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88" r:id="rId4"/>
    <p:sldId id="258" r:id="rId5"/>
    <p:sldId id="300" r:id="rId6"/>
    <p:sldId id="298" r:id="rId7"/>
    <p:sldId id="299" r:id="rId8"/>
    <p:sldId id="261" r:id="rId9"/>
    <p:sldId id="286" r:id="rId10"/>
    <p:sldId id="295" r:id="rId11"/>
    <p:sldId id="262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9C42"/>
    <a:srgbClr val="7CAB33"/>
    <a:srgbClr val="007DC5"/>
    <a:srgbClr val="FF9900"/>
    <a:srgbClr val="FF0066"/>
    <a:srgbClr val="D6F0F1"/>
    <a:srgbClr val="E60000"/>
    <a:srgbClr val="A8D8B7"/>
    <a:srgbClr val="E6E6E6"/>
    <a:srgbClr val="FFCD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92260" autoAdjust="0"/>
  </p:normalViewPr>
  <p:slideViewPr>
    <p:cSldViewPr snapToGrid="0">
      <p:cViewPr varScale="1">
        <p:scale>
          <a:sx n="105" d="100"/>
          <a:sy n="105" d="100"/>
        </p:scale>
        <p:origin x="1656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EE94C-14DC-4493-BE4A-0FCD7AB6755B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B9B49-F03B-47F2-9936-FEB2E879C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50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FC168-90C5-4899-A3DC-7E478327B66F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C8A8A-6F8B-4AF7-A924-9DFE5A330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96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013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643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693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292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091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531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216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45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756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443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47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28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85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246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691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00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62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196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64D30-42DC-4542-81D3-4F58E777823E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358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14"/>
            <a:ext cx="9144000" cy="689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02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01" y="839562"/>
            <a:ext cx="6231883" cy="5580304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481" y="1151529"/>
            <a:ext cx="535432" cy="50140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126" y="1151529"/>
            <a:ext cx="589154" cy="551715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66" y="2363431"/>
            <a:ext cx="589154" cy="551715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912" y="2223655"/>
            <a:ext cx="695845" cy="65162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171" y="2223655"/>
            <a:ext cx="695845" cy="651626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914" y="1962174"/>
            <a:ext cx="725530" cy="679425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044" y="1772261"/>
            <a:ext cx="705840" cy="660986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883" y="2363431"/>
            <a:ext cx="732355" cy="685816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390" y="2810358"/>
            <a:ext cx="732355" cy="685816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334" y="3535987"/>
            <a:ext cx="868845" cy="813633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966" y="3584402"/>
            <a:ext cx="888874" cy="832389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984" y="4191165"/>
            <a:ext cx="997696" cy="934295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769" y="4210549"/>
            <a:ext cx="997696" cy="934295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186" y="4185149"/>
            <a:ext cx="997696" cy="934295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713" y="5302508"/>
            <a:ext cx="997696" cy="934295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769" y="5244049"/>
            <a:ext cx="997696" cy="9342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092" y="1606946"/>
            <a:ext cx="1186018" cy="72061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817" y="3795964"/>
            <a:ext cx="1186018" cy="7206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93" y="125187"/>
            <a:ext cx="714375" cy="71437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045029" y="383235"/>
            <a:ext cx="4448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866" y="3629714"/>
            <a:ext cx="1115287" cy="6403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212" y="1501264"/>
            <a:ext cx="797777" cy="747082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7721402" y="2527669"/>
            <a:ext cx="486848" cy="374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718140" y="4685232"/>
            <a:ext cx="486848" cy="374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742266" y="2537261"/>
            <a:ext cx="72696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n-US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743243" y="4696779"/>
            <a:ext cx="72598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751485" y="4649603"/>
            <a:ext cx="570477" cy="5442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7769579" y="2508662"/>
            <a:ext cx="570477" cy="5442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7828188" y="467066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888484" y="2529727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19" y="844900"/>
            <a:ext cx="6231883" cy="558030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249212" y="1282045"/>
            <a:ext cx="1414021" cy="1132347"/>
          </a:xfrm>
          <a:prstGeom prst="ellipse">
            <a:avLst/>
          </a:prstGeom>
          <a:noFill/>
          <a:ln w="38100">
            <a:solidFill>
              <a:srgbClr val="079C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14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3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 nodePh="1">
                                  <p:stCondLst>
                                    <p:cond delay="450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 nodePh="1">
                                  <p:stCondLst>
                                    <p:cond delay="450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2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16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19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22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4" grpId="0"/>
      <p:bldP spid="35" grpId="0"/>
      <p:bldP spid="36" grpId="0"/>
      <p:bldP spid="37" grpId="0"/>
      <p:bldP spid="38" grpId="0" animBg="1"/>
      <p:bldP spid="46" grpId="0" animBg="1"/>
      <p:bldP spid="47" grpId="0"/>
      <p:bldP spid="47" grpId="1"/>
      <p:bldP spid="48" grpId="0"/>
      <p:bldP spid="48" grpId="1"/>
      <p:bldP spid="3" grpId="0" animBg="1"/>
      <p:bldP spid="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5028" y="394386"/>
            <a:ext cx="70145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/>
              <a:t>Nói lần lượt các số còn thiếu. </a:t>
            </a:r>
            <a:r>
              <a:rPr lang="vi-VN" sz="2400" b="1" dirty="0" smtClean="0"/>
              <a:t>Đọc</a:t>
            </a:r>
            <a:r>
              <a:rPr lang="en-US" sz="2400" b="1" dirty="0" smtClean="0"/>
              <a:t> </a:t>
            </a:r>
            <a:r>
              <a:rPr lang="vi-VN" sz="2400" b="1" dirty="0" smtClean="0"/>
              <a:t>tất </a:t>
            </a:r>
            <a:r>
              <a:rPr lang="vi-VN" sz="2400" b="1" dirty="0"/>
              <a:t>cả các số </a:t>
            </a:r>
            <a:r>
              <a:rPr lang="vi-VN" sz="2400" b="1" dirty="0" smtClean="0"/>
              <a:t>trên</a:t>
            </a:r>
            <a:r>
              <a:rPr lang="en-US" sz="2400" b="1" dirty="0" smtClean="0"/>
              <a:t> </a:t>
            </a:r>
            <a:r>
              <a:rPr lang="vi-VN" sz="2400" b="1" dirty="0" smtClean="0"/>
              <a:t>đoàn </a:t>
            </a:r>
            <a:r>
              <a:rPr lang="vi-VN" sz="2400" b="1" dirty="0"/>
              <a:t>tàu.</a:t>
            </a:r>
            <a:r>
              <a:rPr lang="vi-VN" sz="2400" dirty="0"/>
              <a:t>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674582" y="628707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007D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solidFill>
                <a:srgbClr val="007DC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" y="1618947"/>
            <a:ext cx="8829963" cy="125356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1368" y="211512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39271" y="210604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711900" y="2115127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84529" y="2115127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95991" y="212676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907453" y="212676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86909" y="212214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666835" y="210604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046693" y="210604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801408" y="2121429"/>
            <a:ext cx="4778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384178" y="2112942"/>
            <a:ext cx="4988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45924" y="2122949"/>
            <a:ext cx="4988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554379" y="2127984"/>
            <a:ext cx="5305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359967" y="2140730"/>
            <a:ext cx="5305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950252" y="2122949"/>
            <a:ext cx="5305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743009" y="2121428"/>
            <a:ext cx="5305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138882" y="2121427"/>
            <a:ext cx="5305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907338" y="2109235"/>
            <a:ext cx="5305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535766" y="2124329"/>
            <a:ext cx="5305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317053" y="2102841"/>
            <a:ext cx="5305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26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8" grpId="0"/>
      <p:bldP spid="32" grpId="0"/>
      <p:bldP spid="35" grpId="0"/>
      <p:bldP spid="36" grpId="0"/>
      <p:bldP spid="40" grpId="0"/>
      <p:bldP spid="43" grpId="0"/>
      <p:bldP spid="45" grpId="0"/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"/>
            <a:ext cx="9144000" cy="684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87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833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20422" y="2921169"/>
            <a:ext cx="45031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solidFill>
                  <a:srgbClr val="F36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Đếm</a:t>
            </a:r>
            <a:r>
              <a:rPr lang="en-US" sz="6000" b="1" dirty="0" smtClean="0">
                <a:solidFill>
                  <a:srgbClr val="F36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rgbClr val="F36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6000" b="1" dirty="0" smtClean="0">
                <a:solidFill>
                  <a:srgbClr val="F36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</a:t>
            </a:r>
          </a:p>
        </p:txBody>
      </p:sp>
    </p:spTree>
    <p:extLst>
      <p:ext uri="{BB962C8B-B14F-4D97-AF65-F5344CB8AC3E}">
        <p14:creationId xmlns:p14="http://schemas.microsoft.com/office/powerpoint/2010/main" val="121650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5150"/>
            <a:ext cx="714375" cy="7143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660" y="286327"/>
            <a:ext cx="4748194" cy="621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21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" presetClass="entr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5150"/>
            <a:ext cx="714375" cy="714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84535" y="663333"/>
            <a:ext cx="918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mười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268366" y="2087969"/>
            <a:ext cx="1516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ười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318860" y="343162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ười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212950" y="4836239"/>
            <a:ext cx="1346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ười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11" y="914186"/>
            <a:ext cx="589831" cy="384048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10" y="921805"/>
            <a:ext cx="596408" cy="384048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064" y="896796"/>
            <a:ext cx="593746" cy="384048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675" y="920821"/>
            <a:ext cx="588593" cy="384048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928" y="917593"/>
            <a:ext cx="591265" cy="384048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013" y="918429"/>
            <a:ext cx="591265" cy="384048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099" y="920998"/>
            <a:ext cx="591265" cy="384048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700" y="894166"/>
            <a:ext cx="591265" cy="384048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729" y="920998"/>
            <a:ext cx="591265" cy="384048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461" y="918429"/>
            <a:ext cx="591265" cy="3840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449269" y="923198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007D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007DC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30022" y="2500613"/>
            <a:ext cx="9158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10913" y="3729968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8575">
                  <a:solidFill>
                    <a:schemeClr val="bg1"/>
                  </a:solidFill>
                </a:ln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5400" b="1" cap="none" spc="0" dirty="0">
              <a:ln w="28575">
                <a:solidFill>
                  <a:schemeClr val="bg1"/>
                </a:solidFill>
              </a:ln>
              <a:solidFill>
                <a:schemeClr val="accent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74993" y="5248883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bg1"/>
                  </a:solidFill>
                </a:ln>
                <a:solidFill>
                  <a:srgbClr val="007DC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US" sz="5400" b="1" cap="none" spc="0" dirty="0">
              <a:ln w="19050">
                <a:solidFill>
                  <a:schemeClr val="bg1"/>
                </a:solidFill>
              </a:ln>
              <a:solidFill>
                <a:srgbClr val="007DC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7119937" y="261374"/>
            <a:ext cx="0" cy="6342626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37647" y="1980610"/>
            <a:ext cx="8723811" cy="0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 flipV="1">
            <a:off x="137647" y="3349340"/>
            <a:ext cx="8768012" cy="6321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>
            <a:off x="205513" y="4659156"/>
            <a:ext cx="8723811" cy="0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0" name="Group 179"/>
          <p:cNvGrpSpPr/>
          <p:nvPr/>
        </p:nvGrpSpPr>
        <p:grpSpPr>
          <a:xfrm>
            <a:off x="365356" y="2135290"/>
            <a:ext cx="6571892" cy="887756"/>
            <a:chOff x="471575" y="1971126"/>
            <a:chExt cx="6934407" cy="847108"/>
          </a:xfrm>
        </p:grpSpPr>
        <p:pic>
          <p:nvPicPr>
            <p:cNvPr id="181" name="Picture 18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575" y="1993677"/>
              <a:ext cx="631311" cy="365760"/>
            </a:xfrm>
            <a:prstGeom prst="rect">
              <a:avLst/>
            </a:prstGeom>
          </p:spPr>
        </p:pic>
        <p:pic>
          <p:nvPicPr>
            <p:cNvPr id="182" name="Picture 18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1919" y="1993677"/>
              <a:ext cx="631311" cy="365760"/>
            </a:xfrm>
            <a:prstGeom prst="rect">
              <a:avLst/>
            </a:prstGeom>
          </p:spPr>
        </p:pic>
        <p:pic>
          <p:nvPicPr>
            <p:cNvPr id="183" name="Picture 18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2263" y="1971126"/>
              <a:ext cx="631311" cy="365760"/>
            </a:xfrm>
            <a:prstGeom prst="rect">
              <a:avLst/>
            </a:prstGeom>
          </p:spPr>
        </p:pic>
        <p:pic>
          <p:nvPicPr>
            <p:cNvPr id="184" name="Picture 18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2607" y="1993677"/>
              <a:ext cx="631311" cy="365760"/>
            </a:xfrm>
            <a:prstGeom prst="rect">
              <a:avLst/>
            </a:prstGeom>
          </p:spPr>
        </p:pic>
        <p:pic>
          <p:nvPicPr>
            <p:cNvPr id="185" name="Picture 18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2951" y="1995308"/>
              <a:ext cx="631311" cy="365760"/>
            </a:xfrm>
            <a:prstGeom prst="rect">
              <a:avLst/>
            </a:prstGeom>
          </p:spPr>
        </p:pic>
        <p:pic>
          <p:nvPicPr>
            <p:cNvPr id="186" name="Picture 18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295" y="1993677"/>
              <a:ext cx="631311" cy="365760"/>
            </a:xfrm>
            <a:prstGeom prst="rect">
              <a:avLst/>
            </a:prstGeom>
          </p:spPr>
        </p:pic>
        <p:pic>
          <p:nvPicPr>
            <p:cNvPr id="191" name="Picture 19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3639" y="1993677"/>
              <a:ext cx="631311" cy="365760"/>
            </a:xfrm>
            <a:prstGeom prst="rect">
              <a:avLst/>
            </a:prstGeom>
          </p:spPr>
        </p:pic>
        <p:pic>
          <p:nvPicPr>
            <p:cNvPr id="201" name="Picture 20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3983" y="1971126"/>
              <a:ext cx="631311" cy="365760"/>
            </a:xfrm>
            <a:prstGeom prst="rect">
              <a:avLst/>
            </a:prstGeom>
          </p:spPr>
        </p:pic>
        <p:pic>
          <p:nvPicPr>
            <p:cNvPr id="203" name="Picture 20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4327" y="1993677"/>
              <a:ext cx="631311" cy="365760"/>
            </a:xfrm>
            <a:prstGeom prst="rect">
              <a:avLst/>
            </a:prstGeom>
          </p:spPr>
        </p:pic>
        <p:pic>
          <p:nvPicPr>
            <p:cNvPr id="204" name="Picture 20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4671" y="1995308"/>
              <a:ext cx="631311" cy="365760"/>
            </a:xfrm>
            <a:prstGeom prst="rect">
              <a:avLst/>
            </a:prstGeom>
          </p:spPr>
        </p:pic>
        <p:pic>
          <p:nvPicPr>
            <p:cNvPr id="205" name="Picture 20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575" y="2452474"/>
              <a:ext cx="631311" cy="365760"/>
            </a:xfrm>
            <a:prstGeom prst="rect">
              <a:avLst/>
            </a:prstGeom>
          </p:spPr>
        </p:pic>
      </p:grpSp>
      <p:pic>
        <p:nvPicPr>
          <p:cNvPr id="219" name="Picture 2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34" y="2152433"/>
            <a:ext cx="589831" cy="384048"/>
          </a:xfrm>
          <a:prstGeom prst="rect">
            <a:avLst/>
          </a:prstGeom>
        </p:spPr>
      </p:pic>
      <p:pic>
        <p:nvPicPr>
          <p:cNvPr id="220" name="Picture 2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33" y="2160052"/>
            <a:ext cx="596408" cy="384048"/>
          </a:xfrm>
          <a:prstGeom prst="rect">
            <a:avLst/>
          </a:prstGeom>
        </p:spPr>
      </p:pic>
      <p:pic>
        <p:nvPicPr>
          <p:cNvPr id="221" name="Picture 2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587" y="2135043"/>
            <a:ext cx="593746" cy="384048"/>
          </a:xfrm>
          <a:prstGeom prst="rect">
            <a:avLst/>
          </a:prstGeom>
        </p:spPr>
      </p:pic>
      <p:pic>
        <p:nvPicPr>
          <p:cNvPr id="222" name="Picture 2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198" y="2159068"/>
            <a:ext cx="588593" cy="384048"/>
          </a:xfrm>
          <a:prstGeom prst="rect">
            <a:avLst/>
          </a:prstGeom>
        </p:spPr>
      </p:pic>
      <p:pic>
        <p:nvPicPr>
          <p:cNvPr id="223" name="Picture 2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451" y="2155840"/>
            <a:ext cx="591265" cy="384048"/>
          </a:xfrm>
          <a:prstGeom prst="rect">
            <a:avLst/>
          </a:prstGeom>
        </p:spPr>
      </p:pic>
      <p:pic>
        <p:nvPicPr>
          <p:cNvPr id="224" name="Picture 2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536" y="2156676"/>
            <a:ext cx="591265" cy="384048"/>
          </a:xfrm>
          <a:prstGeom prst="rect">
            <a:avLst/>
          </a:prstGeom>
        </p:spPr>
      </p:pic>
      <p:pic>
        <p:nvPicPr>
          <p:cNvPr id="225" name="Picture 2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622" y="2159245"/>
            <a:ext cx="591265" cy="384048"/>
          </a:xfrm>
          <a:prstGeom prst="rect">
            <a:avLst/>
          </a:prstGeom>
        </p:spPr>
      </p:pic>
      <p:pic>
        <p:nvPicPr>
          <p:cNvPr id="226" name="Picture 2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223" y="2132413"/>
            <a:ext cx="591265" cy="384048"/>
          </a:xfrm>
          <a:prstGeom prst="rect">
            <a:avLst/>
          </a:prstGeom>
        </p:spPr>
      </p:pic>
      <p:pic>
        <p:nvPicPr>
          <p:cNvPr id="227" name="Picture 2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252" y="2159245"/>
            <a:ext cx="591265" cy="384048"/>
          </a:xfrm>
          <a:prstGeom prst="rect">
            <a:avLst/>
          </a:prstGeom>
        </p:spPr>
      </p:pic>
      <p:pic>
        <p:nvPicPr>
          <p:cNvPr id="228" name="Picture 2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149" y="2184809"/>
            <a:ext cx="591265" cy="384048"/>
          </a:xfrm>
          <a:prstGeom prst="rect">
            <a:avLst/>
          </a:prstGeom>
        </p:spPr>
      </p:pic>
      <p:pic>
        <p:nvPicPr>
          <p:cNvPr id="229" name="Picture 2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31" y="2635774"/>
            <a:ext cx="591265" cy="384048"/>
          </a:xfrm>
          <a:prstGeom prst="rect">
            <a:avLst/>
          </a:prstGeom>
        </p:spPr>
      </p:pic>
      <p:grpSp>
        <p:nvGrpSpPr>
          <p:cNvPr id="234" name="Group 233"/>
          <p:cNvGrpSpPr/>
          <p:nvPr/>
        </p:nvGrpSpPr>
        <p:grpSpPr>
          <a:xfrm>
            <a:off x="365356" y="3477283"/>
            <a:ext cx="6571892" cy="887756"/>
            <a:chOff x="471575" y="1971126"/>
            <a:chExt cx="6934407" cy="847108"/>
          </a:xfrm>
        </p:grpSpPr>
        <p:pic>
          <p:nvPicPr>
            <p:cNvPr id="235" name="Picture 23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575" y="1993677"/>
              <a:ext cx="631311" cy="365760"/>
            </a:xfrm>
            <a:prstGeom prst="rect">
              <a:avLst/>
            </a:prstGeom>
          </p:spPr>
        </p:pic>
        <p:pic>
          <p:nvPicPr>
            <p:cNvPr id="236" name="Picture 23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1919" y="1993677"/>
              <a:ext cx="631311" cy="365760"/>
            </a:xfrm>
            <a:prstGeom prst="rect">
              <a:avLst/>
            </a:prstGeom>
          </p:spPr>
        </p:pic>
        <p:pic>
          <p:nvPicPr>
            <p:cNvPr id="237" name="Picture 23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2263" y="1971126"/>
              <a:ext cx="631311" cy="365760"/>
            </a:xfrm>
            <a:prstGeom prst="rect">
              <a:avLst/>
            </a:prstGeom>
          </p:spPr>
        </p:pic>
        <p:pic>
          <p:nvPicPr>
            <p:cNvPr id="238" name="Picture 23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2607" y="1993677"/>
              <a:ext cx="631311" cy="365760"/>
            </a:xfrm>
            <a:prstGeom prst="rect">
              <a:avLst/>
            </a:prstGeom>
          </p:spPr>
        </p:pic>
        <p:pic>
          <p:nvPicPr>
            <p:cNvPr id="239" name="Picture 23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2951" y="1995308"/>
              <a:ext cx="631311" cy="365760"/>
            </a:xfrm>
            <a:prstGeom prst="rect">
              <a:avLst/>
            </a:prstGeom>
          </p:spPr>
        </p:pic>
        <p:pic>
          <p:nvPicPr>
            <p:cNvPr id="240" name="Picture 23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295" y="1993677"/>
              <a:ext cx="631311" cy="365760"/>
            </a:xfrm>
            <a:prstGeom prst="rect">
              <a:avLst/>
            </a:prstGeom>
          </p:spPr>
        </p:pic>
        <p:pic>
          <p:nvPicPr>
            <p:cNvPr id="241" name="Picture 24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3639" y="1993677"/>
              <a:ext cx="631311" cy="365760"/>
            </a:xfrm>
            <a:prstGeom prst="rect">
              <a:avLst/>
            </a:prstGeom>
          </p:spPr>
        </p:pic>
        <p:pic>
          <p:nvPicPr>
            <p:cNvPr id="242" name="Picture 24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3983" y="1971126"/>
              <a:ext cx="631311" cy="365760"/>
            </a:xfrm>
            <a:prstGeom prst="rect">
              <a:avLst/>
            </a:prstGeom>
          </p:spPr>
        </p:pic>
        <p:pic>
          <p:nvPicPr>
            <p:cNvPr id="243" name="Picture 24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4327" y="1993677"/>
              <a:ext cx="631311" cy="365760"/>
            </a:xfrm>
            <a:prstGeom prst="rect">
              <a:avLst/>
            </a:prstGeom>
          </p:spPr>
        </p:pic>
        <p:pic>
          <p:nvPicPr>
            <p:cNvPr id="244" name="Picture 24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4671" y="1995308"/>
              <a:ext cx="631311" cy="365760"/>
            </a:xfrm>
            <a:prstGeom prst="rect">
              <a:avLst/>
            </a:prstGeom>
          </p:spPr>
        </p:pic>
        <p:pic>
          <p:nvPicPr>
            <p:cNvPr id="245" name="Picture 24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575" y="2452474"/>
              <a:ext cx="631311" cy="365760"/>
            </a:xfrm>
            <a:prstGeom prst="rect">
              <a:avLst/>
            </a:prstGeom>
          </p:spPr>
        </p:pic>
        <p:pic>
          <p:nvPicPr>
            <p:cNvPr id="246" name="Picture 24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1919" y="2452474"/>
              <a:ext cx="631311" cy="365760"/>
            </a:xfrm>
            <a:prstGeom prst="rect">
              <a:avLst/>
            </a:prstGeom>
          </p:spPr>
        </p:pic>
      </p:grpSp>
      <p:pic>
        <p:nvPicPr>
          <p:cNvPr id="267" name="Picture 26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34" y="3496557"/>
            <a:ext cx="589831" cy="384048"/>
          </a:xfrm>
          <a:prstGeom prst="rect">
            <a:avLst/>
          </a:prstGeom>
        </p:spPr>
      </p:pic>
      <p:pic>
        <p:nvPicPr>
          <p:cNvPr id="268" name="Picture 26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33" y="3504176"/>
            <a:ext cx="596408" cy="384048"/>
          </a:xfrm>
          <a:prstGeom prst="rect">
            <a:avLst/>
          </a:prstGeom>
        </p:spPr>
      </p:pic>
      <p:pic>
        <p:nvPicPr>
          <p:cNvPr id="269" name="Picture 26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587" y="3479167"/>
            <a:ext cx="593746" cy="384048"/>
          </a:xfrm>
          <a:prstGeom prst="rect">
            <a:avLst/>
          </a:prstGeom>
        </p:spPr>
      </p:pic>
      <p:pic>
        <p:nvPicPr>
          <p:cNvPr id="270" name="Picture 26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198" y="3503192"/>
            <a:ext cx="588593" cy="384048"/>
          </a:xfrm>
          <a:prstGeom prst="rect">
            <a:avLst/>
          </a:prstGeom>
        </p:spPr>
      </p:pic>
      <p:pic>
        <p:nvPicPr>
          <p:cNvPr id="271" name="Picture 27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451" y="3499964"/>
            <a:ext cx="591265" cy="384048"/>
          </a:xfrm>
          <a:prstGeom prst="rect">
            <a:avLst/>
          </a:prstGeom>
        </p:spPr>
      </p:pic>
      <p:pic>
        <p:nvPicPr>
          <p:cNvPr id="272" name="Picture 27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536" y="3500800"/>
            <a:ext cx="591265" cy="384048"/>
          </a:xfrm>
          <a:prstGeom prst="rect">
            <a:avLst/>
          </a:prstGeom>
        </p:spPr>
      </p:pic>
      <p:pic>
        <p:nvPicPr>
          <p:cNvPr id="273" name="Picture 27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622" y="3503369"/>
            <a:ext cx="591265" cy="384048"/>
          </a:xfrm>
          <a:prstGeom prst="rect">
            <a:avLst/>
          </a:prstGeom>
        </p:spPr>
      </p:pic>
      <p:pic>
        <p:nvPicPr>
          <p:cNvPr id="274" name="Picture 27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223" y="3476537"/>
            <a:ext cx="591265" cy="384048"/>
          </a:xfrm>
          <a:prstGeom prst="rect">
            <a:avLst/>
          </a:prstGeom>
        </p:spPr>
      </p:pic>
      <p:pic>
        <p:nvPicPr>
          <p:cNvPr id="275" name="Picture 27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252" y="3503369"/>
            <a:ext cx="591265" cy="384048"/>
          </a:xfrm>
          <a:prstGeom prst="rect">
            <a:avLst/>
          </a:prstGeom>
        </p:spPr>
      </p:pic>
      <p:pic>
        <p:nvPicPr>
          <p:cNvPr id="276" name="Picture 27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984" y="3500800"/>
            <a:ext cx="591265" cy="384048"/>
          </a:xfrm>
          <a:prstGeom prst="rect">
            <a:avLst/>
          </a:prstGeom>
        </p:spPr>
      </p:pic>
      <p:pic>
        <p:nvPicPr>
          <p:cNvPr id="277" name="Picture 27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31" y="3979898"/>
            <a:ext cx="591265" cy="384048"/>
          </a:xfrm>
          <a:prstGeom prst="rect">
            <a:avLst/>
          </a:prstGeom>
        </p:spPr>
      </p:pic>
      <p:pic>
        <p:nvPicPr>
          <p:cNvPr id="278" name="Picture 27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52" y="3979898"/>
            <a:ext cx="591265" cy="384048"/>
          </a:xfrm>
          <a:prstGeom prst="rect">
            <a:avLst/>
          </a:prstGeom>
        </p:spPr>
      </p:pic>
      <p:grpSp>
        <p:nvGrpSpPr>
          <p:cNvPr id="283" name="Group 282"/>
          <p:cNvGrpSpPr/>
          <p:nvPr/>
        </p:nvGrpSpPr>
        <p:grpSpPr>
          <a:xfrm>
            <a:off x="365356" y="4947156"/>
            <a:ext cx="6571892" cy="887756"/>
            <a:chOff x="471575" y="1971126"/>
            <a:chExt cx="6934407" cy="847108"/>
          </a:xfrm>
        </p:grpSpPr>
        <p:pic>
          <p:nvPicPr>
            <p:cNvPr id="284" name="Picture 28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575" y="1993677"/>
              <a:ext cx="631311" cy="365760"/>
            </a:xfrm>
            <a:prstGeom prst="rect">
              <a:avLst/>
            </a:prstGeom>
          </p:spPr>
        </p:pic>
        <p:pic>
          <p:nvPicPr>
            <p:cNvPr id="285" name="Picture 28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1919" y="1993677"/>
              <a:ext cx="631311" cy="365760"/>
            </a:xfrm>
            <a:prstGeom prst="rect">
              <a:avLst/>
            </a:prstGeom>
          </p:spPr>
        </p:pic>
        <p:pic>
          <p:nvPicPr>
            <p:cNvPr id="286" name="Picture 28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2263" y="1971126"/>
              <a:ext cx="631311" cy="365760"/>
            </a:xfrm>
            <a:prstGeom prst="rect">
              <a:avLst/>
            </a:prstGeom>
          </p:spPr>
        </p:pic>
        <p:pic>
          <p:nvPicPr>
            <p:cNvPr id="287" name="Picture 28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2607" y="1993677"/>
              <a:ext cx="631311" cy="365760"/>
            </a:xfrm>
            <a:prstGeom prst="rect">
              <a:avLst/>
            </a:prstGeom>
          </p:spPr>
        </p:pic>
        <p:pic>
          <p:nvPicPr>
            <p:cNvPr id="288" name="Picture 28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2951" y="1995308"/>
              <a:ext cx="631311" cy="365760"/>
            </a:xfrm>
            <a:prstGeom prst="rect">
              <a:avLst/>
            </a:prstGeom>
          </p:spPr>
        </p:pic>
        <p:pic>
          <p:nvPicPr>
            <p:cNvPr id="289" name="Picture 28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295" y="1993677"/>
              <a:ext cx="631311" cy="365760"/>
            </a:xfrm>
            <a:prstGeom prst="rect">
              <a:avLst/>
            </a:prstGeom>
          </p:spPr>
        </p:pic>
        <p:pic>
          <p:nvPicPr>
            <p:cNvPr id="290" name="Picture 28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3639" y="1993677"/>
              <a:ext cx="631311" cy="365760"/>
            </a:xfrm>
            <a:prstGeom prst="rect">
              <a:avLst/>
            </a:prstGeom>
          </p:spPr>
        </p:pic>
        <p:pic>
          <p:nvPicPr>
            <p:cNvPr id="291" name="Picture 29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3983" y="1971126"/>
              <a:ext cx="631311" cy="365760"/>
            </a:xfrm>
            <a:prstGeom prst="rect">
              <a:avLst/>
            </a:prstGeom>
          </p:spPr>
        </p:pic>
        <p:pic>
          <p:nvPicPr>
            <p:cNvPr id="292" name="Picture 29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4327" y="1993677"/>
              <a:ext cx="631311" cy="365760"/>
            </a:xfrm>
            <a:prstGeom prst="rect">
              <a:avLst/>
            </a:prstGeom>
          </p:spPr>
        </p:pic>
        <p:pic>
          <p:nvPicPr>
            <p:cNvPr id="293" name="Picture 29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4671" y="1995308"/>
              <a:ext cx="631311" cy="365760"/>
            </a:xfrm>
            <a:prstGeom prst="rect">
              <a:avLst/>
            </a:prstGeom>
          </p:spPr>
        </p:pic>
        <p:pic>
          <p:nvPicPr>
            <p:cNvPr id="294" name="Picture 29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575" y="2452474"/>
              <a:ext cx="631311" cy="365760"/>
            </a:xfrm>
            <a:prstGeom prst="rect">
              <a:avLst/>
            </a:prstGeom>
          </p:spPr>
        </p:pic>
        <p:pic>
          <p:nvPicPr>
            <p:cNvPr id="295" name="Picture 29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1919" y="2452474"/>
              <a:ext cx="631311" cy="365760"/>
            </a:xfrm>
            <a:prstGeom prst="rect">
              <a:avLst/>
            </a:prstGeom>
          </p:spPr>
        </p:pic>
        <p:pic>
          <p:nvPicPr>
            <p:cNvPr id="296" name="Picture 29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2263" y="2429923"/>
              <a:ext cx="631311" cy="365760"/>
            </a:xfrm>
            <a:prstGeom prst="rect">
              <a:avLst/>
            </a:prstGeom>
          </p:spPr>
        </p:pic>
      </p:grpSp>
      <p:pic>
        <p:nvPicPr>
          <p:cNvPr id="301" name="Picture 30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34" y="4968956"/>
            <a:ext cx="589831" cy="384048"/>
          </a:xfrm>
          <a:prstGeom prst="rect">
            <a:avLst/>
          </a:prstGeom>
        </p:spPr>
      </p:pic>
      <p:pic>
        <p:nvPicPr>
          <p:cNvPr id="302" name="Picture 30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33" y="4976575"/>
            <a:ext cx="596408" cy="384048"/>
          </a:xfrm>
          <a:prstGeom prst="rect">
            <a:avLst/>
          </a:prstGeom>
        </p:spPr>
      </p:pic>
      <p:pic>
        <p:nvPicPr>
          <p:cNvPr id="303" name="Picture 30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587" y="4951566"/>
            <a:ext cx="593746" cy="384048"/>
          </a:xfrm>
          <a:prstGeom prst="rect">
            <a:avLst/>
          </a:prstGeom>
        </p:spPr>
      </p:pic>
      <p:pic>
        <p:nvPicPr>
          <p:cNvPr id="304" name="Picture 30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198" y="4975591"/>
            <a:ext cx="588593" cy="384048"/>
          </a:xfrm>
          <a:prstGeom prst="rect">
            <a:avLst/>
          </a:prstGeom>
        </p:spPr>
      </p:pic>
      <p:pic>
        <p:nvPicPr>
          <p:cNvPr id="305" name="Picture 30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451" y="4972363"/>
            <a:ext cx="591265" cy="384048"/>
          </a:xfrm>
          <a:prstGeom prst="rect">
            <a:avLst/>
          </a:prstGeom>
        </p:spPr>
      </p:pic>
      <p:pic>
        <p:nvPicPr>
          <p:cNvPr id="306" name="Picture 30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536" y="4973199"/>
            <a:ext cx="591265" cy="384048"/>
          </a:xfrm>
          <a:prstGeom prst="rect">
            <a:avLst/>
          </a:prstGeom>
        </p:spPr>
      </p:pic>
      <p:pic>
        <p:nvPicPr>
          <p:cNvPr id="307" name="Picture 30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622" y="4975768"/>
            <a:ext cx="591265" cy="384048"/>
          </a:xfrm>
          <a:prstGeom prst="rect">
            <a:avLst/>
          </a:prstGeom>
        </p:spPr>
      </p:pic>
      <p:pic>
        <p:nvPicPr>
          <p:cNvPr id="308" name="Picture 30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223" y="4948936"/>
            <a:ext cx="591265" cy="384048"/>
          </a:xfrm>
          <a:prstGeom prst="rect">
            <a:avLst/>
          </a:prstGeom>
        </p:spPr>
      </p:pic>
      <p:pic>
        <p:nvPicPr>
          <p:cNvPr id="309" name="Picture 30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252" y="4975768"/>
            <a:ext cx="591265" cy="384048"/>
          </a:xfrm>
          <a:prstGeom prst="rect">
            <a:avLst/>
          </a:prstGeom>
        </p:spPr>
      </p:pic>
      <p:pic>
        <p:nvPicPr>
          <p:cNvPr id="310" name="Picture 30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984" y="4973199"/>
            <a:ext cx="591265" cy="384048"/>
          </a:xfrm>
          <a:prstGeom prst="rect">
            <a:avLst/>
          </a:prstGeom>
        </p:spPr>
      </p:pic>
      <p:pic>
        <p:nvPicPr>
          <p:cNvPr id="311" name="Picture 3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31" y="5452297"/>
            <a:ext cx="591265" cy="384048"/>
          </a:xfrm>
          <a:prstGeom prst="rect">
            <a:avLst/>
          </a:prstGeom>
        </p:spPr>
      </p:pic>
      <p:pic>
        <p:nvPicPr>
          <p:cNvPr id="312" name="Picture 3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52" y="5452297"/>
            <a:ext cx="591265" cy="384048"/>
          </a:xfrm>
          <a:prstGeom prst="rect">
            <a:avLst/>
          </a:prstGeom>
        </p:spPr>
      </p:pic>
      <p:pic>
        <p:nvPicPr>
          <p:cNvPr id="313" name="Picture 3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862" y="5430783"/>
            <a:ext cx="591265" cy="384048"/>
          </a:xfrm>
          <a:prstGeom prst="rect">
            <a:avLst/>
          </a:prstGeom>
        </p:spPr>
      </p:pic>
      <p:grpSp>
        <p:nvGrpSpPr>
          <p:cNvPr id="143" name="Group 142"/>
          <p:cNvGrpSpPr/>
          <p:nvPr/>
        </p:nvGrpSpPr>
        <p:grpSpPr>
          <a:xfrm>
            <a:off x="369522" y="899477"/>
            <a:ext cx="6571892" cy="408653"/>
            <a:chOff x="471575" y="1971126"/>
            <a:chExt cx="6934407" cy="389942"/>
          </a:xfrm>
        </p:grpSpPr>
        <p:pic>
          <p:nvPicPr>
            <p:cNvPr id="144" name="Picture 14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575" y="1993677"/>
              <a:ext cx="631311" cy="365760"/>
            </a:xfrm>
            <a:prstGeom prst="rect">
              <a:avLst/>
            </a:prstGeom>
          </p:spPr>
        </p:pic>
        <p:pic>
          <p:nvPicPr>
            <p:cNvPr id="145" name="Picture 14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1919" y="1993677"/>
              <a:ext cx="631311" cy="365760"/>
            </a:xfrm>
            <a:prstGeom prst="rect">
              <a:avLst/>
            </a:prstGeom>
          </p:spPr>
        </p:pic>
        <p:pic>
          <p:nvPicPr>
            <p:cNvPr id="146" name="Picture 14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2263" y="1971126"/>
              <a:ext cx="631311" cy="365760"/>
            </a:xfrm>
            <a:prstGeom prst="rect">
              <a:avLst/>
            </a:prstGeom>
          </p:spPr>
        </p:pic>
        <p:pic>
          <p:nvPicPr>
            <p:cNvPr id="147" name="Picture 14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2607" y="1993677"/>
              <a:ext cx="631311" cy="365760"/>
            </a:xfrm>
            <a:prstGeom prst="rect">
              <a:avLst/>
            </a:prstGeom>
          </p:spPr>
        </p:pic>
        <p:pic>
          <p:nvPicPr>
            <p:cNvPr id="148" name="Picture 14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2951" y="1995308"/>
              <a:ext cx="631311" cy="365760"/>
            </a:xfrm>
            <a:prstGeom prst="rect">
              <a:avLst/>
            </a:prstGeom>
          </p:spPr>
        </p:pic>
        <p:pic>
          <p:nvPicPr>
            <p:cNvPr id="149" name="Picture 14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295" y="1993677"/>
              <a:ext cx="631311" cy="365760"/>
            </a:xfrm>
            <a:prstGeom prst="rect">
              <a:avLst/>
            </a:prstGeom>
          </p:spPr>
        </p:pic>
        <p:pic>
          <p:nvPicPr>
            <p:cNvPr id="150" name="Picture 14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3639" y="1993677"/>
              <a:ext cx="631311" cy="365760"/>
            </a:xfrm>
            <a:prstGeom prst="rect">
              <a:avLst/>
            </a:prstGeom>
          </p:spPr>
        </p:pic>
        <p:pic>
          <p:nvPicPr>
            <p:cNvPr id="151" name="Picture 15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3983" y="1971126"/>
              <a:ext cx="631311" cy="365760"/>
            </a:xfrm>
            <a:prstGeom prst="rect">
              <a:avLst/>
            </a:prstGeom>
          </p:spPr>
        </p:pic>
        <p:pic>
          <p:nvPicPr>
            <p:cNvPr id="152" name="Picture 15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4327" y="1993677"/>
              <a:ext cx="631311" cy="365760"/>
            </a:xfrm>
            <a:prstGeom prst="rect">
              <a:avLst/>
            </a:prstGeom>
          </p:spPr>
        </p:pic>
        <p:pic>
          <p:nvPicPr>
            <p:cNvPr id="153" name="Picture 15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4671" y="1995308"/>
              <a:ext cx="631311" cy="365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106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0" dur="indefinite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1" dur="indefinite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8" dur="indefinite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9" dur="indefinite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0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2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4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6" presetID="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8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0" presetID="1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2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4" presetID="1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4" grpId="0"/>
      <p:bldP spid="75" grpId="0"/>
      <p:bldP spid="10" grpId="0"/>
      <p:bldP spid="10" grpId="1"/>
      <p:bldP spid="2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65356" y="894753"/>
            <a:ext cx="6571892" cy="887756"/>
            <a:chOff x="471575" y="1971126"/>
            <a:chExt cx="6934407" cy="847108"/>
          </a:xfrm>
        </p:grpSpPr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575" y="1993677"/>
              <a:ext cx="631311" cy="365760"/>
            </a:xfrm>
            <a:prstGeom prst="rect">
              <a:avLst/>
            </a:prstGeom>
          </p:spPr>
        </p:pic>
        <p:pic>
          <p:nvPicPr>
            <p:cNvPr id="110" name="Picture 10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1919" y="1993677"/>
              <a:ext cx="631311" cy="365760"/>
            </a:xfrm>
            <a:prstGeom prst="rect">
              <a:avLst/>
            </a:prstGeom>
          </p:spPr>
        </p:pic>
        <p:pic>
          <p:nvPicPr>
            <p:cNvPr id="113" name="Picture 1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2263" y="1971126"/>
              <a:ext cx="631311" cy="365760"/>
            </a:xfrm>
            <a:prstGeom prst="rect">
              <a:avLst/>
            </a:prstGeom>
          </p:spPr>
        </p:pic>
        <p:pic>
          <p:nvPicPr>
            <p:cNvPr id="123" name="Picture 1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2607" y="1993677"/>
              <a:ext cx="631311" cy="365760"/>
            </a:xfrm>
            <a:prstGeom prst="rect">
              <a:avLst/>
            </a:prstGeom>
          </p:spPr>
        </p:pic>
        <p:pic>
          <p:nvPicPr>
            <p:cNvPr id="124" name="Picture 1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2951" y="1995308"/>
              <a:ext cx="631311" cy="365760"/>
            </a:xfrm>
            <a:prstGeom prst="rect">
              <a:avLst/>
            </a:prstGeom>
          </p:spPr>
        </p:pic>
        <p:pic>
          <p:nvPicPr>
            <p:cNvPr id="127" name="Picture 1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295" y="1993677"/>
              <a:ext cx="631311" cy="365760"/>
            </a:xfrm>
            <a:prstGeom prst="rect">
              <a:avLst/>
            </a:prstGeom>
          </p:spPr>
        </p:pic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3639" y="1993677"/>
              <a:ext cx="631311" cy="365760"/>
            </a:xfrm>
            <a:prstGeom prst="rect">
              <a:avLst/>
            </a:prstGeom>
          </p:spPr>
        </p:pic>
        <p:pic>
          <p:nvPicPr>
            <p:cNvPr id="129" name="Picture 1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3983" y="1971126"/>
              <a:ext cx="631311" cy="365760"/>
            </a:xfrm>
            <a:prstGeom prst="rect">
              <a:avLst/>
            </a:prstGeom>
          </p:spPr>
        </p:pic>
        <p:pic>
          <p:nvPicPr>
            <p:cNvPr id="130" name="Picture 1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4327" y="1993677"/>
              <a:ext cx="631311" cy="365760"/>
            </a:xfrm>
            <a:prstGeom prst="rect">
              <a:avLst/>
            </a:prstGeom>
          </p:spPr>
        </p:pic>
        <p:pic>
          <p:nvPicPr>
            <p:cNvPr id="131" name="Picture 1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4671" y="1995308"/>
              <a:ext cx="631311" cy="365760"/>
            </a:xfrm>
            <a:prstGeom prst="rect">
              <a:avLst/>
            </a:prstGeom>
          </p:spPr>
        </p:pic>
        <p:pic>
          <p:nvPicPr>
            <p:cNvPr id="115" name="Picture 1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575" y="2452474"/>
              <a:ext cx="631311" cy="365760"/>
            </a:xfrm>
            <a:prstGeom prst="rect">
              <a:avLst/>
            </a:prstGeom>
          </p:spPr>
        </p:pic>
        <p:pic>
          <p:nvPicPr>
            <p:cNvPr id="116" name="Picture 1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1919" y="2452474"/>
              <a:ext cx="631311" cy="365760"/>
            </a:xfrm>
            <a:prstGeom prst="rect">
              <a:avLst/>
            </a:prstGeom>
          </p:spPr>
        </p:pic>
        <p:pic>
          <p:nvPicPr>
            <p:cNvPr id="117" name="Picture 1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2263" y="2429923"/>
              <a:ext cx="631311" cy="365760"/>
            </a:xfrm>
            <a:prstGeom prst="rect">
              <a:avLst/>
            </a:prstGeom>
          </p:spPr>
        </p:pic>
        <p:pic>
          <p:nvPicPr>
            <p:cNvPr id="118" name="Picture 1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2607" y="2452474"/>
              <a:ext cx="631311" cy="365760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5150"/>
            <a:ext cx="714375" cy="714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77231" y="792903"/>
            <a:ext cx="1518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ười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268366" y="2087969"/>
            <a:ext cx="1500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ười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ăm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318860" y="3431624"/>
            <a:ext cx="1500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ười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sáu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212950" y="4836239"/>
            <a:ext cx="1500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ười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bảy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11" y="914186"/>
            <a:ext cx="589831" cy="384048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10" y="921805"/>
            <a:ext cx="596408" cy="384048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064" y="896796"/>
            <a:ext cx="593746" cy="384048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675" y="920821"/>
            <a:ext cx="588593" cy="384048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928" y="917593"/>
            <a:ext cx="591265" cy="384048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013" y="918429"/>
            <a:ext cx="591265" cy="384048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099" y="920998"/>
            <a:ext cx="591265" cy="384048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700" y="894166"/>
            <a:ext cx="591265" cy="384048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729" y="920998"/>
            <a:ext cx="591265" cy="384048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461" y="918429"/>
            <a:ext cx="591265" cy="3840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376028" y="1033634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007D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007DC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10914" y="2500613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10913" y="3729968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8575">
                  <a:solidFill>
                    <a:schemeClr val="bg1"/>
                  </a:solidFill>
                </a:ln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n-US" sz="5400" b="1" cap="none" spc="0" dirty="0">
              <a:ln w="28575">
                <a:solidFill>
                  <a:schemeClr val="bg1"/>
                </a:solidFill>
              </a:ln>
              <a:solidFill>
                <a:schemeClr val="accent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74993" y="5248883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bg1"/>
                  </a:solidFill>
                </a:ln>
                <a:solidFill>
                  <a:srgbClr val="007DC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en-US" sz="5400" b="1" cap="none" spc="0" dirty="0">
              <a:ln w="19050">
                <a:solidFill>
                  <a:schemeClr val="bg1"/>
                </a:solidFill>
              </a:ln>
              <a:solidFill>
                <a:srgbClr val="007DC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8" name="Picture 15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08" y="1397527"/>
            <a:ext cx="591265" cy="384048"/>
          </a:xfrm>
          <a:prstGeom prst="rect">
            <a:avLst/>
          </a:prstGeom>
        </p:spPr>
      </p:pic>
      <p:pic>
        <p:nvPicPr>
          <p:cNvPr id="159" name="Picture 15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29" y="1397527"/>
            <a:ext cx="591265" cy="384048"/>
          </a:xfrm>
          <a:prstGeom prst="rect">
            <a:avLst/>
          </a:prstGeom>
        </p:spPr>
      </p:pic>
      <p:pic>
        <p:nvPicPr>
          <p:cNvPr id="160" name="Picture 1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339" y="1376013"/>
            <a:ext cx="591265" cy="384048"/>
          </a:xfrm>
          <a:prstGeom prst="rect">
            <a:avLst/>
          </a:prstGeom>
        </p:spPr>
      </p:pic>
      <p:pic>
        <p:nvPicPr>
          <p:cNvPr id="161" name="Picture 1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267" y="1397527"/>
            <a:ext cx="591265" cy="384048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7119937" y="261374"/>
            <a:ext cx="0" cy="6272784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37647" y="1980610"/>
            <a:ext cx="8723811" cy="0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 flipV="1">
            <a:off x="137647" y="3349340"/>
            <a:ext cx="8768012" cy="6321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>
            <a:off x="205513" y="4659156"/>
            <a:ext cx="8595360" cy="0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0" name="Group 179"/>
          <p:cNvGrpSpPr/>
          <p:nvPr/>
        </p:nvGrpSpPr>
        <p:grpSpPr>
          <a:xfrm>
            <a:off x="365356" y="2135290"/>
            <a:ext cx="6571892" cy="887756"/>
            <a:chOff x="471575" y="1971126"/>
            <a:chExt cx="6934407" cy="847108"/>
          </a:xfrm>
        </p:grpSpPr>
        <p:pic>
          <p:nvPicPr>
            <p:cNvPr id="181" name="Picture 18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575" y="1993677"/>
              <a:ext cx="631311" cy="365760"/>
            </a:xfrm>
            <a:prstGeom prst="rect">
              <a:avLst/>
            </a:prstGeom>
          </p:spPr>
        </p:pic>
        <p:pic>
          <p:nvPicPr>
            <p:cNvPr id="182" name="Picture 18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1919" y="1993677"/>
              <a:ext cx="631311" cy="365760"/>
            </a:xfrm>
            <a:prstGeom prst="rect">
              <a:avLst/>
            </a:prstGeom>
          </p:spPr>
        </p:pic>
        <p:pic>
          <p:nvPicPr>
            <p:cNvPr id="183" name="Picture 18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2263" y="1971126"/>
              <a:ext cx="631311" cy="365760"/>
            </a:xfrm>
            <a:prstGeom prst="rect">
              <a:avLst/>
            </a:prstGeom>
          </p:spPr>
        </p:pic>
        <p:pic>
          <p:nvPicPr>
            <p:cNvPr id="184" name="Picture 18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2607" y="1993677"/>
              <a:ext cx="631311" cy="365760"/>
            </a:xfrm>
            <a:prstGeom prst="rect">
              <a:avLst/>
            </a:prstGeom>
          </p:spPr>
        </p:pic>
        <p:pic>
          <p:nvPicPr>
            <p:cNvPr id="185" name="Picture 18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2951" y="1995308"/>
              <a:ext cx="631311" cy="365760"/>
            </a:xfrm>
            <a:prstGeom prst="rect">
              <a:avLst/>
            </a:prstGeom>
          </p:spPr>
        </p:pic>
        <p:pic>
          <p:nvPicPr>
            <p:cNvPr id="186" name="Picture 18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295" y="1993677"/>
              <a:ext cx="631311" cy="365760"/>
            </a:xfrm>
            <a:prstGeom prst="rect">
              <a:avLst/>
            </a:prstGeom>
          </p:spPr>
        </p:pic>
        <p:pic>
          <p:nvPicPr>
            <p:cNvPr id="191" name="Picture 19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3639" y="1993677"/>
              <a:ext cx="631311" cy="365760"/>
            </a:xfrm>
            <a:prstGeom prst="rect">
              <a:avLst/>
            </a:prstGeom>
          </p:spPr>
        </p:pic>
        <p:pic>
          <p:nvPicPr>
            <p:cNvPr id="201" name="Picture 20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3983" y="1971126"/>
              <a:ext cx="631311" cy="365760"/>
            </a:xfrm>
            <a:prstGeom prst="rect">
              <a:avLst/>
            </a:prstGeom>
          </p:spPr>
        </p:pic>
        <p:pic>
          <p:nvPicPr>
            <p:cNvPr id="203" name="Picture 20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4327" y="1993677"/>
              <a:ext cx="631311" cy="365760"/>
            </a:xfrm>
            <a:prstGeom prst="rect">
              <a:avLst/>
            </a:prstGeom>
          </p:spPr>
        </p:pic>
        <p:pic>
          <p:nvPicPr>
            <p:cNvPr id="204" name="Picture 20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4671" y="1995308"/>
              <a:ext cx="631311" cy="365760"/>
            </a:xfrm>
            <a:prstGeom prst="rect">
              <a:avLst/>
            </a:prstGeom>
          </p:spPr>
        </p:pic>
        <p:pic>
          <p:nvPicPr>
            <p:cNvPr id="205" name="Picture 20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575" y="2452474"/>
              <a:ext cx="631311" cy="365760"/>
            </a:xfrm>
            <a:prstGeom prst="rect">
              <a:avLst/>
            </a:prstGeom>
          </p:spPr>
        </p:pic>
        <p:pic>
          <p:nvPicPr>
            <p:cNvPr id="206" name="Picture 20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1919" y="2452474"/>
              <a:ext cx="631311" cy="365760"/>
            </a:xfrm>
            <a:prstGeom prst="rect">
              <a:avLst/>
            </a:prstGeom>
          </p:spPr>
        </p:pic>
        <p:pic>
          <p:nvPicPr>
            <p:cNvPr id="208" name="Picture 20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2263" y="2429923"/>
              <a:ext cx="631311" cy="365760"/>
            </a:xfrm>
            <a:prstGeom prst="rect">
              <a:avLst/>
            </a:prstGeom>
          </p:spPr>
        </p:pic>
        <p:pic>
          <p:nvPicPr>
            <p:cNvPr id="217" name="Picture 2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2607" y="2452474"/>
              <a:ext cx="631311" cy="365760"/>
            </a:xfrm>
            <a:prstGeom prst="rect">
              <a:avLst/>
            </a:prstGeom>
          </p:spPr>
        </p:pic>
        <p:pic>
          <p:nvPicPr>
            <p:cNvPr id="218" name="Picture 2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0578" y="2452474"/>
              <a:ext cx="631310" cy="365760"/>
            </a:xfrm>
            <a:prstGeom prst="rect">
              <a:avLst/>
            </a:prstGeom>
          </p:spPr>
        </p:pic>
      </p:grpSp>
      <p:pic>
        <p:nvPicPr>
          <p:cNvPr id="219" name="Picture 2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34" y="2152433"/>
            <a:ext cx="589831" cy="384048"/>
          </a:xfrm>
          <a:prstGeom prst="rect">
            <a:avLst/>
          </a:prstGeom>
        </p:spPr>
      </p:pic>
      <p:pic>
        <p:nvPicPr>
          <p:cNvPr id="220" name="Picture 2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33" y="2160052"/>
            <a:ext cx="596408" cy="384048"/>
          </a:xfrm>
          <a:prstGeom prst="rect">
            <a:avLst/>
          </a:prstGeom>
        </p:spPr>
      </p:pic>
      <p:pic>
        <p:nvPicPr>
          <p:cNvPr id="221" name="Picture 2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587" y="2135043"/>
            <a:ext cx="593746" cy="384048"/>
          </a:xfrm>
          <a:prstGeom prst="rect">
            <a:avLst/>
          </a:prstGeom>
        </p:spPr>
      </p:pic>
      <p:pic>
        <p:nvPicPr>
          <p:cNvPr id="222" name="Picture 2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198" y="2159068"/>
            <a:ext cx="588593" cy="384048"/>
          </a:xfrm>
          <a:prstGeom prst="rect">
            <a:avLst/>
          </a:prstGeom>
        </p:spPr>
      </p:pic>
      <p:pic>
        <p:nvPicPr>
          <p:cNvPr id="223" name="Picture 2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451" y="2155840"/>
            <a:ext cx="591265" cy="384048"/>
          </a:xfrm>
          <a:prstGeom prst="rect">
            <a:avLst/>
          </a:prstGeom>
        </p:spPr>
      </p:pic>
      <p:pic>
        <p:nvPicPr>
          <p:cNvPr id="224" name="Picture 2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536" y="2156676"/>
            <a:ext cx="591265" cy="384048"/>
          </a:xfrm>
          <a:prstGeom prst="rect">
            <a:avLst/>
          </a:prstGeom>
        </p:spPr>
      </p:pic>
      <p:pic>
        <p:nvPicPr>
          <p:cNvPr id="225" name="Picture 2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622" y="2159245"/>
            <a:ext cx="591265" cy="384048"/>
          </a:xfrm>
          <a:prstGeom prst="rect">
            <a:avLst/>
          </a:prstGeom>
        </p:spPr>
      </p:pic>
      <p:pic>
        <p:nvPicPr>
          <p:cNvPr id="226" name="Picture 2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223" y="2132413"/>
            <a:ext cx="591265" cy="384048"/>
          </a:xfrm>
          <a:prstGeom prst="rect">
            <a:avLst/>
          </a:prstGeom>
        </p:spPr>
      </p:pic>
      <p:pic>
        <p:nvPicPr>
          <p:cNvPr id="227" name="Picture 2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252" y="2159245"/>
            <a:ext cx="591265" cy="384048"/>
          </a:xfrm>
          <a:prstGeom prst="rect">
            <a:avLst/>
          </a:prstGeom>
        </p:spPr>
      </p:pic>
      <p:pic>
        <p:nvPicPr>
          <p:cNvPr id="228" name="Picture 2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984" y="2156676"/>
            <a:ext cx="591265" cy="384048"/>
          </a:xfrm>
          <a:prstGeom prst="rect">
            <a:avLst/>
          </a:prstGeom>
        </p:spPr>
      </p:pic>
      <p:pic>
        <p:nvPicPr>
          <p:cNvPr id="229" name="Picture 2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31" y="2635774"/>
            <a:ext cx="591265" cy="384048"/>
          </a:xfrm>
          <a:prstGeom prst="rect">
            <a:avLst/>
          </a:prstGeom>
        </p:spPr>
      </p:pic>
      <p:pic>
        <p:nvPicPr>
          <p:cNvPr id="230" name="Picture 2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52" y="2635774"/>
            <a:ext cx="591265" cy="384048"/>
          </a:xfrm>
          <a:prstGeom prst="rect">
            <a:avLst/>
          </a:prstGeom>
        </p:spPr>
      </p:pic>
      <p:pic>
        <p:nvPicPr>
          <p:cNvPr id="231" name="Picture 2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862" y="2614260"/>
            <a:ext cx="591265" cy="384048"/>
          </a:xfrm>
          <a:prstGeom prst="rect">
            <a:avLst/>
          </a:prstGeom>
        </p:spPr>
      </p:pic>
      <p:pic>
        <p:nvPicPr>
          <p:cNvPr id="232" name="Picture 2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790" y="2635774"/>
            <a:ext cx="591265" cy="384048"/>
          </a:xfrm>
          <a:prstGeom prst="rect">
            <a:avLst/>
          </a:prstGeom>
        </p:spPr>
      </p:pic>
      <p:pic>
        <p:nvPicPr>
          <p:cNvPr id="233" name="Picture 2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965" y="2642985"/>
            <a:ext cx="591265" cy="384048"/>
          </a:xfrm>
          <a:prstGeom prst="rect">
            <a:avLst/>
          </a:prstGeom>
        </p:spPr>
      </p:pic>
      <p:grpSp>
        <p:nvGrpSpPr>
          <p:cNvPr id="234" name="Group 233"/>
          <p:cNvGrpSpPr/>
          <p:nvPr/>
        </p:nvGrpSpPr>
        <p:grpSpPr>
          <a:xfrm>
            <a:off x="365356" y="3477283"/>
            <a:ext cx="6571892" cy="887756"/>
            <a:chOff x="471575" y="1971126"/>
            <a:chExt cx="6934407" cy="847108"/>
          </a:xfrm>
        </p:grpSpPr>
        <p:pic>
          <p:nvPicPr>
            <p:cNvPr id="235" name="Picture 23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575" y="1993677"/>
              <a:ext cx="631311" cy="365760"/>
            </a:xfrm>
            <a:prstGeom prst="rect">
              <a:avLst/>
            </a:prstGeom>
          </p:spPr>
        </p:pic>
        <p:pic>
          <p:nvPicPr>
            <p:cNvPr id="236" name="Picture 23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1919" y="1993677"/>
              <a:ext cx="631311" cy="365760"/>
            </a:xfrm>
            <a:prstGeom prst="rect">
              <a:avLst/>
            </a:prstGeom>
          </p:spPr>
        </p:pic>
        <p:pic>
          <p:nvPicPr>
            <p:cNvPr id="237" name="Picture 23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2263" y="1971126"/>
              <a:ext cx="631311" cy="365760"/>
            </a:xfrm>
            <a:prstGeom prst="rect">
              <a:avLst/>
            </a:prstGeom>
          </p:spPr>
        </p:pic>
        <p:pic>
          <p:nvPicPr>
            <p:cNvPr id="238" name="Picture 2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2607" y="1993677"/>
              <a:ext cx="631311" cy="365760"/>
            </a:xfrm>
            <a:prstGeom prst="rect">
              <a:avLst/>
            </a:prstGeom>
          </p:spPr>
        </p:pic>
        <p:pic>
          <p:nvPicPr>
            <p:cNvPr id="239" name="Picture 23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2951" y="1995308"/>
              <a:ext cx="631311" cy="365760"/>
            </a:xfrm>
            <a:prstGeom prst="rect">
              <a:avLst/>
            </a:prstGeom>
          </p:spPr>
        </p:pic>
        <p:pic>
          <p:nvPicPr>
            <p:cNvPr id="240" name="Picture 23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295" y="1993677"/>
              <a:ext cx="631311" cy="365760"/>
            </a:xfrm>
            <a:prstGeom prst="rect">
              <a:avLst/>
            </a:prstGeom>
          </p:spPr>
        </p:pic>
        <p:pic>
          <p:nvPicPr>
            <p:cNvPr id="241" name="Picture 24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3639" y="1993677"/>
              <a:ext cx="631311" cy="365760"/>
            </a:xfrm>
            <a:prstGeom prst="rect">
              <a:avLst/>
            </a:prstGeom>
          </p:spPr>
        </p:pic>
        <p:pic>
          <p:nvPicPr>
            <p:cNvPr id="242" name="Picture 24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3983" y="1971126"/>
              <a:ext cx="631311" cy="365760"/>
            </a:xfrm>
            <a:prstGeom prst="rect">
              <a:avLst/>
            </a:prstGeom>
          </p:spPr>
        </p:pic>
        <p:pic>
          <p:nvPicPr>
            <p:cNvPr id="243" name="Picture 24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4327" y="1993677"/>
              <a:ext cx="631311" cy="365760"/>
            </a:xfrm>
            <a:prstGeom prst="rect">
              <a:avLst/>
            </a:prstGeom>
          </p:spPr>
        </p:pic>
        <p:pic>
          <p:nvPicPr>
            <p:cNvPr id="244" name="Picture 24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4671" y="1995308"/>
              <a:ext cx="631311" cy="365760"/>
            </a:xfrm>
            <a:prstGeom prst="rect">
              <a:avLst/>
            </a:prstGeom>
          </p:spPr>
        </p:pic>
        <p:pic>
          <p:nvPicPr>
            <p:cNvPr id="245" name="Picture 24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575" y="2452474"/>
              <a:ext cx="631311" cy="365760"/>
            </a:xfrm>
            <a:prstGeom prst="rect">
              <a:avLst/>
            </a:prstGeom>
          </p:spPr>
        </p:pic>
        <p:pic>
          <p:nvPicPr>
            <p:cNvPr id="246" name="Picture 24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1919" y="2452474"/>
              <a:ext cx="631311" cy="365760"/>
            </a:xfrm>
            <a:prstGeom prst="rect">
              <a:avLst/>
            </a:prstGeom>
          </p:spPr>
        </p:pic>
        <p:pic>
          <p:nvPicPr>
            <p:cNvPr id="247" name="Picture 24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2263" y="2429923"/>
              <a:ext cx="631311" cy="365760"/>
            </a:xfrm>
            <a:prstGeom prst="rect">
              <a:avLst/>
            </a:prstGeom>
          </p:spPr>
        </p:pic>
        <p:pic>
          <p:nvPicPr>
            <p:cNvPr id="248" name="Picture 24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2607" y="2452474"/>
              <a:ext cx="631311" cy="365760"/>
            </a:xfrm>
            <a:prstGeom prst="rect">
              <a:avLst/>
            </a:prstGeom>
          </p:spPr>
        </p:pic>
        <p:pic>
          <p:nvPicPr>
            <p:cNvPr id="249" name="Picture 24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0578" y="2452474"/>
              <a:ext cx="631310" cy="365760"/>
            </a:xfrm>
            <a:prstGeom prst="rect">
              <a:avLst/>
            </a:prstGeom>
          </p:spPr>
        </p:pic>
        <p:pic>
          <p:nvPicPr>
            <p:cNvPr id="266" name="Picture 26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4146" y="2452474"/>
              <a:ext cx="631310" cy="365760"/>
            </a:xfrm>
            <a:prstGeom prst="rect">
              <a:avLst/>
            </a:prstGeom>
          </p:spPr>
        </p:pic>
      </p:grpSp>
      <p:pic>
        <p:nvPicPr>
          <p:cNvPr id="267" name="Picture 2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34" y="3496557"/>
            <a:ext cx="589831" cy="384048"/>
          </a:xfrm>
          <a:prstGeom prst="rect">
            <a:avLst/>
          </a:prstGeom>
        </p:spPr>
      </p:pic>
      <p:pic>
        <p:nvPicPr>
          <p:cNvPr id="268" name="Picture 26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33" y="3504176"/>
            <a:ext cx="596408" cy="384048"/>
          </a:xfrm>
          <a:prstGeom prst="rect">
            <a:avLst/>
          </a:prstGeom>
        </p:spPr>
      </p:pic>
      <p:pic>
        <p:nvPicPr>
          <p:cNvPr id="269" name="Picture 26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587" y="3479167"/>
            <a:ext cx="593746" cy="384048"/>
          </a:xfrm>
          <a:prstGeom prst="rect">
            <a:avLst/>
          </a:prstGeom>
        </p:spPr>
      </p:pic>
      <p:pic>
        <p:nvPicPr>
          <p:cNvPr id="270" name="Picture 2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198" y="3503192"/>
            <a:ext cx="588593" cy="384048"/>
          </a:xfrm>
          <a:prstGeom prst="rect">
            <a:avLst/>
          </a:prstGeom>
        </p:spPr>
      </p:pic>
      <p:pic>
        <p:nvPicPr>
          <p:cNvPr id="271" name="Picture 27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451" y="3499964"/>
            <a:ext cx="591265" cy="384048"/>
          </a:xfrm>
          <a:prstGeom prst="rect">
            <a:avLst/>
          </a:prstGeom>
        </p:spPr>
      </p:pic>
      <p:pic>
        <p:nvPicPr>
          <p:cNvPr id="272" name="Picture 27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536" y="3500800"/>
            <a:ext cx="591265" cy="384048"/>
          </a:xfrm>
          <a:prstGeom prst="rect">
            <a:avLst/>
          </a:prstGeom>
        </p:spPr>
      </p:pic>
      <p:pic>
        <p:nvPicPr>
          <p:cNvPr id="273" name="Picture 27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622" y="3503369"/>
            <a:ext cx="591265" cy="384048"/>
          </a:xfrm>
          <a:prstGeom prst="rect">
            <a:avLst/>
          </a:prstGeom>
        </p:spPr>
      </p:pic>
      <p:pic>
        <p:nvPicPr>
          <p:cNvPr id="274" name="Picture 27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223" y="3476537"/>
            <a:ext cx="591265" cy="384048"/>
          </a:xfrm>
          <a:prstGeom prst="rect">
            <a:avLst/>
          </a:prstGeom>
        </p:spPr>
      </p:pic>
      <p:pic>
        <p:nvPicPr>
          <p:cNvPr id="275" name="Picture 27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252" y="3503369"/>
            <a:ext cx="591265" cy="384048"/>
          </a:xfrm>
          <a:prstGeom prst="rect">
            <a:avLst/>
          </a:prstGeom>
        </p:spPr>
      </p:pic>
      <p:pic>
        <p:nvPicPr>
          <p:cNvPr id="276" name="Picture 27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984" y="3500800"/>
            <a:ext cx="591265" cy="384048"/>
          </a:xfrm>
          <a:prstGeom prst="rect">
            <a:avLst/>
          </a:prstGeom>
        </p:spPr>
      </p:pic>
      <p:pic>
        <p:nvPicPr>
          <p:cNvPr id="277" name="Picture 27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31" y="3979898"/>
            <a:ext cx="591265" cy="384048"/>
          </a:xfrm>
          <a:prstGeom prst="rect">
            <a:avLst/>
          </a:prstGeom>
        </p:spPr>
      </p:pic>
      <p:pic>
        <p:nvPicPr>
          <p:cNvPr id="278" name="Picture 27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52" y="3979898"/>
            <a:ext cx="591265" cy="384048"/>
          </a:xfrm>
          <a:prstGeom prst="rect">
            <a:avLst/>
          </a:prstGeom>
        </p:spPr>
      </p:pic>
      <p:pic>
        <p:nvPicPr>
          <p:cNvPr id="279" name="Picture 27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862" y="3958384"/>
            <a:ext cx="591265" cy="384048"/>
          </a:xfrm>
          <a:prstGeom prst="rect">
            <a:avLst/>
          </a:prstGeom>
        </p:spPr>
      </p:pic>
      <p:pic>
        <p:nvPicPr>
          <p:cNvPr id="280" name="Picture 27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790" y="3979898"/>
            <a:ext cx="591265" cy="384048"/>
          </a:xfrm>
          <a:prstGeom prst="rect">
            <a:avLst/>
          </a:prstGeom>
        </p:spPr>
      </p:pic>
      <p:pic>
        <p:nvPicPr>
          <p:cNvPr id="281" name="Picture 28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965" y="3987109"/>
            <a:ext cx="591265" cy="384048"/>
          </a:xfrm>
          <a:prstGeom prst="rect">
            <a:avLst/>
          </a:prstGeom>
        </p:spPr>
      </p:pic>
      <p:pic>
        <p:nvPicPr>
          <p:cNvPr id="282" name="Picture 2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817" y="3979953"/>
            <a:ext cx="591265" cy="384048"/>
          </a:xfrm>
          <a:prstGeom prst="rect">
            <a:avLst/>
          </a:prstGeom>
        </p:spPr>
      </p:pic>
      <p:grpSp>
        <p:nvGrpSpPr>
          <p:cNvPr id="283" name="Group 282"/>
          <p:cNvGrpSpPr/>
          <p:nvPr/>
        </p:nvGrpSpPr>
        <p:grpSpPr>
          <a:xfrm>
            <a:off x="365356" y="4947156"/>
            <a:ext cx="6571892" cy="887756"/>
            <a:chOff x="471575" y="1971126"/>
            <a:chExt cx="6934407" cy="847108"/>
          </a:xfrm>
        </p:grpSpPr>
        <p:pic>
          <p:nvPicPr>
            <p:cNvPr id="284" name="Picture 28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575" y="1993677"/>
              <a:ext cx="631311" cy="365760"/>
            </a:xfrm>
            <a:prstGeom prst="rect">
              <a:avLst/>
            </a:prstGeom>
          </p:spPr>
        </p:pic>
        <p:pic>
          <p:nvPicPr>
            <p:cNvPr id="285" name="Picture 28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1919" y="1993677"/>
              <a:ext cx="631311" cy="365760"/>
            </a:xfrm>
            <a:prstGeom prst="rect">
              <a:avLst/>
            </a:prstGeom>
          </p:spPr>
        </p:pic>
        <p:pic>
          <p:nvPicPr>
            <p:cNvPr id="286" name="Picture 28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2263" y="1971126"/>
              <a:ext cx="631311" cy="365760"/>
            </a:xfrm>
            <a:prstGeom prst="rect">
              <a:avLst/>
            </a:prstGeom>
          </p:spPr>
        </p:pic>
        <p:pic>
          <p:nvPicPr>
            <p:cNvPr id="287" name="Picture 28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2607" y="1993677"/>
              <a:ext cx="631311" cy="365760"/>
            </a:xfrm>
            <a:prstGeom prst="rect">
              <a:avLst/>
            </a:prstGeom>
          </p:spPr>
        </p:pic>
        <p:pic>
          <p:nvPicPr>
            <p:cNvPr id="288" name="Picture 28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2951" y="1995308"/>
              <a:ext cx="631311" cy="365760"/>
            </a:xfrm>
            <a:prstGeom prst="rect">
              <a:avLst/>
            </a:prstGeom>
          </p:spPr>
        </p:pic>
        <p:pic>
          <p:nvPicPr>
            <p:cNvPr id="289" name="Picture 28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295" y="1993677"/>
              <a:ext cx="631311" cy="365760"/>
            </a:xfrm>
            <a:prstGeom prst="rect">
              <a:avLst/>
            </a:prstGeom>
          </p:spPr>
        </p:pic>
        <p:pic>
          <p:nvPicPr>
            <p:cNvPr id="290" name="Picture 28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3639" y="1993677"/>
              <a:ext cx="631311" cy="365760"/>
            </a:xfrm>
            <a:prstGeom prst="rect">
              <a:avLst/>
            </a:prstGeom>
          </p:spPr>
        </p:pic>
        <p:pic>
          <p:nvPicPr>
            <p:cNvPr id="291" name="Picture 29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3983" y="1971126"/>
              <a:ext cx="631311" cy="365760"/>
            </a:xfrm>
            <a:prstGeom prst="rect">
              <a:avLst/>
            </a:prstGeom>
          </p:spPr>
        </p:pic>
        <p:pic>
          <p:nvPicPr>
            <p:cNvPr id="292" name="Picture 29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4327" y="1993677"/>
              <a:ext cx="631311" cy="365760"/>
            </a:xfrm>
            <a:prstGeom prst="rect">
              <a:avLst/>
            </a:prstGeom>
          </p:spPr>
        </p:pic>
        <p:pic>
          <p:nvPicPr>
            <p:cNvPr id="293" name="Picture 29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4671" y="1995308"/>
              <a:ext cx="631311" cy="365760"/>
            </a:xfrm>
            <a:prstGeom prst="rect">
              <a:avLst/>
            </a:prstGeom>
          </p:spPr>
        </p:pic>
        <p:pic>
          <p:nvPicPr>
            <p:cNvPr id="294" name="Picture 29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575" y="2452474"/>
              <a:ext cx="631311" cy="365760"/>
            </a:xfrm>
            <a:prstGeom prst="rect">
              <a:avLst/>
            </a:prstGeom>
          </p:spPr>
        </p:pic>
        <p:pic>
          <p:nvPicPr>
            <p:cNvPr id="295" name="Picture 29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1919" y="2452474"/>
              <a:ext cx="631311" cy="365760"/>
            </a:xfrm>
            <a:prstGeom prst="rect">
              <a:avLst/>
            </a:prstGeom>
          </p:spPr>
        </p:pic>
        <p:pic>
          <p:nvPicPr>
            <p:cNvPr id="296" name="Picture 29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2263" y="2429923"/>
              <a:ext cx="631311" cy="365760"/>
            </a:xfrm>
            <a:prstGeom prst="rect">
              <a:avLst/>
            </a:prstGeom>
          </p:spPr>
        </p:pic>
        <p:pic>
          <p:nvPicPr>
            <p:cNvPr id="297" name="Picture 29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2607" y="2452474"/>
              <a:ext cx="631311" cy="365760"/>
            </a:xfrm>
            <a:prstGeom prst="rect">
              <a:avLst/>
            </a:prstGeom>
          </p:spPr>
        </p:pic>
        <p:pic>
          <p:nvPicPr>
            <p:cNvPr id="298" name="Picture 29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0578" y="2452474"/>
              <a:ext cx="631310" cy="365760"/>
            </a:xfrm>
            <a:prstGeom prst="rect">
              <a:avLst/>
            </a:prstGeom>
          </p:spPr>
        </p:pic>
        <p:pic>
          <p:nvPicPr>
            <p:cNvPr id="299" name="Picture 29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4146" y="2452474"/>
              <a:ext cx="631310" cy="365760"/>
            </a:xfrm>
            <a:prstGeom prst="rect">
              <a:avLst/>
            </a:prstGeom>
          </p:spPr>
        </p:pic>
        <p:pic>
          <p:nvPicPr>
            <p:cNvPr id="300" name="Picture 29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316" y="2452474"/>
              <a:ext cx="631310" cy="365760"/>
            </a:xfrm>
            <a:prstGeom prst="rect">
              <a:avLst/>
            </a:prstGeom>
          </p:spPr>
        </p:pic>
      </p:grpSp>
      <p:pic>
        <p:nvPicPr>
          <p:cNvPr id="301" name="Picture 30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34" y="4968956"/>
            <a:ext cx="589831" cy="384048"/>
          </a:xfrm>
          <a:prstGeom prst="rect">
            <a:avLst/>
          </a:prstGeom>
        </p:spPr>
      </p:pic>
      <p:pic>
        <p:nvPicPr>
          <p:cNvPr id="302" name="Picture 30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33" y="4976575"/>
            <a:ext cx="596408" cy="384048"/>
          </a:xfrm>
          <a:prstGeom prst="rect">
            <a:avLst/>
          </a:prstGeom>
        </p:spPr>
      </p:pic>
      <p:pic>
        <p:nvPicPr>
          <p:cNvPr id="303" name="Picture 30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587" y="4951566"/>
            <a:ext cx="593746" cy="384048"/>
          </a:xfrm>
          <a:prstGeom prst="rect">
            <a:avLst/>
          </a:prstGeom>
        </p:spPr>
      </p:pic>
      <p:pic>
        <p:nvPicPr>
          <p:cNvPr id="304" name="Picture 30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198" y="4975591"/>
            <a:ext cx="588593" cy="384048"/>
          </a:xfrm>
          <a:prstGeom prst="rect">
            <a:avLst/>
          </a:prstGeom>
        </p:spPr>
      </p:pic>
      <p:pic>
        <p:nvPicPr>
          <p:cNvPr id="305" name="Picture 30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451" y="4972363"/>
            <a:ext cx="591265" cy="384048"/>
          </a:xfrm>
          <a:prstGeom prst="rect">
            <a:avLst/>
          </a:prstGeom>
        </p:spPr>
      </p:pic>
      <p:pic>
        <p:nvPicPr>
          <p:cNvPr id="306" name="Picture 30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536" y="4973199"/>
            <a:ext cx="591265" cy="384048"/>
          </a:xfrm>
          <a:prstGeom prst="rect">
            <a:avLst/>
          </a:prstGeom>
        </p:spPr>
      </p:pic>
      <p:pic>
        <p:nvPicPr>
          <p:cNvPr id="307" name="Picture 30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622" y="4975768"/>
            <a:ext cx="591265" cy="384048"/>
          </a:xfrm>
          <a:prstGeom prst="rect">
            <a:avLst/>
          </a:prstGeom>
        </p:spPr>
      </p:pic>
      <p:pic>
        <p:nvPicPr>
          <p:cNvPr id="308" name="Picture 30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223" y="4948936"/>
            <a:ext cx="591265" cy="384048"/>
          </a:xfrm>
          <a:prstGeom prst="rect">
            <a:avLst/>
          </a:prstGeom>
        </p:spPr>
      </p:pic>
      <p:pic>
        <p:nvPicPr>
          <p:cNvPr id="309" name="Picture 30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252" y="4975768"/>
            <a:ext cx="591265" cy="384048"/>
          </a:xfrm>
          <a:prstGeom prst="rect">
            <a:avLst/>
          </a:prstGeom>
        </p:spPr>
      </p:pic>
      <p:pic>
        <p:nvPicPr>
          <p:cNvPr id="310" name="Picture 30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984" y="4973199"/>
            <a:ext cx="591265" cy="384048"/>
          </a:xfrm>
          <a:prstGeom prst="rect">
            <a:avLst/>
          </a:prstGeom>
        </p:spPr>
      </p:pic>
      <p:pic>
        <p:nvPicPr>
          <p:cNvPr id="311" name="Picture 3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31" y="5452297"/>
            <a:ext cx="591265" cy="384048"/>
          </a:xfrm>
          <a:prstGeom prst="rect">
            <a:avLst/>
          </a:prstGeom>
        </p:spPr>
      </p:pic>
      <p:pic>
        <p:nvPicPr>
          <p:cNvPr id="312" name="Picture 3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52" y="5452297"/>
            <a:ext cx="591265" cy="384048"/>
          </a:xfrm>
          <a:prstGeom prst="rect">
            <a:avLst/>
          </a:prstGeom>
        </p:spPr>
      </p:pic>
      <p:pic>
        <p:nvPicPr>
          <p:cNvPr id="313" name="Picture 3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862" y="5430783"/>
            <a:ext cx="591265" cy="384048"/>
          </a:xfrm>
          <a:prstGeom prst="rect">
            <a:avLst/>
          </a:prstGeom>
        </p:spPr>
      </p:pic>
      <p:pic>
        <p:nvPicPr>
          <p:cNvPr id="314" name="Picture 3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790" y="5452297"/>
            <a:ext cx="591265" cy="384048"/>
          </a:xfrm>
          <a:prstGeom prst="rect">
            <a:avLst/>
          </a:prstGeom>
        </p:spPr>
      </p:pic>
      <p:pic>
        <p:nvPicPr>
          <p:cNvPr id="315" name="Picture 3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965" y="5459508"/>
            <a:ext cx="591265" cy="384048"/>
          </a:xfrm>
          <a:prstGeom prst="rect">
            <a:avLst/>
          </a:prstGeom>
        </p:spPr>
      </p:pic>
      <p:pic>
        <p:nvPicPr>
          <p:cNvPr id="316" name="Picture 3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817" y="5452352"/>
            <a:ext cx="591265" cy="384048"/>
          </a:xfrm>
          <a:prstGeom prst="rect">
            <a:avLst/>
          </a:prstGeom>
        </p:spPr>
      </p:pic>
      <p:pic>
        <p:nvPicPr>
          <p:cNvPr id="317" name="Picture 3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218" y="5452352"/>
            <a:ext cx="591265" cy="38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12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2" dur="indefinite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0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5" dur="indefinite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6" dur="indefinite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5" dur="indefinite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6" dur="indefinite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3" presetID="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7" presetID="1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1" presetID="1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3" presetID="1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5" presetID="1" presetClass="entr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7" presetID="1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9" presetID="1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1" presetID="1" presetClass="entr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4" grpId="0"/>
      <p:bldP spid="75" grpId="0"/>
      <p:bldP spid="10" grpId="0"/>
      <p:bldP spid="2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66423" y="971578"/>
            <a:ext cx="6571892" cy="887756"/>
            <a:chOff x="471575" y="1971126"/>
            <a:chExt cx="6934407" cy="847108"/>
          </a:xfrm>
        </p:grpSpPr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575" y="1993677"/>
              <a:ext cx="631311" cy="365760"/>
            </a:xfrm>
            <a:prstGeom prst="rect">
              <a:avLst/>
            </a:prstGeom>
          </p:spPr>
        </p:pic>
        <p:pic>
          <p:nvPicPr>
            <p:cNvPr id="110" name="Picture 10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1919" y="1993677"/>
              <a:ext cx="631311" cy="365760"/>
            </a:xfrm>
            <a:prstGeom prst="rect">
              <a:avLst/>
            </a:prstGeom>
          </p:spPr>
        </p:pic>
        <p:pic>
          <p:nvPicPr>
            <p:cNvPr id="113" name="Picture 1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2263" y="1971126"/>
              <a:ext cx="631311" cy="365760"/>
            </a:xfrm>
            <a:prstGeom prst="rect">
              <a:avLst/>
            </a:prstGeom>
          </p:spPr>
        </p:pic>
        <p:pic>
          <p:nvPicPr>
            <p:cNvPr id="123" name="Picture 1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2607" y="1993677"/>
              <a:ext cx="631311" cy="365760"/>
            </a:xfrm>
            <a:prstGeom prst="rect">
              <a:avLst/>
            </a:prstGeom>
          </p:spPr>
        </p:pic>
        <p:pic>
          <p:nvPicPr>
            <p:cNvPr id="124" name="Picture 1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2951" y="1995308"/>
              <a:ext cx="631311" cy="365760"/>
            </a:xfrm>
            <a:prstGeom prst="rect">
              <a:avLst/>
            </a:prstGeom>
          </p:spPr>
        </p:pic>
        <p:pic>
          <p:nvPicPr>
            <p:cNvPr id="127" name="Picture 1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295" y="1993677"/>
              <a:ext cx="631311" cy="365760"/>
            </a:xfrm>
            <a:prstGeom prst="rect">
              <a:avLst/>
            </a:prstGeom>
          </p:spPr>
        </p:pic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3639" y="1993677"/>
              <a:ext cx="631311" cy="365760"/>
            </a:xfrm>
            <a:prstGeom prst="rect">
              <a:avLst/>
            </a:prstGeom>
          </p:spPr>
        </p:pic>
        <p:pic>
          <p:nvPicPr>
            <p:cNvPr id="129" name="Picture 1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3983" y="1971126"/>
              <a:ext cx="631311" cy="365760"/>
            </a:xfrm>
            <a:prstGeom prst="rect">
              <a:avLst/>
            </a:prstGeom>
          </p:spPr>
        </p:pic>
        <p:pic>
          <p:nvPicPr>
            <p:cNvPr id="130" name="Picture 1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4327" y="1993677"/>
              <a:ext cx="631311" cy="365760"/>
            </a:xfrm>
            <a:prstGeom prst="rect">
              <a:avLst/>
            </a:prstGeom>
          </p:spPr>
        </p:pic>
        <p:pic>
          <p:nvPicPr>
            <p:cNvPr id="131" name="Picture 1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4671" y="1995308"/>
              <a:ext cx="631311" cy="365760"/>
            </a:xfrm>
            <a:prstGeom prst="rect">
              <a:avLst/>
            </a:prstGeom>
          </p:spPr>
        </p:pic>
        <p:pic>
          <p:nvPicPr>
            <p:cNvPr id="115" name="Picture 1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575" y="2452474"/>
              <a:ext cx="631311" cy="365760"/>
            </a:xfrm>
            <a:prstGeom prst="rect">
              <a:avLst/>
            </a:prstGeom>
          </p:spPr>
        </p:pic>
        <p:pic>
          <p:nvPicPr>
            <p:cNvPr id="116" name="Picture 1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1919" y="2452474"/>
              <a:ext cx="631311" cy="365760"/>
            </a:xfrm>
            <a:prstGeom prst="rect">
              <a:avLst/>
            </a:prstGeom>
          </p:spPr>
        </p:pic>
        <p:pic>
          <p:nvPicPr>
            <p:cNvPr id="117" name="Picture 1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2263" y="2429923"/>
              <a:ext cx="631311" cy="365760"/>
            </a:xfrm>
            <a:prstGeom prst="rect">
              <a:avLst/>
            </a:prstGeom>
          </p:spPr>
        </p:pic>
        <p:pic>
          <p:nvPicPr>
            <p:cNvPr id="118" name="Picture 1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2607" y="2452474"/>
              <a:ext cx="631311" cy="365760"/>
            </a:xfrm>
            <a:prstGeom prst="rect">
              <a:avLst/>
            </a:prstGeom>
          </p:spPr>
        </p:pic>
        <p:pic>
          <p:nvPicPr>
            <p:cNvPr id="143" name="Picture 14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160" y="2452474"/>
              <a:ext cx="631310" cy="365760"/>
            </a:xfrm>
            <a:prstGeom prst="rect">
              <a:avLst/>
            </a:prstGeom>
          </p:spPr>
        </p:pic>
        <p:pic>
          <p:nvPicPr>
            <p:cNvPr id="144" name="Picture 14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5504" y="2452474"/>
              <a:ext cx="631310" cy="365760"/>
            </a:xfrm>
            <a:prstGeom prst="rect">
              <a:avLst/>
            </a:prstGeom>
          </p:spPr>
        </p:pic>
        <p:pic>
          <p:nvPicPr>
            <p:cNvPr id="145" name="Picture 14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5848" y="2429923"/>
              <a:ext cx="631310" cy="365760"/>
            </a:xfrm>
            <a:prstGeom prst="rect">
              <a:avLst/>
            </a:prstGeom>
          </p:spPr>
        </p:pic>
        <p:pic>
          <p:nvPicPr>
            <p:cNvPr id="146" name="Picture 14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6192" y="2452474"/>
              <a:ext cx="631310" cy="365760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5150"/>
            <a:ext cx="714375" cy="714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77231" y="945987"/>
            <a:ext cx="1516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ười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tám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268366" y="2769359"/>
            <a:ext cx="1585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ười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chín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278221" y="459858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mươi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78" y="991011"/>
            <a:ext cx="589831" cy="384048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77" y="998630"/>
            <a:ext cx="596408" cy="384048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131" y="973621"/>
            <a:ext cx="593746" cy="384048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742" y="997646"/>
            <a:ext cx="588593" cy="384048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995" y="994418"/>
            <a:ext cx="591265" cy="384048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080" y="995254"/>
            <a:ext cx="591265" cy="384048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166" y="997823"/>
            <a:ext cx="591265" cy="384048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767" y="970991"/>
            <a:ext cx="591265" cy="384048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796" y="997823"/>
            <a:ext cx="591265" cy="384048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528" y="995254"/>
            <a:ext cx="591265" cy="3840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455529" y="1249908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10914" y="3182003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70274" y="4896927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8575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US" sz="5400" b="1" cap="none" spc="0" dirty="0">
              <a:ln w="28575"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8" name="Picture 15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78" y="1471985"/>
            <a:ext cx="591265" cy="384048"/>
          </a:xfrm>
          <a:prstGeom prst="rect">
            <a:avLst/>
          </a:prstGeom>
        </p:spPr>
      </p:pic>
      <p:pic>
        <p:nvPicPr>
          <p:cNvPr id="159" name="Picture 15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9" y="1471985"/>
            <a:ext cx="591265" cy="384048"/>
          </a:xfrm>
          <a:prstGeom prst="rect">
            <a:avLst/>
          </a:prstGeom>
        </p:spPr>
      </p:pic>
      <p:pic>
        <p:nvPicPr>
          <p:cNvPr id="160" name="Picture 1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209" y="1450471"/>
            <a:ext cx="591265" cy="384048"/>
          </a:xfrm>
          <a:prstGeom prst="rect">
            <a:avLst/>
          </a:prstGeom>
        </p:spPr>
      </p:pic>
      <p:pic>
        <p:nvPicPr>
          <p:cNvPr id="161" name="Picture 1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137" y="1471985"/>
            <a:ext cx="591265" cy="384048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7119937" y="261374"/>
            <a:ext cx="0" cy="6217920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51163" y="2322347"/>
            <a:ext cx="8723811" cy="0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 flipV="1">
            <a:off x="115546" y="4254442"/>
            <a:ext cx="8768012" cy="6321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0" name="Group 179"/>
          <p:cNvGrpSpPr/>
          <p:nvPr/>
        </p:nvGrpSpPr>
        <p:grpSpPr>
          <a:xfrm>
            <a:off x="366423" y="2818091"/>
            <a:ext cx="6571892" cy="887756"/>
            <a:chOff x="471575" y="1971126"/>
            <a:chExt cx="6934407" cy="847108"/>
          </a:xfrm>
        </p:grpSpPr>
        <p:pic>
          <p:nvPicPr>
            <p:cNvPr id="181" name="Picture 18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575" y="1993677"/>
              <a:ext cx="631311" cy="365760"/>
            </a:xfrm>
            <a:prstGeom prst="rect">
              <a:avLst/>
            </a:prstGeom>
          </p:spPr>
        </p:pic>
        <p:pic>
          <p:nvPicPr>
            <p:cNvPr id="182" name="Picture 18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1919" y="1993677"/>
              <a:ext cx="631311" cy="365760"/>
            </a:xfrm>
            <a:prstGeom prst="rect">
              <a:avLst/>
            </a:prstGeom>
          </p:spPr>
        </p:pic>
        <p:pic>
          <p:nvPicPr>
            <p:cNvPr id="183" name="Picture 18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2263" y="1971126"/>
              <a:ext cx="631311" cy="365760"/>
            </a:xfrm>
            <a:prstGeom prst="rect">
              <a:avLst/>
            </a:prstGeom>
          </p:spPr>
        </p:pic>
        <p:pic>
          <p:nvPicPr>
            <p:cNvPr id="184" name="Picture 18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2607" y="1993677"/>
              <a:ext cx="631311" cy="365760"/>
            </a:xfrm>
            <a:prstGeom prst="rect">
              <a:avLst/>
            </a:prstGeom>
          </p:spPr>
        </p:pic>
        <p:pic>
          <p:nvPicPr>
            <p:cNvPr id="185" name="Picture 18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2951" y="1995308"/>
              <a:ext cx="631311" cy="365760"/>
            </a:xfrm>
            <a:prstGeom prst="rect">
              <a:avLst/>
            </a:prstGeom>
          </p:spPr>
        </p:pic>
        <p:pic>
          <p:nvPicPr>
            <p:cNvPr id="186" name="Picture 18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295" y="1993677"/>
              <a:ext cx="631311" cy="365760"/>
            </a:xfrm>
            <a:prstGeom prst="rect">
              <a:avLst/>
            </a:prstGeom>
          </p:spPr>
        </p:pic>
        <p:pic>
          <p:nvPicPr>
            <p:cNvPr id="191" name="Picture 19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3639" y="1993677"/>
              <a:ext cx="631311" cy="365760"/>
            </a:xfrm>
            <a:prstGeom prst="rect">
              <a:avLst/>
            </a:prstGeom>
          </p:spPr>
        </p:pic>
        <p:pic>
          <p:nvPicPr>
            <p:cNvPr id="201" name="Picture 20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3983" y="1971126"/>
              <a:ext cx="631311" cy="365760"/>
            </a:xfrm>
            <a:prstGeom prst="rect">
              <a:avLst/>
            </a:prstGeom>
          </p:spPr>
        </p:pic>
        <p:pic>
          <p:nvPicPr>
            <p:cNvPr id="203" name="Picture 20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4327" y="1993677"/>
              <a:ext cx="631311" cy="365760"/>
            </a:xfrm>
            <a:prstGeom prst="rect">
              <a:avLst/>
            </a:prstGeom>
          </p:spPr>
        </p:pic>
        <p:pic>
          <p:nvPicPr>
            <p:cNvPr id="204" name="Picture 20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4671" y="1995308"/>
              <a:ext cx="631311" cy="365760"/>
            </a:xfrm>
            <a:prstGeom prst="rect">
              <a:avLst/>
            </a:prstGeom>
          </p:spPr>
        </p:pic>
        <p:pic>
          <p:nvPicPr>
            <p:cNvPr id="205" name="Picture 20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575" y="2452474"/>
              <a:ext cx="631311" cy="365760"/>
            </a:xfrm>
            <a:prstGeom prst="rect">
              <a:avLst/>
            </a:prstGeom>
          </p:spPr>
        </p:pic>
        <p:pic>
          <p:nvPicPr>
            <p:cNvPr id="206" name="Picture 20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1919" y="2452474"/>
              <a:ext cx="631311" cy="365760"/>
            </a:xfrm>
            <a:prstGeom prst="rect">
              <a:avLst/>
            </a:prstGeom>
          </p:spPr>
        </p:pic>
        <p:pic>
          <p:nvPicPr>
            <p:cNvPr id="208" name="Picture 20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2263" y="2429923"/>
              <a:ext cx="631311" cy="365760"/>
            </a:xfrm>
            <a:prstGeom prst="rect">
              <a:avLst/>
            </a:prstGeom>
          </p:spPr>
        </p:pic>
        <p:pic>
          <p:nvPicPr>
            <p:cNvPr id="217" name="Picture 2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2607" y="2452474"/>
              <a:ext cx="631311" cy="365760"/>
            </a:xfrm>
            <a:prstGeom prst="rect">
              <a:avLst/>
            </a:prstGeom>
          </p:spPr>
        </p:pic>
        <p:pic>
          <p:nvPicPr>
            <p:cNvPr id="218" name="Picture 2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0578" y="2452474"/>
              <a:ext cx="631310" cy="365760"/>
            </a:xfrm>
            <a:prstGeom prst="rect">
              <a:avLst/>
            </a:prstGeom>
          </p:spPr>
        </p:pic>
        <p:pic>
          <p:nvPicPr>
            <p:cNvPr id="151" name="Picture 15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2965" y="2452474"/>
              <a:ext cx="631310" cy="365760"/>
            </a:xfrm>
            <a:prstGeom prst="rect">
              <a:avLst/>
            </a:prstGeom>
          </p:spPr>
        </p:pic>
        <p:pic>
          <p:nvPicPr>
            <p:cNvPr id="152" name="Picture 15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3310" y="2452474"/>
              <a:ext cx="631310" cy="365760"/>
            </a:xfrm>
            <a:prstGeom prst="rect">
              <a:avLst/>
            </a:prstGeom>
          </p:spPr>
        </p:pic>
        <p:pic>
          <p:nvPicPr>
            <p:cNvPr id="153" name="Picture 15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3653" y="2429923"/>
              <a:ext cx="631310" cy="365760"/>
            </a:xfrm>
            <a:prstGeom prst="rect">
              <a:avLst/>
            </a:prstGeom>
          </p:spPr>
        </p:pic>
        <p:pic>
          <p:nvPicPr>
            <p:cNvPr id="154" name="Picture 15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3997" y="2452474"/>
              <a:ext cx="631310" cy="365760"/>
            </a:xfrm>
            <a:prstGeom prst="rect">
              <a:avLst/>
            </a:prstGeom>
          </p:spPr>
        </p:pic>
      </p:grpSp>
      <p:pic>
        <p:nvPicPr>
          <p:cNvPr id="219" name="Picture 2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01" y="2835234"/>
            <a:ext cx="589831" cy="384048"/>
          </a:xfrm>
          <a:prstGeom prst="rect">
            <a:avLst/>
          </a:prstGeom>
        </p:spPr>
      </p:pic>
      <p:pic>
        <p:nvPicPr>
          <p:cNvPr id="220" name="Picture 2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00" y="2842853"/>
            <a:ext cx="596408" cy="384048"/>
          </a:xfrm>
          <a:prstGeom prst="rect">
            <a:avLst/>
          </a:prstGeom>
        </p:spPr>
      </p:pic>
      <p:pic>
        <p:nvPicPr>
          <p:cNvPr id="221" name="Picture 2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654" y="2817844"/>
            <a:ext cx="593746" cy="384048"/>
          </a:xfrm>
          <a:prstGeom prst="rect">
            <a:avLst/>
          </a:prstGeom>
        </p:spPr>
      </p:pic>
      <p:pic>
        <p:nvPicPr>
          <p:cNvPr id="222" name="Picture 2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265" y="2841869"/>
            <a:ext cx="588593" cy="384048"/>
          </a:xfrm>
          <a:prstGeom prst="rect">
            <a:avLst/>
          </a:prstGeom>
        </p:spPr>
      </p:pic>
      <p:pic>
        <p:nvPicPr>
          <p:cNvPr id="223" name="Picture 2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518" y="2838641"/>
            <a:ext cx="591265" cy="384048"/>
          </a:xfrm>
          <a:prstGeom prst="rect">
            <a:avLst/>
          </a:prstGeom>
        </p:spPr>
      </p:pic>
      <p:pic>
        <p:nvPicPr>
          <p:cNvPr id="224" name="Picture 2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603" y="2839477"/>
            <a:ext cx="591265" cy="384048"/>
          </a:xfrm>
          <a:prstGeom prst="rect">
            <a:avLst/>
          </a:prstGeom>
        </p:spPr>
      </p:pic>
      <p:pic>
        <p:nvPicPr>
          <p:cNvPr id="225" name="Picture 2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689" y="2842046"/>
            <a:ext cx="591265" cy="384048"/>
          </a:xfrm>
          <a:prstGeom prst="rect">
            <a:avLst/>
          </a:prstGeom>
        </p:spPr>
      </p:pic>
      <p:pic>
        <p:nvPicPr>
          <p:cNvPr id="226" name="Picture 2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290" y="2815214"/>
            <a:ext cx="591265" cy="384048"/>
          </a:xfrm>
          <a:prstGeom prst="rect">
            <a:avLst/>
          </a:prstGeom>
        </p:spPr>
      </p:pic>
      <p:pic>
        <p:nvPicPr>
          <p:cNvPr id="227" name="Picture 2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319" y="2842046"/>
            <a:ext cx="591265" cy="384048"/>
          </a:xfrm>
          <a:prstGeom prst="rect">
            <a:avLst/>
          </a:prstGeom>
        </p:spPr>
      </p:pic>
      <p:pic>
        <p:nvPicPr>
          <p:cNvPr id="228" name="Picture 2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051" y="2839477"/>
            <a:ext cx="591265" cy="384048"/>
          </a:xfrm>
          <a:prstGeom prst="rect">
            <a:avLst/>
          </a:prstGeom>
        </p:spPr>
      </p:pic>
      <p:pic>
        <p:nvPicPr>
          <p:cNvPr id="229" name="Picture 2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23" y="3321061"/>
            <a:ext cx="591265" cy="384048"/>
          </a:xfrm>
          <a:prstGeom prst="rect">
            <a:avLst/>
          </a:prstGeom>
        </p:spPr>
      </p:pic>
      <p:pic>
        <p:nvPicPr>
          <p:cNvPr id="230" name="Picture 2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44" y="3321061"/>
            <a:ext cx="591265" cy="384048"/>
          </a:xfrm>
          <a:prstGeom prst="rect">
            <a:avLst/>
          </a:prstGeom>
        </p:spPr>
      </p:pic>
      <p:pic>
        <p:nvPicPr>
          <p:cNvPr id="231" name="Picture 2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654" y="3299547"/>
            <a:ext cx="591265" cy="384048"/>
          </a:xfrm>
          <a:prstGeom prst="rect">
            <a:avLst/>
          </a:prstGeom>
        </p:spPr>
      </p:pic>
      <p:pic>
        <p:nvPicPr>
          <p:cNvPr id="232" name="Picture 2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582" y="3321061"/>
            <a:ext cx="591265" cy="384048"/>
          </a:xfrm>
          <a:prstGeom prst="rect">
            <a:avLst/>
          </a:prstGeom>
        </p:spPr>
      </p:pic>
      <p:pic>
        <p:nvPicPr>
          <p:cNvPr id="233" name="Picture 2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757" y="3328272"/>
            <a:ext cx="591265" cy="384048"/>
          </a:xfrm>
          <a:prstGeom prst="rect">
            <a:avLst/>
          </a:prstGeom>
        </p:spPr>
      </p:pic>
      <p:grpSp>
        <p:nvGrpSpPr>
          <p:cNvPr id="234" name="Group 233"/>
          <p:cNvGrpSpPr/>
          <p:nvPr/>
        </p:nvGrpSpPr>
        <p:grpSpPr>
          <a:xfrm>
            <a:off x="343520" y="4598583"/>
            <a:ext cx="6571892" cy="887756"/>
            <a:chOff x="471575" y="1971126"/>
            <a:chExt cx="6934407" cy="847108"/>
          </a:xfrm>
        </p:grpSpPr>
        <p:pic>
          <p:nvPicPr>
            <p:cNvPr id="235" name="Picture 23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575" y="1993677"/>
              <a:ext cx="631311" cy="365760"/>
            </a:xfrm>
            <a:prstGeom prst="rect">
              <a:avLst/>
            </a:prstGeom>
          </p:spPr>
        </p:pic>
        <p:pic>
          <p:nvPicPr>
            <p:cNvPr id="236" name="Picture 23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1919" y="1993677"/>
              <a:ext cx="631311" cy="365760"/>
            </a:xfrm>
            <a:prstGeom prst="rect">
              <a:avLst/>
            </a:prstGeom>
          </p:spPr>
        </p:pic>
        <p:pic>
          <p:nvPicPr>
            <p:cNvPr id="237" name="Picture 23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2263" y="1971126"/>
              <a:ext cx="631311" cy="365760"/>
            </a:xfrm>
            <a:prstGeom prst="rect">
              <a:avLst/>
            </a:prstGeom>
          </p:spPr>
        </p:pic>
        <p:pic>
          <p:nvPicPr>
            <p:cNvPr id="238" name="Picture 2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2607" y="1993677"/>
              <a:ext cx="631311" cy="365760"/>
            </a:xfrm>
            <a:prstGeom prst="rect">
              <a:avLst/>
            </a:prstGeom>
          </p:spPr>
        </p:pic>
        <p:pic>
          <p:nvPicPr>
            <p:cNvPr id="239" name="Picture 23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2951" y="1995308"/>
              <a:ext cx="631311" cy="365760"/>
            </a:xfrm>
            <a:prstGeom prst="rect">
              <a:avLst/>
            </a:prstGeom>
          </p:spPr>
        </p:pic>
        <p:pic>
          <p:nvPicPr>
            <p:cNvPr id="240" name="Picture 23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295" y="1993677"/>
              <a:ext cx="631311" cy="365760"/>
            </a:xfrm>
            <a:prstGeom prst="rect">
              <a:avLst/>
            </a:prstGeom>
          </p:spPr>
        </p:pic>
        <p:pic>
          <p:nvPicPr>
            <p:cNvPr id="241" name="Picture 24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3639" y="1993677"/>
              <a:ext cx="631311" cy="365760"/>
            </a:xfrm>
            <a:prstGeom prst="rect">
              <a:avLst/>
            </a:prstGeom>
          </p:spPr>
        </p:pic>
        <p:pic>
          <p:nvPicPr>
            <p:cNvPr id="242" name="Picture 24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3983" y="1971126"/>
              <a:ext cx="631311" cy="365760"/>
            </a:xfrm>
            <a:prstGeom prst="rect">
              <a:avLst/>
            </a:prstGeom>
          </p:spPr>
        </p:pic>
        <p:pic>
          <p:nvPicPr>
            <p:cNvPr id="243" name="Picture 24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4327" y="1993677"/>
              <a:ext cx="631311" cy="365760"/>
            </a:xfrm>
            <a:prstGeom prst="rect">
              <a:avLst/>
            </a:prstGeom>
          </p:spPr>
        </p:pic>
        <p:pic>
          <p:nvPicPr>
            <p:cNvPr id="244" name="Picture 24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4671" y="1995308"/>
              <a:ext cx="631311" cy="365760"/>
            </a:xfrm>
            <a:prstGeom prst="rect">
              <a:avLst/>
            </a:prstGeom>
          </p:spPr>
        </p:pic>
        <p:pic>
          <p:nvPicPr>
            <p:cNvPr id="245" name="Picture 24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575" y="2452474"/>
              <a:ext cx="631311" cy="365760"/>
            </a:xfrm>
            <a:prstGeom prst="rect">
              <a:avLst/>
            </a:prstGeom>
          </p:spPr>
        </p:pic>
        <p:pic>
          <p:nvPicPr>
            <p:cNvPr id="246" name="Picture 24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1919" y="2452474"/>
              <a:ext cx="631311" cy="365760"/>
            </a:xfrm>
            <a:prstGeom prst="rect">
              <a:avLst/>
            </a:prstGeom>
          </p:spPr>
        </p:pic>
        <p:pic>
          <p:nvPicPr>
            <p:cNvPr id="247" name="Picture 24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2263" y="2429923"/>
              <a:ext cx="631311" cy="365760"/>
            </a:xfrm>
            <a:prstGeom prst="rect">
              <a:avLst/>
            </a:prstGeom>
          </p:spPr>
        </p:pic>
        <p:pic>
          <p:nvPicPr>
            <p:cNvPr id="248" name="Picture 24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2607" y="2452474"/>
              <a:ext cx="631311" cy="365760"/>
            </a:xfrm>
            <a:prstGeom prst="rect">
              <a:avLst/>
            </a:prstGeom>
          </p:spPr>
        </p:pic>
        <p:pic>
          <p:nvPicPr>
            <p:cNvPr id="249" name="Picture 24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0578" y="2452474"/>
              <a:ext cx="631310" cy="365760"/>
            </a:xfrm>
            <a:prstGeom prst="rect">
              <a:avLst/>
            </a:prstGeom>
          </p:spPr>
        </p:pic>
        <p:pic>
          <p:nvPicPr>
            <p:cNvPr id="266" name="Picture 26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4146" y="2452474"/>
              <a:ext cx="631310" cy="365760"/>
            </a:xfrm>
            <a:prstGeom prst="rect">
              <a:avLst/>
            </a:prstGeom>
          </p:spPr>
        </p:pic>
        <p:pic>
          <p:nvPicPr>
            <p:cNvPr id="164" name="Picture 16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442" y="2429923"/>
              <a:ext cx="631310" cy="365760"/>
            </a:xfrm>
            <a:prstGeom prst="rect">
              <a:avLst/>
            </a:prstGeom>
          </p:spPr>
        </p:pic>
        <p:pic>
          <p:nvPicPr>
            <p:cNvPr id="165" name="Picture 16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8787" y="2452474"/>
              <a:ext cx="631310" cy="365760"/>
            </a:xfrm>
            <a:prstGeom prst="rect">
              <a:avLst/>
            </a:prstGeom>
          </p:spPr>
        </p:pic>
        <p:pic>
          <p:nvPicPr>
            <p:cNvPr id="166" name="Picture 16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6757" y="2452474"/>
              <a:ext cx="631310" cy="365760"/>
            </a:xfrm>
            <a:prstGeom prst="rect">
              <a:avLst/>
            </a:prstGeom>
          </p:spPr>
        </p:pic>
        <p:pic>
          <p:nvPicPr>
            <p:cNvPr id="167" name="Picture 16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0325" y="2452474"/>
              <a:ext cx="631310" cy="365760"/>
            </a:xfrm>
            <a:prstGeom prst="rect">
              <a:avLst/>
            </a:prstGeom>
          </p:spPr>
        </p:pic>
      </p:grpSp>
      <p:pic>
        <p:nvPicPr>
          <p:cNvPr id="267" name="Picture 2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98" y="4617857"/>
            <a:ext cx="589831" cy="384048"/>
          </a:xfrm>
          <a:prstGeom prst="rect">
            <a:avLst/>
          </a:prstGeom>
        </p:spPr>
      </p:pic>
      <p:pic>
        <p:nvPicPr>
          <p:cNvPr id="268" name="Picture 26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97" y="4625476"/>
            <a:ext cx="596408" cy="384048"/>
          </a:xfrm>
          <a:prstGeom prst="rect">
            <a:avLst/>
          </a:prstGeom>
        </p:spPr>
      </p:pic>
      <p:pic>
        <p:nvPicPr>
          <p:cNvPr id="269" name="Picture 26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751" y="4600467"/>
            <a:ext cx="593746" cy="384048"/>
          </a:xfrm>
          <a:prstGeom prst="rect">
            <a:avLst/>
          </a:prstGeom>
        </p:spPr>
      </p:pic>
      <p:pic>
        <p:nvPicPr>
          <p:cNvPr id="270" name="Picture 2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362" y="4624492"/>
            <a:ext cx="588593" cy="384048"/>
          </a:xfrm>
          <a:prstGeom prst="rect">
            <a:avLst/>
          </a:prstGeom>
        </p:spPr>
      </p:pic>
      <p:pic>
        <p:nvPicPr>
          <p:cNvPr id="271" name="Picture 27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615" y="4621264"/>
            <a:ext cx="591265" cy="384048"/>
          </a:xfrm>
          <a:prstGeom prst="rect">
            <a:avLst/>
          </a:prstGeom>
        </p:spPr>
      </p:pic>
      <p:pic>
        <p:nvPicPr>
          <p:cNvPr id="272" name="Picture 27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700" y="4622100"/>
            <a:ext cx="591265" cy="384048"/>
          </a:xfrm>
          <a:prstGeom prst="rect">
            <a:avLst/>
          </a:prstGeom>
        </p:spPr>
      </p:pic>
      <p:pic>
        <p:nvPicPr>
          <p:cNvPr id="273" name="Picture 27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786" y="4624669"/>
            <a:ext cx="591265" cy="384048"/>
          </a:xfrm>
          <a:prstGeom prst="rect">
            <a:avLst/>
          </a:prstGeom>
        </p:spPr>
      </p:pic>
      <p:pic>
        <p:nvPicPr>
          <p:cNvPr id="274" name="Picture 27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387" y="4597837"/>
            <a:ext cx="591265" cy="384048"/>
          </a:xfrm>
          <a:prstGeom prst="rect">
            <a:avLst/>
          </a:prstGeom>
        </p:spPr>
      </p:pic>
      <p:pic>
        <p:nvPicPr>
          <p:cNvPr id="275" name="Picture 27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416" y="4624669"/>
            <a:ext cx="591265" cy="384048"/>
          </a:xfrm>
          <a:prstGeom prst="rect">
            <a:avLst/>
          </a:prstGeom>
        </p:spPr>
      </p:pic>
      <p:pic>
        <p:nvPicPr>
          <p:cNvPr id="276" name="Picture 27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148" y="4622100"/>
            <a:ext cx="591265" cy="384048"/>
          </a:xfrm>
          <a:prstGeom prst="rect">
            <a:avLst/>
          </a:prstGeom>
        </p:spPr>
      </p:pic>
      <p:pic>
        <p:nvPicPr>
          <p:cNvPr id="277" name="Picture 27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95" y="5101198"/>
            <a:ext cx="591265" cy="384048"/>
          </a:xfrm>
          <a:prstGeom prst="rect">
            <a:avLst/>
          </a:prstGeom>
        </p:spPr>
      </p:pic>
      <p:pic>
        <p:nvPicPr>
          <p:cNvPr id="278" name="Picture 27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16" y="5101198"/>
            <a:ext cx="591265" cy="384048"/>
          </a:xfrm>
          <a:prstGeom prst="rect">
            <a:avLst/>
          </a:prstGeom>
        </p:spPr>
      </p:pic>
      <p:pic>
        <p:nvPicPr>
          <p:cNvPr id="279" name="Picture 27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025" y="5076170"/>
            <a:ext cx="591265" cy="384048"/>
          </a:xfrm>
          <a:prstGeom prst="rect">
            <a:avLst/>
          </a:prstGeom>
        </p:spPr>
      </p:pic>
      <p:pic>
        <p:nvPicPr>
          <p:cNvPr id="280" name="Picture 27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953" y="5097684"/>
            <a:ext cx="591265" cy="384048"/>
          </a:xfrm>
          <a:prstGeom prst="rect">
            <a:avLst/>
          </a:prstGeom>
        </p:spPr>
      </p:pic>
      <p:pic>
        <p:nvPicPr>
          <p:cNvPr id="281" name="Picture 28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128" y="5104895"/>
            <a:ext cx="591265" cy="384048"/>
          </a:xfrm>
          <a:prstGeom prst="rect">
            <a:avLst/>
          </a:prstGeom>
        </p:spPr>
      </p:pic>
      <p:pic>
        <p:nvPicPr>
          <p:cNvPr id="282" name="Picture 2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980" y="5097739"/>
            <a:ext cx="591265" cy="384048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702" y="1471985"/>
            <a:ext cx="591265" cy="384048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723" y="1471985"/>
            <a:ext cx="591265" cy="384048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933" y="1450471"/>
            <a:ext cx="591265" cy="384048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861" y="1471985"/>
            <a:ext cx="591265" cy="384048"/>
          </a:xfrm>
          <a:prstGeom prst="rect">
            <a:avLst/>
          </a:prstGeom>
        </p:spPr>
      </p:pic>
      <p:pic>
        <p:nvPicPr>
          <p:cNvPr id="156" name="Picture 1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967" y="3321061"/>
            <a:ext cx="591265" cy="384048"/>
          </a:xfrm>
          <a:prstGeom prst="rect">
            <a:avLst/>
          </a:prstGeom>
        </p:spPr>
      </p:pic>
      <p:pic>
        <p:nvPicPr>
          <p:cNvPr id="157" name="Picture 1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337" y="3319867"/>
            <a:ext cx="591265" cy="384048"/>
          </a:xfrm>
          <a:prstGeom prst="rect">
            <a:avLst/>
          </a:prstGeom>
        </p:spPr>
      </p:pic>
      <p:pic>
        <p:nvPicPr>
          <p:cNvPr id="162" name="Picture 16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105" y="3300741"/>
            <a:ext cx="591265" cy="384048"/>
          </a:xfrm>
          <a:prstGeom prst="rect">
            <a:avLst/>
          </a:prstGeom>
        </p:spPr>
      </p:pic>
      <p:pic>
        <p:nvPicPr>
          <p:cNvPr id="163" name="Picture 16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040" y="3318112"/>
            <a:ext cx="591265" cy="384048"/>
          </a:xfrm>
          <a:prstGeom prst="rect">
            <a:avLst/>
          </a:prstGeom>
        </p:spPr>
      </p:pic>
      <p:pic>
        <p:nvPicPr>
          <p:cNvPr id="168" name="Picture 16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368" y="5082585"/>
            <a:ext cx="591265" cy="384048"/>
          </a:xfrm>
          <a:prstGeom prst="rect">
            <a:avLst/>
          </a:prstGeom>
        </p:spPr>
      </p:pic>
      <p:pic>
        <p:nvPicPr>
          <p:cNvPr id="169" name="Picture 16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403" y="5097684"/>
            <a:ext cx="591265" cy="384048"/>
          </a:xfrm>
          <a:prstGeom prst="rect">
            <a:avLst/>
          </a:prstGeom>
        </p:spPr>
      </p:pic>
      <p:pic>
        <p:nvPicPr>
          <p:cNvPr id="170" name="Picture 1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676" y="5099656"/>
            <a:ext cx="591265" cy="384048"/>
          </a:xfrm>
          <a:prstGeom prst="rect">
            <a:avLst/>
          </a:prstGeom>
        </p:spPr>
      </p:pic>
      <p:pic>
        <p:nvPicPr>
          <p:cNvPr id="171" name="Picture 17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432" y="5097684"/>
            <a:ext cx="591265" cy="38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33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9" dur="indefinite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0" dur="indefinite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20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1" dur="indefinite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2" dur="indefinite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4" grpId="0"/>
      <p:bldP spid="10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08" y="1825625"/>
            <a:ext cx="5801784" cy="4351338"/>
          </a:xfrm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6" y="58056"/>
            <a:ext cx="9021314" cy="6663419"/>
          </a:xfrm>
          <a:prstGeom prst="roundRect">
            <a:avLst>
              <a:gd name="adj" fmla="val 1970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68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0" name="Straight Connector 119"/>
          <p:cNvCxnSpPr>
            <a:endCxn id="17" idx="2"/>
          </p:cNvCxnSpPr>
          <p:nvPr/>
        </p:nvCxnSpPr>
        <p:spPr>
          <a:xfrm flipV="1">
            <a:off x="4369566" y="1763385"/>
            <a:ext cx="202435" cy="1135877"/>
          </a:xfrm>
          <a:prstGeom prst="line">
            <a:avLst/>
          </a:prstGeom>
          <a:ln w="28575">
            <a:solidFill>
              <a:srgbClr val="079C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V="1">
            <a:off x="7269831" y="1897383"/>
            <a:ext cx="56876" cy="1005840"/>
          </a:xfrm>
          <a:prstGeom prst="line">
            <a:avLst/>
          </a:prstGeom>
          <a:ln w="28575">
            <a:solidFill>
              <a:srgbClr val="079C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475128" y="1897381"/>
            <a:ext cx="502407" cy="1001881"/>
          </a:xfrm>
          <a:prstGeom prst="line">
            <a:avLst/>
          </a:prstGeom>
          <a:ln w="28575">
            <a:solidFill>
              <a:srgbClr val="079C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Cloud 103"/>
          <p:cNvSpPr/>
          <p:nvPr/>
        </p:nvSpPr>
        <p:spPr>
          <a:xfrm>
            <a:off x="3967019" y="1023279"/>
            <a:ext cx="1209963" cy="772326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Cloud 104"/>
          <p:cNvSpPr/>
          <p:nvPr/>
        </p:nvSpPr>
        <p:spPr>
          <a:xfrm>
            <a:off x="6574609" y="1296434"/>
            <a:ext cx="1209963" cy="772326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loud 15"/>
          <p:cNvSpPr/>
          <p:nvPr/>
        </p:nvSpPr>
        <p:spPr>
          <a:xfrm>
            <a:off x="1550257" y="1293222"/>
            <a:ext cx="1209963" cy="772326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1106939" y="306370"/>
            <a:ext cx="611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Số thuyền mỗi đội là số nào? Đọc số </a:t>
            </a:r>
            <a:r>
              <a:rPr lang="vi-V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9" y="110898"/>
            <a:ext cx="714375" cy="7143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05" y="3106625"/>
            <a:ext cx="2674738" cy="19902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097" y="3106625"/>
            <a:ext cx="2842687" cy="20057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038" y="3221728"/>
            <a:ext cx="3067586" cy="1929148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843" y="3054518"/>
            <a:ext cx="2842687" cy="2005733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784" y="3169621"/>
            <a:ext cx="3067586" cy="192914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256146" y="2728623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165825" y="2728623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7075504" y="2728623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138228" y="1055499"/>
            <a:ext cx="86754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19</a:t>
            </a:r>
            <a:endParaRPr lang="en-US" sz="4000" b="0" cap="none" spc="0" dirty="0">
              <a:ln w="19050">
                <a:solidFill>
                  <a:schemeClr val="bg1"/>
                </a:solidFill>
              </a:ln>
              <a:solidFill>
                <a:srgbClr val="FF99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1710356" y="1335151"/>
            <a:ext cx="86754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007DC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13</a:t>
            </a:r>
            <a:endParaRPr lang="en-US" sz="4000" b="0" cap="none" spc="0" dirty="0">
              <a:ln w="19050">
                <a:solidFill>
                  <a:schemeClr val="bg1"/>
                </a:solidFill>
              </a:ln>
              <a:solidFill>
                <a:srgbClr val="007DC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6790938" y="1329444"/>
            <a:ext cx="86754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smtClean="0">
                <a:ln w="19050">
                  <a:solidFill>
                    <a:schemeClr val="bg1"/>
                  </a:solidFill>
                </a:ln>
                <a:solidFill>
                  <a:srgbClr val="079C4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20</a:t>
            </a:r>
            <a:endParaRPr lang="en-US" sz="4000" b="0" cap="none" spc="0" dirty="0">
              <a:ln w="19050">
                <a:solidFill>
                  <a:schemeClr val="bg1"/>
                </a:solidFill>
              </a:ln>
              <a:solidFill>
                <a:srgbClr val="079C4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92" y="3221728"/>
            <a:ext cx="502407" cy="552679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92" y="3221728"/>
            <a:ext cx="502407" cy="552679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128" y="3221728"/>
            <a:ext cx="502407" cy="552679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688" y="3221728"/>
            <a:ext cx="502407" cy="552679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32" y="3757765"/>
            <a:ext cx="502407" cy="552679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32" y="3757765"/>
            <a:ext cx="502407" cy="552679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68" y="3757765"/>
            <a:ext cx="502407" cy="552679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728" y="3757765"/>
            <a:ext cx="502407" cy="552679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92" y="4336804"/>
            <a:ext cx="502407" cy="552679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92" y="4336804"/>
            <a:ext cx="502407" cy="552679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128" y="4336804"/>
            <a:ext cx="502407" cy="552679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688" y="4336804"/>
            <a:ext cx="502407" cy="552679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698" y="3757765"/>
            <a:ext cx="502407" cy="552679"/>
          </a:xfrm>
          <a:prstGeom prst="rect">
            <a:avLst/>
          </a:prstGeom>
        </p:spPr>
      </p:pic>
      <p:pic>
        <p:nvPicPr>
          <p:cNvPr id="123" name="Picture 1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79" y="3106624"/>
            <a:ext cx="2683720" cy="199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3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3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3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3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3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3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3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3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6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05" grpId="0" animBg="1"/>
      <p:bldP spid="16" grpId="0" animBg="1"/>
      <p:bldP spid="60" grpId="0"/>
      <p:bldP spid="15" grpId="0"/>
      <p:bldP spid="96" grpId="0"/>
      <p:bldP spid="100" grpId="0"/>
      <p:bldP spid="17" grpId="0"/>
      <p:bldP spid="106" grpId="0"/>
      <p:bldP spid="10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4903</TotalTime>
  <Words>107</Words>
  <Application>Microsoft Office PowerPoint</Application>
  <PresentationFormat>On-screen Show (4:3)</PresentationFormat>
  <Paragraphs>64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SingPC</cp:lastModifiedBy>
  <cp:revision>937</cp:revision>
  <dcterms:created xsi:type="dcterms:W3CDTF">2018-11-09T03:14:06Z</dcterms:created>
  <dcterms:modified xsi:type="dcterms:W3CDTF">2024-12-09T09:36:21Z</dcterms:modified>
</cp:coreProperties>
</file>