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sldIdLst>
    <p:sldId id="256" r:id="rId2"/>
    <p:sldId id="269" r:id="rId3"/>
    <p:sldId id="266" r:id="rId4"/>
    <p:sldId id="271" r:id="rId5"/>
    <p:sldId id="275" r:id="rId6"/>
    <p:sldId id="276" r:id="rId7"/>
    <p:sldId id="278" r:id="rId8"/>
    <p:sldId id="260" r:id="rId9"/>
    <p:sldId id="274" r:id="rId10"/>
    <p:sldId id="262" r:id="rId11"/>
    <p:sldId id="272" r:id="rId12"/>
    <p:sldId id="268" r:id="rId13"/>
    <p:sldId id="265" r:id="rId14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16"/>
      <p:italic r:id="rId17"/>
    </p:embeddedFont>
    <p:embeddedFont>
      <p:font typeface="Arial-SGK-TV" panose="020B0604020202020204" charset="0"/>
      <p:regular r:id="rId18"/>
      <p:bold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Arial Rounded MT Bold" panose="020F0704030504030204" pitchFamily="3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AF4D"/>
    <a:srgbClr val="C6EAFA"/>
    <a:srgbClr val="FDD09E"/>
    <a:srgbClr val="78CDD1"/>
    <a:srgbClr val="FFFFFF"/>
    <a:srgbClr val="0CAE4C"/>
    <a:srgbClr val="D3EAD4"/>
    <a:srgbClr val="1D90D0"/>
    <a:srgbClr val="F7931C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8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40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DF4EC-C5B4-4C54-955F-07C57CE0159C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D969D-F59E-440E-85F9-B689AD8C5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7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00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15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52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14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95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21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1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241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1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6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2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7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0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8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3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2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1301" y="349872"/>
            <a:ext cx="764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6" y="107322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9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6" y="1602279"/>
            <a:ext cx="3653442" cy="3653442"/>
          </a:xfrm>
          <a:prstGeom prst="roundRect">
            <a:avLst>
              <a:gd name="adj" fmla="val 0"/>
            </a:avLst>
          </a:prstGeom>
        </p:spPr>
      </p:pic>
      <p:sp>
        <p:nvSpPr>
          <p:cNvPr id="13" name="TextBox 12"/>
          <p:cNvSpPr txBox="1"/>
          <p:nvPr/>
        </p:nvSpPr>
        <p:spPr>
          <a:xfrm>
            <a:off x="923244" y="394386"/>
            <a:ext cx="82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014" y="1849966"/>
            <a:ext cx="3637519" cy="340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2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81" y="4305084"/>
            <a:ext cx="2090702" cy="19574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5150" y="880875"/>
            <a:ext cx="2164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smtClean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Tết Trung thu</a:t>
            </a:r>
            <a:endParaRPr lang="en-US" sz="2400" b="1" i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845" y="1514385"/>
            <a:ext cx="574765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>
              <a:lnSpc>
                <a:spcPts val="3000"/>
              </a:lnSpc>
            </a:pPr>
            <a:r>
              <a:rPr lang="en-US" sz="2400" spc="-20" smtClean="0">
                <a:latin typeface="Arial-SGK-TV" pitchFamily="2" charset="0"/>
                <a:cs typeface="Arial-SGK-TV" pitchFamily="2" charset="0"/>
              </a:rPr>
              <a:t>Đón tết Trung thu, </a:t>
            </a:r>
            <a:r>
              <a:rPr lang="vi-VN" sz="2400" spc="-20">
                <a:latin typeface="Arial-SGK-TV" pitchFamily="2" charset="0"/>
                <a:cs typeface="Arial-SGK-TV" pitchFamily="2" charset="0"/>
              </a:rPr>
              <a:t>nhà nào cũng </a:t>
            </a:r>
            <a:r>
              <a:rPr lang="vi-VN" sz="2400" spc="-20" smtClean="0">
                <a:latin typeface="Arial-SGK-TV" pitchFamily="2" charset="0"/>
                <a:cs typeface="Arial-SGK-TV" pitchFamily="2" charset="0"/>
              </a:rPr>
              <a:t>lo</a:t>
            </a:r>
            <a:r>
              <a:rPr lang="en-US" sz="2400" spc="-2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spc="-20" smtClean="0">
                <a:latin typeface="Arial-SGK-TV" pitchFamily="2" charset="0"/>
                <a:cs typeface="Arial-SGK-TV" pitchFamily="2" charset="0"/>
              </a:rPr>
              <a:t>sắm</a:t>
            </a:r>
            <a:r>
              <a:rPr lang="en-US" sz="2400" spc="-2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spc="-20" smtClean="0">
                <a:latin typeface="Arial-SGK-TV" pitchFamily="2" charset="0"/>
                <a:cs typeface="Arial-SGK-TV" pitchFamily="2" charset="0"/>
              </a:rPr>
              <a:t>đồ </a:t>
            </a:r>
            <a:r>
              <a:rPr lang="vi-VN" sz="2400" spc="-20">
                <a:latin typeface="Arial-SGK-TV" pitchFamily="2" charset="0"/>
                <a:cs typeface="Arial-SGK-TV" pitchFamily="2" charset="0"/>
              </a:rPr>
              <a:t>chơi và quả bày cỗ. Đồ chơi Trung thu </a:t>
            </a:r>
            <a:r>
              <a:rPr lang="vi-VN" sz="2400" spc="-20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spc="-2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spc="-20" smtClean="0">
                <a:latin typeface="Arial-SGK-TV" pitchFamily="2" charset="0"/>
                <a:cs typeface="Arial-SGK-TV" pitchFamily="2" charset="0"/>
              </a:rPr>
              <a:t>đèn </a:t>
            </a:r>
            <a:r>
              <a:rPr lang="vi-VN" sz="2400" spc="-20">
                <a:latin typeface="Arial-SGK-TV" pitchFamily="2" charset="0"/>
                <a:cs typeface="Arial-SGK-TV" pitchFamily="2" charset="0"/>
              </a:rPr>
              <a:t>ông sao, đèn kéo quân, mặt nạ</a:t>
            </a:r>
            <a:r>
              <a:rPr lang="vi-VN" sz="2400" spc="-20" smtClean="0">
                <a:latin typeface="Arial-SGK-TV" pitchFamily="2" charset="0"/>
                <a:cs typeface="Arial-SGK-TV" pitchFamily="2" charset="0"/>
              </a:rPr>
              <a:t>,…</a:t>
            </a:r>
            <a:r>
              <a:rPr lang="en-US" sz="2400" spc="-2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spc="-20" smtClean="0">
                <a:latin typeface="Arial-SGK-TV" pitchFamily="2" charset="0"/>
                <a:cs typeface="Arial-SGK-TV" pitchFamily="2" charset="0"/>
              </a:rPr>
              <a:t>Mâm </a:t>
            </a:r>
            <a:r>
              <a:rPr lang="vi-VN" sz="2400" spc="-20">
                <a:latin typeface="Arial-SGK-TV" pitchFamily="2" charset="0"/>
                <a:cs typeface="Arial-SGK-TV" pitchFamily="2" charset="0"/>
              </a:rPr>
              <a:t>cỗ Trung thu có nhiều thứ quả như </a:t>
            </a:r>
            <a:r>
              <a:rPr lang="vi-VN" sz="2400" spc="-20" smtClean="0">
                <a:latin typeface="Arial-SGK-TV" pitchFamily="2" charset="0"/>
                <a:cs typeface="Arial-SGK-TV" pitchFamily="2" charset="0"/>
              </a:rPr>
              <a:t>ổi,</a:t>
            </a:r>
            <a:r>
              <a:rPr lang="en-US" sz="2400" spc="-2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spc="-20" smtClean="0">
                <a:latin typeface="Arial-SGK-TV" pitchFamily="2" charset="0"/>
                <a:cs typeface="Arial-SGK-TV" pitchFamily="2" charset="0"/>
              </a:rPr>
              <a:t>hồng</a:t>
            </a:r>
            <a:r>
              <a:rPr lang="vi-VN" sz="2400" spc="-20">
                <a:latin typeface="Arial-SGK-TV" pitchFamily="2" charset="0"/>
                <a:cs typeface="Arial-SGK-TV" pitchFamily="2" charset="0"/>
              </a:rPr>
              <a:t>, chuối, </a:t>
            </a:r>
            <a:r>
              <a:rPr lang="vi-VN" sz="2400" spc="-20" smtClean="0">
                <a:latin typeface="Arial-SGK-TV" pitchFamily="2" charset="0"/>
                <a:cs typeface="Arial-SGK-TV" pitchFamily="2" charset="0"/>
              </a:rPr>
              <a:t>bưởi</a:t>
            </a:r>
            <a:r>
              <a:rPr lang="en-US" sz="2400" spc="-20" smtClean="0">
                <a:latin typeface="Arial-SGK-TV" pitchFamily="2" charset="0"/>
                <a:cs typeface="Arial-SGK-TV" pitchFamily="2" charset="0"/>
              </a:rPr>
              <a:t>,…</a:t>
            </a:r>
          </a:p>
          <a:p>
            <a:pPr indent="274320" algn="just">
              <a:lnSpc>
                <a:spcPts val="3000"/>
              </a:lnSpc>
            </a:pPr>
            <a:r>
              <a:rPr lang="vi-VN" sz="2400" spc="-20">
                <a:latin typeface="Arial-SGK-TV" pitchFamily="2" charset="0"/>
                <a:cs typeface="Arial-SGK-TV" pitchFamily="2" charset="0"/>
              </a:rPr>
              <a:t>Khắp bản làng, ngõ phố, trẻ em vui </a:t>
            </a:r>
            <a:r>
              <a:rPr lang="vi-VN" sz="2400" spc="-20" smtClean="0">
                <a:latin typeface="Arial-SGK-TV" pitchFamily="2" charset="0"/>
                <a:cs typeface="Arial-SGK-TV" pitchFamily="2" charset="0"/>
              </a:rPr>
              <a:t>mừng</a:t>
            </a:r>
            <a:r>
              <a:rPr lang="en-US" sz="2400" spc="-2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spc="-20" smtClean="0">
                <a:latin typeface="Arial-SGK-TV" pitchFamily="2" charset="0"/>
                <a:cs typeface="Arial-SGK-TV" pitchFamily="2" charset="0"/>
              </a:rPr>
              <a:t>xem </a:t>
            </a:r>
            <a:r>
              <a:rPr lang="vi-VN" sz="2400" spc="-20">
                <a:latin typeface="Arial-SGK-TV" pitchFamily="2" charset="0"/>
                <a:cs typeface="Arial-SGK-TV" pitchFamily="2" charset="0"/>
              </a:rPr>
              <a:t>múa sư tử và phá cỗ. </a:t>
            </a:r>
            <a:endParaRPr lang="en-US" sz="2400" spc="-2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19155" y="5103380"/>
            <a:ext cx="3796937" cy="829057"/>
          </a:xfrm>
          <a:prstGeom prst="roundRect">
            <a:avLst/>
          </a:prstGeom>
          <a:solidFill>
            <a:srgbClr val="D3E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i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043" y="4958097"/>
            <a:ext cx="333744" cy="423903"/>
          </a:xfrm>
          <a:prstGeom prst="rect">
            <a:avLst/>
          </a:prstGeom>
          <a:effectLst>
            <a:glow rad="38100">
              <a:srgbClr val="FFFFFF"/>
            </a:glow>
          </a:effectLst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5F42FBD-FDE7-49EE-893B-5548BC3D91ED}"/>
              </a:ext>
            </a:extLst>
          </p:cNvPr>
          <p:cNvSpPr/>
          <p:nvPr/>
        </p:nvSpPr>
        <p:spPr>
          <a:xfrm>
            <a:off x="4311782" y="5283831"/>
            <a:ext cx="4450135" cy="450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i="1" smtClean="0">
                <a:latin typeface="Arial-SGK-TV" pitchFamily="2" charset="0"/>
                <a:cs typeface="Arial-SGK-TV" pitchFamily="2" charset="0"/>
              </a:rPr>
              <a:t>Đồ chơi Trung thu có gì?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3244" y="394386"/>
            <a:ext cx="82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951" y="1576876"/>
            <a:ext cx="2542278" cy="254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8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1" uiExpand="1" build="p"/>
      <p:bldP spid="9" grpId="0" animBg="1"/>
      <p:bldP spid="1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3" y="9000"/>
            <a:ext cx="9140312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4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9169" y="984068"/>
            <a:ext cx="11368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13E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2946" y="3027347"/>
            <a:ext cx="47981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u</a:t>
            </a:r>
            <a:r>
              <a:rPr lang="en-US" sz="80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ng   ưng</a:t>
            </a:r>
            <a:endParaRPr lang="en-US" sz="8000" b="1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0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31" y="1362593"/>
            <a:ext cx="2351736" cy="1689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018" y="330159"/>
            <a:ext cx="6117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Nói tên vật có vần </a:t>
            </a:r>
            <a:r>
              <a:rPr lang="en-US" sz="24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ung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, tên vật có vần </a:t>
            </a:r>
            <a:r>
              <a:rPr lang="en-US" sz="24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ưng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97" y="1338342"/>
            <a:ext cx="1632898" cy="1693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62" y="1428085"/>
            <a:ext cx="2090289" cy="15004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317" y="4070468"/>
            <a:ext cx="2365691" cy="1696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866" y="4070468"/>
            <a:ext cx="2420059" cy="1711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15869" y="3228181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hùm s</a:t>
            </a:r>
            <a:r>
              <a:rPr lang="en-US" sz="24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ung</a:t>
            </a:r>
            <a:endParaRPr lang="en-US" sz="24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65981" y="3228181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bông s</a:t>
            </a:r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úng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4503" y="3252130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ái th</a:t>
            </a:r>
            <a:r>
              <a:rPr lang="en-US" sz="24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úng</a:t>
            </a:r>
            <a:endParaRPr lang="en-US" sz="24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51996" y="5901070"/>
            <a:ext cx="1335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ủ g</a:t>
            </a:r>
            <a:r>
              <a:rPr lang="en-US" sz="24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ừng</a:t>
            </a:r>
            <a:endParaRPr lang="en-US" sz="24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33647" y="5901070"/>
            <a:ext cx="1539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q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uả tr</a:t>
            </a:r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ứ</a:t>
            </a:r>
            <a:r>
              <a:rPr lang="en-US" sz="24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endParaRPr lang="en-US" sz="24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7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220559"/>
              </p:ext>
            </p:extLst>
          </p:nvPr>
        </p:nvGraphicFramePr>
        <p:xfrm>
          <a:off x="5332335" y="3118288"/>
          <a:ext cx="3200400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02943"/>
              </p:ext>
            </p:extLst>
          </p:nvPr>
        </p:nvGraphicFramePr>
        <p:xfrm>
          <a:off x="996572" y="3142104"/>
          <a:ext cx="3200400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7026781" y="3102027"/>
            <a:ext cx="14198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48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ng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E17C1A77-8873-4065-92A3-B9722B582554}"/>
              </a:ext>
            </a:extLst>
          </p:cNvPr>
          <p:cNvSpPr/>
          <p:nvPr/>
        </p:nvSpPr>
        <p:spPr>
          <a:xfrm>
            <a:off x="1259859" y="3092459"/>
            <a:ext cx="1076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Arial-SGK-TV" pitchFamily="2" charset="0"/>
                <a:cs typeface="Arial-SGK-TV" pitchFamily="2" charset="0"/>
              </a:rPr>
              <a:t>s</a:t>
            </a:r>
            <a:endParaRPr lang="en-US" sz="4800" dirty="0"/>
          </a:p>
        </p:txBody>
      </p:sp>
      <p:sp>
        <p:nvSpPr>
          <p:cNvPr id="40" name="Rectangle 39"/>
          <p:cNvSpPr/>
          <p:nvPr/>
        </p:nvSpPr>
        <p:spPr>
          <a:xfrm>
            <a:off x="5644113" y="3094901"/>
            <a:ext cx="1070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Arial-SGK-TV" pitchFamily="2" charset="0"/>
                <a:cs typeface="Arial-SGK-TV" pitchFamily="2" charset="0"/>
              </a:rPr>
              <a:t>g</a:t>
            </a:r>
            <a:endParaRPr lang="en-US" sz="4800" dirty="0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90601BA1-6415-4BB4-BF30-4987147256DC}"/>
              </a:ext>
            </a:extLst>
          </p:cNvPr>
          <p:cNvSpPr txBox="1"/>
          <p:nvPr/>
        </p:nvSpPr>
        <p:spPr>
          <a:xfrm>
            <a:off x="2656239" y="3082123"/>
            <a:ext cx="1427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u</a:t>
            </a:r>
            <a:r>
              <a:rPr lang="en-US" sz="48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ng</a:t>
            </a:r>
            <a:endParaRPr lang="en-US" sz="4800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CBFCD076-3F5D-4692-A574-F3FFB64600A7}"/>
              </a:ext>
            </a:extLst>
          </p:cNvPr>
          <p:cNvSpPr/>
          <p:nvPr/>
        </p:nvSpPr>
        <p:spPr>
          <a:xfrm>
            <a:off x="2904128" y="3170537"/>
            <a:ext cx="1058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28687" y="1718110"/>
            <a:ext cx="3336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 smtClean="0">
                <a:latin typeface="Arial-SGK-TV" pitchFamily="2" charset="0"/>
                <a:cs typeface="Arial-SGK-TV" pitchFamily="2" charset="0"/>
              </a:rPr>
              <a:t>bông</a:t>
            </a:r>
            <a:r>
              <a:rPr lang="en-US" sz="48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latin typeface="Arial-SGK-TV" pitchFamily="2" charset="0"/>
                <a:cs typeface="Arial-SGK-TV" pitchFamily="2" charset="0"/>
              </a:rPr>
              <a:t>s</a:t>
            </a:r>
            <a:r>
              <a:rPr lang="en-US" sz="48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úng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49785" y="1718110"/>
            <a:ext cx="2765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4800" b="1" dirty="0" err="1" smtClean="0">
                <a:latin typeface="Arial-SGK-TV" pitchFamily="2" charset="0"/>
                <a:cs typeface="Arial-SGK-TV" pitchFamily="2" charset="0"/>
              </a:rPr>
              <a:t>ủ</a:t>
            </a:r>
            <a:r>
              <a:rPr lang="en-US" sz="48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4800" b="1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ừ</a:t>
            </a:r>
            <a:r>
              <a:rPr lang="en-US" sz="48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4800" b="1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2945692" y="2857356"/>
            <a:ext cx="189773" cy="1882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315200" y="2773525"/>
            <a:ext cx="178215" cy="1837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5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35" grpId="0"/>
      <p:bldP spid="38" grpId="0"/>
      <p:bldP spid="40" grpId="0"/>
      <p:bldP spid="42" grpId="0"/>
      <p:bldP spid="5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17C1A77-8873-4065-92A3-B9722B582554}"/>
              </a:ext>
            </a:extLst>
          </p:cNvPr>
          <p:cNvSpPr/>
          <p:nvPr/>
        </p:nvSpPr>
        <p:spPr>
          <a:xfrm>
            <a:off x="3060232" y="2948637"/>
            <a:ext cx="10765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>
                <a:latin typeface="Arial-SGK-TV" pitchFamily="2" charset="0"/>
                <a:cs typeface="Arial-SGK-TV" pitchFamily="2" charset="0"/>
              </a:rPr>
              <a:t>s</a:t>
            </a:r>
            <a:endParaRPr lang="en-US" sz="6000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540842"/>
              </p:ext>
            </p:extLst>
          </p:nvPr>
        </p:nvGraphicFramePr>
        <p:xfrm>
          <a:off x="2651760" y="2920961"/>
          <a:ext cx="3840480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02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02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90601BA1-6415-4BB4-BF30-4987147256DC}"/>
              </a:ext>
            </a:extLst>
          </p:cNvPr>
          <p:cNvSpPr txBox="1"/>
          <p:nvPr/>
        </p:nvSpPr>
        <p:spPr>
          <a:xfrm>
            <a:off x="4781274" y="2886464"/>
            <a:ext cx="1540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u</a:t>
            </a:r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ng</a:t>
            </a:r>
            <a:endParaRPr lang="en-US" sz="6000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71749" y="2905515"/>
            <a:ext cx="15678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u</a:t>
            </a:r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ng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65930" y="2945360"/>
            <a:ext cx="10708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Arial-SGK-TV" pitchFamily="2" charset="0"/>
                <a:cs typeface="Arial-SGK-TV" pitchFamily="2" charset="0"/>
              </a:rPr>
              <a:t>s</a:t>
            </a:r>
            <a:endParaRPr lang="en-US" sz="6000" dirty="0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CBFCD076-3F5D-4692-A574-F3FFB64600A7}"/>
              </a:ext>
            </a:extLst>
          </p:cNvPr>
          <p:cNvSpPr/>
          <p:nvPr/>
        </p:nvSpPr>
        <p:spPr>
          <a:xfrm>
            <a:off x="3700859" y="2175718"/>
            <a:ext cx="10584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6000" dirty="0">
              <a:solidFill>
                <a:schemeClr val="accent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5187" y="1369237"/>
            <a:ext cx="4113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latin typeface="Arial-SGK-TV" pitchFamily="2" charset="0"/>
                <a:cs typeface="Arial-SGK-TV" pitchFamily="2" charset="0"/>
              </a:rPr>
              <a:t>bông</a:t>
            </a:r>
            <a:r>
              <a:rPr lang="en-US" sz="6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latin typeface="Arial-SGK-TV" pitchFamily="2" charset="0"/>
                <a:cs typeface="Arial-SGK-TV" pitchFamily="2" charset="0"/>
              </a:rPr>
              <a:t>s</a:t>
            </a:r>
            <a:r>
              <a:rPr lang="en-US" sz="6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úng</a:t>
            </a:r>
            <a:endParaRPr lang="en-US" sz="60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2" name="Straight Connector 31"/>
          <p:cNvCxnSpPr>
            <a:cxnSpLocks/>
          </p:cNvCxnSpPr>
          <p:nvPr/>
        </p:nvCxnSpPr>
        <p:spPr>
          <a:xfrm flipH="1">
            <a:off x="5036711" y="2597482"/>
            <a:ext cx="202039" cy="2416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A454B6D6-94ED-4633-88CF-2D01B029CC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711" y="2621670"/>
            <a:ext cx="175754" cy="18288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645304" y="4616648"/>
            <a:ext cx="18533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 smtClean="0">
                <a:latin typeface="Arial-SGK-TV" pitchFamily="2" charset="0"/>
                <a:cs typeface="Arial-SGK-TV" pitchFamily="2" charset="0"/>
              </a:rPr>
              <a:t>s</a:t>
            </a:r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úng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15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0.03715 0.2462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2.59259E-6 L -0.08611 0.252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0849 0.3185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" y="159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41" grpId="0"/>
      <p:bldP spid="41" grpId="1"/>
      <p:bldP spid="41" grpId="2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295781"/>
              </p:ext>
            </p:extLst>
          </p:nvPr>
        </p:nvGraphicFramePr>
        <p:xfrm>
          <a:off x="2651760" y="2919278"/>
          <a:ext cx="3840480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02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02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5" name="Rectangle 44"/>
          <p:cNvSpPr/>
          <p:nvPr/>
        </p:nvSpPr>
        <p:spPr>
          <a:xfrm>
            <a:off x="4766736" y="2902335"/>
            <a:ext cx="15330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ng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0601BA1-6415-4BB4-BF30-4987147256DC}"/>
              </a:ext>
            </a:extLst>
          </p:cNvPr>
          <p:cNvSpPr txBox="1"/>
          <p:nvPr/>
        </p:nvSpPr>
        <p:spPr>
          <a:xfrm>
            <a:off x="4797875" y="2881552"/>
            <a:ext cx="1470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ng</a:t>
            </a:r>
            <a:endParaRPr lang="en-US" sz="6000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083018" y="2904601"/>
            <a:ext cx="10708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>
                <a:latin typeface="Arial-SGK-TV" pitchFamily="2" charset="0"/>
                <a:cs typeface="Arial-SGK-TV" pitchFamily="2" charset="0"/>
              </a:rPr>
              <a:t>g</a:t>
            </a:r>
            <a:endParaRPr lang="en-US" sz="6000" dirty="0"/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E17C1A77-8873-4065-92A3-B9722B582554}"/>
              </a:ext>
            </a:extLst>
          </p:cNvPr>
          <p:cNvSpPr/>
          <p:nvPr/>
        </p:nvSpPr>
        <p:spPr>
          <a:xfrm>
            <a:off x="3079093" y="2902335"/>
            <a:ext cx="10765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>
                <a:latin typeface="Arial-SGK-TV" pitchFamily="2" charset="0"/>
                <a:cs typeface="Arial-SGK-TV" pitchFamily="2" charset="0"/>
              </a:rPr>
              <a:t>g</a:t>
            </a:r>
            <a:endParaRPr lang="en-US" sz="6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70252" y="1397404"/>
            <a:ext cx="34034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6000" b="1" dirty="0" err="1" smtClean="0">
                <a:latin typeface="Arial-SGK-TV" pitchFamily="2" charset="0"/>
                <a:cs typeface="Arial-SGK-TV" pitchFamily="2" charset="0"/>
              </a:rPr>
              <a:t>ủ</a:t>
            </a:r>
            <a:r>
              <a:rPr lang="en-US" sz="6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6000" b="1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ừ</a:t>
            </a:r>
            <a:r>
              <a:rPr lang="en-US" sz="6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6000" b="1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6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13056" y="4573569"/>
            <a:ext cx="21178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 smtClean="0"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ừng</a:t>
            </a:r>
            <a:r>
              <a:rPr lang="en-US" sz="6000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D3696CA7-DD5C-4DC0-A0E0-B17D322227A7}"/>
              </a:ext>
            </a:extLst>
          </p:cNvPr>
          <p:cNvCxnSpPr>
            <a:cxnSpLocks/>
          </p:cNvCxnSpPr>
          <p:nvPr/>
        </p:nvCxnSpPr>
        <p:spPr>
          <a:xfrm>
            <a:off x="4981903" y="2597047"/>
            <a:ext cx="210473" cy="2298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6D4916A5-42B2-4EB7-B713-04383793EC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903" y="2632245"/>
            <a:ext cx="211933" cy="17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L 0.02309 0.247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-0.09236 0.24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8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-0.09201 0.3046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1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44" grpId="2"/>
      <p:bldP spid="39" grpId="0"/>
      <p:bldP spid="39" grpId="1"/>
      <p:bldP spid="39" grpId="2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090783"/>
              </p:ext>
            </p:extLst>
          </p:nvPr>
        </p:nvGraphicFramePr>
        <p:xfrm>
          <a:off x="5332335" y="3118288"/>
          <a:ext cx="3200400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933362"/>
              </p:ext>
            </p:extLst>
          </p:nvPr>
        </p:nvGraphicFramePr>
        <p:xfrm>
          <a:off x="996572" y="3142104"/>
          <a:ext cx="3200400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5" name="Rectangle 44"/>
          <p:cNvSpPr/>
          <p:nvPr/>
        </p:nvSpPr>
        <p:spPr>
          <a:xfrm>
            <a:off x="7026781" y="3102027"/>
            <a:ext cx="14198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48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ng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17C1A77-8873-4065-92A3-B9722B582554}"/>
              </a:ext>
            </a:extLst>
          </p:cNvPr>
          <p:cNvSpPr/>
          <p:nvPr/>
        </p:nvSpPr>
        <p:spPr>
          <a:xfrm>
            <a:off x="1259859" y="3092459"/>
            <a:ext cx="1076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Arial-SGK-TV" pitchFamily="2" charset="0"/>
                <a:cs typeface="Arial-SGK-TV" pitchFamily="2" charset="0"/>
              </a:rPr>
              <a:t>s</a:t>
            </a:r>
            <a:endParaRPr lang="en-US" sz="4800" dirty="0"/>
          </a:p>
        </p:txBody>
      </p:sp>
      <p:sp>
        <p:nvSpPr>
          <p:cNvPr id="48" name="Rectangle 47"/>
          <p:cNvSpPr/>
          <p:nvPr/>
        </p:nvSpPr>
        <p:spPr>
          <a:xfrm>
            <a:off x="5644113" y="3094901"/>
            <a:ext cx="1070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Arial-SGK-TV" pitchFamily="2" charset="0"/>
                <a:cs typeface="Arial-SGK-TV" pitchFamily="2" charset="0"/>
              </a:rPr>
              <a:t>g</a:t>
            </a:r>
            <a:endParaRPr lang="en-US" sz="4800" dirty="0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90601BA1-6415-4BB4-BF30-4987147256DC}"/>
              </a:ext>
            </a:extLst>
          </p:cNvPr>
          <p:cNvSpPr txBox="1"/>
          <p:nvPr/>
        </p:nvSpPr>
        <p:spPr>
          <a:xfrm>
            <a:off x="2656239" y="3082123"/>
            <a:ext cx="1427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u</a:t>
            </a:r>
            <a:r>
              <a:rPr lang="en-US" sz="48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ng</a:t>
            </a:r>
            <a:endParaRPr lang="en-US" sz="4800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CBFCD076-3F5D-4692-A574-F3FFB64600A7}"/>
              </a:ext>
            </a:extLst>
          </p:cNvPr>
          <p:cNvSpPr/>
          <p:nvPr/>
        </p:nvSpPr>
        <p:spPr>
          <a:xfrm>
            <a:off x="2904128" y="3170537"/>
            <a:ext cx="1058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800" dirty="0">
              <a:solidFill>
                <a:schemeClr val="accent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8687" y="1718110"/>
            <a:ext cx="3336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 smtClean="0">
                <a:latin typeface="Arial-SGK-TV" pitchFamily="2" charset="0"/>
                <a:cs typeface="Arial-SGK-TV" pitchFamily="2" charset="0"/>
              </a:rPr>
              <a:t>bông</a:t>
            </a:r>
            <a:r>
              <a:rPr lang="en-US" sz="48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latin typeface="Arial-SGK-TV" pitchFamily="2" charset="0"/>
                <a:cs typeface="Arial-SGK-TV" pitchFamily="2" charset="0"/>
              </a:rPr>
              <a:t>s</a:t>
            </a:r>
            <a:r>
              <a:rPr lang="en-US" sz="48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úng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49785" y="1718110"/>
            <a:ext cx="2765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4800" b="1" dirty="0" err="1" smtClean="0">
                <a:latin typeface="Arial-SGK-TV" pitchFamily="2" charset="0"/>
                <a:cs typeface="Arial-SGK-TV" pitchFamily="2" charset="0"/>
              </a:rPr>
              <a:t>ủ</a:t>
            </a:r>
            <a:r>
              <a:rPr lang="en-US" sz="48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4800" b="1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ừ</a:t>
            </a:r>
            <a:r>
              <a:rPr lang="en-US" sz="48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4800" b="1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2904128" y="2857356"/>
            <a:ext cx="189773" cy="1882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315200" y="2773525"/>
            <a:ext cx="178215" cy="1837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71134" y="4511707"/>
            <a:ext cx="15215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s</a:t>
            </a:r>
            <a:r>
              <a:rPr lang="en-US" sz="48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úng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79558" y="4511707"/>
            <a:ext cx="1734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48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ừng</a:t>
            </a:r>
            <a:r>
              <a:rPr lang="en-US" sz="4800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39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4" y="989274"/>
            <a:ext cx="625583" cy="603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760663" y="2161715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</a:t>
            </a:r>
            <a:r>
              <a:rPr lang="en-US" sz="30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ừng </a:t>
            </a:r>
            <a:r>
              <a:rPr lang="en-US" sz="30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già</a:t>
            </a:r>
            <a:endParaRPr lang="en-US" sz="300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40794" y="2161715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th</a:t>
            </a:r>
            <a:r>
              <a:rPr lang="en-US" sz="30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ung</a:t>
            </a:r>
            <a:r>
              <a:rPr lang="en-US" sz="30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l</a:t>
            </a:r>
            <a:r>
              <a:rPr lang="en-US" sz="30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ũng </a:t>
            </a:r>
            <a:endParaRPr lang="en-US" sz="300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584960" y="3959022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chim </a:t>
            </a:r>
            <a:r>
              <a:rPr lang="en-US" sz="30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ưng</a:t>
            </a:r>
            <a:endParaRPr lang="en-US" sz="300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94960" y="3959022"/>
            <a:ext cx="259842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cây s</a:t>
            </a:r>
            <a:r>
              <a:rPr lang="en-US" sz="300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u</a:t>
            </a:r>
            <a:r>
              <a:rPr lang="en-US" sz="30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ng</a:t>
            </a:r>
            <a:endParaRPr lang="en-US" sz="300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54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20" y="2975825"/>
            <a:ext cx="3823064" cy="2376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77" y="2635260"/>
            <a:ext cx="3682824" cy="2717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60" y="468085"/>
            <a:ext cx="2022548" cy="226908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19523" y="5525538"/>
            <a:ext cx="1789470" cy="63862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BAF4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d</a:t>
            </a:r>
            <a:r>
              <a:rPr lang="en-US" sz="32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ừng xe</a:t>
            </a:r>
            <a:endParaRPr lang="en-US" sz="32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65440" y="2737174"/>
            <a:ext cx="2757378" cy="63862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BAF4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ứng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nghiêm</a:t>
            </a:r>
            <a:endParaRPr lang="en-US" sz="32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77" y="989274"/>
            <a:ext cx="621792" cy="5998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0" y="111572"/>
            <a:ext cx="706933" cy="71302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06939" y="306370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 smtClean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52642" y="5525538"/>
            <a:ext cx="2112619" cy="63862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BAF4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32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ung lưới</a:t>
            </a:r>
            <a:endParaRPr lang="en-US" sz="32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49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2829</TotalTime>
  <Words>167</Words>
  <Application>Microsoft Office PowerPoint</Application>
  <PresentationFormat>On-screen Show (4:3)</PresentationFormat>
  <Paragraphs>58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 Light</vt:lpstr>
      <vt:lpstr>Arial-SGK-TV</vt:lpstr>
      <vt:lpstr>Calibri</vt:lpstr>
      <vt:lpstr>Arial Rounded MT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fptshop</cp:lastModifiedBy>
  <cp:revision>274</cp:revision>
  <dcterms:created xsi:type="dcterms:W3CDTF">2019-12-10T02:20:27Z</dcterms:created>
  <dcterms:modified xsi:type="dcterms:W3CDTF">2024-12-05T01:01:38Z</dcterms:modified>
</cp:coreProperties>
</file>