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7" r:id="rId2"/>
    <p:sldMasterId id="2147483723" r:id="rId3"/>
  </p:sldMasterIdLst>
  <p:notesMasterIdLst>
    <p:notesMasterId r:id="rId12"/>
  </p:notesMasterIdLst>
  <p:sldIdLst>
    <p:sldId id="283" r:id="rId4"/>
    <p:sldId id="284" r:id="rId5"/>
    <p:sldId id="296" r:id="rId6"/>
    <p:sldId id="285" r:id="rId7"/>
    <p:sldId id="287" r:id="rId8"/>
    <p:sldId id="288" r:id="rId9"/>
    <p:sldId id="289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12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pPr lvl="0" algn="r" eaLnBrk="1" hangingPunct="1"/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8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4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34470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</a:t>
            </a:r>
          </a:p>
          <a:p>
            <a:pPr algn="ctr" defTabSz="913130" eaLnBrk="1" hangingPunct="1">
              <a:buNone/>
            </a:pP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TOÁN 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BẢN LẦU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7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1 (2)">
            <a:hlinkClick r:id="" action="ppaction://media"/>
            <a:extLst>
              <a:ext uri="{FF2B5EF4-FFF2-40B4-BE49-F238E27FC236}">
                <a16:creationId xmlns="" xmlns:a16="http://schemas.microsoft.com/office/drawing/2014/main" id="{B02DC231-0312-B67C-3B3C-26CDFB09E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98425"/>
            <a:ext cx="15047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08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385463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37: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2122" y="677175"/>
            <a:ext cx="5813419" cy="705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Ba,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ngày</a:t>
            </a:r>
            <a:r>
              <a:rPr lang="en-US" sz="2800" b="1" i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3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12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2024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60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98583" y="2750905"/>
            <a:ext cx="1350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73964" y="2811399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96584" y="322368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27237" y="2798289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611313" y="325974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504923" y="2811399"/>
            <a:ext cx="1121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176561" y="3174253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124400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091449" y="4576526"/>
            <a:ext cx="8814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5001493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6304502" y="4568004"/>
            <a:ext cx="10285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74" y="122646"/>
            <a:ext cx="10265968" cy="2274316"/>
          </a:xfrm>
          <a:prstGeom prst="rect">
            <a:avLst/>
          </a:prstGeom>
        </p:spPr>
      </p:pic>
      <p:sp>
        <p:nvSpPr>
          <p:cNvPr id="22" name="Text Box 5"/>
          <p:cNvSpPr txBox="1"/>
          <p:nvPr/>
        </p:nvSpPr>
        <p:spPr>
          <a:xfrm>
            <a:off x="7955842" y="2839791"/>
            <a:ext cx="11584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－</a:t>
            </a:r>
          </a:p>
        </p:txBody>
      </p:sp>
      <p:sp>
        <p:nvSpPr>
          <p:cNvPr id="23" name="Text Box 15"/>
          <p:cNvSpPr txBox="1"/>
          <p:nvPr/>
        </p:nvSpPr>
        <p:spPr>
          <a:xfrm>
            <a:off x="7605970" y="3262685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24" name="Text Box 3"/>
          <p:cNvSpPr txBox="1"/>
          <p:nvPr/>
        </p:nvSpPr>
        <p:spPr>
          <a:xfrm>
            <a:off x="9560868" y="457652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25" name="Text Box 5"/>
          <p:cNvSpPr txBox="1"/>
          <p:nvPr/>
        </p:nvSpPr>
        <p:spPr>
          <a:xfrm>
            <a:off x="9665142" y="2868612"/>
            <a:ext cx="968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6" name="Text Box 3"/>
          <p:cNvSpPr txBox="1"/>
          <p:nvPr/>
        </p:nvSpPr>
        <p:spPr>
          <a:xfrm>
            <a:off x="8249079" y="4638327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27" name="Text Box 15"/>
          <p:cNvSpPr txBox="1"/>
          <p:nvPr/>
        </p:nvSpPr>
        <p:spPr>
          <a:xfrm>
            <a:off x="9405043" y="3194865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42319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23" grpId="0"/>
      <p:bldP spid="23" grpId="1"/>
      <p:bldP spid="25" grpId="0"/>
      <p:bldP spid="25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039"/>
            <a:ext cx="12098956" cy="70690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20409" y="2681619"/>
            <a:ext cx="723305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602073" y="2681618"/>
            <a:ext cx="713294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87570" y="2681619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530420" y="3690666"/>
            <a:ext cx="713294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87097" y="3681041"/>
            <a:ext cx="713294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87570" y="3690666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620282" y="4632517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44884" y="5641564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701561" y="4651769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82840" y="4613578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87097" y="5622497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782840" y="5574991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839909" y="2718070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903197" y="3681041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71366" y="4651769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907011" y="5574991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925001" y="2718070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88388" y="3675384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903197" y="4674988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071366" y="5641564"/>
            <a:ext cx="698830" cy="7161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013357" y="2681618"/>
            <a:ext cx="814848" cy="75255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989206" y="3662373"/>
            <a:ext cx="814848" cy="75255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72370" y="4633543"/>
            <a:ext cx="814848" cy="75255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781900" y="5586045"/>
            <a:ext cx="814848" cy="75255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815202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4" grpId="1" animBg="1"/>
      <p:bldP spid="14" grpId="2" animBg="1"/>
      <p:bldP spid="19" grpId="1" animBg="1"/>
      <p:bldP spid="19" grpId="2" animBg="1"/>
      <p:bldP spid="22" grpId="1" animBg="1"/>
      <p:bldP spid="22" grpId="2" animBg="1"/>
      <p:bldP spid="23" grpId="1" animBg="1"/>
      <p:bldP spid="23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40" grpId="1" animBg="1"/>
      <p:bldP spid="40" grpId="2" animBg="1"/>
      <p:bldP spid="41" grpId="1" animBg="1"/>
      <p:bldP spid="41" grpId="2" animBg="1"/>
      <p:bldP spid="42" grpId="1" animBg="1"/>
      <p:bldP spid="42" grpId="2" animBg="1"/>
      <p:bldP spid="43" grpId="1" animBg="1"/>
      <p:bldP spid="43" grpId="2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81"/>
            <a:ext cx="12012328" cy="68039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36685" y="835432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36685" y="1544583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=30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73370" y="835432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93819" y="1544582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210055" y="835432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210055" y="1556239"/>
            <a:ext cx="1155825" cy="5572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=79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58738" y="4628561"/>
            <a:ext cx="5213023" cy="754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58033" y="4628561"/>
            <a:ext cx="5213023" cy="754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64091" y="4732256"/>
            <a:ext cx="5307290" cy="8012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757164" y="4628561"/>
            <a:ext cx="4301236" cy="9049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40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715693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113</Words>
  <Application>Microsoft Office PowerPoint</Application>
  <PresentationFormat>Custom</PresentationFormat>
  <Paragraphs>71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主题​​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Cloudy</dc:creator>
  <cp:lastModifiedBy>Cloudy</cp:lastModifiedBy>
  <cp:revision>38</cp:revision>
  <dcterms:created xsi:type="dcterms:W3CDTF">2021-05-21T12:59:00Z</dcterms:created>
  <dcterms:modified xsi:type="dcterms:W3CDTF">2024-12-05T02:06:47Z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