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98" r:id="rId3"/>
    <p:sldMasterId id="2147483712" r:id="rId4"/>
    <p:sldMasterId id="2147483741" r:id="rId5"/>
  </p:sldMasterIdLst>
  <p:notesMasterIdLst>
    <p:notesMasterId r:id="rId20"/>
  </p:notesMasterIdLst>
  <p:sldIdLst>
    <p:sldId id="265" r:id="rId6"/>
    <p:sldId id="263" r:id="rId7"/>
    <p:sldId id="264" r:id="rId8"/>
    <p:sldId id="266" r:id="rId9"/>
    <p:sldId id="347" r:id="rId10"/>
    <p:sldId id="319" r:id="rId11"/>
    <p:sldId id="320" r:id="rId12"/>
    <p:sldId id="321" r:id="rId13"/>
    <p:sldId id="274" r:id="rId14"/>
    <p:sldId id="322" r:id="rId15"/>
    <p:sldId id="324" r:id="rId16"/>
    <p:sldId id="323" r:id="rId17"/>
    <p:sldId id="326" r:id="rId18"/>
    <p:sldId id="27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 thao" initials="tt" lastIdx="1" clrIdx="0">
    <p:extLst>
      <p:ext uri="{19B8F6BF-5375-455C-9EA6-DF929625EA0E}">
        <p15:presenceInfo xmlns="" xmlns:p15="http://schemas.microsoft.com/office/powerpoint/2012/main" userId="b5ee1d2202d609f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>
        <p:scale>
          <a:sx n="89" d="100"/>
          <a:sy n="89" d="100"/>
        </p:scale>
        <p:origin x="-432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F4FF6-0C19-4085-A24B-D7CC56FA1061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FED00-B1CD-41CE-8CCC-0E16A0702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938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>
                <a:sym typeface="+mn-ea"/>
              </a:rPr>
              <a:t>.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FED00-B1CD-41CE-8CCC-0E16A0702E6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636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670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670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752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361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3301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2077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625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16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8878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3204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650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281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041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871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085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8083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8884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2765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4576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468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0816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892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798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8870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1171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9477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5114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7292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3213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152287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40597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17510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6682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5251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19973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92913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62273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39016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65440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73808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40519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3714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879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025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6870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6446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9134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4787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6112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6730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159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4810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712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43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450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128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953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25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1C773-6C50-47CB-B854-40F0C6CE833B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837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526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159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8FA92-DCEB-416D-A3AA-345BE494323E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463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.gif"/><Relationship Id="rId18" Type="http://schemas.openxmlformats.org/officeDocument/2006/relationships/image" Target="../media/image28.png"/><Relationship Id="rId26" Type="http://schemas.openxmlformats.org/officeDocument/2006/relationships/image" Target="../media/image33.png"/><Relationship Id="rId3" Type="http://schemas.openxmlformats.org/officeDocument/2006/relationships/image" Target="../media/image19.gif"/><Relationship Id="rId21" Type="http://schemas.openxmlformats.org/officeDocument/2006/relationships/image" Target="../media/image30.gif"/><Relationship Id="rId34" Type="http://schemas.microsoft.com/office/2007/relationships/hdphoto" Target="../media/hdphoto13.wdp"/><Relationship Id="rId7" Type="http://schemas.microsoft.com/office/2007/relationships/hdphoto" Target="../media/hdphoto2.wdp"/><Relationship Id="rId12" Type="http://schemas.openxmlformats.org/officeDocument/2006/relationships/image" Target="../media/image24.gif"/><Relationship Id="rId17" Type="http://schemas.microsoft.com/office/2007/relationships/hdphoto" Target="../media/hdphoto6.wdp"/><Relationship Id="rId25" Type="http://schemas.microsoft.com/office/2007/relationships/hdphoto" Target="../media/hdphoto9.wdp"/><Relationship Id="rId3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7.png"/><Relationship Id="rId20" Type="http://schemas.microsoft.com/office/2007/relationships/hdphoto" Target="../media/hdphoto7.wdp"/><Relationship Id="rId29" Type="http://schemas.microsoft.com/office/2007/relationships/hdphoto" Target="../media/hdphoto11.wdp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21.png"/><Relationship Id="rId11" Type="http://schemas.microsoft.com/office/2007/relationships/hdphoto" Target="../media/hdphoto4.wdp"/><Relationship Id="rId24" Type="http://schemas.openxmlformats.org/officeDocument/2006/relationships/image" Target="../media/image32.png"/><Relationship Id="rId32" Type="http://schemas.openxmlformats.org/officeDocument/2006/relationships/image" Target="../media/image36.gif"/><Relationship Id="rId5" Type="http://schemas.microsoft.com/office/2007/relationships/hdphoto" Target="../media/hdphoto1.wdp"/><Relationship Id="rId15" Type="http://schemas.microsoft.com/office/2007/relationships/hdphoto" Target="../media/hdphoto5.wdp"/><Relationship Id="rId23" Type="http://schemas.microsoft.com/office/2007/relationships/hdphoto" Target="../media/hdphoto8.wdp"/><Relationship Id="rId28" Type="http://schemas.openxmlformats.org/officeDocument/2006/relationships/image" Target="../media/image34.png"/><Relationship Id="rId10" Type="http://schemas.openxmlformats.org/officeDocument/2006/relationships/image" Target="../media/image23.png"/><Relationship Id="rId19" Type="http://schemas.openxmlformats.org/officeDocument/2006/relationships/image" Target="../media/image29.png"/><Relationship Id="rId31" Type="http://schemas.microsoft.com/office/2007/relationships/hdphoto" Target="../media/hdphoto12.wdp"/><Relationship Id="rId4" Type="http://schemas.openxmlformats.org/officeDocument/2006/relationships/image" Target="../media/image20.png"/><Relationship Id="rId9" Type="http://schemas.microsoft.com/office/2007/relationships/hdphoto" Target="../media/hdphoto3.wdp"/><Relationship Id="rId14" Type="http://schemas.openxmlformats.org/officeDocument/2006/relationships/image" Target="../media/image26.png"/><Relationship Id="rId22" Type="http://schemas.openxmlformats.org/officeDocument/2006/relationships/image" Target="../media/image31.png"/><Relationship Id="rId27" Type="http://schemas.microsoft.com/office/2007/relationships/hdphoto" Target="../media/hdphoto10.wdp"/><Relationship Id="rId30" Type="http://schemas.openxmlformats.org/officeDocument/2006/relationships/image" Target="../media/image35.png"/><Relationship Id="rId8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7"/>
          <p:cNvSpPr/>
          <p:nvPr/>
        </p:nvSpPr>
        <p:spPr>
          <a:xfrm>
            <a:off x="-20782" y="0"/>
            <a:ext cx="12268201" cy="22074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  <a:gd name="connsiteX0-449" fmla="*/ 76 w 21676"/>
              <a:gd name="connsiteY0-450" fmla="*/ 0 h 23225"/>
              <a:gd name="connsiteX1-451" fmla="*/ 21676 w 21676"/>
              <a:gd name="connsiteY1-452" fmla="*/ 0 h 23225"/>
              <a:gd name="connsiteX2-453" fmla="*/ 21625 w 21676"/>
              <a:gd name="connsiteY2-454" fmla="*/ 18938 h 23225"/>
              <a:gd name="connsiteX3-455" fmla="*/ 17591 w 21676"/>
              <a:gd name="connsiteY3-456" fmla="*/ 19806 h 23225"/>
              <a:gd name="connsiteX4-457" fmla="*/ 8469 w 21676"/>
              <a:gd name="connsiteY4-458" fmla="*/ 23038 h 23225"/>
              <a:gd name="connsiteX5-459" fmla="*/ 1 w 21676"/>
              <a:gd name="connsiteY5-460" fmla="*/ 20416 h 23225"/>
              <a:gd name="connsiteX6-461" fmla="*/ 76 w 21676"/>
              <a:gd name="connsiteY6-462" fmla="*/ 0 h 23225"/>
              <a:gd name="connsiteX0-463" fmla="*/ 76 w 21676"/>
              <a:gd name="connsiteY0-464" fmla="*/ 0 h 23225"/>
              <a:gd name="connsiteX1-465" fmla="*/ 21676 w 21676"/>
              <a:gd name="connsiteY1-466" fmla="*/ 0 h 23225"/>
              <a:gd name="connsiteX2-467" fmla="*/ 21625 w 21676"/>
              <a:gd name="connsiteY2-468" fmla="*/ 18938 h 23225"/>
              <a:gd name="connsiteX3-469" fmla="*/ 17591 w 21676"/>
              <a:gd name="connsiteY3-470" fmla="*/ 19806 h 23225"/>
              <a:gd name="connsiteX4-471" fmla="*/ 8290 w 21676"/>
              <a:gd name="connsiteY4-472" fmla="*/ 23038 h 23225"/>
              <a:gd name="connsiteX5-473" fmla="*/ 1 w 21676"/>
              <a:gd name="connsiteY5-474" fmla="*/ 20416 h 23225"/>
              <a:gd name="connsiteX6-475" fmla="*/ 76 w 21676"/>
              <a:gd name="connsiteY6-476" fmla="*/ 0 h 23225"/>
              <a:gd name="connsiteX0-477" fmla="*/ 76 w 21676"/>
              <a:gd name="connsiteY0-478" fmla="*/ 0 h 23054"/>
              <a:gd name="connsiteX1-479" fmla="*/ 21676 w 21676"/>
              <a:gd name="connsiteY1-480" fmla="*/ 0 h 23054"/>
              <a:gd name="connsiteX2-481" fmla="*/ 21625 w 21676"/>
              <a:gd name="connsiteY2-482" fmla="*/ 18938 h 23054"/>
              <a:gd name="connsiteX3-483" fmla="*/ 17591 w 21676"/>
              <a:gd name="connsiteY3-484" fmla="*/ 19806 h 23054"/>
              <a:gd name="connsiteX4-485" fmla="*/ 8290 w 21676"/>
              <a:gd name="connsiteY4-486" fmla="*/ 23038 h 23054"/>
              <a:gd name="connsiteX5-487" fmla="*/ 1 w 21676"/>
              <a:gd name="connsiteY5-488" fmla="*/ 20416 h 23054"/>
              <a:gd name="connsiteX6-489" fmla="*/ 76 w 21676"/>
              <a:gd name="connsiteY6-490" fmla="*/ 0 h 23054"/>
              <a:gd name="connsiteX0-491" fmla="*/ 76 w 21676"/>
              <a:gd name="connsiteY0-492" fmla="*/ 0 h 23038"/>
              <a:gd name="connsiteX1-493" fmla="*/ 21676 w 21676"/>
              <a:gd name="connsiteY1-494" fmla="*/ 0 h 23038"/>
              <a:gd name="connsiteX2-495" fmla="*/ 21625 w 21676"/>
              <a:gd name="connsiteY2-496" fmla="*/ 18938 h 23038"/>
              <a:gd name="connsiteX3-497" fmla="*/ 17591 w 21676"/>
              <a:gd name="connsiteY3-498" fmla="*/ 19806 h 23038"/>
              <a:gd name="connsiteX4-499" fmla="*/ 8290 w 21676"/>
              <a:gd name="connsiteY4-500" fmla="*/ 23038 h 23038"/>
              <a:gd name="connsiteX5-501" fmla="*/ 1 w 21676"/>
              <a:gd name="connsiteY5-502" fmla="*/ 20416 h 23038"/>
              <a:gd name="connsiteX6-503" fmla="*/ 76 w 21676"/>
              <a:gd name="connsiteY6-504" fmla="*/ 0 h 23038"/>
              <a:gd name="connsiteX0-505" fmla="*/ 76 w 21676"/>
              <a:gd name="connsiteY0-506" fmla="*/ 0 h 23038"/>
              <a:gd name="connsiteX1-507" fmla="*/ 21676 w 21676"/>
              <a:gd name="connsiteY1-508" fmla="*/ 0 h 23038"/>
              <a:gd name="connsiteX2-509" fmla="*/ 21625 w 21676"/>
              <a:gd name="connsiteY2-510" fmla="*/ 18938 h 23038"/>
              <a:gd name="connsiteX3-511" fmla="*/ 18037 w 21676"/>
              <a:gd name="connsiteY3-512" fmla="*/ 19806 h 23038"/>
              <a:gd name="connsiteX4-513" fmla="*/ 8290 w 21676"/>
              <a:gd name="connsiteY4-514" fmla="*/ 23038 h 23038"/>
              <a:gd name="connsiteX5-515" fmla="*/ 1 w 21676"/>
              <a:gd name="connsiteY5-516" fmla="*/ 20416 h 23038"/>
              <a:gd name="connsiteX6-517" fmla="*/ 76 w 21676"/>
              <a:gd name="connsiteY6-518" fmla="*/ 0 h 23038"/>
              <a:gd name="connsiteX0-519" fmla="*/ 76 w 21676"/>
              <a:gd name="connsiteY0-520" fmla="*/ 0 h 23038"/>
              <a:gd name="connsiteX1-521" fmla="*/ 21676 w 21676"/>
              <a:gd name="connsiteY1-522" fmla="*/ 0 h 23038"/>
              <a:gd name="connsiteX2-523" fmla="*/ 21625 w 21676"/>
              <a:gd name="connsiteY2-524" fmla="*/ 19390 h 23038"/>
              <a:gd name="connsiteX3-525" fmla="*/ 18037 w 21676"/>
              <a:gd name="connsiteY3-526" fmla="*/ 19806 h 23038"/>
              <a:gd name="connsiteX4-527" fmla="*/ 8290 w 21676"/>
              <a:gd name="connsiteY4-528" fmla="*/ 23038 h 23038"/>
              <a:gd name="connsiteX5-529" fmla="*/ 1 w 21676"/>
              <a:gd name="connsiteY5-530" fmla="*/ 20416 h 23038"/>
              <a:gd name="connsiteX6-531" fmla="*/ 76 w 21676"/>
              <a:gd name="connsiteY6-532" fmla="*/ 0 h 23038"/>
              <a:gd name="connsiteX0-533" fmla="*/ 76 w 21676"/>
              <a:gd name="connsiteY0-534" fmla="*/ 0 h 23038"/>
              <a:gd name="connsiteX1-535" fmla="*/ 21676 w 21676"/>
              <a:gd name="connsiteY1-536" fmla="*/ 0 h 23038"/>
              <a:gd name="connsiteX2-537" fmla="*/ 21625 w 21676"/>
              <a:gd name="connsiteY2-538" fmla="*/ 19390 h 23038"/>
              <a:gd name="connsiteX3-539" fmla="*/ 18037 w 21676"/>
              <a:gd name="connsiteY3-540" fmla="*/ 19806 h 23038"/>
              <a:gd name="connsiteX4-541" fmla="*/ 8290 w 21676"/>
              <a:gd name="connsiteY4-542" fmla="*/ 23038 h 23038"/>
              <a:gd name="connsiteX5-543" fmla="*/ 1 w 21676"/>
              <a:gd name="connsiteY5-544" fmla="*/ 20416 h 23038"/>
              <a:gd name="connsiteX6-545" fmla="*/ 76 w 21676"/>
              <a:gd name="connsiteY6-546" fmla="*/ 0 h 23038"/>
              <a:gd name="connsiteX0-547" fmla="*/ 76 w 21676"/>
              <a:gd name="connsiteY0-548" fmla="*/ 0 h 23075"/>
              <a:gd name="connsiteX1-549" fmla="*/ 21676 w 21676"/>
              <a:gd name="connsiteY1-550" fmla="*/ 0 h 23075"/>
              <a:gd name="connsiteX2-551" fmla="*/ 21625 w 21676"/>
              <a:gd name="connsiteY2-552" fmla="*/ 19390 h 23075"/>
              <a:gd name="connsiteX3-553" fmla="*/ 18037 w 21676"/>
              <a:gd name="connsiteY3-554" fmla="*/ 19806 h 23075"/>
              <a:gd name="connsiteX4-555" fmla="*/ 8290 w 21676"/>
              <a:gd name="connsiteY4-556" fmla="*/ 23038 h 23075"/>
              <a:gd name="connsiteX5-557" fmla="*/ 1 w 21676"/>
              <a:gd name="connsiteY5-558" fmla="*/ 20416 h 23075"/>
              <a:gd name="connsiteX6-559" fmla="*/ 76 w 21676"/>
              <a:gd name="connsiteY6-560" fmla="*/ 0 h 230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lowchart: Document 17"/>
          <p:cNvSpPr/>
          <p:nvPr/>
        </p:nvSpPr>
        <p:spPr>
          <a:xfrm>
            <a:off x="-76199" y="10940"/>
            <a:ext cx="12268199" cy="186169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27651" y="1103716"/>
            <a:ext cx="9233535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Thứ</a:t>
            </a:r>
            <a:r>
              <a:rPr kumimoji="0" lang="en-US" sz="3600" b="1" i="0" u="none" strike="noStrike" kern="1200" cap="none" spc="0" normalizeH="0" noProof="0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tư</a:t>
            </a:r>
            <a:r>
              <a:rPr kumimoji="0" lang="en-US" sz="3600" b="1" i="0" u="none" strike="noStrike" kern="1200" cap="none" spc="0" normalizeH="0" noProof="0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ngày</a:t>
            </a:r>
            <a:r>
              <a:rPr kumimoji="0" lang="en-US" sz="3600" b="1" i="0" u="none" strike="noStrike" kern="1200" cap="none" spc="0" normalizeH="0" noProof="0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4</a:t>
            </a:r>
            <a:r>
              <a:rPr kumimoji="0" lang="en-US" sz="3600" b="1" i="0" u="none" strike="noStrike" kern="1200" cap="none" spc="0" normalizeH="0" noProof="0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tháng</a:t>
            </a:r>
            <a:r>
              <a:rPr lang="en-US" sz="3600" b="1" noProof="0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12 </a:t>
            </a:r>
            <a:r>
              <a:rPr lang="en-US" sz="3600" b="1" noProof="0" dirty="0" err="1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năm</a:t>
            </a:r>
            <a:r>
              <a:rPr lang="en-US" sz="3600" b="1" noProof="0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2024</a:t>
            </a:r>
            <a:endParaRPr kumimoji="0" lang="en-US" sz="3600" b="1" i="0" u="none" strike="noStrike" kern="1200" cap="none" spc="0" normalizeH="0" baseline="0" noProof="0" dirty="0">
              <a:ln w="3175"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938020" y="3429000"/>
            <a:ext cx="9443085" cy="1383665"/>
            <a:chOff x="2052684" y="2617912"/>
            <a:chExt cx="5768788" cy="1092595"/>
          </a:xfrm>
        </p:grpSpPr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2684" y="2617912"/>
              <a:ext cx="5768788" cy="1092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2057479" y="2772823"/>
              <a:ext cx="5121462" cy="653351"/>
            </a:xfrm>
            <a:prstGeom prst="rect">
              <a:avLst/>
            </a:prstGeom>
            <a:noFill/>
          </p:spPr>
          <p:txBody>
            <a:bodyPr wrap="square" lIns="89301" tIns="44651" rIns="89301" bIns="44651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6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Nặn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6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6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đồ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6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srgbClr val="0086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chơi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86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3" name="Rectangle 16"/>
          <p:cNvSpPr/>
          <p:nvPr/>
        </p:nvSpPr>
        <p:spPr>
          <a:xfrm rot="269291">
            <a:off x="985163" y="3614125"/>
            <a:ext cx="1448268" cy="1127520"/>
          </a:xfrm>
          <a:custGeom>
            <a:avLst/>
            <a:gdLst>
              <a:gd name="connsiteX0" fmla="*/ 0 w 1322292"/>
              <a:gd name="connsiteY0" fmla="*/ 0 h 1023843"/>
              <a:gd name="connsiteX1" fmla="*/ 1322292 w 1322292"/>
              <a:gd name="connsiteY1" fmla="*/ 0 h 1023843"/>
              <a:gd name="connsiteX2" fmla="*/ 1322292 w 1322292"/>
              <a:gd name="connsiteY2" fmla="*/ 1023843 h 1023843"/>
              <a:gd name="connsiteX3" fmla="*/ 0 w 1322292"/>
              <a:gd name="connsiteY3" fmla="*/ 1023843 h 1023843"/>
              <a:gd name="connsiteX4" fmla="*/ 0 w 1322292"/>
              <a:gd name="connsiteY4" fmla="*/ 0 h 1023843"/>
              <a:gd name="connsiteX0-1" fmla="*/ 38 w 1322330"/>
              <a:gd name="connsiteY0-2" fmla="*/ 0 h 1023843"/>
              <a:gd name="connsiteX1-3" fmla="*/ 1322330 w 1322330"/>
              <a:gd name="connsiteY1-4" fmla="*/ 0 h 1023843"/>
              <a:gd name="connsiteX2-5" fmla="*/ 1322330 w 1322330"/>
              <a:gd name="connsiteY2-6" fmla="*/ 1023843 h 1023843"/>
              <a:gd name="connsiteX3-7" fmla="*/ 38 w 1322330"/>
              <a:gd name="connsiteY3-8" fmla="*/ 1023843 h 1023843"/>
              <a:gd name="connsiteX4-9" fmla="*/ 401820 w 1322330"/>
              <a:gd name="connsiteY4-10" fmla="*/ 432335 h 1023843"/>
              <a:gd name="connsiteX5" fmla="*/ 38 w 1322330"/>
              <a:gd name="connsiteY5" fmla="*/ 0 h 102384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" y="connsiteY5"/>
              </a:cxn>
            </a:cxnLst>
            <a:rect l="l" t="t" r="r" b="b"/>
            <a:pathLst>
              <a:path w="1322330" h="1023843">
                <a:moveTo>
                  <a:pt x="38" y="0"/>
                </a:moveTo>
                <a:lnTo>
                  <a:pt x="1322330" y="0"/>
                </a:lnTo>
                <a:lnTo>
                  <a:pt x="1322330" y="1023843"/>
                </a:lnTo>
                <a:lnTo>
                  <a:pt x="38" y="1023843"/>
                </a:lnTo>
                <a:cubicBezTo>
                  <a:pt x="-4580" y="845146"/>
                  <a:pt x="406438" y="611032"/>
                  <a:pt x="401820" y="432335"/>
                </a:cubicBezTo>
                <a:lnTo>
                  <a:pt x="38" y="0"/>
                </a:lnTo>
                <a:close/>
              </a:path>
            </a:pathLst>
          </a:custGeom>
          <a:solidFill>
            <a:srgbClr val="78B832"/>
          </a:solidFill>
          <a:ln>
            <a:solidFill>
              <a:srgbClr val="78B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6"/>
          <p:cNvSpPr/>
          <p:nvPr/>
        </p:nvSpPr>
        <p:spPr>
          <a:xfrm rot="489815">
            <a:off x="1159679" y="3735310"/>
            <a:ext cx="1135945" cy="905568"/>
          </a:xfrm>
          <a:custGeom>
            <a:avLst/>
            <a:gdLst>
              <a:gd name="connsiteX0" fmla="*/ 0 w 1322292"/>
              <a:gd name="connsiteY0" fmla="*/ 0 h 1023843"/>
              <a:gd name="connsiteX1" fmla="*/ 1322292 w 1322292"/>
              <a:gd name="connsiteY1" fmla="*/ 0 h 1023843"/>
              <a:gd name="connsiteX2" fmla="*/ 1322292 w 1322292"/>
              <a:gd name="connsiteY2" fmla="*/ 1023843 h 1023843"/>
              <a:gd name="connsiteX3" fmla="*/ 0 w 1322292"/>
              <a:gd name="connsiteY3" fmla="*/ 1023843 h 1023843"/>
              <a:gd name="connsiteX4" fmla="*/ 0 w 1322292"/>
              <a:gd name="connsiteY4" fmla="*/ 0 h 1023843"/>
              <a:gd name="connsiteX0-1" fmla="*/ 38 w 1322330"/>
              <a:gd name="connsiteY0-2" fmla="*/ 0 h 1023843"/>
              <a:gd name="connsiteX1-3" fmla="*/ 1322330 w 1322330"/>
              <a:gd name="connsiteY1-4" fmla="*/ 0 h 1023843"/>
              <a:gd name="connsiteX2-5" fmla="*/ 1322330 w 1322330"/>
              <a:gd name="connsiteY2-6" fmla="*/ 1023843 h 1023843"/>
              <a:gd name="connsiteX3-7" fmla="*/ 38 w 1322330"/>
              <a:gd name="connsiteY3-8" fmla="*/ 1023843 h 1023843"/>
              <a:gd name="connsiteX4-9" fmla="*/ 401820 w 1322330"/>
              <a:gd name="connsiteY4-10" fmla="*/ 432335 h 1023843"/>
              <a:gd name="connsiteX5" fmla="*/ 38 w 1322330"/>
              <a:gd name="connsiteY5" fmla="*/ 0 h 102384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" y="connsiteY5"/>
              </a:cxn>
            </a:cxnLst>
            <a:rect l="l" t="t" r="r" b="b"/>
            <a:pathLst>
              <a:path w="1322330" h="1023843">
                <a:moveTo>
                  <a:pt x="38" y="0"/>
                </a:moveTo>
                <a:lnTo>
                  <a:pt x="1322330" y="0"/>
                </a:lnTo>
                <a:lnTo>
                  <a:pt x="1322330" y="1023843"/>
                </a:lnTo>
                <a:lnTo>
                  <a:pt x="38" y="1023843"/>
                </a:lnTo>
                <a:cubicBezTo>
                  <a:pt x="-4580" y="845146"/>
                  <a:pt x="406438" y="611032"/>
                  <a:pt x="401820" y="432335"/>
                </a:cubicBezTo>
                <a:lnTo>
                  <a:pt x="38" y="0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78B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641" y="3271097"/>
            <a:ext cx="1416718" cy="1367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944727" y="3338628"/>
            <a:ext cx="967557" cy="1231900"/>
          </a:xfrm>
          <a:prstGeom prst="rect">
            <a:avLst/>
          </a:prstGeom>
          <a:noFill/>
        </p:spPr>
        <p:txBody>
          <a:bodyPr wrap="square" lIns="89301" tIns="44651" rIns="89301" bIns="44651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25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kumimoji="0" lang="en-US" sz="3125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9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" y="6629400"/>
            <a:ext cx="12192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87C2F679-7D0E-4606-9767-EC8030C48F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9971" y="0"/>
            <a:ext cx="946296" cy="94178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43267" y="2203005"/>
            <a:ext cx="9233535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smtClean="0">
                <a:ln w="3175">
                  <a:solidFill>
                    <a:prstClr val="white"/>
                  </a:solidFill>
                </a:ln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 việt </a:t>
            </a:r>
            <a:endParaRPr kumimoji="0" lang="en-US" sz="3600" b="1" i="0" u="none" strike="noStrike" kern="1200" cap="none" spc="0" normalizeH="0" baseline="0" noProof="0" dirty="0">
              <a:ln w="3175">
                <a:solidFill>
                  <a:prstClr val="white"/>
                </a:solidFill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780AE4C-83C9-4CDD-B844-D1E98F1422BE}"/>
              </a:ext>
            </a:extLst>
          </p:cNvPr>
          <p:cNvSpPr txBox="1"/>
          <p:nvPr/>
        </p:nvSpPr>
        <p:spPr>
          <a:xfrm>
            <a:off x="3097530" y="80010"/>
            <a:ext cx="5989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Nặn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A1C389F-9E9A-4B0B-AA3A-BE94F5B7DEF0}"/>
              </a:ext>
            </a:extLst>
          </p:cNvPr>
          <p:cNvSpPr txBox="1"/>
          <p:nvPr/>
        </p:nvSpPr>
        <p:spPr>
          <a:xfrm>
            <a:off x="605790" y="653236"/>
            <a:ext cx="380619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 thềm gió mát,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nặn đồ chơi.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nằm vẫy đuôi,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 xoe đôi mắt.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quả thị,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quả na,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này phần mẹ,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này phần cha.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chiếc cối nhỏ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nặn thật tròn,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Biếu bà đấy nhé,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Giã trầu thêm ngon.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A99B854-BE98-483D-BD88-FA2B845B5908}"/>
              </a:ext>
            </a:extLst>
          </p:cNvPr>
          <p:cNvSpPr txBox="1"/>
          <p:nvPr/>
        </p:nvSpPr>
        <p:spPr>
          <a:xfrm>
            <a:off x="4122420" y="710882"/>
            <a:ext cx="38061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thằng chuột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 riêng chú mèo,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ta thích chí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Vểnh râu “meo meo”!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Ngoài hiên đã nắng,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nặn xong rồi.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Đừng sờ vào đấy,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còn đang phơi.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64D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8846385-2AAA-413A-9946-10D257EA9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0022" y="1357213"/>
            <a:ext cx="3943350" cy="333375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668F2950-BBB3-4C6F-B692-C68D72670589}"/>
              </a:ext>
            </a:extLst>
          </p:cNvPr>
          <p:cNvSpPr/>
          <p:nvPr/>
        </p:nvSpPr>
        <p:spPr>
          <a:xfrm>
            <a:off x="3989070" y="5394960"/>
            <a:ext cx="7734302" cy="116260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nặn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41947D52-AB99-4E4E-AE12-C1AEE49F0D54}"/>
              </a:ext>
            </a:extLst>
          </p:cNvPr>
          <p:cNvCxnSpPr/>
          <p:nvPr/>
        </p:nvCxnSpPr>
        <p:spPr>
          <a:xfrm>
            <a:off x="1714500" y="3223815"/>
            <a:ext cx="106299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4CE1EED5-4966-4B24-ABF0-53874E831830}"/>
              </a:ext>
            </a:extLst>
          </p:cNvPr>
          <p:cNvCxnSpPr/>
          <p:nvPr/>
        </p:nvCxnSpPr>
        <p:spPr>
          <a:xfrm>
            <a:off x="1783080" y="3669585"/>
            <a:ext cx="106299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39BFA8F8-FE6F-442E-90F3-13E9301313E8}"/>
              </a:ext>
            </a:extLst>
          </p:cNvPr>
          <p:cNvCxnSpPr>
            <a:cxnSpLocks/>
          </p:cNvCxnSpPr>
          <p:nvPr/>
        </p:nvCxnSpPr>
        <p:spPr>
          <a:xfrm>
            <a:off x="1440180" y="5394960"/>
            <a:ext cx="190881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6EBACA82-2C43-4093-BD1F-BEB6C56BB364}"/>
              </a:ext>
            </a:extLst>
          </p:cNvPr>
          <p:cNvCxnSpPr>
            <a:cxnSpLocks/>
          </p:cNvCxnSpPr>
          <p:nvPr/>
        </p:nvCxnSpPr>
        <p:spPr>
          <a:xfrm>
            <a:off x="5223510" y="1177290"/>
            <a:ext cx="190881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2281506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780AE4C-83C9-4CDD-B844-D1E98F1422BE}"/>
              </a:ext>
            </a:extLst>
          </p:cNvPr>
          <p:cNvSpPr txBox="1"/>
          <p:nvPr/>
        </p:nvSpPr>
        <p:spPr>
          <a:xfrm>
            <a:off x="3097530" y="80010"/>
            <a:ext cx="5989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Nặn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A1C389F-9E9A-4B0B-AA3A-BE94F5B7DEF0}"/>
              </a:ext>
            </a:extLst>
          </p:cNvPr>
          <p:cNvSpPr txBox="1"/>
          <p:nvPr/>
        </p:nvSpPr>
        <p:spPr>
          <a:xfrm>
            <a:off x="605790" y="653236"/>
            <a:ext cx="380619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 thềm gió mát,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nặn đồ chơi.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nằm vẫy đuôi,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 xoe đôi mắt.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quả thị,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quả na,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này phần mẹ,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này phần cha.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chiếc cối nhỏ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nặn thật tròn,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Biếu bà đấy nhé,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Giã trầu thêm ngon.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A99B854-BE98-483D-BD88-FA2B845B5908}"/>
              </a:ext>
            </a:extLst>
          </p:cNvPr>
          <p:cNvSpPr txBox="1"/>
          <p:nvPr/>
        </p:nvSpPr>
        <p:spPr>
          <a:xfrm>
            <a:off x="4122420" y="710882"/>
            <a:ext cx="38061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thằng chuột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 riêng chú mèo,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ta thích chí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Vểnh râu “meo meo”!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Ngoài hiên đã nắng,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nặn xong rồi.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Đừng sờ vào đấy,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còn đang phơi.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64D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8846385-2AAA-413A-9946-10D257EA9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0022" y="1357213"/>
            <a:ext cx="3943350" cy="333375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98A8359A-75A0-4DEB-B0ED-255435F29EA8}"/>
              </a:ext>
            </a:extLst>
          </p:cNvPr>
          <p:cNvSpPr/>
          <p:nvPr/>
        </p:nvSpPr>
        <p:spPr>
          <a:xfrm>
            <a:off x="3989070" y="5394960"/>
            <a:ext cx="7734302" cy="116260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nặn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ai?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0E143876-62A8-4648-BD8F-605DA8A2232D}"/>
              </a:ext>
            </a:extLst>
          </p:cNvPr>
          <p:cNvCxnSpPr/>
          <p:nvPr/>
        </p:nvCxnSpPr>
        <p:spPr>
          <a:xfrm>
            <a:off x="2880360" y="4080510"/>
            <a:ext cx="58293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23A0ED89-F537-4982-8A70-1A8D6332B638}"/>
              </a:ext>
            </a:extLst>
          </p:cNvPr>
          <p:cNvCxnSpPr/>
          <p:nvPr/>
        </p:nvCxnSpPr>
        <p:spPr>
          <a:xfrm>
            <a:off x="2948940" y="4514850"/>
            <a:ext cx="58293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42BB7FED-A4D4-46A4-A85E-0CA1D779D42D}"/>
              </a:ext>
            </a:extLst>
          </p:cNvPr>
          <p:cNvCxnSpPr/>
          <p:nvPr/>
        </p:nvCxnSpPr>
        <p:spPr>
          <a:xfrm>
            <a:off x="1383030" y="6229350"/>
            <a:ext cx="58293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D47DBABD-C056-45C6-8DD8-C877C5DF1E97}"/>
              </a:ext>
            </a:extLst>
          </p:cNvPr>
          <p:cNvCxnSpPr/>
          <p:nvPr/>
        </p:nvCxnSpPr>
        <p:spPr>
          <a:xfrm>
            <a:off x="6595110" y="1623060"/>
            <a:ext cx="58293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112650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780AE4C-83C9-4CDD-B844-D1E98F1422BE}"/>
              </a:ext>
            </a:extLst>
          </p:cNvPr>
          <p:cNvSpPr txBox="1"/>
          <p:nvPr/>
        </p:nvSpPr>
        <p:spPr>
          <a:xfrm>
            <a:off x="3097530" y="80010"/>
            <a:ext cx="5989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Nặn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A1C389F-9E9A-4B0B-AA3A-BE94F5B7DEF0}"/>
              </a:ext>
            </a:extLst>
          </p:cNvPr>
          <p:cNvSpPr txBox="1"/>
          <p:nvPr/>
        </p:nvSpPr>
        <p:spPr>
          <a:xfrm>
            <a:off x="605790" y="653236"/>
            <a:ext cx="380619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 thềm gió mát,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nặn đồ chơi.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nằm vẫy đuôi,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 xoe đôi mắt.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quả thị,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quả na,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này phần mẹ,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này phần cha.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chiếc cối nhỏ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nặn thật tròn,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Biếu bà đấy nhé,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Giã trầu thêm ngon.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A99B854-BE98-483D-BD88-FA2B845B5908}"/>
              </a:ext>
            </a:extLst>
          </p:cNvPr>
          <p:cNvSpPr txBox="1"/>
          <p:nvPr/>
        </p:nvSpPr>
        <p:spPr>
          <a:xfrm>
            <a:off x="4122420" y="710882"/>
            <a:ext cx="38061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thằng chuột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 riêng chú mèo,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ta thích chí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Vểnh râu “meo meo”!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Ngoài hiên đã nắng,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nặn xong rồi.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Đừng sờ vào đấy,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còn đang phơi.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64D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8846385-2AAA-413A-9946-10D257EA9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0022" y="1357213"/>
            <a:ext cx="3943350" cy="333375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98A8359A-75A0-4DEB-B0ED-255435F29EA8}"/>
              </a:ext>
            </a:extLst>
          </p:cNvPr>
          <p:cNvSpPr/>
          <p:nvPr/>
        </p:nvSpPr>
        <p:spPr>
          <a:xfrm>
            <a:off x="3989070" y="5394960"/>
            <a:ext cx="7734302" cy="116260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nặn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="" xmlns:a16="http://schemas.microsoft.com/office/drawing/2014/main" id="{F5586EB6-D6F8-413B-AED3-AD0BF95E3220}"/>
              </a:ext>
            </a:extLst>
          </p:cNvPr>
          <p:cNvSpPr/>
          <p:nvPr/>
        </p:nvSpPr>
        <p:spPr>
          <a:xfrm>
            <a:off x="7928610" y="653236"/>
            <a:ext cx="3101340" cy="196423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thể hiện lòng hiếu thảo, quan tâm mọi người của bé</a:t>
            </a:r>
            <a:endParaRPr lang="en-US" sz="24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750714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780AE4C-83C9-4CDD-B844-D1E98F1422BE}"/>
              </a:ext>
            </a:extLst>
          </p:cNvPr>
          <p:cNvSpPr txBox="1"/>
          <p:nvPr/>
        </p:nvSpPr>
        <p:spPr>
          <a:xfrm>
            <a:off x="3097530" y="80010"/>
            <a:ext cx="5989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Nặn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A1C389F-9E9A-4B0B-AA3A-BE94F5B7DEF0}"/>
              </a:ext>
            </a:extLst>
          </p:cNvPr>
          <p:cNvSpPr txBox="1"/>
          <p:nvPr/>
        </p:nvSpPr>
        <p:spPr>
          <a:xfrm>
            <a:off x="605790" y="653236"/>
            <a:ext cx="380619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 thềm gió mát,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nặn đồ chơi.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nằm vẫy đuôi,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 xoe đôi mắt.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quả thị,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quả na,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này phần mẹ,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này phần cha.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chiếc cối nhỏ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nặn thật tròn,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Biếu bà đấy nhé,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Giã trầu thêm ngon.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A99B854-BE98-483D-BD88-FA2B845B5908}"/>
              </a:ext>
            </a:extLst>
          </p:cNvPr>
          <p:cNvSpPr txBox="1"/>
          <p:nvPr/>
        </p:nvSpPr>
        <p:spPr>
          <a:xfrm>
            <a:off x="4122420" y="710882"/>
            <a:ext cx="38061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thằng chuột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 riêng chú mèo,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ta thích chí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Vểnh râu “meo meo”!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Ngoài hiên đã nắng,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nặn xong rồi.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Đừng sờ vào đấy,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còn đang phơi.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64D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8846385-2AAA-413A-9946-10D257EA9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0022" y="1357213"/>
            <a:ext cx="3943350" cy="333375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668F2950-BBB3-4C6F-B692-C68D72670589}"/>
              </a:ext>
            </a:extLst>
          </p:cNvPr>
          <p:cNvSpPr/>
          <p:nvPr/>
        </p:nvSpPr>
        <p:spPr>
          <a:xfrm>
            <a:off x="3840480" y="5394960"/>
            <a:ext cx="7882892" cy="116260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vi-VN" sz="40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 từ ngữ cho biết chú mè</a:t>
            </a:r>
            <a:r>
              <a:rPr lang="en-US" sz="40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r>
              <a:rPr lang="vi-VN" sz="40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 rất vui vì được bé tặng quà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6EBACA82-2C43-4093-BD1F-BEB6C56BB364}"/>
              </a:ext>
            </a:extLst>
          </p:cNvPr>
          <p:cNvCxnSpPr>
            <a:cxnSpLocks/>
          </p:cNvCxnSpPr>
          <p:nvPr/>
        </p:nvCxnSpPr>
        <p:spPr>
          <a:xfrm>
            <a:off x="5372100" y="2023110"/>
            <a:ext cx="12573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8570375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49" y="-126077"/>
            <a:ext cx="3143250" cy="2381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447800"/>
            <a:ext cx="4648200" cy="20764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3917" l="3750" r="98667">
                        <a14:foregroundMark x1="44333" y1="17167" x2="45167" y2="20583"/>
                        <a14:foregroundMark x1="50167" y1="19167" x2="49833" y2="22250"/>
                        <a14:foregroundMark x1="39917" y1="30917" x2="40083" y2="34750"/>
                        <a14:foregroundMark x1="42750" y1="36583" x2="45333" y2="36583"/>
                        <a14:foregroundMark x1="49583" y1="40000" x2="48583" y2="42667"/>
                        <a14:foregroundMark x1="43500" y1="24667" x2="47167" y2="23000"/>
                        <a14:foregroundMark x1="61333" y1="19417" x2="62500" y2="23000"/>
                        <a14:foregroundMark x1="69000" y1="17583" x2="66750" y2="21833"/>
                        <a14:foregroundMark x1="72667" y1="21417" x2="71000" y2="25083"/>
                        <a14:foregroundMark x1="65167" y1="24250" x2="68000" y2="26250"/>
                        <a14:foregroundMark x1="72417" y1="27667" x2="74417" y2="27667"/>
                        <a14:foregroundMark x1="84167" y1="40167" x2="82083" y2="44667"/>
                        <a14:foregroundMark x1="82083" y1="47667" x2="85333" y2="48250"/>
                        <a14:foregroundMark x1="75833" y1="46250" x2="77250" y2="48500"/>
                        <a14:foregroundMark x1="65333" y1="60000" x2="68417" y2="61000"/>
                        <a14:foregroundMark x1="20500" y1="32333" x2="21083" y2="35750"/>
                        <a14:foregroundMark x1="10833" y1="34167" x2="16500" y2="34917"/>
                        <a14:foregroundMark x1="16833" y1="38583" x2="18250" y2="42250"/>
                        <a14:foregroundMark x1="18500" y1="46833" x2="21333" y2="45833"/>
                        <a14:foregroundMark x1="29000" y1="55167" x2="30000" y2="52917"/>
                        <a14:foregroundMark x1="25167" y1="62833" x2="27750" y2="66250"/>
                        <a14:foregroundMark x1="35833" y1="76000" x2="38250" y2="76000"/>
                        <a14:foregroundMark x1="38083" y1="83417" x2="36083" y2="87250"/>
                        <a14:foregroundMark x1="21750" y1="88500" x2="26000" y2="88500"/>
                        <a14:foregroundMark x1="11833" y1="83667" x2="12250" y2="86667"/>
                        <a14:foregroundMark x1="43750" y1="89500" x2="46750" y2="90500"/>
                        <a14:foregroundMark x1="70583" y1="79833" x2="70000" y2="83833"/>
                        <a14:foregroundMark x1="73250" y1="86667" x2="70833" y2="88083"/>
                        <a14:foregroundMark x1="78083" y1="76000" x2="81333" y2="77333"/>
                        <a14:foregroundMark x1="72833" y1="68250" x2="75250" y2="71333"/>
                        <a14:foregroundMark x1="81500" y1="88667" x2="83333" y2="9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4" t="15000" r="13235" b="5000"/>
          <a:stretch/>
        </p:blipFill>
        <p:spPr>
          <a:xfrm>
            <a:off x="7886700" y="34636"/>
            <a:ext cx="4038600" cy="3657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/>
        </p:blipFill>
        <p:spPr>
          <a:xfrm>
            <a:off x="0" y="457200"/>
            <a:ext cx="2625436" cy="23673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50" y="2772301"/>
            <a:ext cx="1048683" cy="8127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11" y="2209800"/>
            <a:ext cx="1039920" cy="914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58" y="2180359"/>
            <a:ext cx="1039920" cy="12486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761" y="2115469"/>
            <a:ext cx="1039920" cy="10087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199" y="2313474"/>
            <a:ext cx="1257300" cy="18253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272" y="2646730"/>
            <a:ext cx="1137329" cy="9152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4458566"/>
            <a:ext cx="1753077" cy="1219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492161"/>
            <a:ext cx="1753077" cy="1219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0" r="32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2" t="35185" r="63490" b="31482"/>
          <a:stretch/>
        </p:blipFill>
        <p:spPr>
          <a:xfrm>
            <a:off x="7769814" y="4881631"/>
            <a:ext cx="1426110" cy="1371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778" b="96000" l="0" r="100000">
                        <a14:foregroundMark x1="42000" y1="55111" x2="48000" y2="66222"/>
                        <a14:foregroundMark x1="47556" y1="51111" x2="51111" y2="64667"/>
                        <a14:foregroundMark x1="55778" y1="48222" x2="55333" y2="6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56" t="33318" r="33663" b="31496"/>
          <a:stretch/>
        </p:blipFill>
        <p:spPr>
          <a:xfrm>
            <a:off x="11049000" y="4728834"/>
            <a:ext cx="1295400" cy="14478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018" y="3524250"/>
            <a:ext cx="2438400" cy="24384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0" y="29350"/>
            <a:ext cx="1581150" cy="1554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5692" b="96000" l="9963" r="89851">
                        <a14:foregroundMark x1="35196" y1="28154" x2="39385" y2="29231"/>
                        <a14:foregroundMark x1="55121" y1="30615" x2="58845" y2="32692"/>
                        <a14:foregroundMark x1="69088" y1="20077" x2="69088" y2="23923"/>
                        <a14:foregroundMark x1="35196" y1="13462" x2="35196" y2="17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511" y="3858491"/>
            <a:ext cx="2357489" cy="24193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000" b="90000" l="0" r="90000">
                        <a14:foregroundMark x1="39538" y1="17248" x2="37769" y2="288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79" t="11468" r="52891" b="10549"/>
          <a:stretch/>
        </p:blipFill>
        <p:spPr>
          <a:xfrm>
            <a:off x="1677769" y="4409208"/>
            <a:ext cx="1398310" cy="155170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100000" l="10000" r="98231">
                        <a14:foregroundMark x1="78692" y1="13119" x2="66462" y2="610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45" t="8716" r="5770" b="2294"/>
          <a:stretch/>
        </p:blipFill>
        <p:spPr>
          <a:xfrm>
            <a:off x="3829413" y="4458566"/>
            <a:ext cx="1228718" cy="164590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400" b="99600" l="9664" r="899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105" y="2139775"/>
            <a:ext cx="2406492" cy="2442441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6619" y="6015373"/>
            <a:ext cx="12150436" cy="9233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 prstMaterial="dkEdge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2A hẹn gặp lại các bạn ở bài sau nhé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10000" b="90000" l="4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129" y="-41757"/>
            <a:ext cx="2153327" cy="157207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385" y="1033966"/>
            <a:ext cx="1070829" cy="117583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3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0" b="99517" l="0" r="99180">
                        <a14:foregroundMark x1="30328" y1="42512" x2="22131" y2="93720"/>
                        <a14:foregroundMark x1="23361" y1="42029" x2="15984" y2="62319"/>
                        <a14:foregroundMark x1="27869" y1="31401" x2="34016" y2="31401"/>
                        <a14:foregroundMark x1="54918" y1="40580" x2="61885" y2="41063"/>
                        <a14:foregroundMark x1="86066" y1="57488" x2="86475" y2="69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655" y="2083458"/>
            <a:ext cx="1628244" cy="138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74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67660" y="1442085"/>
            <a:ext cx="645668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Microsoft YaHei" panose="020B0503020204020204" charset="-122"/>
                  <a:cs typeface="Arial Rounded MT Bold" panose="020F0704030504030204" pitchFamily="34" charset="0"/>
                </a:rPr>
                <a:t>Tiết 1 + 2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pitchFamily="34" charset="0"/>
                <a:ea typeface="Microsoft YaHei" panose="020B0503020204020204" charset="-122"/>
                <a:cs typeface="Arial Rounded MT Bold" panose="020F0704030504030204" pitchFamily="3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9A061C19-B9A9-4AA9-B74C-6684610EE3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5704" y="0"/>
            <a:ext cx="946296" cy="9417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-88265"/>
            <a:ext cx="1478280" cy="89916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085F13C-88B2-4B55-A7E6-F5BD15CE3E9A}"/>
              </a:ext>
            </a:extLst>
          </p:cNvPr>
          <p:cNvSpPr/>
          <p:nvPr/>
        </p:nvSpPr>
        <p:spPr>
          <a:xfrm>
            <a:off x="3064476" y="4890977"/>
            <a:ext cx="9127524" cy="139467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rồng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rắn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nhảy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dây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cưỡi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ngựa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nhong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nhong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đuổi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…..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8747489-729E-4F80-8077-9159864A18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903" y="274637"/>
            <a:ext cx="11364097" cy="4467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780AE4C-83C9-4CDD-B844-D1E98F1422BE}"/>
              </a:ext>
            </a:extLst>
          </p:cNvPr>
          <p:cNvSpPr txBox="1"/>
          <p:nvPr/>
        </p:nvSpPr>
        <p:spPr>
          <a:xfrm>
            <a:off x="3097530" y="80010"/>
            <a:ext cx="5989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Nặn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A1C389F-9E9A-4B0B-AA3A-BE94F5B7DEF0}"/>
              </a:ext>
            </a:extLst>
          </p:cNvPr>
          <p:cNvSpPr txBox="1"/>
          <p:nvPr/>
        </p:nvSpPr>
        <p:spPr>
          <a:xfrm>
            <a:off x="605790" y="653236"/>
            <a:ext cx="380619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 thềm gió mát,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nặn đồ chơi.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nằm vẫy đuôi,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 xoe đôi mắt.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quả thị,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quả na,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này phần mẹ,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này phần cha.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chiếc cối nhỏ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nặn thật tròn,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Biếu bà đấy nhé,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Giã trầu thêm ngon.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A99B854-BE98-483D-BD88-FA2B845B5908}"/>
              </a:ext>
            </a:extLst>
          </p:cNvPr>
          <p:cNvSpPr txBox="1"/>
          <p:nvPr/>
        </p:nvSpPr>
        <p:spPr>
          <a:xfrm>
            <a:off x="4122420" y="710882"/>
            <a:ext cx="38061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thằng chuột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 riêng chú mèo,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ta thích chí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Vểnh râu “meo meo”!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Ngoài hiên đã nắng,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nặn xong rồi.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Đừng sờ vào đấy,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còn đang phơi.</a:t>
            </a:r>
            <a:endParaRPr lang="en-US" sz="2800" b="0" i="0" dirty="0">
              <a:solidFill>
                <a:srgbClr val="00264D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r"/>
            <a:r>
              <a:rPr lang="en-US" sz="28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800" dirty="0" err="1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Nguyễn</a:t>
            </a:r>
            <a:r>
              <a:rPr lang="en-US" sz="28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Ngọc</a:t>
            </a:r>
            <a:r>
              <a:rPr lang="en-US" sz="28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Ký</a:t>
            </a:r>
            <a:r>
              <a:rPr lang="en-US" sz="28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8846385-2AAA-413A-9946-10D257EA9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0022" y="1357213"/>
            <a:ext cx="3943350" cy="3333750"/>
          </a:xfrm>
          <a:prstGeom prst="rect">
            <a:avLst/>
          </a:prstGeom>
        </p:spPr>
      </p:pic>
      <p:sp>
        <p:nvSpPr>
          <p:cNvPr id="7" name="Cloud 6">
            <a:extLst>
              <a:ext uri="{FF2B5EF4-FFF2-40B4-BE49-F238E27FC236}">
                <a16:creationId xmlns="" xmlns:a16="http://schemas.microsoft.com/office/drawing/2014/main" id="{668F2950-BBB3-4C6F-B692-C68D72670589}"/>
              </a:ext>
            </a:extLst>
          </p:cNvPr>
          <p:cNvSpPr/>
          <p:nvPr/>
        </p:nvSpPr>
        <p:spPr>
          <a:xfrm>
            <a:off x="6195060" y="5394960"/>
            <a:ext cx="3429000" cy="116260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mẫu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8502" cy="6858000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2565085" y="469565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2">
            <a:extLst>
              <a:ext uri="{FF2B5EF4-FFF2-40B4-BE49-F238E27FC236}">
                <a16:creationId xmlns="" xmlns:a16="http://schemas.microsoft.com/office/drawing/2014/main" id="{F0C15DDD-EB39-4349-83CD-501B05E0B86D}"/>
              </a:ext>
            </a:extLst>
          </p:cNvPr>
          <p:cNvSpPr/>
          <p:nvPr/>
        </p:nvSpPr>
        <p:spPr>
          <a:xfrm>
            <a:off x="3425187" y="716098"/>
            <a:ext cx="8019905" cy="5347817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38B511CF-3110-4621-AC16-917698CE2B64}"/>
              </a:ext>
            </a:extLst>
          </p:cNvPr>
          <p:cNvGrpSpPr/>
          <p:nvPr/>
        </p:nvGrpSpPr>
        <p:grpSpPr>
          <a:xfrm>
            <a:off x="3823347" y="1194410"/>
            <a:ext cx="6916420" cy="2098675"/>
            <a:chOff x="172324" y="1157225"/>
            <a:chExt cx="2109019" cy="1406784"/>
          </a:xfrm>
        </p:grpSpPr>
        <p:sp>
          <p:nvSpPr>
            <p:cNvPr id="13" name="Hexagon 12">
              <a:extLst>
                <a:ext uri="{FF2B5EF4-FFF2-40B4-BE49-F238E27FC236}">
                  <a16:creationId xmlns="" xmlns:a16="http://schemas.microsoft.com/office/drawing/2014/main" id="{0E30327A-3063-4A14-9BA3-24D8A19D72F6}"/>
                </a:ext>
              </a:extLst>
            </p:cNvPr>
            <p:cNvSpPr/>
            <p:nvPr/>
          </p:nvSpPr>
          <p:spPr>
            <a:xfrm>
              <a:off x="172324" y="1157225"/>
              <a:ext cx="2109019" cy="1406784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ED639F9D-09F3-41D9-A171-51EC9FE09CA3}"/>
                </a:ext>
              </a:extLst>
            </p:cNvPr>
            <p:cNvSpPr txBox="1"/>
            <p:nvPr/>
          </p:nvSpPr>
          <p:spPr>
            <a:xfrm>
              <a:off x="288889" y="1370052"/>
              <a:ext cx="1954115" cy="722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Cối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giã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trầu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vi-VN" sz="2800" dirty="0" err="1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Đồ</a:t>
              </a:r>
              <a:r>
                <a:rPr lang="en-US" altLang="vi-VN" sz="2800" dirty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vi-VN" sz="2800" dirty="0" err="1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để</a:t>
              </a:r>
              <a:r>
                <a:rPr lang="en-US" altLang="vi-VN" sz="2800" dirty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vi-VN" sz="2800" dirty="0" err="1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giã</a:t>
              </a:r>
              <a:r>
                <a:rPr lang="en-US" altLang="vi-VN" sz="2800" dirty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vi-VN" sz="2800" dirty="0" err="1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trầu</a:t>
              </a:r>
              <a:r>
                <a:rPr lang="en-US" altLang="vi-VN" sz="2800" dirty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, </a:t>
              </a:r>
              <a:r>
                <a:rPr lang="en-US" altLang="vi-VN" sz="2800" dirty="0" err="1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thường</a:t>
              </a:r>
              <a:r>
                <a:rPr lang="en-US" altLang="vi-VN" sz="2800" dirty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vi-VN" sz="2800" dirty="0" err="1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làm</a:t>
              </a:r>
              <a:r>
                <a:rPr lang="en-US" altLang="vi-VN" sz="2800" dirty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vi-VN" sz="2800" dirty="0" err="1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bằng</a:t>
              </a:r>
              <a:r>
                <a:rPr lang="en-US" altLang="vi-VN" sz="2800" dirty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vi-VN" sz="2800" dirty="0" err="1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đồng</a:t>
              </a:r>
              <a:endPara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3C5AA5CC-104E-49DE-A19B-BDB6C8AB67CC}"/>
              </a:ext>
            </a:extLst>
          </p:cNvPr>
          <p:cNvGrpSpPr/>
          <p:nvPr/>
        </p:nvGrpSpPr>
        <p:grpSpPr>
          <a:xfrm>
            <a:off x="3831947" y="3576794"/>
            <a:ext cx="6916420" cy="2098675"/>
            <a:chOff x="172324" y="1157225"/>
            <a:chExt cx="2109019" cy="1406784"/>
          </a:xfrm>
        </p:grpSpPr>
        <p:sp>
          <p:nvSpPr>
            <p:cNvPr id="16" name="Hexagon 15">
              <a:extLst>
                <a:ext uri="{FF2B5EF4-FFF2-40B4-BE49-F238E27FC236}">
                  <a16:creationId xmlns="" xmlns:a16="http://schemas.microsoft.com/office/drawing/2014/main" id="{FAE2E189-B319-4074-B939-8F1041B87364}"/>
                </a:ext>
              </a:extLst>
            </p:cNvPr>
            <p:cNvSpPr/>
            <p:nvPr/>
          </p:nvSpPr>
          <p:spPr>
            <a:xfrm>
              <a:off x="172324" y="1157225"/>
              <a:ext cx="2109019" cy="1406784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38E9D911-D193-47FD-81AA-3CC6ADF14EF9}"/>
                </a:ext>
              </a:extLst>
            </p:cNvPr>
            <p:cNvSpPr txBox="1"/>
            <p:nvPr/>
          </p:nvSpPr>
          <p:spPr>
            <a:xfrm>
              <a:off x="288889" y="1370052"/>
              <a:ext cx="1954115" cy="722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Thích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trí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Tỏ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ra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bằng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long,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vui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thích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vì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đúng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ý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muốn</a:t>
              </a:r>
              <a:r>
                <a:rPr lang="en-US" altLang="vi-VN" sz="2800" dirty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.</a:t>
              </a:r>
              <a:endPara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725A15C3-06E1-46EA-B6A0-AF054CE5B862}"/>
              </a:ext>
            </a:extLst>
          </p:cNvPr>
          <p:cNvGrpSpPr/>
          <p:nvPr/>
        </p:nvGrpSpPr>
        <p:grpSpPr>
          <a:xfrm>
            <a:off x="1036896" y="2215562"/>
            <a:ext cx="2109019" cy="2109019"/>
            <a:chOff x="156834" y="1993081"/>
            <a:chExt cx="2109019" cy="2109019"/>
          </a:xfrm>
        </p:grpSpPr>
        <p:sp>
          <p:nvSpPr>
            <p:cNvPr id="19" name="Oval 18">
              <a:extLst>
                <a:ext uri="{FF2B5EF4-FFF2-40B4-BE49-F238E27FC236}">
                  <a16:creationId xmlns="" xmlns:a16="http://schemas.microsoft.com/office/drawing/2014/main" id="{ABA38B4A-13DB-4527-B591-C2A3BB20AE49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2D90FBF6-DA1B-489D-BDEF-266F7703889D}"/>
                </a:ext>
              </a:extLst>
            </p:cNvPr>
            <p:cNvSpPr txBox="1"/>
            <p:nvPr/>
          </p:nvSpPr>
          <p:spPr>
            <a:xfrm>
              <a:off x="315731" y="2243748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GIẢI NGHĨA TỪ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8DF230CA-6A86-4171-A585-826499A0C0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2206" y="-13354"/>
            <a:ext cx="946296" cy="94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42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780AE4C-83C9-4CDD-B844-D1E98F1422BE}"/>
              </a:ext>
            </a:extLst>
          </p:cNvPr>
          <p:cNvSpPr txBox="1"/>
          <p:nvPr/>
        </p:nvSpPr>
        <p:spPr>
          <a:xfrm>
            <a:off x="3097530" y="80010"/>
            <a:ext cx="5989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Nặn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A1C389F-9E9A-4B0B-AA3A-BE94F5B7DEF0}"/>
              </a:ext>
            </a:extLst>
          </p:cNvPr>
          <p:cNvSpPr txBox="1"/>
          <p:nvPr/>
        </p:nvSpPr>
        <p:spPr>
          <a:xfrm>
            <a:off x="605790" y="653236"/>
            <a:ext cx="380619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 thềm gió mát,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nặn đồ chơi.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nằm vẫy đuôi,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 xoe đôi mắt.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quả thị,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quả na,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này phần mẹ,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này phần cha.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chiếc cối nhỏ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nặn thật tròn,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Biếu bà đấy nhé,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Giã trầu thêm ngon.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A99B854-BE98-483D-BD88-FA2B845B5908}"/>
              </a:ext>
            </a:extLst>
          </p:cNvPr>
          <p:cNvSpPr txBox="1"/>
          <p:nvPr/>
        </p:nvSpPr>
        <p:spPr>
          <a:xfrm>
            <a:off x="4122420" y="710882"/>
            <a:ext cx="38061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thằng chuột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 riêng chú mèo,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ta thích chí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Vểnh râu “meo meo”!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Ngoài hiên đã nắng,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nặn xong rồi.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Đừng sờ vào đấy,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còn đang phơi.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64D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8846385-2AAA-413A-9946-10D257EA9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0022" y="1357213"/>
            <a:ext cx="3943350" cy="3333750"/>
          </a:xfrm>
          <a:prstGeom prst="rect">
            <a:avLst/>
          </a:prstGeom>
        </p:spPr>
      </p:pic>
      <p:sp>
        <p:nvSpPr>
          <p:cNvPr id="7" name="Cloud 6">
            <a:extLst>
              <a:ext uri="{FF2B5EF4-FFF2-40B4-BE49-F238E27FC236}">
                <a16:creationId xmlns="" xmlns:a16="http://schemas.microsoft.com/office/drawing/2014/main" id="{668F2950-BBB3-4C6F-B692-C68D72670589}"/>
              </a:ext>
            </a:extLst>
          </p:cNvPr>
          <p:cNvSpPr/>
          <p:nvPr/>
        </p:nvSpPr>
        <p:spPr>
          <a:xfrm>
            <a:off x="4411980" y="5394960"/>
            <a:ext cx="6499036" cy="116260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4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4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05BCBB2C-BE54-47C3-99D2-9995B5E4FA52}"/>
              </a:ext>
            </a:extLst>
          </p:cNvPr>
          <p:cNvCxnSpPr/>
          <p:nvPr/>
        </p:nvCxnSpPr>
        <p:spPr>
          <a:xfrm flipH="1">
            <a:off x="3606162" y="738088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CAEC9270-C1D4-4F32-BD6D-B3106FD2079B}"/>
              </a:ext>
            </a:extLst>
          </p:cNvPr>
          <p:cNvCxnSpPr/>
          <p:nvPr/>
        </p:nvCxnSpPr>
        <p:spPr>
          <a:xfrm flipH="1">
            <a:off x="3191373" y="1150838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0270E7C0-7CF5-41DC-B044-17CC590CAD2B}"/>
              </a:ext>
            </a:extLst>
          </p:cNvPr>
          <p:cNvCxnSpPr/>
          <p:nvPr/>
        </p:nvCxnSpPr>
        <p:spPr>
          <a:xfrm flipH="1">
            <a:off x="3689510" y="1549143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91277E10-507B-4964-A4B6-5126D63A4C72}"/>
              </a:ext>
            </a:extLst>
          </p:cNvPr>
          <p:cNvCxnSpPr/>
          <p:nvPr/>
        </p:nvCxnSpPr>
        <p:spPr>
          <a:xfrm flipH="1">
            <a:off x="3606954" y="2040404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D579CE06-089D-46FE-AF06-04BDC389B5EE}"/>
              </a:ext>
            </a:extLst>
          </p:cNvPr>
          <p:cNvCxnSpPr/>
          <p:nvPr/>
        </p:nvCxnSpPr>
        <p:spPr>
          <a:xfrm flipH="1">
            <a:off x="3039606" y="2826752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6153BA48-E74B-4F6B-A2A3-53B7589285CC}"/>
              </a:ext>
            </a:extLst>
          </p:cNvPr>
          <p:cNvCxnSpPr/>
          <p:nvPr/>
        </p:nvCxnSpPr>
        <p:spPr>
          <a:xfrm flipH="1">
            <a:off x="3041967" y="3256755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C422E406-F173-446A-AC21-B1AC1F048181}"/>
              </a:ext>
            </a:extLst>
          </p:cNvPr>
          <p:cNvCxnSpPr/>
          <p:nvPr/>
        </p:nvCxnSpPr>
        <p:spPr>
          <a:xfrm flipH="1">
            <a:off x="3624505" y="3678862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AFE88C4F-C830-41D4-9E4E-832270D07DE4}"/>
              </a:ext>
            </a:extLst>
          </p:cNvPr>
          <p:cNvCxnSpPr/>
          <p:nvPr/>
        </p:nvCxnSpPr>
        <p:spPr>
          <a:xfrm flipH="1">
            <a:off x="3832757" y="4078823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42BB4C45-02A7-4A63-A4D1-C2F949486E2F}"/>
              </a:ext>
            </a:extLst>
          </p:cNvPr>
          <p:cNvCxnSpPr/>
          <p:nvPr/>
        </p:nvCxnSpPr>
        <p:spPr>
          <a:xfrm flipH="1">
            <a:off x="3540960" y="4972552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6E626EFD-1A35-40B2-AC03-B2893D829FF5}"/>
              </a:ext>
            </a:extLst>
          </p:cNvPr>
          <p:cNvCxnSpPr/>
          <p:nvPr/>
        </p:nvCxnSpPr>
        <p:spPr>
          <a:xfrm flipH="1">
            <a:off x="3392511" y="5394960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85F5D21B-9CAA-493F-893E-052B94BBC233}"/>
              </a:ext>
            </a:extLst>
          </p:cNvPr>
          <p:cNvCxnSpPr/>
          <p:nvPr/>
        </p:nvCxnSpPr>
        <p:spPr>
          <a:xfrm flipH="1">
            <a:off x="3368436" y="5817512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F60544EF-660D-4843-AF0B-B3634E03E0ED}"/>
              </a:ext>
            </a:extLst>
          </p:cNvPr>
          <p:cNvCxnSpPr/>
          <p:nvPr/>
        </p:nvCxnSpPr>
        <p:spPr>
          <a:xfrm flipH="1">
            <a:off x="3807477" y="6230262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8F12A3CE-E14D-42A1-AF12-F02941774213}"/>
              </a:ext>
            </a:extLst>
          </p:cNvPr>
          <p:cNvCxnSpPr/>
          <p:nvPr/>
        </p:nvCxnSpPr>
        <p:spPr>
          <a:xfrm flipH="1">
            <a:off x="7286117" y="761969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D998A293-959B-4D72-A89D-D2985A462210}"/>
              </a:ext>
            </a:extLst>
          </p:cNvPr>
          <p:cNvCxnSpPr/>
          <p:nvPr/>
        </p:nvCxnSpPr>
        <p:spPr>
          <a:xfrm flipH="1">
            <a:off x="7473720" y="1201569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0305B313-AA13-4FEF-A70B-1130969DBC18}"/>
              </a:ext>
            </a:extLst>
          </p:cNvPr>
          <p:cNvCxnSpPr/>
          <p:nvPr/>
        </p:nvCxnSpPr>
        <p:spPr>
          <a:xfrm flipH="1">
            <a:off x="6789361" y="1627654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EEE771D8-1B67-4B7B-8DFA-0CE813630E59}"/>
              </a:ext>
            </a:extLst>
          </p:cNvPr>
          <p:cNvCxnSpPr/>
          <p:nvPr/>
        </p:nvCxnSpPr>
        <p:spPr>
          <a:xfrm flipH="1">
            <a:off x="7668897" y="2040404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22AA1DE7-C2FA-4593-835D-EAB2237E6FE0}"/>
              </a:ext>
            </a:extLst>
          </p:cNvPr>
          <p:cNvCxnSpPr/>
          <p:nvPr/>
        </p:nvCxnSpPr>
        <p:spPr>
          <a:xfrm flipH="1">
            <a:off x="7397242" y="2938468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C3D4C972-7E99-4379-88F7-B36BBAA47B39}"/>
              </a:ext>
            </a:extLst>
          </p:cNvPr>
          <p:cNvCxnSpPr/>
          <p:nvPr/>
        </p:nvCxnSpPr>
        <p:spPr>
          <a:xfrm flipH="1">
            <a:off x="6818718" y="3326424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FFAA8697-4327-4CDF-A3E8-B27A1E401FBD}"/>
              </a:ext>
            </a:extLst>
          </p:cNvPr>
          <p:cNvCxnSpPr/>
          <p:nvPr/>
        </p:nvCxnSpPr>
        <p:spPr>
          <a:xfrm flipH="1">
            <a:off x="7093902" y="3715613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5F267D7F-D057-4904-A1A0-290B6AC42CEC}"/>
              </a:ext>
            </a:extLst>
          </p:cNvPr>
          <p:cNvCxnSpPr/>
          <p:nvPr/>
        </p:nvCxnSpPr>
        <p:spPr>
          <a:xfrm flipH="1">
            <a:off x="7093902" y="4128363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CAEC9270-C1D4-4F32-BD6D-B3106FD2079B}"/>
              </a:ext>
            </a:extLst>
          </p:cNvPr>
          <p:cNvCxnSpPr/>
          <p:nvPr/>
        </p:nvCxnSpPr>
        <p:spPr>
          <a:xfrm flipH="1">
            <a:off x="3323112" y="1150838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91277E10-507B-4964-A4B6-5126D63A4C72}"/>
              </a:ext>
            </a:extLst>
          </p:cNvPr>
          <p:cNvCxnSpPr/>
          <p:nvPr/>
        </p:nvCxnSpPr>
        <p:spPr>
          <a:xfrm flipH="1">
            <a:off x="7203808" y="4128363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91277E10-507B-4964-A4B6-5126D63A4C72}"/>
              </a:ext>
            </a:extLst>
          </p:cNvPr>
          <p:cNvCxnSpPr/>
          <p:nvPr/>
        </p:nvCxnSpPr>
        <p:spPr>
          <a:xfrm flipH="1">
            <a:off x="3733383" y="4091612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="" xmlns:a16="http://schemas.microsoft.com/office/drawing/2014/main" id="{AFE88C4F-C830-41D4-9E4E-832270D07DE4}"/>
              </a:ext>
            </a:extLst>
          </p:cNvPr>
          <p:cNvCxnSpPr/>
          <p:nvPr/>
        </p:nvCxnSpPr>
        <p:spPr>
          <a:xfrm flipH="1">
            <a:off x="3943882" y="6230262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5347703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780AE4C-83C9-4CDD-B844-D1E98F1422BE}"/>
              </a:ext>
            </a:extLst>
          </p:cNvPr>
          <p:cNvSpPr txBox="1"/>
          <p:nvPr/>
        </p:nvSpPr>
        <p:spPr>
          <a:xfrm>
            <a:off x="3097530" y="80010"/>
            <a:ext cx="5989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Nặn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A1C389F-9E9A-4B0B-AA3A-BE94F5B7DEF0}"/>
              </a:ext>
            </a:extLst>
          </p:cNvPr>
          <p:cNvSpPr txBox="1"/>
          <p:nvPr/>
        </p:nvSpPr>
        <p:spPr>
          <a:xfrm>
            <a:off x="605790" y="653236"/>
            <a:ext cx="380619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 thềm gió mát,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nặn đồ chơi.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nằm vẫy đuôi,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 xoe đôi mắt.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quả thị,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quả na,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này phần mẹ,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này phần cha.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chiếc cối nhỏ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nặn thật tròn,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Biếu bà đấy nhé,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Giã trầu thêm ngon.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A99B854-BE98-483D-BD88-FA2B845B5908}"/>
              </a:ext>
            </a:extLst>
          </p:cNvPr>
          <p:cNvSpPr txBox="1"/>
          <p:nvPr/>
        </p:nvSpPr>
        <p:spPr>
          <a:xfrm>
            <a:off x="4122420" y="710882"/>
            <a:ext cx="38061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thằng chuột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 riêng chú mèo,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ta thích chí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Vểnh râu “meo meo”!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Ngoài hiên đã nắng,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nặn xong rồi.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Đừng sờ vào đấy,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còn đang phơi.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64D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8846385-2AAA-413A-9946-10D257EA9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0022" y="1357213"/>
            <a:ext cx="3943350" cy="3333750"/>
          </a:xfrm>
          <a:prstGeom prst="rect">
            <a:avLst/>
          </a:prstGeom>
        </p:spPr>
      </p:pic>
      <p:sp>
        <p:nvSpPr>
          <p:cNvPr id="7" name="Cloud 6">
            <a:extLst>
              <a:ext uri="{FF2B5EF4-FFF2-40B4-BE49-F238E27FC236}">
                <a16:creationId xmlns="" xmlns:a16="http://schemas.microsoft.com/office/drawing/2014/main" id="{668F2950-BBB3-4C6F-B692-C68D72670589}"/>
              </a:ext>
            </a:extLst>
          </p:cNvPr>
          <p:cNvSpPr/>
          <p:nvPr/>
        </p:nvSpPr>
        <p:spPr>
          <a:xfrm>
            <a:off x="6195060" y="5169734"/>
            <a:ext cx="4263390" cy="1387832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0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40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40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="" xmlns:a16="http://schemas.microsoft.com/office/drawing/2014/main" id="{78F1B836-4587-48AB-B766-7364FBC94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" y="422911"/>
            <a:ext cx="527050" cy="1863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="" xmlns:a16="http://schemas.microsoft.com/office/drawing/2014/main" id="{16B915FE-4723-4524-855B-42C3B352B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48" y="2516326"/>
            <a:ext cx="527050" cy="1863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="" xmlns:a16="http://schemas.microsoft.com/office/drawing/2014/main" id="{2D356575-1788-4709-8997-513325DFC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65" y="4717335"/>
            <a:ext cx="527050" cy="1863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="" xmlns:a16="http://schemas.microsoft.com/office/drawing/2014/main" id="{86A4EBEA-A915-4E89-AC42-97C95A9D5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895" y="422911"/>
            <a:ext cx="527050" cy="1863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>
            <a:extLst>
              <a:ext uri="{FF2B5EF4-FFF2-40B4-BE49-F238E27FC236}">
                <a16:creationId xmlns="" xmlns:a16="http://schemas.microsoft.com/office/drawing/2014/main" id="{9A9B2491-BFF2-473E-87F2-1EB56D55D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078" y="2668905"/>
            <a:ext cx="527050" cy="1863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087106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20" descr="logo">
            <a:extLst>
              <a:ext uri="{FF2B5EF4-FFF2-40B4-BE49-F238E27FC236}">
                <a16:creationId xmlns="" xmlns:a16="http://schemas.microsoft.com/office/drawing/2014/main" id="{EA5E92CD-07C2-4CF6-808A-DB34833F6A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780AE4C-83C9-4CDD-B844-D1E98F1422BE}"/>
              </a:ext>
            </a:extLst>
          </p:cNvPr>
          <p:cNvSpPr txBox="1"/>
          <p:nvPr/>
        </p:nvSpPr>
        <p:spPr>
          <a:xfrm>
            <a:off x="3097530" y="80010"/>
            <a:ext cx="5989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Nặn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A1C389F-9E9A-4B0B-AA3A-BE94F5B7DEF0}"/>
              </a:ext>
            </a:extLst>
          </p:cNvPr>
          <p:cNvSpPr txBox="1"/>
          <p:nvPr/>
        </p:nvSpPr>
        <p:spPr>
          <a:xfrm>
            <a:off x="605790" y="653236"/>
            <a:ext cx="380619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 thềm gió mát,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nặn đồ chơi.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nằm vẫy đuôi,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 xoe đôi mắt.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quả thị,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quả na,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này phần mẹ,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này phần cha.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chiếc cối nhỏ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nặn thật tròn,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Biếu bà đấy nhé,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Giã trầu thêm ngon.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A99B854-BE98-483D-BD88-FA2B845B5908}"/>
              </a:ext>
            </a:extLst>
          </p:cNvPr>
          <p:cNvSpPr txBox="1"/>
          <p:nvPr/>
        </p:nvSpPr>
        <p:spPr>
          <a:xfrm>
            <a:off x="4122420" y="710882"/>
            <a:ext cx="38061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thằng chuột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 riêng chú mèo,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ta thích chí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Vểnh râu “meo meo”!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Ngoài hiên đã nắng,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nặn xong rồi.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Đừng sờ vào đấy,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còn đang phơi.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64D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8846385-2AAA-413A-9946-10D257EA99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0022" y="1357213"/>
            <a:ext cx="3943350" cy="3333750"/>
          </a:xfrm>
          <a:prstGeom prst="rect">
            <a:avLst/>
          </a:prstGeom>
        </p:spPr>
      </p:pic>
      <p:sp>
        <p:nvSpPr>
          <p:cNvPr id="7" name="Cloud 6">
            <a:extLst>
              <a:ext uri="{FF2B5EF4-FFF2-40B4-BE49-F238E27FC236}">
                <a16:creationId xmlns="" xmlns:a16="http://schemas.microsoft.com/office/drawing/2014/main" id="{668F2950-BBB3-4C6F-B692-C68D72670589}"/>
              </a:ext>
            </a:extLst>
          </p:cNvPr>
          <p:cNvSpPr/>
          <p:nvPr/>
        </p:nvSpPr>
        <p:spPr>
          <a:xfrm>
            <a:off x="6195060" y="5394960"/>
            <a:ext cx="3429000" cy="116260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0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sz="40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366149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48025" y="1906270"/>
            <a:ext cx="569658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Trả lời câu hỏi</a:t>
            </a:r>
            <a:endParaRPr kumimoji="0" lang="en-US" sz="9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charset="0"/>
              <a:ea typeface="+mn-ea"/>
              <a:cs typeface="Verdana" panose="020B060403050404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251</Words>
  <Application>Microsoft Office PowerPoint</Application>
  <PresentationFormat>Custom</PresentationFormat>
  <Paragraphs>58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2_Office Theme</vt:lpstr>
      <vt:lpstr>3_Office Theme</vt:lpstr>
      <vt:lpstr>5_Office Theme</vt:lpstr>
      <vt:lpstr>7_Office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Oanh's PC</cp:lastModifiedBy>
  <cp:revision>25</cp:revision>
  <dcterms:created xsi:type="dcterms:W3CDTF">2021-05-27T02:02:39Z</dcterms:created>
  <dcterms:modified xsi:type="dcterms:W3CDTF">2024-12-05T00:46:20Z</dcterms:modified>
</cp:coreProperties>
</file>