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4" r:id="rId4"/>
    <p:sldMasterId id="2147483736" r:id="rId5"/>
  </p:sldMasterIdLst>
  <p:notesMasterIdLst>
    <p:notesMasterId r:id="rId27"/>
  </p:notesMasterIdLst>
  <p:sldIdLst>
    <p:sldId id="318" r:id="rId6"/>
    <p:sldId id="296" r:id="rId7"/>
    <p:sldId id="297" r:id="rId8"/>
    <p:sldId id="298" r:id="rId9"/>
    <p:sldId id="299" r:id="rId10"/>
    <p:sldId id="265" r:id="rId11"/>
    <p:sldId id="263" r:id="rId12"/>
    <p:sldId id="264" r:id="rId13"/>
    <p:sldId id="266" r:id="rId14"/>
    <p:sldId id="302" r:id="rId15"/>
    <p:sldId id="261" r:id="rId16"/>
    <p:sldId id="300" r:id="rId17"/>
    <p:sldId id="301" r:id="rId18"/>
    <p:sldId id="317" r:id="rId19"/>
    <p:sldId id="304" r:id="rId20"/>
    <p:sldId id="274" r:id="rId21"/>
    <p:sldId id="305" r:id="rId22"/>
    <p:sldId id="306" r:id="rId23"/>
    <p:sldId id="307" r:id="rId24"/>
    <p:sldId id="308"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4" d="100"/>
          <a:sy n="74" d="100"/>
        </p:scale>
        <p:origin x="-462" y="1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25687"/>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12/5/2024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57244761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12/5/2024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4165055125"/>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17244"/>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19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4" name="Picture 2" descr="EJ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11"/>
          <p:cNvSpPr txBox="1">
            <a:spLocks noChangeArrowheads="1"/>
          </p:cNvSpPr>
          <p:nvPr/>
        </p:nvSpPr>
        <p:spPr bwMode="auto">
          <a:xfrm>
            <a:off x="2133600" y="533401"/>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000">
                <a:solidFill>
                  <a:srgbClr val="0000CC"/>
                </a:solidFill>
                <a:latin typeface=".VnArabia" pitchFamily="34" charset="0"/>
              </a:rPr>
              <a:t>  </a:t>
            </a:r>
            <a:r>
              <a:rPr lang="en-US" altLang="en-US" sz="2400">
                <a:solidFill>
                  <a:srgbClr val="FF0000"/>
                </a:solidFill>
                <a:latin typeface="Times New Roman" pitchFamily="18" charset="0"/>
                <a:cs typeface="Times New Roman" pitchFamily="18" charset="0"/>
              </a:rPr>
              <a:t>TRƯỜNG PTDTBTTH TRỊNH TƯỜNG</a:t>
            </a:r>
          </a:p>
        </p:txBody>
      </p:sp>
      <p:sp>
        <p:nvSpPr>
          <p:cNvPr id="161796" name="WordArt 3"/>
          <p:cNvSpPr>
            <a:spLocks noChangeArrowheads="1" noChangeShapeType="1" noTextEdit="1"/>
          </p:cNvSpPr>
          <p:nvPr/>
        </p:nvSpPr>
        <p:spPr bwMode="auto">
          <a:xfrm>
            <a:off x="1422400" y="1219200"/>
            <a:ext cx="9550400" cy="914400"/>
          </a:xfrm>
          <a:prstGeom prst="rect">
            <a:avLst/>
          </a:prstGeom>
        </p:spPr>
        <p:txBody>
          <a:bodyPr wrap="none" fromWordArt="1">
            <a:prstTxWarp prst="textDeflate">
              <a:avLst>
                <a:gd name="adj" fmla="val 18731"/>
              </a:avLst>
            </a:prstTxWarp>
            <a:scene3d>
              <a:camera prst="legacyObliqueTopRight">
                <a:rot lat="20699957" lon="20999970" rev="0"/>
              </a:camera>
              <a:lightRig rig="legacyFlat3" dir="b"/>
            </a:scene3d>
            <a:sp3d extrusionH="430200" prstMaterial="legacyMatte">
              <a:extrusionClr>
                <a:srgbClr val="CCCCFF"/>
              </a:extrusionClr>
            </a:sp3d>
          </a:bodyPr>
          <a:lstStyle/>
          <a:p>
            <a:pPr algn="ctr"/>
            <a:r>
              <a:rPr lang="vi-VN" sz="3600" kern="10" dirty="0">
                <a:ln w="9525">
                  <a:round/>
                  <a:headEnd/>
                  <a:tailEnd/>
                </a:ln>
                <a:solidFill>
                  <a:srgbClr val="6600FF"/>
                </a:solidFill>
                <a:latin typeface="Times New Roman"/>
                <a:cs typeface="Times New Roman"/>
              </a:rPr>
              <a:t>CHÀO MỪNG QUÝ </a:t>
            </a:r>
            <a:r>
              <a:rPr lang="vi-VN" sz="3600" kern="10" dirty="0" smtClean="0">
                <a:ln w="9525">
                  <a:round/>
                  <a:headEnd/>
                  <a:tailEnd/>
                </a:ln>
                <a:solidFill>
                  <a:srgbClr val="6600FF"/>
                </a:solidFill>
                <a:latin typeface="Times New Roman"/>
                <a:cs typeface="Times New Roman"/>
              </a:rPr>
              <a:t>THẦY  </a:t>
            </a:r>
            <a:r>
              <a:rPr lang="vi-VN" sz="3600" kern="10" dirty="0">
                <a:ln w="9525">
                  <a:round/>
                  <a:headEnd/>
                  <a:tailEnd/>
                </a:ln>
                <a:solidFill>
                  <a:srgbClr val="6600FF"/>
                </a:solidFill>
                <a:latin typeface="Times New Roman"/>
                <a:cs typeface="Times New Roman"/>
              </a:rPr>
              <a:t>CÔ VỀ DỰ GIỜ, THĂM LỚP</a:t>
            </a:r>
          </a:p>
        </p:txBody>
      </p:sp>
      <p:sp>
        <p:nvSpPr>
          <p:cNvPr id="21" name="WordArt 4"/>
          <p:cNvSpPr>
            <a:spLocks noChangeArrowheads="1" noChangeShapeType="1" noTextEdit="1"/>
          </p:cNvSpPr>
          <p:nvPr/>
        </p:nvSpPr>
        <p:spPr bwMode="auto">
          <a:xfrm>
            <a:off x="5080001" y="1905000"/>
            <a:ext cx="2044700" cy="457200"/>
          </a:xfrm>
          <a:prstGeom prst="rect">
            <a:avLst/>
          </a:prstGeom>
        </p:spPr>
        <p:txBody>
          <a:bodyPr wrap="none" fromWordArt="1">
            <a:prstTxWarp prst="textInflateTop">
              <a:avLst>
                <a:gd name="adj" fmla="val 31917"/>
              </a:avLst>
            </a:prstTxWarp>
          </a:bodyPr>
          <a:lstStyle/>
          <a:p>
            <a:r>
              <a:rPr lang="vi-VN" sz="3600" kern="10" dirty="0">
                <a:ln w="12700">
                  <a:solidFill>
                    <a:srgbClr val="FF0000"/>
                  </a:solidFill>
                  <a:round/>
                  <a:headEnd/>
                  <a:tailEnd/>
                </a:ln>
                <a:gradFill rotWithShape="1">
                  <a:gsLst>
                    <a:gs pos="0">
                      <a:schemeClr val="hlink">
                        <a:alpha val="50000"/>
                      </a:schemeClr>
                    </a:gs>
                    <a:gs pos="100000">
                      <a:srgbClr val="FFFFFF"/>
                    </a:gs>
                  </a:gsLst>
                  <a:lin ang="5400000" scaled="1"/>
                </a:gradFill>
                <a:effectLst>
                  <a:outerShdw dist="35921" dir="2700000" algn="ctr" rotWithShape="0">
                    <a:srgbClr val="9999FF"/>
                  </a:outerShdw>
                </a:effectLst>
                <a:latin typeface="Times New Roman"/>
                <a:cs typeface="Times New Roman"/>
              </a:rPr>
              <a:t>LỚP </a:t>
            </a:r>
            <a:r>
              <a:rPr lang="vi-VN" sz="3600" kern="10" dirty="0" smtClean="0">
                <a:ln w="12700">
                  <a:solidFill>
                    <a:srgbClr val="FF0000"/>
                  </a:solidFill>
                  <a:round/>
                  <a:headEnd/>
                  <a:tailEnd/>
                </a:ln>
                <a:gradFill rotWithShape="1">
                  <a:gsLst>
                    <a:gs pos="0">
                      <a:schemeClr val="hlink">
                        <a:alpha val="50000"/>
                      </a:schemeClr>
                    </a:gs>
                    <a:gs pos="100000">
                      <a:srgbClr val="FFFFFF"/>
                    </a:gs>
                  </a:gsLst>
                  <a:lin ang="5400000" scaled="1"/>
                </a:gradFill>
                <a:effectLst>
                  <a:outerShdw dist="35921" dir="2700000" algn="ctr" rotWithShape="0">
                    <a:srgbClr val="9999FF"/>
                  </a:outerShdw>
                </a:effectLst>
                <a:latin typeface="Times New Roman"/>
                <a:cs typeface="Times New Roman"/>
              </a:rPr>
              <a:t> </a:t>
            </a:r>
            <a:r>
              <a:rPr lang="vi-VN" sz="3600" kern="10" dirty="0">
                <a:ln w="12700">
                  <a:solidFill>
                    <a:srgbClr val="FF0000"/>
                  </a:solidFill>
                  <a:round/>
                  <a:headEnd/>
                  <a:tailEnd/>
                </a:ln>
                <a:gradFill rotWithShape="1">
                  <a:gsLst>
                    <a:gs pos="0">
                      <a:schemeClr val="hlink">
                        <a:alpha val="50000"/>
                      </a:schemeClr>
                    </a:gs>
                    <a:gs pos="100000">
                      <a:srgbClr val="FFFFFF"/>
                    </a:gs>
                  </a:gsLst>
                  <a:lin ang="5400000" scaled="1"/>
                </a:gradFill>
                <a:effectLst>
                  <a:outerShdw dist="35921" dir="2700000" algn="ctr" rotWithShape="0">
                    <a:srgbClr val="9999FF"/>
                  </a:outerShdw>
                </a:effectLst>
                <a:latin typeface="Times New Roman"/>
                <a:cs typeface="Times New Roman"/>
              </a:rPr>
              <a:t>2</a:t>
            </a:r>
          </a:p>
        </p:txBody>
      </p:sp>
      <p:sp>
        <p:nvSpPr>
          <p:cNvPr id="161798" name="Text Box 10"/>
          <p:cNvSpPr txBox="1">
            <a:spLocks noChangeArrowheads="1"/>
          </p:cNvSpPr>
          <p:nvPr/>
        </p:nvSpPr>
        <p:spPr bwMode="auto">
          <a:xfrm>
            <a:off x="2336800" y="23622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dirty="0" smtClean="0">
                <a:solidFill>
                  <a:srgbClr val="9900FF"/>
                </a:solidFill>
                <a:latin typeface="Times New Roman" pitchFamily="18" charset="0"/>
                <a:cs typeface="Times New Roman" pitchFamily="18" charset="0"/>
              </a:rPr>
              <a:t>TIẾNG VIỆT</a:t>
            </a:r>
            <a:endParaRPr lang="en-US" altLang="en-US" dirty="0">
              <a:solidFill>
                <a:srgbClr val="9900FF"/>
              </a:solidFill>
              <a:latin typeface="Times New Roman" pitchFamily="18" charset="0"/>
              <a:cs typeface="Times New Roman" pitchFamily="18" charset="0"/>
            </a:endParaRPr>
          </a:p>
        </p:txBody>
      </p:sp>
      <p:pic>
        <p:nvPicPr>
          <p:cNvPr id="16179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95600"/>
            <a:ext cx="528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Text Box 13"/>
          <p:cNvSpPr txBox="1">
            <a:spLocks noChangeArrowheads="1"/>
          </p:cNvSpPr>
          <p:nvPr/>
        </p:nvSpPr>
        <p:spPr bwMode="auto">
          <a:xfrm>
            <a:off x="3454400" y="5334001"/>
            <a:ext cx="619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dirty="0">
                <a:solidFill>
                  <a:srgbClr val="9900FF"/>
                </a:solidFill>
                <a:latin typeface="Times New Roman" pitchFamily="18" charset="0"/>
                <a:cs typeface="Times New Roman" pitchFamily="18" charset="0"/>
              </a:rPr>
              <a:t>       </a:t>
            </a:r>
            <a:r>
              <a:rPr lang="en-US" altLang="en-US" sz="2400" dirty="0" err="1">
                <a:solidFill>
                  <a:srgbClr val="9900FF"/>
                </a:solidFill>
                <a:latin typeface="Times New Roman" pitchFamily="18" charset="0"/>
                <a:cs typeface="Times New Roman" pitchFamily="18" charset="0"/>
              </a:rPr>
              <a:t>Giáo</a:t>
            </a:r>
            <a:r>
              <a:rPr lang="en-US" altLang="en-US" sz="2400" dirty="0">
                <a:solidFill>
                  <a:srgbClr val="9900FF"/>
                </a:solidFill>
                <a:latin typeface="Times New Roman" pitchFamily="18" charset="0"/>
                <a:cs typeface="Times New Roman" pitchFamily="18" charset="0"/>
              </a:rPr>
              <a:t> </a:t>
            </a:r>
            <a:r>
              <a:rPr lang="en-US" altLang="en-US" sz="2400" dirty="0" err="1">
                <a:solidFill>
                  <a:srgbClr val="9900FF"/>
                </a:solidFill>
                <a:latin typeface="Times New Roman" pitchFamily="18" charset="0"/>
                <a:cs typeface="Times New Roman" pitchFamily="18" charset="0"/>
              </a:rPr>
              <a:t>viên</a:t>
            </a:r>
            <a:r>
              <a:rPr lang="en-US" altLang="en-US" sz="2400" dirty="0">
                <a:solidFill>
                  <a:srgbClr val="9900FF"/>
                </a:solidFill>
                <a:latin typeface="Times New Roman" pitchFamily="18" charset="0"/>
                <a:cs typeface="Times New Roman" pitchFamily="18" charset="0"/>
              </a:rPr>
              <a:t>: </a:t>
            </a:r>
            <a:r>
              <a:rPr lang="en-US" altLang="en-US" sz="2400" dirty="0" err="1" smtClean="0">
                <a:solidFill>
                  <a:srgbClr val="9900FF"/>
                </a:solidFill>
                <a:latin typeface="Times New Roman" pitchFamily="18" charset="0"/>
                <a:cs typeface="Times New Roman" pitchFamily="18" charset="0"/>
              </a:rPr>
              <a:t>Vũ</a:t>
            </a:r>
            <a:r>
              <a:rPr lang="en-US" altLang="en-US" sz="2400" dirty="0" smtClean="0">
                <a:solidFill>
                  <a:srgbClr val="9900FF"/>
                </a:solidFill>
                <a:latin typeface="Times New Roman" pitchFamily="18" charset="0"/>
                <a:cs typeface="Times New Roman" pitchFamily="18" charset="0"/>
              </a:rPr>
              <a:t> </a:t>
            </a:r>
            <a:r>
              <a:rPr lang="en-US" altLang="en-US" sz="2400" dirty="0" err="1" smtClean="0">
                <a:solidFill>
                  <a:srgbClr val="9900FF"/>
                </a:solidFill>
                <a:latin typeface="Times New Roman" pitchFamily="18" charset="0"/>
                <a:cs typeface="Times New Roman" pitchFamily="18" charset="0"/>
              </a:rPr>
              <a:t>Thị</a:t>
            </a:r>
            <a:r>
              <a:rPr lang="en-US" altLang="en-US" sz="2400" dirty="0" smtClean="0">
                <a:solidFill>
                  <a:srgbClr val="9900FF"/>
                </a:solidFill>
                <a:latin typeface="Times New Roman" pitchFamily="18" charset="0"/>
                <a:cs typeface="Times New Roman" pitchFamily="18" charset="0"/>
              </a:rPr>
              <a:t> </a:t>
            </a:r>
            <a:r>
              <a:rPr lang="en-US" altLang="en-US" sz="2400" dirty="0" err="1" smtClean="0">
                <a:solidFill>
                  <a:srgbClr val="9900FF"/>
                </a:solidFill>
                <a:latin typeface="Times New Roman" pitchFamily="18" charset="0"/>
                <a:cs typeface="Times New Roman" pitchFamily="18" charset="0"/>
              </a:rPr>
              <a:t>Phương</a:t>
            </a:r>
            <a:endParaRPr lang="en-US" altLang="en-US" sz="2400" dirty="0">
              <a:solidFill>
                <a:srgbClr val="9900FF"/>
              </a:solidFill>
              <a:latin typeface="Times New Roman" pitchFamily="18" charset="0"/>
              <a:cs typeface="Times New Roman" pitchFamily="18" charset="0"/>
            </a:endParaRPr>
          </a:p>
        </p:txBody>
      </p:sp>
      <p:sp>
        <p:nvSpPr>
          <p:cNvPr id="161801" name="Text Box 13"/>
          <p:cNvSpPr txBox="1">
            <a:spLocks noChangeArrowheads="1"/>
          </p:cNvSpPr>
          <p:nvPr/>
        </p:nvSpPr>
        <p:spPr bwMode="auto">
          <a:xfrm>
            <a:off x="3352800" y="5867401"/>
            <a:ext cx="558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400">
                <a:solidFill>
                  <a:srgbClr val="9900FF"/>
                </a:solidFill>
                <a:latin typeface="Times New Roman" pitchFamily="18" charset="0"/>
                <a:cs typeface="Times New Roman" pitchFamily="18" charset="0"/>
              </a:rPr>
              <a:t>Năm học: 2024-2025</a:t>
            </a:r>
          </a:p>
        </p:txBody>
      </p:sp>
      <p:pic>
        <p:nvPicPr>
          <p:cNvPr id="161802" name="Picture 6"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27400" y="3327400"/>
            <a:ext cx="6858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7"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63517" y="3329517"/>
            <a:ext cx="6858000" cy="19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5"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8"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02426"/>
            <a:ext cx="12192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757542"/>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038214" y="1507809"/>
            <a:ext cx="3995192" cy="135762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xmlns=""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xmlns=""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xmlns=""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xmlns="" id="{20725A23-25CE-454D-8B1F-43C5CCF2BEA9}"/>
              </a:ext>
            </a:extLst>
          </p:cNvPr>
          <p:cNvSpPr txBox="1">
            <a:spLocks/>
          </p:cNvSpPr>
          <p:nvPr/>
        </p:nvSpPr>
        <p:spPr>
          <a:xfrm>
            <a:off x="926638"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Rounded" panose="020B0500000000000000" pitchFamily="34" charset="0"/>
                <a:cs typeface="Arial-Rounded" panose="020B0500000000000000" pitchFamily="34" charset="0"/>
              </a:rPr>
              <a:t>Luyện đọc câu dài:</a:t>
            </a:r>
            <a:endParaRPr lang="en-US" dirty="0">
              <a:latin typeface="Arial-Rounded" panose="020B0500000000000000" pitchFamily="34" charset="0"/>
              <a:cs typeface="Arial-Rounded" panose="020B0500000000000000" pitchFamily="34" charset="0"/>
            </a:endParaRPr>
          </a:p>
        </p:txBody>
      </p:sp>
      <p:sp>
        <p:nvSpPr>
          <p:cNvPr id="10" name="Content Placeholder 2">
            <a:extLst>
              <a:ext uri="{FF2B5EF4-FFF2-40B4-BE49-F238E27FC236}">
                <a16:creationId xmlns:a16="http://schemas.microsoft.com/office/drawing/2014/main" xmlns="" id="{27F4D05D-8FAE-4738-B8C7-B264B7819A7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atin typeface="Arial-Rounded" panose="020B0500000000000000" pitchFamily="34" charset="0"/>
                <a:cs typeface="Arial-Rounded" panose="020B0500000000000000" pitchFamily="34" charset="0"/>
                <a:sym typeface="+mn-ea"/>
              </a:rPr>
              <a:t>Nếu thầy nói “có” thì rồng rắn hỏi xin thuốc cho con và đồng ý cho thầy bắt khúc đuôi.</a:t>
            </a:r>
            <a:endParaRPr lang="en-US" dirty="0"/>
          </a:p>
        </p:txBody>
      </p:sp>
      <p:cxnSp>
        <p:nvCxnSpPr>
          <p:cNvPr id="11" name="Straight Connector 10">
            <a:extLst>
              <a:ext uri="{FF2B5EF4-FFF2-40B4-BE49-F238E27FC236}">
                <a16:creationId xmlns:a16="http://schemas.microsoft.com/office/drawing/2014/main" xmlns="" id="{37584444-5A90-4D0A-AE63-F5ED23121AD2}"/>
              </a:ext>
            </a:extLst>
          </p:cNvPr>
          <p:cNvCxnSpPr/>
          <p:nvPr/>
        </p:nvCxnSpPr>
        <p:spPr>
          <a:xfrm flipH="1">
            <a:off x="3789251" y="19240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D50890F3-2FF8-4855-8708-2F79AB5D3835}"/>
              </a:ext>
            </a:extLst>
          </p:cNvPr>
          <p:cNvCxnSpPr/>
          <p:nvPr/>
        </p:nvCxnSpPr>
        <p:spPr>
          <a:xfrm flipH="1">
            <a:off x="5858442" y="19240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514CCB7C-5287-4B23-8EF8-2D8206DAB713}"/>
              </a:ext>
            </a:extLst>
          </p:cNvPr>
          <p:cNvCxnSpPr/>
          <p:nvPr/>
        </p:nvCxnSpPr>
        <p:spPr>
          <a:xfrm flipH="1">
            <a:off x="9526399" y="1944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AC59F49F-DDA1-47AF-88B8-CB778479F17D}"/>
              </a:ext>
            </a:extLst>
          </p:cNvPr>
          <p:cNvCxnSpPr/>
          <p:nvPr/>
        </p:nvCxnSpPr>
        <p:spPr>
          <a:xfrm flipH="1">
            <a:off x="1085215"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5CD7B7A6-1719-42C1-8CE9-C9F92FFEE3D5}"/>
              </a:ext>
            </a:extLst>
          </p:cNvPr>
          <p:cNvCxnSpPr/>
          <p:nvPr/>
        </p:nvCxnSpPr>
        <p:spPr>
          <a:xfrm flipH="1">
            <a:off x="2609215"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xmlns="" id="{82FFF487-D140-448D-9C17-660E54B95D55}"/>
              </a:ext>
            </a:extLst>
          </p:cNvPr>
          <p:cNvCxnSpPr/>
          <p:nvPr/>
        </p:nvCxnSpPr>
        <p:spPr>
          <a:xfrm flipH="1">
            <a:off x="5122332"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F314B6D4-B835-4B9B-984A-C3246C43C7F0}"/>
              </a:ext>
            </a:extLst>
          </p:cNvPr>
          <p:cNvCxnSpPr/>
          <p:nvPr/>
        </p:nvCxnSpPr>
        <p:spPr>
          <a:xfrm flipH="1">
            <a:off x="5233457"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xmlns="" id="{076D4BAD-A9AA-4623-961F-F29AC6178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TextBox 21">
            <a:extLst>
              <a:ext uri="{FF2B5EF4-FFF2-40B4-BE49-F238E27FC236}">
                <a16:creationId xmlns:a16="http://schemas.microsoft.com/office/drawing/2014/main" xmlns="" id="{1B13B4F9-9E0B-4D02-8C94-CA3B921C9FC5}"/>
              </a:ext>
            </a:extLst>
          </p:cNvPr>
          <p:cNvSpPr txBox="1"/>
          <p:nvPr/>
        </p:nvSpPr>
        <p:spPr>
          <a:xfrm>
            <a:off x="7404100" y="2175668"/>
            <a:ext cx="4178300" cy="520700"/>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cxnSp>
        <p:nvCxnSpPr>
          <p:cNvPr id="10" name="Straight Connector 9">
            <a:extLst>
              <a:ext uri="{FF2B5EF4-FFF2-40B4-BE49-F238E27FC236}">
                <a16:creationId xmlns:a16="http://schemas.microsoft.com/office/drawing/2014/main" xmlns="" id="{D5EDAF40-F3A0-4457-8AF0-68F4A4DC93C8}"/>
              </a:ext>
            </a:extLst>
          </p:cNvPr>
          <p:cNvCxnSpPr/>
          <p:nvPr/>
        </p:nvCxnSpPr>
        <p:spPr>
          <a:xfrm flipH="1">
            <a:off x="6596882" y="2317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4217D69B-BE47-48F2-8B73-69BA94E7E639}"/>
              </a:ext>
            </a:extLst>
          </p:cNvPr>
          <p:cNvCxnSpPr/>
          <p:nvPr/>
        </p:nvCxnSpPr>
        <p:spPr>
          <a:xfrm flipH="1">
            <a:off x="3066872" y="31908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67C404D4-6D30-437E-A78E-7B0B96E63CC5}"/>
              </a:ext>
            </a:extLst>
          </p:cNvPr>
          <p:cNvCxnSpPr/>
          <p:nvPr/>
        </p:nvCxnSpPr>
        <p:spPr>
          <a:xfrm flipH="1">
            <a:off x="9014005" y="2981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29C591EC-0526-4B7F-95E6-6416CDCF61B1}"/>
              </a:ext>
            </a:extLst>
          </p:cNvPr>
          <p:cNvCxnSpPr/>
          <p:nvPr/>
        </p:nvCxnSpPr>
        <p:spPr>
          <a:xfrm flipH="1">
            <a:off x="5720131" y="79940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xmlns="" id="{6498B3B0-1E9F-4EC9-938D-243432AFB84E}"/>
              </a:ext>
            </a:extLst>
          </p:cNvPr>
          <p:cNvCxnSpPr/>
          <p:nvPr/>
        </p:nvCxnSpPr>
        <p:spPr>
          <a:xfrm flipH="1">
            <a:off x="6368717" y="124142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xmlns="" id="{0D68EB26-D5AF-4BB8-BB53-637BC388D990}"/>
              </a:ext>
            </a:extLst>
          </p:cNvPr>
          <p:cNvCxnSpPr/>
          <p:nvPr/>
        </p:nvCxnSpPr>
        <p:spPr>
          <a:xfrm flipH="1">
            <a:off x="6368716" y="16541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8337E166-3D32-45A0-B324-791C4FFAFAF6}"/>
              </a:ext>
            </a:extLst>
          </p:cNvPr>
          <p:cNvCxnSpPr/>
          <p:nvPr/>
        </p:nvCxnSpPr>
        <p:spPr>
          <a:xfrm flipH="1">
            <a:off x="6740404" y="2136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xmlns="" id="{DAD0DDDF-A84F-4C66-8E8E-6FE2FB0E724C}"/>
              </a:ext>
            </a:extLst>
          </p:cNvPr>
          <p:cNvCxnSpPr/>
          <p:nvPr/>
        </p:nvCxnSpPr>
        <p:spPr>
          <a:xfrm flipH="1">
            <a:off x="6577378" y="25921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xmlns="" id="{A8ED63EF-01F9-42A4-B5B0-780AF4EC5938}"/>
              </a:ext>
            </a:extLst>
          </p:cNvPr>
          <p:cNvCxnSpPr/>
          <p:nvPr/>
        </p:nvCxnSpPr>
        <p:spPr>
          <a:xfrm flipH="1">
            <a:off x="3525834" y="338550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xmlns="" id="{144E8CD7-ABF3-43A2-8A42-2609C3BBD7EB}"/>
              </a:ext>
            </a:extLst>
          </p:cNvPr>
          <p:cNvCxnSpPr/>
          <p:nvPr/>
        </p:nvCxnSpPr>
        <p:spPr>
          <a:xfrm flipH="1">
            <a:off x="4291378" y="449147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xmlns="" id="{038E9DCA-B491-434D-A566-6C651F8D73FF}"/>
              </a:ext>
            </a:extLst>
          </p:cNvPr>
          <p:cNvCxnSpPr/>
          <p:nvPr/>
        </p:nvCxnSpPr>
        <p:spPr>
          <a:xfrm flipH="1">
            <a:off x="5984875" y="48752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xmlns="" id="{58525458-D5EA-4336-A305-79A35A395810}"/>
              </a:ext>
            </a:extLst>
          </p:cNvPr>
          <p:cNvCxnSpPr/>
          <p:nvPr/>
        </p:nvCxnSpPr>
        <p:spPr>
          <a:xfrm flipH="1">
            <a:off x="6118409" y="52577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xmlns="" id="{6F637831-FE46-49F9-AAD1-78AFEAD33CB2}"/>
              </a:ext>
            </a:extLst>
          </p:cNvPr>
          <p:cNvCxnSpPr/>
          <p:nvPr/>
        </p:nvCxnSpPr>
        <p:spPr>
          <a:xfrm flipH="1">
            <a:off x="5108316" y="5670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xmlns="" id="{E69A137A-F224-4772-8B2F-4DFACAF78F1E}"/>
              </a:ext>
            </a:extLst>
          </p:cNvPr>
          <p:cNvCxnSpPr/>
          <p:nvPr/>
        </p:nvCxnSpPr>
        <p:spPr>
          <a:xfrm flipH="1">
            <a:off x="4853134" y="5962889"/>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28" name="Picture 27">
            <a:extLst>
              <a:ext uri="{FF2B5EF4-FFF2-40B4-BE49-F238E27FC236}">
                <a16:creationId xmlns:a16="http://schemas.microsoft.com/office/drawing/2014/main" xmlns="" id="{122950D0-2045-4C78-8F99-A2BF19A82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38393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TextBox 8">
            <a:extLst>
              <a:ext uri="{FF2B5EF4-FFF2-40B4-BE49-F238E27FC236}">
                <a16:creationId xmlns:a16="http://schemas.microsoft.com/office/drawing/2014/main" xmlns="" id="{51EEAF07-8D96-4E37-827A-212249DB098F}"/>
              </a:ext>
            </a:extLst>
          </p:cNvPr>
          <p:cNvSpPr txBox="1"/>
          <p:nvPr/>
        </p:nvSpPr>
        <p:spPr>
          <a:xfrm>
            <a:off x="7002145" y="2756851"/>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xmlns=""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xmlns=""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xmlns=""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xmlns="" id="{94486AD8-1BDB-4E3B-9576-78E500EDD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xmlns="" id="{7A0957D0-B6C4-4BBF-85DC-2204D3CEF5A2}"/>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8" name="Group 7">
            <a:extLst>
              <a:ext uri="{FF2B5EF4-FFF2-40B4-BE49-F238E27FC236}">
                <a16:creationId xmlns:a16="http://schemas.microsoft.com/office/drawing/2014/main" xmlns="" id="{30B69258-88A4-4B44-8935-37956B735331}"/>
              </a:ext>
            </a:extLst>
          </p:cNvPr>
          <p:cNvGrpSpPr/>
          <p:nvPr/>
        </p:nvGrpSpPr>
        <p:grpSpPr>
          <a:xfrm>
            <a:off x="3823347" y="1194410"/>
            <a:ext cx="6916420" cy="2098675"/>
            <a:chOff x="172324" y="1157225"/>
            <a:chExt cx="2109019" cy="1406784"/>
          </a:xfrm>
        </p:grpSpPr>
        <p:sp>
          <p:nvSpPr>
            <p:cNvPr id="13" name="Hexagon 12">
              <a:extLst>
                <a:ext uri="{FF2B5EF4-FFF2-40B4-BE49-F238E27FC236}">
                  <a16:creationId xmlns:a16="http://schemas.microsoft.com/office/drawing/2014/main" xmlns="" id="{A9E8DDB0-2152-459E-870D-3CC976FF68D8}"/>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35E0C66D-0311-4A48-B909-4E808DD9B343}"/>
                </a:ext>
              </a:extLst>
            </p:cNvPr>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5" name="Group 14">
            <a:extLst>
              <a:ext uri="{FF2B5EF4-FFF2-40B4-BE49-F238E27FC236}">
                <a16:creationId xmlns:a16="http://schemas.microsoft.com/office/drawing/2014/main" xmlns="" id="{892E9E44-1615-4A85-BA1B-65187D861E76}"/>
              </a:ext>
            </a:extLst>
          </p:cNvPr>
          <p:cNvGrpSpPr/>
          <p:nvPr/>
        </p:nvGrpSpPr>
        <p:grpSpPr>
          <a:xfrm>
            <a:off x="3831947" y="3576794"/>
            <a:ext cx="6916420" cy="2098675"/>
            <a:chOff x="172324" y="1157225"/>
            <a:chExt cx="2109019" cy="1406784"/>
          </a:xfrm>
        </p:grpSpPr>
        <p:sp>
          <p:nvSpPr>
            <p:cNvPr id="16" name="Hexagon 15">
              <a:extLst>
                <a:ext uri="{FF2B5EF4-FFF2-40B4-BE49-F238E27FC236}">
                  <a16:creationId xmlns:a16="http://schemas.microsoft.com/office/drawing/2014/main" xmlns="" id="{4A1F18F1-8D20-46ED-94CA-79602A7DEC05}"/>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C2F41BE3-7ED2-48AA-9C1D-0782B39F660D}"/>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8" name="Group 17">
            <a:extLst>
              <a:ext uri="{FF2B5EF4-FFF2-40B4-BE49-F238E27FC236}">
                <a16:creationId xmlns:a16="http://schemas.microsoft.com/office/drawing/2014/main" xmlns="" id="{DC64FF7E-364C-4F06-8646-EC602D1D6A5A}"/>
              </a:ext>
            </a:extLst>
          </p:cNvPr>
          <p:cNvGrpSpPr/>
          <p:nvPr/>
        </p:nvGrpSpPr>
        <p:grpSpPr>
          <a:xfrm>
            <a:off x="975594" y="2238575"/>
            <a:ext cx="2109019" cy="2109019"/>
            <a:chOff x="156834" y="1993081"/>
            <a:chExt cx="2109019" cy="2109019"/>
          </a:xfrm>
        </p:grpSpPr>
        <p:sp>
          <p:nvSpPr>
            <p:cNvPr id="19" name="Oval 18">
              <a:extLst>
                <a:ext uri="{FF2B5EF4-FFF2-40B4-BE49-F238E27FC236}">
                  <a16:creationId xmlns:a16="http://schemas.microsoft.com/office/drawing/2014/main" xmlns="" id="{CE044327-E63F-40F8-BA53-E6FA6E38CA3C}"/>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439DBF8F-141C-4A9E-B72F-A3E5C7F2E64D}"/>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8638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569842" y="1746569"/>
            <a:ext cx="3463564" cy="111886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4D0AC3FE-7F82-49A8-B33F-6FEF9E9C3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xmlns="" id="{67740785-84F9-42F6-878B-8DE41A7D3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a16="http://schemas.microsoft.com/office/drawing/2014/main" xmlns=""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EE68676D-6FC3-41B2-9501-374FEF85F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xmlns="" id="{DAEAE483-3948-4FC7-83E1-C7F6C7436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374354" y="110811"/>
            <a:ext cx="1065027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xmlns="" id="{E9FC7C2B-265C-4786-804C-CC2C33FA6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668" y="5681875"/>
            <a:ext cx="1179463" cy="1173846"/>
          </a:xfrm>
          <a:prstGeom prst="rect">
            <a:avLst/>
          </a:prstGeom>
        </p:spPr>
      </p:pic>
    </p:spTree>
    <p:extLst>
      <p:ext uri="{BB962C8B-B14F-4D97-AF65-F5344CB8AC3E}">
        <p14:creationId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hai</a:t>
            </a:r>
            <a:r>
              <a:rPr lang="en-US" sz="4000" b="1" dirty="0" smtClean="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40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smtClean="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12 </a:t>
            </a:r>
            <a:r>
              <a:rPr lang="en-US" sz="4000" b="1" dirty="0" err="1" smtClean="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smtClean="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2024</a:t>
            </a:r>
            <a:endParaRPr kumimoji="0" lang="en-US" sz="40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xmlns="" id="{82CC863B-A47A-4A35-B100-C867492BD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6" y="5471636"/>
            <a:ext cx="1179463" cy="117384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smtClean="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Tiết</a:t>
              </a:r>
              <a:r>
                <a:rPr kumimoji="0" lang="en-US" altLang="zh-CN" sz="8000" b="0" i="0" u="none" strike="noStrike" kern="1200" cap="none" spc="300" normalizeH="0" baseline="0" noProof="0" dirty="0" smtClean="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45630614-0CC0-4A14-B306-46EA3BDE5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4023" y="0"/>
            <a:ext cx="1007977" cy="1003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xmlns=""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xmlns=""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BCF5BDDC-CF5F-42BE-8DD3-3A4E51B45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pic>
        <p:nvPicPr>
          <p:cNvPr id="9" name="Picture 8">
            <a:extLst>
              <a:ext uri="{FF2B5EF4-FFF2-40B4-BE49-F238E27FC236}">
                <a16:creationId xmlns:a16="http://schemas.microsoft.com/office/drawing/2014/main" xmlns="" id="{81F7BFFB-7625-409E-A296-0903C70B1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345</Words>
  <Application>Microsoft Office PowerPoint</Application>
  <PresentationFormat>Custom</PresentationFormat>
  <Paragraphs>58</Paragraphs>
  <Slides>21</Slides>
  <Notes>2</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2_Office Theme</vt:lpstr>
      <vt:lpstr>3_Office Theme</vt:lpstr>
      <vt:lpstr>5_Office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Tàn Vinh</cp:lastModifiedBy>
  <cp:revision>12</cp:revision>
  <dcterms:created xsi:type="dcterms:W3CDTF">2021-05-27T01:09:20Z</dcterms:created>
  <dcterms:modified xsi:type="dcterms:W3CDTF">2024-12-05T02:17:00Z</dcterms:modified>
</cp:coreProperties>
</file>