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3" r:id="rId2"/>
    <p:sldMasterId id="2147483725" r:id="rId3"/>
    <p:sldMasterId id="2147483786" r:id="rId4"/>
    <p:sldMasterId id="2147483794" r:id="rId5"/>
    <p:sldMasterId id="2147483797" r:id="rId6"/>
    <p:sldMasterId id="2147483800" r:id="rId7"/>
  </p:sldMasterIdLst>
  <p:notesMasterIdLst>
    <p:notesMasterId r:id="rId24"/>
  </p:notesMasterIdLst>
  <p:sldIdLst>
    <p:sldId id="2637" r:id="rId8"/>
    <p:sldId id="274" r:id="rId9"/>
    <p:sldId id="2640" r:id="rId10"/>
    <p:sldId id="303" r:id="rId11"/>
    <p:sldId id="2642" r:id="rId12"/>
    <p:sldId id="371" r:id="rId13"/>
    <p:sldId id="307" r:id="rId14"/>
    <p:sldId id="309" r:id="rId15"/>
    <p:sldId id="314" r:id="rId16"/>
    <p:sldId id="297" r:id="rId17"/>
    <p:sldId id="329" r:id="rId18"/>
    <p:sldId id="373" r:id="rId19"/>
    <p:sldId id="2636" r:id="rId20"/>
    <p:sldId id="257" r:id="rId21"/>
    <p:sldId id="287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32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cỡ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nhỡ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nhỏ.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E1212-B3F6-433D-A029-289C01450E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496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22/5/2025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22/5/2025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22/5/2025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22/5/2025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22/05/2025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22/05/2025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50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22/05/2025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22/05/2025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6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22/05/2025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5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22/05/2025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5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22/05/2025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0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22/5/2025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22/05/2025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22/05/2025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2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22/05/2025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2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22/05/2025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52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23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71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474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1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22/5/2025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078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2896" y="250805"/>
            <a:ext cx="4934777" cy="501149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9" y="59716"/>
            <a:ext cx="1684687" cy="8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2" y="3947696"/>
            <a:ext cx="2772129" cy="29103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52" y="4510311"/>
            <a:ext cx="4477522" cy="23476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09" y="4749553"/>
            <a:ext cx="2168182" cy="18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2896" y="250805"/>
            <a:ext cx="4934777" cy="501149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9" y="59716"/>
            <a:ext cx="1684687" cy="8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6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2" y="3947696"/>
            <a:ext cx="2772129" cy="29103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52" y="4510311"/>
            <a:ext cx="4477522" cy="23476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09" y="4749553"/>
            <a:ext cx="2168182" cy="18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22/5/2025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8129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87766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619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856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12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22/5/2025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783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378710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834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488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24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72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22/5/2025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22/5/2025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22/5/2025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22/5/2025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2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7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3.png"/><Relationship Id="rId4" Type="http://schemas.openxmlformats.org/officeDocument/2006/relationships/image" Target="../media/image17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22/5/2025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33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22/05/2025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1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0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05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4E79FE33-B504-8FC2-7662-E87E41BEE8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52" y="133350"/>
            <a:ext cx="1205256" cy="12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3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74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49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6.png"/><Relationship Id="rId4" Type="http://schemas.openxmlformats.org/officeDocument/2006/relationships/image" Target="../media/image37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2.png"/><Relationship Id="rId3" Type="http://schemas.openxmlformats.org/officeDocument/2006/relationships/image" Target="../media/image54.png"/><Relationship Id="rId7" Type="http://schemas.openxmlformats.org/officeDocument/2006/relationships/image" Target="../media/image48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38.png"/><Relationship Id="rId5" Type="http://schemas.openxmlformats.org/officeDocument/2006/relationships/image" Target="../media/image61.png"/><Relationship Id="rId10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202742"/>
            <a:ext cx="9916160" cy="562655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240ED3F3-3717-4371-B5AC-F6123E9A388E}"/>
              </a:ext>
            </a:extLst>
          </p:cNvPr>
          <p:cNvSpPr/>
          <p:nvPr/>
        </p:nvSpPr>
        <p:spPr>
          <a:xfrm>
            <a:off x="5012921" y="2040978"/>
            <a:ext cx="2917997" cy="639977"/>
          </a:xfrm>
          <a:prstGeom prst="round2DiagRect">
            <a:avLst/>
          </a:prstGeom>
          <a:solidFill>
            <a:srgbClr val="99FF99">
              <a:alpha val="38000"/>
            </a:srgbClr>
          </a:solidFill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8F0C05-CD55-4002-9D60-2973E107CE74}"/>
              </a:ext>
            </a:extLst>
          </p:cNvPr>
          <p:cNvSpPr txBox="1"/>
          <p:nvPr/>
        </p:nvSpPr>
        <p:spPr>
          <a:xfrm>
            <a:off x="3093631" y="1316409"/>
            <a:ext cx="6746799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44149AF-652B-91AC-5D49-0012A5E8D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2681408"/>
            <a:ext cx="3056176" cy="12187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5737EB-2D67-CE4E-5F3F-B37637DB7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445" y="3620561"/>
            <a:ext cx="4548010" cy="18838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6C49592-7F01-0A58-7598-17CA1DC2A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058" y="3749709"/>
            <a:ext cx="42431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2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23354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857864" y="3021966"/>
            <a:ext cx="825663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F1323C2-1216-4BE1-B765-C7E72A64CF57}"/>
              </a:ext>
            </a:extLst>
          </p:cNvPr>
          <p:cNvSpPr txBox="1"/>
          <p:nvPr/>
        </p:nvSpPr>
        <p:spPr>
          <a:xfrm>
            <a:off x="114299" y="4541546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2E165A-6AEC-4FD5-8198-487526F0F66C}"/>
              </a:ext>
            </a:extLst>
          </p:cNvPr>
          <p:cNvSpPr txBox="1"/>
          <p:nvPr/>
        </p:nvSpPr>
        <p:spPr>
          <a:xfrm>
            <a:off x="114298" y="5112545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ô li?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A732B46-9FBC-45CB-AD32-597F4BEA0934}"/>
              </a:ext>
            </a:extLst>
          </p:cNvPr>
          <p:cNvSpPr txBox="1"/>
          <p:nvPr/>
        </p:nvSpPr>
        <p:spPr>
          <a:xfrm>
            <a:off x="114298" y="5683544"/>
            <a:ext cx="673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0E57DB-54C3-4D2A-9706-927FF775D33F}"/>
              </a:ext>
            </a:extLst>
          </p:cNvPr>
          <p:cNvSpPr txBox="1"/>
          <p:nvPr/>
        </p:nvSpPr>
        <p:spPr>
          <a:xfrm>
            <a:off x="7011621" y="4597997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A, h, 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7505775-CF77-4FDD-A93C-4E903EAFACE6}"/>
              </a:ext>
            </a:extLst>
          </p:cNvPr>
          <p:cNvSpPr txBox="1"/>
          <p:nvPr/>
        </p:nvSpPr>
        <p:spPr>
          <a:xfrm>
            <a:off x="7023906" y="5112544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718E80-4ABF-4787-BAFB-4300E9B14E74}"/>
              </a:ext>
            </a:extLst>
          </p:cNvPr>
          <p:cNvSpPr txBox="1"/>
          <p:nvPr/>
        </p:nvSpPr>
        <p:spPr>
          <a:xfrm>
            <a:off x="7023906" y="5667577"/>
            <a:ext cx="465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72E6C36-6A48-45A9-8CDA-D8BDA48E1ED7}"/>
              </a:ext>
            </a:extLst>
          </p:cNvPr>
          <p:cNvSpPr/>
          <p:nvPr/>
        </p:nvSpPr>
        <p:spPr>
          <a:xfrm>
            <a:off x="857864" y="3578942"/>
            <a:ext cx="597310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5E6850A-6DBC-455B-B5B4-046CCDD5B5FA}"/>
              </a:ext>
            </a:extLst>
          </p:cNvPr>
          <p:cNvSpPr/>
          <p:nvPr/>
        </p:nvSpPr>
        <p:spPr>
          <a:xfrm flipV="1">
            <a:off x="3686602" y="3564191"/>
            <a:ext cx="178210" cy="639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A951861-A459-4623-A8AE-43F64FE055B0}"/>
              </a:ext>
            </a:extLst>
          </p:cNvPr>
          <p:cNvSpPr/>
          <p:nvPr/>
        </p:nvSpPr>
        <p:spPr>
          <a:xfrm flipV="1">
            <a:off x="3267502" y="3569109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DD6B6E5-F1EE-4BB3-8712-3D0B962331AD}"/>
              </a:ext>
            </a:extLst>
          </p:cNvPr>
          <p:cNvSpPr/>
          <p:nvPr/>
        </p:nvSpPr>
        <p:spPr>
          <a:xfrm flipV="1">
            <a:off x="5201632" y="3571310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12048B0-2E1C-4886-860D-7FE3DFDFE8DF}"/>
              </a:ext>
            </a:extLst>
          </p:cNvPr>
          <p:cNvSpPr/>
          <p:nvPr/>
        </p:nvSpPr>
        <p:spPr>
          <a:xfrm flipV="1">
            <a:off x="8318825" y="3539612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99BB0B8-25FB-467C-8627-26AB556A791B}"/>
              </a:ext>
            </a:extLst>
          </p:cNvPr>
          <p:cNvSpPr/>
          <p:nvPr/>
        </p:nvSpPr>
        <p:spPr>
          <a:xfrm flipV="1">
            <a:off x="7201575" y="3539611"/>
            <a:ext cx="178210" cy="639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C22D4E9-4390-4397-9545-8F3B6D747120}"/>
              </a:ext>
            </a:extLst>
          </p:cNvPr>
          <p:cNvSpPr txBox="1"/>
          <p:nvPr/>
        </p:nvSpPr>
        <p:spPr>
          <a:xfrm>
            <a:off x="114297" y="6254543"/>
            <a:ext cx="762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DB141CF-0B5F-480F-9AAC-AEBF41004ACD}"/>
              </a:ext>
            </a:extLst>
          </p:cNvPr>
          <p:cNvSpPr txBox="1"/>
          <p:nvPr/>
        </p:nvSpPr>
        <p:spPr>
          <a:xfrm>
            <a:off x="7519706" y="6193310"/>
            <a:ext cx="486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AE91DB8-A46E-4DCB-8AC2-8E09A178F381}"/>
              </a:ext>
            </a:extLst>
          </p:cNvPr>
          <p:cNvSpPr/>
          <p:nvPr/>
        </p:nvSpPr>
        <p:spPr>
          <a:xfrm flipV="1">
            <a:off x="3837036" y="3481885"/>
            <a:ext cx="178210" cy="63911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7AC1390-1B2F-4757-983E-44A4176F9D3A}"/>
              </a:ext>
            </a:extLst>
          </p:cNvPr>
          <p:cNvSpPr/>
          <p:nvPr/>
        </p:nvSpPr>
        <p:spPr>
          <a:xfrm flipV="1">
            <a:off x="6196776" y="3458287"/>
            <a:ext cx="178210" cy="63911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911A165-1A4E-4B6C-B1DD-798189419610}"/>
              </a:ext>
            </a:extLst>
          </p:cNvPr>
          <p:cNvSpPr/>
          <p:nvPr/>
        </p:nvSpPr>
        <p:spPr>
          <a:xfrm>
            <a:off x="5673212" y="3116826"/>
            <a:ext cx="406315" cy="6685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10" grpId="0"/>
      <p:bldP spid="11" grpId="0"/>
      <p:bldP spid="12" grpId="0"/>
      <p:bldP spid="13" grpId="0"/>
      <p:bldP spid="14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 animBg="1"/>
      <p:bldP spid="2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888467" y="288235"/>
            <a:ext cx="10180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Tǟàn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en-US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nhiều, đến </a:t>
            </a:r>
            <a:endParaRPr lang="en-US" sz="4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 như bao phủ, che lấp hết cả bề mặt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DEC5B3-720F-49C8-A55B-999C1B595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20" y="1734785"/>
            <a:ext cx="6822592" cy="46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829">
            <a:extLst>
              <a:ext uri="{FF2B5EF4-FFF2-40B4-BE49-F238E27FC236}">
                <a16:creationId xmlns:a16="http://schemas.microsoft.com/office/drawing/2014/main" xmlns="" id="{60FB5707-C512-44C0-86CE-402CF1B493B1}"/>
              </a:ext>
            </a:extLst>
          </p:cNvPr>
          <p:cNvSpPr txBox="1"/>
          <p:nvPr/>
        </p:nvSpPr>
        <p:spPr>
          <a:xfrm>
            <a:off x="1925096" y="1397526"/>
            <a:ext cx="748923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3" name="Text Box 833">
            <a:extLst>
              <a:ext uri="{FF2B5EF4-FFF2-40B4-BE49-F238E27FC236}">
                <a16:creationId xmlns:a16="http://schemas.microsoft.com/office/drawing/2014/main" xmlns="" id="{BCB44C7E-0423-43B1-98B2-4D7388A0D0C6}"/>
              </a:ext>
            </a:extLst>
          </p:cNvPr>
          <p:cNvSpPr txBox="1"/>
          <p:nvPr/>
        </p:nvSpPr>
        <p:spPr>
          <a:xfrm>
            <a:off x="1981201" y="3519194"/>
            <a:ext cx="692818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4" name="Text Box 841">
            <a:extLst>
              <a:ext uri="{FF2B5EF4-FFF2-40B4-BE49-F238E27FC236}">
                <a16:creationId xmlns:a16="http://schemas.microsoft.com/office/drawing/2014/main" xmlns="" id="{E19BC36D-61A8-438B-8412-C114834F612C}"/>
              </a:ext>
            </a:extLst>
          </p:cNvPr>
          <p:cNvSpPr txBox="1"/>
          <p:nvPr/>
        </p:nvSpPr>
        <p:spPr>
          <a:xfrm>
            <a:off x="1925096" y="2395746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</a:rPr>
              <a:t>Ánh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25" name="Text Box 842">
            <a:extLst>
              <a:ext uri="{FF2B5EF4-FFF2-40B4-BE49-F238E27FC236}">
                <a16:creationId xmlns:a16="http://schemas.microsoft.com/office/drawing/2014/main" xmlns="" id="{18027328-C26F-4E22-B739-307896EFB5F2}"/>
              </a:ext>
            </a:extLst>
          </p:cNvPr>
          <p:cNvSpPr txBox="1"/>
          <p:nvPr/>
        </p:nvSpPr>
        <p:spPr>
          <a:xfrm>
            <a:off x="1928492" y="564298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5 hàng" panose="020B0603050302020204" pitchFamily="34" charset="0"/>
              </a:rPr>
              <a:t>Ánh</a:t>
            </a:r>
            <a:r>
              <a:rPr lang="en-US" altLang="en-US" sz="3600" b="1" dirty="0">
                <a:solidFill>
                  <a:srgbClr val="FFFF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5 hàng" panose="020B0603050302020204" pitchFamily="34" charset="0"/>
              </a:rPr>
              <a:t>nắng</a:t>
            </a:r>
            <a:r>
              <a:rPr lang="en-US" altLang="en-US" sz="3600" b="1" dirty="0">
                <a:solidFill>
                  <a:srgbClr val="FFFF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5 hàng" panose="020B0603050302020204" pitchFamily="34" charset="0"/>
              </a:rPr>
              <a:t>tràn</a:t>
            </a:r>
            <a:r>
              <a:rPr lang="en-US" altLang="en-US" sz="3600" b="1" dirty="0">
                <a:solidFill>
                  <a:srgbClr val="FFFF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5 hàng" panose="020B0603050302020204" pitchFamily="34" charset="0"/>
              </a:rPr>
              <a:t>ngập</a:t>
            </a:r>
            <a:r>
              <a:rPr lang="en-US" altLang="en-US" sz="3600" b="1" dirty="0">
                <a:solidFill>
                  <a:srgbClr val="FFFF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5 hàng" panose="020B0603050302020204" pitchFamily="34" charset="0"/>
              </a:rPr>
              <a:t>sân</a:t>
            </a:r>
            <a:r>
              <a:rPr lang="en-US" altLang="en-US" sz="3600" b="1" dirty="0">
                <a:solidFill>
                  <a:srgbClr val="FFFF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5 hàng" panose="020B0603050302020204" pitchFamily="34" charset="0"/>
              </a:rPr>
              <a:t>trường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26" name="Text Box 1037">
            <a:extLst>
              <a:ext uri="{FF2B5EF4-FFF2-40B4-BE49-F238E27FC236}">
                <a16:creationId xmlns:a16="http://schemas.microsoft.com/office/drawing/2014/main" xmlns="" id="{69D692FE-4420-4FDF-A219-87BC751F48F3}"/>
              </a:ext>
            </a:extLst>
          </p:cNvPr>
          <p:cNvSpPr txBox="1"/>
          <p:nvPr/>
        </p:nvSpPr>
        <p:spPr>
          <a:xfrm>
            <a:off x="1925095" y="4581087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FFFF"/>
                </a:solidFill>
                <a:latin typeface="HP001 5 hàng" panose="020B0603050302020204" pitchFamily="34" charset="0"/>
              </a:rPr>
              <a:t>Ánh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xmlns="" id="{F9ECE305-31E9-AA4F-5633-2E08C0165B64}"/>
              </a:ext>
            </a:extLst>
          </p:cNvPr>
          <p:cNvSpPr/>
          <p:nvPr/>
        </p:nvSpPr>
        <p:spPr>
          <a:xfrm>
            <a:off x="325120" y="71120"/>
            <a:ext cx="11765280" cy="6108585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65280" h="6108585" fill="none" extrusionOk="0">
                        <a:moveTo>
                          <a:pt x="0" y="922335"/>
                        </a:moveTo>
                        <a:cubicBezTo>
                          <a:pt x="-99132" y="591471"/>
                          <a:pt x="539280" y="173282"/>
                          <a:pt x="1155191" y="0"/>
                        </a:cubicBezTo>
                        <a:cubicBezTo>
                          <a:pt x="4284652" y="598093"/>
                          <a:pt x="8401449" y="373367"/>
                          <a:pt x="10610088" y="0"/>
                        </a:cubicBezTo>
                        <a:cubicBezTo>
                          <a:pt x="11315862" y="147605"/>
                          <a:pt x="11820982" y="475817"/>
                          <a:pt x="11765280" y="922335"/>
                        </a:cubicBezTo>
                        <a:cubicBezTo>
                          <a:pt x="11599966" y="2951769"/>
                          <a:pt x="11503101" y="4438834"/>
                          <a:pt x="11765280" y="5186249"/>
                        </a:cubicBezTo>
                        <a:cubicBezTo>
                          <a:pt x="11865689" y="5790580"/>
                          <a:pt x="11073787" y="6022314"/>
                          <a:pt x="10610088" y="6108585"/>
                        </a:cubicBezTo>
                        <a:cubicBezTo>
                          <a:pt x="10357242" y="6776406"/>
                          <a:pt x="5426948" y="6380502"/>
                          <a:pt x="1155191" y="6108585"/>
                        </a:cubicBezTo>
                        <a:cubicBezTo>
                          <a:pt x="314727" y="6152657"/>
                          <a:pt x="3181" y="5502136"/>
                          <a:pt x="0" y="5186249"/>
                        </a:cubicBezTo>
                        <a:cubicBezTo>
                          <a:pt x="-23049" y="3309843"/>
                          <a:pt x="6272" y="1809937"/>
                          <a:pt x="0" y="922335"/>
                        </a:cubicBezTo>
                        <a:close/>
                      </a:path>
                      <a:path w="11765280" h="6108585" stroke="0" extrusionOk="0">
                        <a:moveTo>
                          <a:pt x="0" y="922335"/>
                        </a:moveTo>
                        <a:cubicBezTo>
                          <a:pt x="20340" y="634967"/>
                          <a:pt x="453027" y="140277"/>
                          <a:pt x="1155191" y="0"/>
                        </a:cubicBezTo>
                        <a:cubicBezTo>
                          <a:pt x="2664576" y="122398"/>
                          <a:pt x="9078403" y="352850"/>
                          <a:pt x="10610088" y="0"/>
                        </a:cubicBezTo>
                        <a:cubicBezTo>
                          <a:pt x="11184111" y="-39108"/>
                          <a:pt x="11640728" y="479544"/>
                          <a:pt x="11765280" y="922335"/>
                        </a:cubicBezTo>
                        <a:cubicBezTo>
                          <a:pt x="12027387" y="2273770"/>
                          <a:pt x="11550271" y="4595316"/>
                          <a:pt x="11765280" y="5186249"/>
                        </a:cubicBezTo>
                        <a:cubicBezTo>
                          <a:pt x="11653339" y="5638478"/>
                          <a:pt x="11229695" y="6291359"/>
                          <a:pt x="10610088" y="6108585"/>
                        </a:cubicBezTo>
                        <a:cubicBezTo>
                          <a:pt x="6525965" y="6235633"/>
                          <a:pt x="5295671" y="6199965"/>
                          <a:pt x="1155191" y="6108585"/>
                        </a:cubicBezTo>
                        <a:cubicBezTo>
                          <a:pt x="478825" y="6229182"/>
                          <a:pt x="-31949" y="5611525"/>
                          <a:pt x="0" y="5186249"/>
                        </a:cubicBezTo>
                        <a:cubicBezTo>
                          <a:pt x="-133370" y="4333813"/>
                          <a:pt x="-12785" y="2309215"/>
                          <a:pt x="0" y="922335"/>
                        </a:cubicBezTo>
                        <a:close/>
                      </a:path>
                      <a:path w="11765280" h="6108585" fill="none" stroke="0" extrusionOk="0">
                        <a:moveTo>
                          <a:pt x="0" y="922335"/>
                        </a:moveTo>
                        <a:cubicBezTo>
                          <a:pt x="43461" y="541256"/>
                          <a:pt x="549309" y="62221"/>
                          <a:pt x="1155191" y="0"/>
                        </a:cubicBezTo>
                        <a:cubicBezTo>
                          <a:pt x="4799039" y="166479"/>
                          <a:pt x="8502233" y="135302"/>
                          <a:pt x="10610088" y="0"/>
                        </a:cubicBezTo>
                        <a:cubicBezTo>
                          <a:pt x="11341934" y="95981"/>
                          <a:pt x="11763994" y="320280"/>
                          <a:pt x="11765280" y="922335"/>
                        </a:cubicBezTo>
                        <a:cubicBezTo>
                          <a:pt x="11692429" y="2725497"/>
                          <a:pt x="11659354" y="4334988"/>
                          <a:pt x="11765280" y="5186249"/>
                        </a:cubicBezTo>
                        <a:cubicBezTo>
                          <a:pt x="11855493" y="5706883"/>
                          <a:pt x="11174905" y="6134090"/>
                          <a:pt x="10610088" y="6108585"/>
                        </a:cubicBezTo>
                        <a:cubicBezTo>
                          <a:pt x="9205363" y="6069236"/>
                          <a:pt x="5446510" y="5421075"/>
                          <a:pt x="1155191" y="6108585"/>
                        </a:cubicBezTo>
                        <a:cubicBezTo>
                          <a:pt x="366662" y="6178117"/>
                          <a:pt x="-43390" y="5559689"/>
                          <a:pt x="0" y="5186249"/>
                        </a:cubicBezTo>
                        <a:cubicBezTo>
                          <a:pt x="190135" y="3279567"/>
                          <a:pt x="66058" y="1743078"/>
                          <a:pt x="0" y="922335"/>
                        </a:cubicBezTo>
                        <a:close/>
                      </a:path>
                      <a:path w="11765280" h="6108585" fill="none" stroke="0" extrusionOk="0">
                        <a:moveTo>
                          <a:pt x="0" y="922335"/>
                        </a:moveTo>
                        <a:cubicBezTo>
                          <a:pt x="-28127" y="527676"/>
                          <a:pt x="528656" y="168880"/>
                          <a:pt x="1155191" y="0"/>
                        </a:cubicBezTo>
                        <a:cubicBezTo>
                          <a:pt x="4448223" y="486509"/>
                          <a:pt x="8697865" y="262379"/>
                          <a:pt x="10610088" y="0"/>
                        </a:cubicBezTo>
                        <a:cubicBezTo>
                          <a:pt x="11375512" y="80802"/>
                          <a:pt x="11809641" y="436101"/>
                          <a:pt x="11765280" y="922335"/>
                        </a:cubicBezTo>
                        <a:cubicBezTo>
                          <a:pt x="11696025" y="2826096"/>
                          <a:pt x="11592372" y="4384481"/>
                          <a:pt x="11765280" y="5186249"/>
                        </a:cubicBezTo>
                        <a:cubicBezTo>
                          <a:pt x="11820385" y="5737056"/>
                          <a:pt x="11061731" y="6081326"/>
                          <a:pt x="10610088" y="6108585"/>
                        </a:cubicBezTo>
                        <a:cubicBezTo>
                          <a:pt x="9889744" y="6501601"/>
                          <a:pt x="5821501" y="5840329"/>
                          <a:pt x="1155191" y="6108585"/>
                        </a:cubicBezTo>
                        <a:cubicBezTo>
                          <a:pt x="299167" y="6188561"/>
                          <a:pt x="-38685" y="5492185"/>
                          <a:pt x="0" y="5186249"/>
                        </a:cubicBezTo>
                        <a:cubicBezTo>
                          <a:pt x="40038" y="3327317"/>
                          <a:pt x="90497" y="1784610"/>
                          <a:pt x="0" y="9223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C1AD99-45CA-8AB0-3180-3E7869E87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588"/>
            <a:ext cx="2464665" cy="2616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639A57-E598-6DA4-9222-B70E52EBC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3" t="45340" r="74117" b="21887"/>
          <a:stretch/>
        </p:blipFill>
        <p:spPr>
          <a:xfrm>
            <a:off x="2747755" y="934784"/>
            <a:ext cx="4031097" cy="4003675"/>
          </a:xfrm>
          <a:prstGeom prst="rect">
            <a:avLst/>
          </a:prstGeom>
        </p:spPr>
      </p:pic>
      <p:pic>
        <p:nvPicPr>
          <p:cNvPr id="4" name="Picture 2" descr="Bộ chữ hoa cỡ nhỏ (cao 2,5 li) dành cho học sinh Tiểu học | Thuvientailieu">
            <a:extLst>
              <a:ext uri="{FF2B5EF4-FFF2-40B4-BE49-F238E27FC236}">
                <a16:creationId xmlns:a16="http://schemas.microsoft.com/office/drawing/2014/main" xmlns="" id="{C44C6EF3-7393-4EB1-CE59-2BCC19FE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36" y="2645966"/>
            <a:ext cx="2206912" cy="22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B9E06E-AD1D-EB9A-112F-C6F3F7456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0013" y="5211016"/>
            <a:ext cx="4121253" cy="11095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8C9C6E6-9A48-B9BA-209F-E3D024C23B1D}"/>
              </a:ext>
            </a:extLst>
          </p:cNvPr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BF525452-CBF4-DC03-6867-163F84D2E2CC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1" name="组合 46">
                <a:extLst>
                  <a:ext uri="{FF2B5EF4-FFF2-40B4-BE49-F238E27FC236}">
                    <a16:creationId xmlns:a16="http://schemas.microsoft.com/office/drawing/2014/main" xmlns="" id="{F05AB7F1-7B61-E33A-663D-B898F35215F0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3" name="梯形 50">
                  <a:extLst>
                    <a:ext uri="{FF2B5EF4-FFF2-40B4-BE49-F238E27FC236}">
                      <a16:creationId xmlns:a16="http://schemas.microsoft.com/office/drawing/2014/main" xmlns="" id="{387695F2-DE16-2116-2162-F4C6C06D3B94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4" name="矩形 49">
                  <a:extLst>
                    <a:ext uri="{FF2B5EF4-FFF2-40B4-BE49-F238E27FC236}">
                      <a16:creationId xmlns:a16="http://schemas.microsoft.com/office/drawing/2014/main" xmlns="" id="{2B7C4C7A-1504-CFB5-DED4-8A15C8AF0980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2" name="Google Shape;697;p24">
                <a:extLst>
                  <a:ext uri="{FF2B5EF4-FFF2-40B4-BE49-F238E27FC236}">
                    <a16:creationId xmlns:a16="http://schemas.microsoft.com/office/drawing/2014/main" xmlns="" id="{9EA25E02-8267-4967-26C8-C82B7C22A2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F4A1068-AB8E-3B37-9876-1EDA031C2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33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xmlns="" id="{F9ECE305-31E9-AA4F-5633-2E08C0165B64}"/>
              </a:ext>
            </a:extLst>
          </p:cNvPr>
          <p:cNvSpPr/>
          <p:nvPr/>
        </p:nvSpPr>
        <p:spPr>
          <a:xfrm>
            <a:off x="325120" y="71120"/>
            <a:ext cx="11765280" cy="6108585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65280" h="6108585" fill="none" extrusionOk="0">
                        <a:moveTo>
                          <a:pt x="0" y="922335"/>
                        </a:moveTo>
                        <a:cubicBezTo>
                          <a:pt x="-99132" y="591471"/>
                          <a:pt x="539280" y="173282"/>
                          <a:pt x="1155191" y="0"/>
                        </a:cubicBezTo>
                        <a:cubicBezTo>
                          <a:pt x="4284652" y="598093"/>
                          <a:pt x="8401449" y="373367"/>
                          <a:pt x="10610088" y="0"/>
                        </a:cubicBezTo>
                        <a:cubicBezTo>
                          <a:pt x="11315862" y="147605"/>
                          <a:pt x="11820982" y="475817"/>
                          <a:pt x="11765280" y="922335"/>
                        </a:cubicBezTo>
                        <a:cubicBezTo>
                          <a:pt x="11599966" y="2951769"/>
                          <a:pt x="11503101" y="4438834"/>
                          <a:pt x="11765280" y="5186249"/>
                        </a:cubicBezTo>
                        <a:cubicBezTo>
                          <a:pt x="11865689" y="5790580"/>
                          <a:pt x="11073787" y="6022314"/>
                          <a:pt x="10610088" y="6108585"/>
                        </a:cubicBezTo>
                        <a:cubicBezTo>
                          <a:pt x="10357242" y="6776406"/>
                          <a:pt x="5426948" y="6380502"/>
                          <a:pt x="1155191" y="6108585"/>
                        </a:cubicBezTo>
                        <a:cubicBezTo>
                          <a:pt x="314727" y="6152657"/>
                          <a:pt x="3181" y="5502136"/>
                          <a:pt x="0" y="5186249"/>
                        </a:cubicBezTo>
                        <a:cubicBezTo>
                          <a:pt x="-23049" y="3309843"/>
                          <a:pt x="6272" y="1809937"/>
                          <a:pt x="0" y="922335"/>
                        </a:cubicBezTo>
                        <a:close/>
                      </a:path>
                      <a:path w="11765280" h="6108585" stroke="0" extrusionOk="0">
                        <a:moveTo>
                          <a:pt x="0" y="922335"/>
                        </a:moveTo>
                        <a:cubicBezTo>
                          <a:pt x="20340" y="634967"/>
                          <a:pt x="453027" y="140277"/>
                          <a:pt x="1155191" y="0"/>
                        </a:cubicBezTo>
                        <a:cubicBezTo>
                          <a:pt x="2664576" y="122398"/>
                          <a:pt x="9078403" y="352850"/>
                          <a:pt x="10610088" y="0"/>
                        </a:cubicBezTo>
                        <a:cubicBezTo>
                          <a:pt x="11184111" y="-39108"/>
                          <a:pt x="11640728" y="479544"/>
                          <a:pt x="11765280" y="922335"/>
                        </a:cubicBezTo>
                        <a:cubicBezTo>
                          <a:pt x="12027387" y="2273770"/>
                          <a:pt x="11550271" y="4595316"/>
                          <a:pt x="11765280" y="5186249"/>
                        </a:cubicBezTo>
                        <a:cubicBezTo>
                          <a:pt x="11653339" y="5638478"/>
                          <a:pt x="11229695" y="6291359"/>
                          <a:pt x="10610088" y="6108585"/>
                        </a:cubicBezTo>
                        <a:cubicBezTo>
                          <a:pt x="6525965" y="6235633"/>
                          <a:pt x="5295671" y="6199965"/>
                          <a:pt x="1155191" y="6108585"/>
                        </a:cubicBezTo>
                        <a:cubicBezTo>
                          <a:pt x="478825" y="6229182"/>
                          <a:pt x="-31949" y="5611525"/>
                          <a:pt x="0" y="5186249"/>
                        </a:cubicBezTo>
                        <a:cubicBezTo>
                          <a:pt x="-133370" y="4333813"/>
                          <a:pt x="-12785" y="2309215"/>
                          <a:pt x="0" y="922335"/>
                        </a:cubicBezTo>
                        <a:close/>
                      </a:path>
                      <a:path w="11765280" h="6108585" fill="none" stroke="0" extrusionOk="0">
                        <a:moveTo>
                          <a:pt x="0" y="922335"/>
                        </a:moveTo>
                        <a:cubicBezTo>
                          <a:pt x="43461" y="541256"/>
                          <a:pt x="549309" y="62221"/>
                          <a:pt x="1155191" y="0"/>
                        </a:cubicBezTo>
                        <a:cubicBezTo>
                          <a:pt x="4799039" y="166479"/>
                          <a:pt x="8502233" y="135302"/>
                          <a:pt x="10610088" y="0"/>
                        </a:cubicBezTo>
                        <a:cubicBezTo>
                          <a:pt x="11341934" y="95981"/>
                          <a:pt x="11763994" y="320280"/>
                          <a:pt x="11765280" y="922335"/>
                        </a:cubicBezTo>
                        <a:cubicBezTo>
                          <a:pt x="11692429" y="2725497"/>
                          <a:pt x="11659354" y="4334988"/>
                          <a:pt x="11765280" y="5186249"/>
                        </a:cubicBezTo>
                        <a:cubicBezTo>
                          <a:pt x="11855493" y="5706883"/>
                          <a:pt x="11174905" y="6134090"/>
                          <a:pt x="10610088" y="6108585"/>
                        </a:cubicBezTo>
                        <a:cubicBezTo>
                          <a:pt x="9205363" y="6069236"/>
                          <a:pt x="5446510" y="5421075"/>
                          <a:pt x="1155191" y="6108585"/>
                        </a:cubicBezTo>
                        <a:cubicBezTo>
                          <a:pt x="366662" y="6178117"/>
                          <a:pt x="-43390" y="5559689"/>
                          <a:pt x="0" y="5186249"/>
                        </a:cubicBezTo>
                        <a:cubicBezTo>
                          <a:pt x="190135" y="3279567"/>
                          <a:pt x="66058" y="1743078"/>
                          <a:pt x="0" y="922335"/>
                        </a:cubicBezTo>
                        <a:close/>
                      </a:path>
                      <a:path w="11765280" h="6108585" fill="none" stroke="0" extrusionOk="0">
                        <a:moveTo>
                          <a:pt x="0" y="922335"/>
                        </a:moveTo>
                        <a:cubicBezTo>
                          <a:pt x="-28127" y="527676"/>
                          <a:pt x="528656" y="168880"/>
                          <a:pt x="1155191" y="0"/>
                        </a:cubicBezTo>
                        <a:cubicBezTo>
                          <a:pt x="4448223" y="486509"/>
                          <a:pt x="8697865" y="262379"/>
                          <a:pt x="10610088" y="0"/>
                        </a:cubicBezTo>
                        <a:cubicBezTo>
                          <a:pt x="11375512" y="80802"/>
                          <a:pt x="11809641" y="436101"/>
                          <a:pt x="11765280" y="922335"/>
                        </a:cubicBezTo>
                        <a:cubicBezTo>
                          <a:pt x="11696025" y="2826096"/>
                          <a:pt x="11592372" y="4384481"/>
                          <a:pt x="11765280" y="5186249"/>
                        </a:cubicBezTo>
                        <a:cubicBezTo>
                          <a:pt x="11820385" y="5737056"/>
                          <a:pt x="11061731" y="6081326"/>
                          <a:pt x="10610088" y="6108585"/>
                        </a:cubicBezTo>
                        <a:cubicBezTo>
                          <a:pt x="9889744" y="6501601"/>
                          <a:pt x="5821501" y="5840329"/>
                          <a:pt x="1155191" y="6108585"/>
                        </a:cubicBezTo>
                        <a:cubicBezTo>
                          <a:pt x="299167" y="6188561"/>
                          <a:pt x="-38685" y="5492185"/>
                          <a:pt x="0" y="5186249"/>
                        </a:cubicBezTo>
                        <a:cubicBezTo>
                          <a:pt x="40038" y="3327317"/>
                          <a:pt x="90497" y="1784610"/>
                          <a:pt x="0" y="9223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8C9C6E6-9A48-B9BA-209F-E3D024C23B1D}"/>
              </a:ext>
            </a:extLst>
          </p:cNvPr>
          <p:cNvGrpSpPr/>
          <p:nvPr/>
        </p:nvGrpSpPr>
        <p:grpSpPr>
          <a:xfrm flipH="1">
            <a:off x="7457440" y="150880"/>
            <a:ext cx="4877163" cy="945689"/>
            <a:chOff x="3657419" y="358759"/>
            <a:chExt cx="4877163" cy="94568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BF525452-CBF4-DC03-6867-163F84D2E2CC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1" name="组合 46">
                <a:extLst>
                  <a:ext uri="{FF2B5EF4-FFF2-40B4-BE49-F238E27FC236}">
                    <a16:creationId xmlns:a16="http://schemas.microsoft.com/office/drawing/2014/main" xmlns="" id="{F05AB7F1-7B61-E33A-663D-B898F35215F0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3" name="梯形 50">
                  <a:extLst>
                    <a:ext uri="{FF2B5EF4-FFF2-40B4-BE49-F238E27FC236}">
                      <a16:creationId xmlns:a16="http://schemas.microsoft.com/office/drawing/2014/main" xmlns="" id="{387695F2-DE16-2116-2162-F4C6C06D3B94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4" name="矩形 49">
                  <a:extLst>
                    <a:ext uri="{FF2B5EF4-FFF2-40B4-BE49-F238E27FC236}">
                      <a16:creationId xmlns:a16="http://schemas.microsoft.com/office/drawing/2014/main" xmlns="" id="{2B7C4C7A-1504-CFB5-DED4-8A15C8AF0980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2" name="Google Shape;697;p24">
                <a:extLst>
                  <a:ext uri="{FF2B5EF4-FFF2-40B4-BE49-F238E27FC236}">
                    <a16:creationId xmlns:a16="http://schemas.microsoft.com/office/drawing/2014/main" xmlns="" id="{9EA25E02-8267-4967-26C8-C82B7C22A2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F4A1068-AB8E-3B37-9876-1EDA031C2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5" name="Straight Connector 29">
            <a:extLst>
              <a:ext uri="{FF2B5EF4-FFF2-40B4-BE49-F238E27FC236}">
                <a16:creationId xmlns:a16="http://schemas.microsoft.com/office/drawing/2014/main" xmlns="" id="{D5CE4B03-694E-2FFE-66D9-3B43BAB21DD1}"/>
              </a:ext>
            </a:extLst>
          </p:cNvPr>
          <p:cNvCxnSpPr/>
          <p:nvPr/>
        </p:nvCxnSpPr>
        <p:spPr>
          <a:xfrm flipV="1">
            <a:off x="1828800" y="3618443"/>
            <a:ext cx="0" cy="1358900"/>
          </a:xfrm>
          <a:prstGeom prst="line">
            <a:avLst/>
          </a:prstGeom>
          <a:solidFill>
            <a:srgbClr val="BBAAD0"/>
          </a:solidFill>
          <a:ln w="12700">
            <a:solidFill>
              <a:srgbClr val="BBAAD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1BF007F-D697-ED95-796B-0BFF9CE6E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3" t="45340" r="74117" b="21887"/>
          <a:stretch/>
        </p:blipFill>
        <p:spPr>
          <a:xfrm>
            <a:off x="260127" y="776928"/>
            <a:ext cx="4031097" cy="400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C6D4B48-9316-5DCA-0236-A6FAC68692AD}"/>
              </a:ext>
            </a:extLst>
          </p:cNvPr>
          <p:cNvSpPr txBox="1"/>
          <p:nvPr/>
        </p:nvSpPr>
        <p:spPr>
          <a:xfrm>
            <a:off x="5132179" y="1530591"/>
            <a:ext cx="74296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 hoa A cỡ vừa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66E9A9F-120A-BA44-2C2D-AFD319879794}"/>
              </a:ext>
            </a:extLst>
          </p:cNvPr>
          <p:cNvSpPr txBox="1"/>
          <p:nvPr/>
        </p:nvSpPr>
        <p:spPr>
          <a:xfrm>
            <a:off x="4559190" y="2325443"/>
            <a:ext cx="8072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0814212-AACB-93C3-01CE-47BF89F6E3DE}"/>
              </a:ext>
            </a:extLst>
          </p:cNvPr>
          <p:cNvSpPr txBox="1"/>
          <p:nvPr/>
        </p:nvSpPr>
        <p:spPr>
          <a:xfrm>
            <a:off x="5168617" y="2901554"/>
            <a:ext cx="3708856" cy="739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Cao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0F8F956-AC40-3B48-176D-FF561FDBE4E0}"/>
              </a:ext>
            </a:extLst>
          </p:cNvPr>
          <p:cNvSpPr txBox="1"/>
          <p:nvPr/>
        </p:nvSpPr>
        <p:spPr>
          <a:xfrm>
            <a:off x="4457590" y="3601504"/>
            <a:ext cx="9603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D4B4C9C-13CC-9A5D-38A8-2421D5A801F4}"/>
              </a:ext>
            </a:extLst>
          </p:cNvPr>
          <p:cNvSpPr txBox="1"/>
          <p:nvPr/>
        </p:nvSpPr>
        <p:spPr>
          <a:xfrm>
            <a:off x="5199097" y="4445922"/>
            <a:ext cx="3708856" cy="73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,5 ô li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111E40B-6911-F6BE-3675-C52D0E455737}"/>
              </a:ext>
            </a:extLst>
          </p:cNvPr>
          <p:cNvCxnSpPr/>
          <p:nvPr/>
        </p:nvCxnSpPr>
        <p:spPr>
          <a:xfrm>
            <a:off x="4049486" y="1484416"/>
            <a:ext cx="0" cy="32961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84FB8D0-4BBA-0CFF-24A9-DC9ED8A19F65}"/>
              </a:ext>
            </a:extLst>
          </p:cNvPr>
          <p:cNvCxnSpPr>
            <a:cxnSpLocks/>
          </p:cNvCxnSpPr>
          <p:nvPr/>
        </p:nvCxnSpPr>
        <p:spPr>
          <a:xfrm>
            <a:off x="379796" y="866899"/>
            <a:ext cx="34559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64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7" name="A">
            <a:hlinkClick r:id="" action="ppaction://media"/>
            <a:extLst>
              <a:ext uri="{FF2B5EF4-FFF2-40B4-BE49-F238E27FC236}">
                <a16:creationId xmlns:a16="http://schemas.microsoft.com/office/drawing/2014/main" xmlns="" id="{2C099827-3A5F-445F-8637-E57B28D41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783" y="464384"/>
            <a:ext cx="9964911" cy="58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xmlns="" id="{F9ECE305-31E9-AA4F-5633-2E08C0165B64}"/>
              </a:ext>
            </a:extLst>
          </p:cNvPr>
          <p:cNvSpPr/>
          <p:nvPr/>
        </p:nvSpPr>
        <p:spPr>
          <a:xfrm>
            <a:off x="325120" y="71120"/>
            <a:ext cx="11765280" cy="6410960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65280" h="6410960" fill="none" extrusionOk="0">
                        <a:moveTo>
                          <a:pt x="0" y="967990"/>
                        </a:moveTo>
                        <a:cubicBezTo>
                          <a:pt x="-93088" y="604480"/>
                          <a:pt x="544893" y="230166"/>
                          <a:pt x="1155191" y="0"/>
                        </a:cubicBezTo>
                        <a:cubicBezTo>
                          <a:pt x="4354125" y="535058"/>
                          <a:pt x="8456239" y="485420"/>
                          <a:pt x="10610088" y="0"/>
                        </a:cubicBezTo>
                        <a:cubicBezTo>
                          <a:pt x="11318023" y="157738"/>
                          <a:pt x="11809093" y="482653"/>
                          <a:pt x="11765280" y="967990"/>
                        </a:cubicBezTo>
                        <a:cubicBezTo>
                          <a:pt x="11592780" y="3112027"/>
                          <a:pt x="11439152" y="4670088"/>
                          <a:pt x="11765280" y="5442969"/>
                        </a:cubicBezTo>
                        <a:cubicBezTo>
                          <a:pt x="11852203" y="6060387"/>
                          <a:pt x="11028697" y="6294138"/>
                          <a:pt x="10610088" y="6410960"/>
                        </a:cubicBezTo>
                        <a:cubicBezTo>
                          <a:pt x="10168323" y="6897119"/>
                          <a:pt x="5677513" y="7214554"/>
                          <a:pt x="1155191" y="6410960"/>
                        </a:cubicBezTo>
                        <a:cubicBezTo>
                          <a:pt x="319873" y="6455599"/>
                          <a:pt x="3448" y="5756744"/>
                          <a:pt x="0" y="5442969"/>
                        </a:cubicBezTo>
                        <a:cubicBezTo>
                          <a:pt x="-24059" y="3415111"/>
                          <a:pt x="16680" y="1977227"/>
                          <a:pt x="0" y="967990"/>
                        </a:cubicBezTo>
                        <a:close/>
                      </a:path>
                      <a:path w="11765280" h="6410960" stroke="0" extrusionOk="0">
                        <a:moveTo>
                          <a:pt x="0" y="967990"/>
                        </a:moveTo>
                        <a:cubicBezTo>
                          <a:pt x="31452" y="604809"/>
                          <a:pt x="464683" y="134606"/>
                          <a:pt x="1155191" y="0"/>
                        </a:cubicBezTo>
                        <a:cubicBezTo>
                          <a:pt x="2617899" y="123838"/>
                          <a:pt x="9061308" y="351243"/>
                          <a:pt x="10610088" y="0"/>
                        </a:cubicBezTo>
                        <a:cubicBezTo>
                          <a:pt x="11237952" y="-29827"/>
                          <a:pt x="11662635" y="486459"/>
                          <a:pt x="11765280" y="967990"/>
                        </a:cubicBezTo>
                        <a:cubicBezTo>
                          <a:pt x="12046270" y="2373437"/>
                          <a:pt x="11544230" y="4830000"/>
                          <a:pt x="11765280" y="5442969"/>
                        </a:cubicBezTo>
                        <a:cubicBezTo>
                          <a:pt x="11659385" y="5921970"/>
                          <a:pt x="11237210" y="6623212"/>
                          <a:pt x="10610088" y="6410960"/>
                        </a:cubicBezTo>
                        <a:cubicBezTo>
                          <a:pt x="6518296" y="6589714"/>
                          <a:pt x="5139473" y="6562938"/>
                          <a:pt x="1155191" y="6410960"/>
                        </a:cubicBezTo>
                        <a:cubicBezTo>
                          <a:pt x="460860" y="6497710"/>
                          <a:pt x="-22990" y="5846415"/>
                          <a:pt x="0" y="5442969"/>
                        </a:cubicBezTo>
                        <a:cubicBezTo>
                          <a:pt x="-80131" y="4581543"/>
                          <a:pt x="-43943" y="2465559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7733" y="632898"/>
                          <a:pt x="569441" y="41008"/>
                          <a:pt x="1155191" y="0"/>
                        </a:cubicBezTo>
                        <a:cubicBezTo>
                          <a:pt x="4794767" y="196169"/>
                          <a:pt x="8443534" y="143144"/>
                          <a:pt x="10610088" y="0"/>
                        </a:cubicBezTo>
                        <a:cubicBezTo>
                          <a:pt x="11353610" y="110257"/>
                          <a:pt x="11722888" y="316541"/>
                          <a:pt x="11765280" y="967990"/>
                        </a:cubicBezTo>
                        <a:cubicBezTo>
                          <a:pt x="11730501" y="2881671"/>
                          <a:pt x="11704679" y="4677480"/>
                          <a:pt x="11765280" y="5442969"/>
                        </a:cubicBezTo>
                        <a:cubicBezTo>
                          <a:pt x="11894863" y="5944536"/>
                          <a:pt x="11151780" y="6431514"/>
                          <a:pt x="10610088" y="6410960"/>
                        </a:cubicBezTo>
                        <a:cubicBezTo>
                          <a:pt x="9261669" y="6368180"/>
                          <a:pt x="5486773" y="5893149"/>
                          <a:pt x="1155191" y="6410960"/>
                        </a:cubicBezTo>
                        <a:cubicBezTo>
                          <a:pt x="359502" y="6487109"/>
                          <a:pt x="-44215" y="5833672"/>
                          <a:pt x="0" y="5442969"/>
                        </a:cubicBezTo>
                        <a:cubicBezTo>
                          <a:pt x="161803" y="3438141"/>
                          <a:pt x="88141" y="1809673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996" y="568073"/>
                          <a:pt x="524527" y="231971"/>
                          <a:pt x="1155191" y="0"/>
                        </a:cubicBezTo>
                        <a:cubicBezTo>
                          <a:pt x="4516499" y="701285"/>
                          <a:pt x="8591852" y="283273"/>
                          <a:pt x="10610088" y="0"/>
                        </a:cubicBezTo>
                        <a:cubicBezTo>
                          <a:pt x="11325493" y="93801"/>
                          <a:pt x="11807917" y="466215"/>
                          <a:pt x="11765280" y="967990"/>
                        </a:cubicBezTo>
                        <a:cubicBezTo>
                          <a:pt x="11712811" y="2951434"/>
                          <a:pt x="11574888" y="4500645"/>
                          <a:pt x="11765280" y="5442969"/>
                        </a:cubicBezTo>
                        <a:cubicBezTo>
                          <a:pt x="11837521" y="6024206"/>
                          <a:pt x="11078087" y="6360168"/>
                          <a:pt x="10610088" y="6410960"/>
                        </a:cubicBezTo>
                        <a:cubicBezTo>
                          <a:pt x="9650118" y="7078785"/>
                          <a:pt x="5715324" y="6279146"/>
                          <a:pt x="1155191" y="6410960"/>
                        </a:cubicBezTo>
                        <a:cubicBezTo>
                          <a:pt x="298392" y="6493803"/>
                          <a:pt x="-15532" y="5792296"/>
                          <a:pt x="0" y="5442969"/>
                        </a:cubicBezTo>
                        <a:cubicBezTo>
                          <a:pt x="57991" y="3512582"/>
                          <a:pt x="31041" y="1833485"/>
                          <a:pt x="0" y="96799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136">
            <a:extLst>
              <a:ext uri="{FF2B5EF4-FFF2-40B4-BE49-F238E27FC236}">
                <a16:creationId xmlns:a16="http://schemas.microsoft.com/office/drawing/2014/main" xmlns="" id="{829CF631-96E8-FC0A-4EB6-958DF3749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7" y="232713"/>
            <a:ext cx="11607800" cy="6302375"/>
          </a:xfrm>
          <a:prstGeom prst="rect">
            <a:avLst/>
          </a:prstGeom>
        </p:spPr>
      </p:pic>
      <p:cxnSp>
        <p:nvCxnSpPr>
          <p:cNvPr id="5" name="Straight Connector 29">
            <a:extLst>
              <a:ext uri="{FF2B5EF4-FFF2-40B4-BE49-F238E27FC236}">
                <a16:creationId xmlns:a16="http://schemas.microsoft.com/office/drawing/2014/main" xmlns="" id="{01286214-8DD8-2C7D-6BBC-7B14B4D17498}"/>
              </a:ext>
            </a:extLst>
          </p:cNvPr>
          <p:cNvCxnSpPr/>
          <p:nvPr/>
        </p:nvCxnSpPr>
        <p:spPr>
          <a:xfrm flipV="1">
            <a:off x="1828800" y="3618443"/>
            <a:ext cx="0" cy="1358900"/>
          </a:xfrm>
          <a:prstGeom prst="line">
            <a:avLst/>
          </a:prstGeom>
          <a:solidFill>
            <a:srgbClr val="BBAAD0"/>
          </a:solidFill>
          <a:ln w="12700">
            <a:solidFill>
              <a:srgbClr val="BBAAD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0AA34F4-1063-D186-8177-FE550E641C3D}"/>
              </a:ext>
            </a:extLst>
          </p:cNvPr>
          <p:cNvSpPr txBox="1"/>
          <p:nvPr/>
        </p:nvSpPr>
        <p:spPr>
          <a:xfrm>
            <a:off x="4901235" y="488023"/>
            <a:ext cx="74296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 hoa A cỡ nhỏ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93E751-EB2A-3737-A249-510B987BFB99}"/>
              </a:ext>
            </a:extLst>
          </p:cNvPr>
          <p:cNvSpPr txBox="1"/>
          <p:nvPr/>
        </p:nvSpPr>
        <p:spPr>
          <a:xfrm>
            <a:off x="4285057" y="1413915"/>
            <a:ext cx="73020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C1F4FE-4E1F-9565-5A76-54D9A6F352A7}"/>
              </a:ext>
            </a:extLst>
          </p:cNvPr>
          <p:cNvSpPr txBox="1"/>
          <p:nvPr/>
        </p:nvSpPr>
        <p:spPr>
          <a:xfrm>
            <a:off x="5408792" y="2132847"/>
            <a:ext cx="5058109" cy="819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Cao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rưỡi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2573C7-F353-D2F2-8DE6-A821B26EFC80}"/>
              </a:ext>
            </a:extLst>
          </p:cNvPr>
          <p:cNvSpPr txBox="1"/>
          <p:nvPr/>
        </p:nvSpPr>
        <p:spPr>
          <a:xfrm>
            <a:off x="4202655" y="2860563"/>
            <a:ext cx="773858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59F08A1-03BA-8ABD-2868-A21141791FB6}"/>
              </a:ext>
            </a:extLst>
          </p:cNvPr>
          <p:cNvSpPr txBox="1"/>
          <p:nvPr/>
        </p:nvSpPr>
        <p:spPr>
          <a:xfrm>
            <a:off x="5032082" y="3688253"/>
            <a:ext cx="5519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gần 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2" descr="Bộ chữ hoa cỡ nhỏ (cao 2,5 li) dành cho học sinh Tiểu học | Thuvientailieu">
            <a:extLst>
              <a:ext uri="{FF2B5EF4-FFF2-40B4-BE49-F238E27FC236}">
                <a16:creationId xmlns:a16="http://schemas.microsoft.com/office/drawing/2014/main" xmlns="" id="{61A0EDDA-BC28-EE50-8D47-C2B0F7CE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1" y="808113"/>
            <a:ext cx="3795906" cy="390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091FAAE-3EEF-9BCB-3A12-A8242F3F3B10}"/>
              </a:ext>
            </a:extLst>
          </p:cNvPr>
          <p:cNvSpPr txBox="1"/>
          <p:nvPr/>
        </p:nvSpPr>
        <p:spPr>
          <a:xfrm>
            <a:off x="3106888" y="4744174"/>
            <a:ext cx="10808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55F1DFA-BD4C-DF2F-8D40-3451D3B6D883}"/>
              </a:ext>
            </a:extLst>
          </p:cNvPr>
          <p:cNvSpPr txBox="1"/>
          <p:nvPr/>
        </p:nvSpPr>
        <p:spPr>
          <a:xfrm>
            <a:off x="4871180" y="5480193"/>
            <a:ext cx="4069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Gồm 3 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543AA98A-D806-7D7C-247E-B434D9CB830D}"/>
              </a:ext>
            </a:extLst>
          </p:cNvPr>
          <p:cNvCxnSpPr/>
          <p:nvPr/>
        </p:nvCxnSpPr>
        <p:spPr>
          <a:xfrm>
            <a:off x="3942608" y="1366864"/>
            <a:ext cx="0" cy="32961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F15CCBE-1AA8-E234-0E43-164F879919DD}"/>
              </a:ext>
            </a:extLst>
          </p:cNvPr>
          <p:cNvCxnSpPr>
            <a:cxnSpLocks/>
          </p:cNvCxnSpPr>
          <p:nvPr/>
        </p:nvCxnSpPr>
        <p:spPr>
          <a:xfrm>
            <a:off x="379796" y="866899"/>
            <a:ext cx="34559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D3B9AE77-4BFE-F4DD-3584-F66AC25E7983}"/>
              </a:ext>
            </a:extLst>
          </p:cNvPr>
          <p:cNvCxnSpPr>
            <a:cxnSpLocks/>
          </p:cNvCxnSpPr>
          <p:nvPr/>
        </p:nvCxnSpPr>
        <p:spPr>
          <a:xfrm flipH="1">
            <a:off x="540283" y="3328264"/>
            <a:ext cx="767228" cy="580532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AF11787D-80A2-516A-0771-DADDCEBE5F23}"/>
              </a:ext>
            </a:extLst>
          </p:cNvPr>
          <p:cNvCxnSpPr>
            <a:cxnSpLocks/>
          </p:cNvCxnSpPr>
          <p:nvPr/>
        </p:nvCxnSpPr>
        <p:spPr>
          <a:xfrm>
            <a:off x="3071065" y="1416173"/>
            <a:ext cx="0" cy="78674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4DBE295A-E8B3-5828-129D-9697F486793B}"/>
              </a:ext>
            </a:extLst>
          </p:cNvPr>
          <p:cNvCxnSpPr>
            <a:cxnSpLocks/>
          </p:cNvCxnSpPr>
          <p:nvPr/>
        </p:nvCxnSpPr>
        <p:spPr>
          <a:xfrm>
            <a:off x="887511" y="2502507"/>
            <a:ext cx="861811" cy="398599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0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6" name="chu A">
            <a:hlinkClick r:id="" action="ppaction://media"/>
            <a:extLst>
              <a:ext uri="{FF2B5EF4-FFF2-40B4-BE49-F238E27FC236}">
                <a16:creationId xmlns:a16="http://schemas.microsoft.com/office/drawing/2014/main" xmlns="" id="{181003EF-CC1D-4C5F-B627-4C7A3C567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1906" y="101600"/>
            <a:ext cx="7035800" cy="61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5413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4107" name="Group 119"/>
          <p:cNvGrpSpPr/>
          <p:nvPr/>
        </p:nvGrpSpPr>
        <p:grpSpPr>
          <a:xfrm>
            <a:off x="6096000" y="2238376"/>
            <a:ext cx="3676650" cy="4214813"/>
            <a:chOff x="4901092" y="1500174"/>
            <a:chExt cx="3419637" cy="4214842"/>
          </a:xfrm>
        </p:grpSpPr>
        <p:pic>
          <p:nvPicPr>
            <p:cNvPr id="4108" name="Picture 330"/>
            <p:cNvPicPr>
              <a:picLocks noChangeAspect="1"/>
            </p:cNvPicPr>
            <p:nvPr/>
          </p:nvPicPr>
          <p:blipFill>
            <a:blip r:embed="rId5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Arc 332"/>
            <p:cNvSpPr/>
            <p:nvPr/>
          </p:nvSpPr>
          <p:spPr bwMode="auto">
            <a:xfrm rot="3012920" flipH="1">
              <a:off x="5086681" y="4673397"/>
              <a:ext cx="625479" cy="606853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7" name="Arc 333"/>
            <p:cNvSpPr/>
            <p:nvPr/>
          </p:nvSpPr>
          <p:spPr bwMode="auto">
            <a:xfrm rot="2886845" flipH="1">
              <a:off x="6342633" y="2452463"/>
              <a:ext cx="620717" cy="754505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8" name="Arc 334"/>
            <p:cNvSpPr/>
            <p:nvPr/>
          </p:nvSpPr>
          <p:spPr bwMode="auto">
            <a:xfrm rot="6471623" flipH="1">
              <a:off x="6199420" y="3545601"/>
              <a:ext cx="493715" cy="863769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9" name="Text Box 335"/>
            <p:cNvSpPr txBox="1">
              <a:spLocks noChangeArrowheads="1"/>
            </p:cNvSpPr>
            <p:nvPr/>
          </p:nvSpPr>
          <p:spPr bwMode="auto">
            <a:xfrm>
              <a:off x="5490227" y="3840165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0" name="Line 336"/>
            <p:cNvSpPr>
              <a:spLocks noChangeShapeType="1"/>
            </p:cNvSpPr>
            <p:nvPr/>
          </p:nvSpPr>
          <p:spPr bwMode="auto">
            <a:xfrm flipH="1">
              <a:off x="7427431" y="2359018"/>
              <a:ext cx="28054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" name="Text Box 337"/>
            <p:cNvSpPr txBox="1">
              <a:spLocks noChangeArrowheads="1"/>
            </p:cNvSpPr>
            <p:nvPr/>
          </p:nvSpPr>
          <p:spPr bwMode="auto">
            <a:xfrm>
              <a:off x="7194139" y="1590663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2" name="Text Box 338"/>
            <p:cNvSpPr txBox="1">
              <a:spLocks noChangeArrowheads="1"/>
            </p:cNvSpPr>
            <p:nvPr/>
          </p:nvSpPr>
          <p:spPr bwMode="auto">
            <a:xfrm>
              <a:off x="5649692" y="3309936"/>
              <a:ext cx="468059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205039" y="1562100"/>
            <a:ext cx="7204075" cy="539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855914" y="3030538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3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ly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2822754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2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2" name="Group 234"/>
          <p:cNvGrpSpPr/>
          <p:nvPr/>
        </p:nvGrpSpPr>
        <p:grpSpPr>
          <a:xfrm>
            <a:off x="6489701" y="2495551"/>
            <a:ext cx="3095625" cy="3121025"/>
            <a:chOff x="5761044" y="3571876"/>
            <a:chExt cx="1739914" cy="2105024"/>
          </a:xfrm>
        </p:grpSpPr>
        <p:pic>
          <p:nvPicPr>
            <p:cNvPr id="5133" name="Picture 330"/>
            <p:cNvPicPr>
              <a:picLocks noChangeAspect="1"/>
            </p:cNvPicPr>
            <p:nvPr/>
          </p:nvPicPr>
          <p:blipFill>
            <a:blip r:embed="rId5"/>
            <a:srcRect l="20361" t="54475" r="66866" b="30208"/>
            <a:stretch>
              <a:fillRect/>
            </a:stretch>
          </p:blipFill>
          <p:spPr>
            <a:xfrm>
              <a:off x="5770498" y="3571876"/>
              <a:ext cx="1730460" cy="208010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4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5761044" y="3857628"/>
              <a:ext cx="1707333" cy="181927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135" name="Group 222"/>
            <p:cNvGrpSpPr/>
            <p:nvPr/>
          </p:nvGrpSpPr>
          <p:grpSpPr>
            <a:xfrm>
              <a:off x="5915407" y="3614704"/>
              <a:ext cx="1188495" cy="1754900"/>
              <a:chOff x="5096656" y="1590600"/>
              <a:chExt cx="2505473" cy="3699514"/>
            </a:xfrm>
          </p:grpSpPr>
          <p:sp>
            <p:nvSpPr>
              <p:cNvPr id="27" name="Arc 332"/>
              <p:cNvSpPr/>
              <p:nvPr/>
            </p:nvSpPr>
            <p:spPr bwMode="auto">
              <a:xfrm rot="3012920" flipH="1">
                <a:off x="5085747" y="4673528"/>
                <a:ext cx="627495" cy="605678"/>
              </a:xfrm>
              <a:custGeom>
                <a:avLst/>
                <a:gdLst>
                  <a:gd name="T0" fmla="*/ 0 w 21600"/>
                  <a:gd name="T1" fmla="*/ 0 h 24238"/>
                  <a:gd name="T2" fmla="*/ 0 w 21600"/>
                  <a:gd name="T3" fmla="*/ 0 h 24238"/>
                  <a:gd name="T4" fmla="*/ 0 w 21600"/>
                  <a:gd name="T5" fmla="*/ 0 h 242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238"/>
                  <a:gd name="T11" fmla="*/ 21600 w 21600"/>
                  <a:gd name="T12" fmla="*/ 24238 h 242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238" fill="none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</a:path>
                  <a:path w="21600" h="24238" stroke="0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  <a:lnTo>
                      <a:pt x="0" y="3137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8" name="Arc 333"/>
              <p:cNvSpPr/>
              <p:nvPr/>
            </p:nvSpPr>
            <p:spPr bwMode="auto">
              <a:xfrm rot="2886845" flipH="1">
                <a:off x="6340741" y="2451712"/>
                <a:ext cx="622981" cy="756157"/>
              </a:xfrm>
              <a:custGeom>
                <a:avLst/>
                <a:gdLst>
                  <a:gd name="T0" fmla="*/ 0 w 21507"/>
                  <a:gd name="T1" fmla="*/ 0 h 17587"/>
                  <a:gd name="T2" fmla="*/ 0 w 21507"/>
                  <a:gd name="T3" fmla="*/ 0 h 17587"/>
                  <a:gd name="T4" fmla="*/ 0 w 21507"/>
                  <a:gd name="T5" fmla="*/ 0 h 17587"/>
                  <a:gd name="T6" fmla="*/ 0 60000 65536"/>
                  <a:gd name="T7" fmla="*/ 0 60000 65536"/>
                  <a:gd name="T8" fmla="*/ 0 60000 65536"/>
                  <a:gd name="T9" fmla="*/ 0 w 21507"/>
                  <a:gd name="T10" fmla="*/ 0 h 17587"/>
                  <a:gd name="T11" fmla="*/ 21507 w 21507"/>
                  <a:gd name="T12" fmla="*/ 17587 h 17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07" h="17587" fill="none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</a:path>
                  <a:path w="21507" h="17587" stroke="0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9" name="Arc 334"/>
              <p:cNvSpPr/>
              <p:nvPr/>
            </p:nvSpPr>
            <p:spPr bwMode="auto">
              <a:xfrm rot="6471623" flipH="1">
                <a:off x="6197221" y="3545879"/>
                <a:ext cx="494323" cy="863374"/>
              </a:xfrm>
              <a:custGeom>
                <a:avLst/>
                <a:gdLst>
                  <a:gd name="T0" fmla="*/ 0 w 17031"/>
                  <a:gd name="T1" fmla="*/ 0 h 20119"/>
                  <a:gd name="T2" fmla="*/ 0 w 17031"/>
                  <a:gd name="T3" fmla="*/ 0 h 20119"/>
                  <a:gd name="T4" fmla="*/ 0 w 17031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17031"/>
                  <a:gd name="T10" fmla="*/ 0 h 20119"/>
                  <a:gd name="T11" fmla="*/ 17031 w 17031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31" h="20119" fill="none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</a:path>
                  <a:path w="17031" h="20119" stroke="0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0" name="Text Box 335"/>
              <p:cNvSpPr txBox="1">
                <a:spLocks noChangeArrowheads="1"/>
              </p:cNvSpPr>
              <p:nvPr/>
            </p:nvSpPr>
            <p:spPr bwMode="auto">
              <a:xfrm>
                <a:off x="5277229" y="3841006"/>
                <a:ext cx="464603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31" name="Line 336"/>
              <p:cNvSpPr>
                <a:spLocks noChangeShapeType="1"/>
              </p:cNvSpPr>
              <p:nvPr/>
            </p:nvSpPr>
            <p:spPr bwMode="auto">
              <a:xfrm flipH="1">
                <a:off x="7425316" y="2360298"/>
                <a:ext cx="30096" cy="54623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2" name="Text Box 337"/>
              <p:cNvSpPr txBox="1">
                <a:spLocks noChangeArrowheads="1"/>
              </p:cNvSpPr>
              <p:nvPr/>
            </p:nvSpPr>
            <p:spPr bwMode="auto">
              <a:xfrm>
                <a:off x="7137525" y="1590600"/>
                <a:ext cx="464604" cy="56889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33" name="Text Box 338"/>
              <p:cNvSpPr txBox="1">
                <a:spLocks noChangeArrowheads="1"/>
              </p:cNvSpPr>
              <p:nvPr/>
            </p:nvSpPr>
            <p:spPr bwMode="auto">
              <a:xfrm>
                <a:off x="5651545" y="3310570"/>
                <a:ext cx="464604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3</a:t>
                </a:r>
              </a:p>
            </p:txBody>
          </p:sp>
        </p:grpSp>
        <p:sp>
          <p:nvSpPr>
            <p:cNvPr id="25" name="Oval 431"/>
            <p:cNvSpPr>
              <a:spLocks noChangeArrowheads="1"/>
            </p:cNvSpPr>
            <p:nvPr/>
          </p:nvSpPr>
          <p:spPr bwMode="auto">
            <a:xfrm>
              <a:off x="6024262" y="4953097"/>
              <a:ext cx="56212" cy="55677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CC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6" name="Oval 431"/>
            <p:cNvSpPr>
              <a:spLocks noChangeArrowheads="1"/>
            </p:cNvSpPr>
            <p:nvPr/>
          </p:nvSpPr>
          <p:spPr bwMode="auto">
            <a:xfrm>
              <a:off x="7332320" y="5301080"/>
              <a:ext cx="56212" cy="5567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6505575" y="2970213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07"/>
          <p:cNvGrpSpPr/>
          <p:nvPr/>
        </p:nvGrpSpPr>
        <p:grpSpPr>
          <a:xfrm>
            <a:off x="6445251" y="2044701"/>
            <a:ext cx="3419475" cy="4214813"/>
            <a:chOff x="4901092" y="1500174"/>
            <a:chExt cx="3419637" cy="4214842"/>
          </a:xfrm>
        </p:grpSpPr>
        <p:pic>
          <p:nvPicPr>
            <p:cNvPr id="6246" name="Picture 330"/>
            <p:cNvPicPr>
              <a:picLocks noChangeAspect="1"/>
            </p:cNvPicPr>
            <p:nvPr/>
          </p:nvPicPr>
          <p:blipFill>
            <a:blip r:embed="rId2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247" name="Picture 331" descr="aa hoa"/>
            <p:cNvPicPr>
              <a:picLocks noChangeAspect="1"/>
            </p:cNvPicPr>
            <p:nvPr/>
          </p:nvPicPr>
          <p:blipFill>
            <a:blip r:embed="rId3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7" name="Arc 332"/>
            <p:cNvSpPr/>
            <p:nvPr/>
          </p:nvSpPr>
          <p:spPr bwMode="auto">
            <a:xfrm rot="3012920" flipH="1">
              <a:off x="5086852" y="4673597"/>
              <a:ext cx="625479" cy="606454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8" name="Arc 333"/>
            <p:cNvSpPr/>
            <p:nvPr/>
          </p:nvSpPr>
          <p:spPr bwMode="auto">
            <a:xfrm rot="2886845" flipH="1">
              <a:off x="6342623" y="2452665"/>
              <a:ext cx="620717" cy="754099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9" name="Arc 334"/>
            <p:cNvSpPr/>
            <p:nvPr/>
          </p:nvSpPr>
          <p:spPr bwMode="auto">
            <a:xfrm rot="6471623" flipH="1">
              <a:off x="6198945" y="3545665"/>
              <a:ext cx="493715" cy="863641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0" name="Text Box 335"/>
            <p:cNvSpPr txBox="1">
              <a:spLocks noChangeArrowheads="1"/>
            </p:cNvSpPr>
            <p:nvPr/>
          </p:nvSpPr>
          <p:spPr bwMode="auto">
            <a:xfrm>
              <a:off x="5490083" y="3840165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51" name="Line 336"/>
            <p:cNvSpPr>
              <a:spLocks noChangeShapeType="1"/>
            </p:cNvSpPr>
            <p:nvPr/>
          </p:nvSpPr>
          <p:spPr bwMode="auto">
            <a:xfrm flipH="1">
              <a:off x="7426925" y="2359018"/>
              <a:ext cx="28576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2" name="Text Box 337"/>
            <p:cNvSpPr txBox="1">
              <a:spLocks noChangeArrowheads="1"/>
            </p:cNvSpPr>
            <p:nvPr/>
          </p:nvSpPr>
          <p:spPr bwMode="auto">
            <a:xfrm>
              <a:off x="7193551" y="1590663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53" name="Text Box 338"/>
            <p:cNvSpPr txBox="1">
              <a:spLocks noChangeArrowheads="1"/>
            </p:cNvSpPr>
            <p:nvPr/>
          </p:nvSpPr>
          <p:spPr bwMode="auto">
            <a:xfrm>
              <a:off x="5650427" y="3309936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  <p:sp>
        <p:nvSpPr>
          <p:cNvPr id="232" name="Rectangle 419"/>
          <p:cNvSpPr>
            <a:spLocks noChangeArrowheads="1"/>
          </p:cNvSpPr>
          <p:nvPr/>
        </p:nvSpPr>
        <p:spPr bwMode="auto">
          <a:xfrm rot="9608893">
            <a:off x="7596188" y="4500564"/>
            <a:ext cx="141288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4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919288" y="1731964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chữ A gồm mấy nét?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3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 5 nét</a:t>
            </a:r>
          </a:p>
        </p:txBody>
      </p:sp>
      <p:sp>
        <p:nvSpPr>
          <p:cNvPr id="154" name="Rectangle 363"/>
          <p:cNvSpPr>
            <a:spLocks noChangeArrowheads="1"/>
          </p:cNvSpPr>
          <p:nvPr/>
        </p:nvSpPr>
        <p:spPr bwMode="auto">
          <a:xfrm>
            <a:off x="6970713" y="480853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5" name="Rectangle 364"/>
          <p:cNvSpPr>
            <a:spLocks noChangeArrowheads="1"/>
          </p:cNvSpPr>
          <p:nvPr/>
        </p:nvSpPr>
        <p:spPr bwMode="auto">
          <a:xfrm rot="21104433">
            <a:off x="6916739" y="4819650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6" name="Rectangle 365"/>
          <p:cNvSpPr>
            <a:spLocks noChangeArrowheads="1"/>
          </p:cNvSpPr>
          <p:nvPr/>
        </p:nvSpPr>
        <p:spPr bwMode="auto">
          <a:xfrm rot="20239631">
            <a:off x="6838950" y="484981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7" name="Rectangle 366"/>
          <p:cNvSpPr>
            <a:spLocks noChangeArrowheads="1"/>
          </p:cNvSpPr>
          <p:nvPr/>
        </p:nvSpPr>
        <p:spPr bwMode="auto">
          <a:xfrm rot="20239631">
            <a:off x="6781801" y="4881563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8" name="Rectangle 367"/>
          <p:cNvSpPr>
            <a:spLocks noChangeArrowheads="1"/>
          </p:cNvSpPr>
          <p:nvPr/>
        </p:nvSpPr>
        <p:spPr bwMode="auto">
          <a:xfrm rot="19350042">
            <a:off x="6719888" y="4938713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9" name="Rectangle 368"/>
          <p:cNvSpPr>
            <a:spLocks noChangeArrowheads="1"/>
          </p:cNvSpPr>
          <p:nvPr/>
        </p:nvSpPr>
        <p:spPr bwMode="auto">
          <a:xfrm rot="18862236">
            <a:off x="6654006" y="501570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0" name="Rectangle 369"/>
          <p:cNvSpPr>
            <a:spLocks noChangeArrowheads="1"/>
          </p:cNvSpPr>
          <p:nvPr/>
        </p:nvSpPr>
        <p:spPr bwMode="auto">
          <a:xfrm rot="18278581">
            <a:off x="6608763" y="5086351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1" name="Rectangle 370"/>
          <p:cNvSpPr>
            <a:spLocks noChangeArrowheads="1"/>
          </p:cNvSpPr>
          <p:nvPr/>
        </p:nvSpPr>
        <p:spPr bwMode="auto">
          <a:xfrm rot="18067020">
            <a:off x="6566694" y="517128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2" name="Rectangle 371"/>
          <p:cNvSpPr>
            <a:spLocks noChangeArrowheads="1"/>
          </p:cNvSpPr>
          <p:nvPr/>
        </p:nvSpPr>
        <p:spPr bwMode="auto">
          <a:xfrm rot="17608645">
            <a:off x="6533356" y="5261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3" name="Rectangle 372"/>
          <p:cNvSpPr>
            <a:spLocks noChangeArrowheads="1"/>
          </p:cNvSpPr>
          <p:nvPr/>
        </p:nvSpPr>
        <p:spPr bwMode="auto">
          <a:xfrm rot="16930049">
            <a:off x="6512719" y="535225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4" name="Rectangle 373"/>
          <p:cNvSpPr>
            <a:spLocks noChangeArrowheads="1"/>
          </p:cNvSpPr>
          <p:nvPr/>
        </p:nvSpPr>
        <p:spPr bwMode="auto">
          <a:xfrm rot="16200000">
            <a:off x="6503194" y="54586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5" name="Rectangle 374"/>
          <p:cNvSpPr>
            <a:spLocks noChangeArrowheads="1"/>
          </p:cNvSpPr>
          <p:nvPr/>
        </p:nvSpPr>
        <p:spPr bwMode="auto">
          <a:xfrm rot="15906053">
            <a:off x="6504781" y="55459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6" name="Rectangle 375"/>
          <p:cNvSpPr>
            <a:spLocks noChangeArrowheads="1"/>
          </p:cNvSpPr>
          <p:nvPr/>
        </p:nvSpPr>
        <p:spPr bwMode="auto">
          <a:xfrm rot="15416183">
            <a:off x="6517481" y="5642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7" name="Rectangle 376"/>
          <p:cNvSpPr>
            <a:spLocks noChangeArrowheads="1"/>
          </p:cNvSpPr>
          <p:nvPr/>
        </p:nvSpPr>
        <p:spPr bwMode="auto">
          <a:xfrm rot="15416183">
            <a:off x="6533356" y="57364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8" name="Rectangle 377"/>
          <p:cNvSpPr>
            <a:spLocks noChangeArrowheads="1"/>
          </p:cNvSpPr>
          <p:nvPr/>
        </p:nvSpPr>
        <p:spPr bwMode="auto">
          <a:xfrm rot="14643683">
            <a:off x="6558756" y="58269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9" name="Rectangle 378"/>
          <p:cNvSpPr>
            <a:spLocks noChangeArrowheads="1"/>
          </p:cNvSpPr>
          <p:nvPr/>
        </p:nvSpPr>
        <p:spPr bwMode="auto">
          <a:xfrm rot="14268904">
            <a:off x="6594475" y="5916614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0" name="Rectangle 379"/>
          <p:cNvSpPr>
            <a:spLocks noChangeArrowheads="1"/>
          </p:cNvSpPr>
          <p:nvPr/>
        </p:nvSpPr>
        <p:spPr bwMode="auto">
          <a:xfrm rot="13379315">
            <a:off x="6654800" y="5984875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1" name="Rectangle 380"/>
          <p:cNvSpPr>
            <a:spLocks noChangeArrowheads="1"/>
          </p:cNvSpPr>
          <p:nvPr/>
        </p:nvSpPr>
        <p:spPr bwMode="auto">
          <a:xfrm rot="12561695">
            <a:off x="6716713" y="604678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2" name="Rectangle 381"/>
          <p:cNvSpPr>
            <a:spLocks noChangeArrowheads="1"/>
          </p:cNvSpPr>
          <p:nvPr/>
        </p:nvSpPr>
        <p:spPr bwMode="auto">
          <a:xfrm rot="11863677">
            <a:off x="6792914" y="6092825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3" name="Rectangle 382"/>
          <p:cNvSpPr>
            <a:spLocks noChangeArrowheads="1"/>
          </p:cNvSpPr>
          <p:nvPr/>
        </p:nvSpPr>
        <p:spPr bwMode="auto">
          <a:xfrm rot="11361724">
            <a:off x="6867525" y="61214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4" name="Rectangle 383"/>
          <p:cNvSpPr>
            <a:spLocks noChangeArrowheads="1"/>
          </p:cNvSpPr>
          <p:nvPr/>
        </p:nvSpPr>
        <p:spPr bwMode="auto">
          <a:xfrm rot="10663705">
            <a:off x="6950075" y="612457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5" name="Rectangle 384"/>
          <p:cNvSpPr>
            <a:spLocks noChangeArrowheads="1"/>
          </p:cNvSpPr>
          <p:nvPr/>
        </p:nvSpPr>
        <p:spPr bwMode="auto">
          <a:xfrm rot="10663705">
            <a:off x="7027864" y="6121400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6" name="Rectangle 385"/>
          <p:cNvSpPr>
            <a:spLocks noChangeArrowheads="1"/>
          </p:cNvSpPr>
          <p:nvPr/>
        </p:nvSpPr>
        <p:spPr bwMode="auto">
          <a:xfrm rot="10164133">
            <a:off x="7104063" y="61087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7" name="Rectangle 386"/>
          <p:cNvSpPr>
            <a:spLocks noChangeArrowheads="1"/>
          </p:cNvSpPr>
          <p:nvPr/>
        </p:nvSpPr>
        <p:spPr bwMode="auto">
          <a:xfrm rot="10063227">
            <a:off x="7191376" y="6084888"/>
            <a:ext cx="79375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8" name="Rectangle 387"/>
          <p:cNvSpPr>
            <a:spLocks noChangeArrowheads="1"/>
          </p:cNvSpPr>
          <p:nvPr/>
        </p:nvSpPr>
        <p:spPr bwMode="auto">
          <a:xfrm rot="9660636">
            <a:off x="7269163" y="604996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9" name="Rectangle 388"/>
          <p:cNvSpPr>
            <a:spLocks noChangeArrowheads="1"/>
          </p:cNvSpPr>
          <p:nvPr/>
        </p:nvSpPr>
        <p:spPr bwMode="auto">
          <a:xfrm rot="8856136">
            <a:off x="7337426" y="6005513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0" name="Rectangle 389"/>
          <p:cNvSpPr>
            <a:spLocks noChangeArrowheads="1"/>
          </p:cNvSpPr>
          <p:nvPr/>
        </p:nvSpPr>
        <p:spPr bwMode="auto">
          <a:xfrm rot="8856136">
            <a:off x="7389813" y="596582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1" name="Rectangle 390"/>
          <p:cNvSpPr>
            <a:spLocks noChangeArrowheads="1"/>
          </p:cNvSpPr>
          <p:nvPr/>
        </p:nvSpPr>
        <p:spPr bwMode="auto">
          <a:xfrm rot="8255657">
            <a:off x="7451726" y="5900738"/>
            <a:ext cx="80963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2" name="Rectangle 391"/>
          <p:cNvSpPr>
            <a:spLocks noChangeArrowheads="1"/>
          </p:cNvSpPr>
          <p:nvPr/>
        </p:nvSpPr>
        <p:spPr bwMode="auto">
          <a:xfrm rot="7953110">
            <a:off x="7490619" y="5842795"/>
            <a:ext cx="109538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3" name="Rectangle 392"/>
          <p:cNvSpPr>
            <a:spLocks noChangeArrowheads="1"/>
          </p:cNvSpPr>
          <p:nvPr/>
        </p:nvSpPr>
        <p:spPr bwMode="auto">
          <a:xfrm rot="7551716">
            <a:off x="7520782" y="5755481"/>
            <a:ext cx="1508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4" name="Rectangle 393"/>
          <p:cNvSpPr>
            <a:spLocks noChangeArrowheads="1"/>
          </p:cNvSpPr>
          <p:nvPr/>
        </p:nvSpPr>
        <p:spPr bwMode="auto">
          <a:xfrm rot="7048045">
            <a:off x="7582695" y="5630070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5" name="Rectangle 394"/>
          <p:cNvSpPr>
            <a:spLocks noChangeArrowheads="1"/>
          </p:cNvSpPr>
          <p:nvPr/>
        </p:nvSpPr>
        <p:spPr bwMode="auto">
          <a:xfrm rot="7048045">
            <a:off x="7631114" y="5502275"/>
            <a:ext cx="1428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6" name="Rectangle 395"/>
          <p:cNvSpPr>
            <a:spLocks noChangeArrowheads="1"/>
          </p:cNvSpPr>
          <p:nvPr/>
        </p:nvSpPr>
        <p:spPr bwMode="auto">
          <a:xfrm rot="6548647">
            <a:off x="7666832" y="5387181"/>
            <a:ext cx="1444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7" name="Rectangle 396"/>
          <p:cNvSpPr>
            <a:spLocks noChangeArrowheads="1"/>
          </p:cNvSpPr>
          <p:nvPr/>
        </p:nvSpPr>
        <p:spPr bwMode="auto">
          <a:xfrm rot="6548647">
            <a:off x="7706520" y="5245895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8" name="Rectangle 397"/>
          <p:cNvSpPr>
            <a:spLocks noChangeArrowheads="1"/>
          </p:cNvSpPr>
          <p:nvPr/>
        </p:nvSpPr>
        <p:spPr bwMode="auto">
          <a:xfrm rot="6548647">
            <a:off x="7737476" y="5108576"/>
            <a:ext cx="14446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9" name="Rectangle 398"/>
          <p:cNvSpPr>
            <a:spLocks noChangeArrowheads="1"/>
          </p:cNvSpPr>
          <p:nvPr/>
        </p:nvSpPr>
        <p:spPr bwMode="auto">
          <a:xfrm rot="6248681">
            <a:off x="7763670" y="4977607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0" name="Rectangle 399"/>
          <p:cNvSpPr>
            <a:spLocks noChangeArrowheads="1"/>
          </p:cNvSpPr>
          <p:nvPr/>
        </p:nvSpPr>
        <p:spPr bwMode="auto">
          <a:xfrm rot="6248681">
            <a:off x="7787482" y="4866482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1" name="Rectangle 400"/>
          <p:cNvSpPr>
            <a:spLocks noChangeArrowheads="1"/>
          </p:cNvSpPr>
          <p:nvPr/>
        </p:nvSpPr>
        <p:spPr bwMode="auto">
          <a:xfrm rot="6046694">
            <a:off x="7795420" y="4712494"/>
            <a:ext cx="1825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2" name="Rectangle 418"/>
          <p:cNvSpPr>
            <a:spLocks noChangeArrowheads="1"/>
          </p:cNvSpPr>
          <p:nvPr/>
        </p:nvSpPr>
        <p:spPr bwMode="auto">
          <a:xfrm rot="6046694">
            <a:off x="7831139" y="4514850"/>
            <a:ext cx="1809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3" name="Rectangle 401"/>
          <p:cNvSpPr>
            <a:spLocks noChangeArrowheads="1"/>
          </p:cNvSpPr>
          <p:nvPr/>
        </p:nvSpPr>
        <p:spPr bwMode="auto">
          <a:xfrm rot="6046694">
            <a:off x="7861301" y="43338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4" name="Rectangle 402"/>
          <p:cNvSpPr>
            <a:spLocks noChangeArrowheads="1"/>
          </p:cNvSpPr>
          <p:nvPr/>
        </p:nvSpPr>
        <p:spPr bwMode="auto">
          <a:xfrm rot="6046694">
            <a:off x="7879557" y="4183857"/>
            <a:ext cx="1809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5" name="Rectangle 403"/>
          <p:cNvSpPr>
            <a:spLocks noChangeArrowheads="1"/>
          </p:cNvSpPr>
          <p:nvPr/>
        </p:nvSpPr>
        <p:spPr bwMode="auto">
          <a:xfrm rot="6046694">
            <a:off x="7902576" y="40163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6" name="Rectangle 404"/>
          <p:cNvSpPr>
            <a:spLocks noChangeArrowheads="1"/>
          </p:cNvSpPr>
          <p:nvPr/>
        </p:nvSpPr>
        <p:spPr bwMode="auto">
          <a:xfrm rot="6147773">
            <a:off x="7953376" y="3863976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7" name="Rectangle 405"/>
          <p:cNvSpPr>
            <a:spLocks noChangeArrowheads="1"/>
          </p:cNvSpPr>
          <p:nvPr/>
        </p:nvSpPr>
        <p:spPr bwMode="auto">
          <a:xfrm rot="6550365">
            <a:off x="7974014" y="3751264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8" name="Rectangle 406"/>
          <p:cNvSpPr>
            <a:spLocks noChangeArrowheads="1"/>
          </p:cNvSpPr>
          <p:nvPr/>
        </p:nvSpPr>
        <p:spPr bwMode="auto">
          <a:xfrm rot="6550365">
            <a:off x="7998620" y="365045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9" name="Rectangle 407"/>
          <p:cNvSpPr>
            <a:spLocks noChangeArrowheads="1"/>
          </p:cNvSpPr>
          <p:nvPr/>
        </p:nvSpPr>
        <p:spPr bwMode="auto">
          <a:xfrm rot="6550365">
            <a:off x="8033545" y="3531395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0" name="Rectangle 408"/>
          <p:cNvSpPr>
            <a:spLocks noChangeArrowheads="1"/>
          </p:cNvSpPr>
          <p:nvPr/>
        </p:nvSpPr>
        <p:spPr bwMode="auto">
          <a:xfrm rot="6852912">
            <a:off x="8068470" y="3409157"/>
            <a:ext cx="12382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1" name="Rectangle 409"/>
          <p:cNvSpPr>
            <a:spLocks noChangeArrowheads="1"/>
          </p:cNvSpPr>
          <p:nvPr/>
        </p:nvSpPr>
        <p:spPr bwMode="auto">
          <a:xfrm rot="6752526">
            <a:off x="8106570" y="328850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2" name="Rectangle 410"/>
          <p:cNvSpPr>
            <a:spLocks noChangeArrowheads="1"/>
          </p:cNvSpPr>
          <p:nvPr/>
        </p:nvSpPr>
        <p:spPr bwMode="auto">
          <a:xfrm rot="7275703">
            <a:off x="8146257" y="31884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3" name="Rectangle 411"/>
          <p:cNvSpPr>
            <a:spLocks noChangeArrowheads="1"/>
          </p:cNvSpPr>
          <p:nvPr/>
        </p:nvSpPr>
        <p:spPr bwMode="auto">
          <a:xfrm rot="7275703">
            <a:off x="8182770" y="3107532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4" name="Rectangle 412"/>
          <p:cNvSpPr>
            <a:spLocks noChangeArrowheads="1"/>
          </p:cNvSpPr>
          <p:nvPr/>
        </p:nvSpPr>
        <p:spPr bwMode="auto">
          <a:xfrm rot="7275703">
            <a:off x="8224839" y="3019426"/>
            <a:ext cx="12382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5" name="Rectangle 413"/>
          <p:cNvSpPr>
            <a:spLocks noChangeArrowheads="1"/>
          </p:cNvSpPr>
          <p:nvPr/>
        </p:nvSpPr>
        <p:spPr bwMode="auto">
          <a:xfrm rot="7678293">
            <a:off x="8251032" y="29598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6" name="Rectangle 414"/>
          <p:cNvSpPr>
            <a:spLocks noChangeArrowheads="1"/>
          </p:cNvSpPr>
          <p:nvPr/>
        </p:nvSpPr>
        <p:spPr bwMode="auto">
          <a:xfrm rot="8180247">
            <a:off x="8318501" y="2873375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7" name="Rectangle 415"/>
          <p:cNvSpPr>
            <a:spLocks noChangeArrowheads="1"/>
          </p:cNvSpPr>
          <p:nvPr/>
        </p:nvSpPr>
        <p:spPr bwMode="auto">
          <a:xfrm rot="8780726">
            <a:off x="8391526" y="2792413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8" name="Rectangle 416"/>
          <p:cNvSpPr>
            <a:spLocks noChangeArrowheads="1"/>
          </p:cNvSpPr>
          <p:nvPr/>
        </p:nvSpPr>
        <p:spPr bwMode="auto">
          <a:xfrm rot="9092391">
            <a:off x="8459788" y="2736850"/>
            <a:ext cx="952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9" name="Rectangle 339"/>
          <p:cNvSpPr>
            <a:spLocks noChangeArrowheads="1"/>
          </p:cNvSpPr>
          <p:nvPr/>
        </p:nvSpPr>
        <p:spPr bwMode="auto">
          <a:xfrm rot="9886823">
            <a:off x="8502651" y="2708275"/>
            <a:ext cx="920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0" name="Rectangle 417"/>
          <p:cNvSpPr>
            <a:spLocks noChangeArrowheads="1"/>
          </p:cNvSpPr>
          <p:nvPr/>
        </p:nvSpPr>
        <p:spPr bwMode="auto">
          <a:xfrm rot="10800000">
            <a:off x="8591550" y="2692400"/>
            <a:ext cx="11430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1" name="Oval 430"/>
          <p:cNvSpPr>
            <a:spLocks noChangeArrowheads="1"/>
          </p:cNvSpPr>
          <p:nvPr/>
        </p:nvSpPr>
        <p:spPr bwMode="auto">
          <a:xfrm>
            <a:off x="6981826" y="4773614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2" name="Rectangle 340"/>
          <p:cNvSpPr>
            <a:spLocks noChangeArrowheads="1"/>
          </p:cNvSpPr>
          <p:nvPr/>
        </p:nvSpPr>
        <p:spPr bwMode="auto">
          <a:xfrm rot="10800000">
            <a:off x="8655050" y="2703513"/>
            <a:ext cx="84138" cy="274320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3" name="Rectangle 345"/>
          <p:cNvSpPr>
            <a:spLocks noChangeArrowheads="1"/>
          </p:cNvSpPr>
          <p:nvPr/>
        </p:nvSpPr>
        <p:spPr bwMode="auto">
          <a:xfrm rot="15616344">
            <a:off x="8643144" y="54332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4" name="Rectangle 346"/>
          <p:cNvSpPr>
            <a:spLocks noChangeArrowheads="1"/>
          </p:cNvSpPr>
          <p:nvPr/>
        </p:nvSpPr>
        <p:spPr bwMode="auto">
          <a:xfrm rot="15514378">
            <a:off x="8659813" y="5541964"/>
            <a:ext cx="107950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5" name="Rectangle 347"/>
          <p:cNvSpPr>
            <a:spLocks noChangeArrowheads="1"/>
          </p:cNvSpPr>
          <p:nvPr/>
        </p:nvSpPr>
        <p:spPr bwMode="auto">
          <a:xfrm rot="15416183">
            <a:off x="8676481" y="5650707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6" name="Rectangle 348"/>
          <p:cNvSpPr>
            <a:spLocks noChangeArrowheads="1"/>
          </p:cNvSpPr>
          <p:nvPr/>
        </p:nvSpPr>
        <p:spPr bwMode="auto">
          <a:xfrm rot="14928377">
            <a:off x="8695531" y="57507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7" name="Rectangle 349"/>
          <p:cNvSpPr>
            <a:spLocks noChangeArrowheads="1"/>
          </p:cNvSpPr>
          <p:nvPr/>
        </p:nvSpPr>
        <p:spPr bwMode="auto">
          <a:xfrm rot="14525134">
            <a:off x="8724900" y="58356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8" name="Rectangle 350"/>
          <p:cNvSpPr>
            <a:spLocks noChangeArrowheads="1"/>
          </p:cNvSpPr>
          <p:nvPr/>
        </p:nvSpPr>
        <p:spPr bwMode="auto">
          <a:xfrm rot="14133946">
            <a:off x="8756650" y="59118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9" name="Rectangle 351"/>
          <p:cNvSpPr>
            <a:spLocks noChangeArrowheads="1"/>
          </p:cNvSpPr>
          <p:nvPr/>
        </p:nvSpPr>
        <p:spPr bwMode="auto">
          <a:xfrm rot="13058271">
            <a:off x="8826501" y="5980113"/>
            <a:ext cx="857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0" name="Rectangle 352"/>
          <p:cNvSpPr>
            <a:spLocks noChangeArrowheads="1"/>
          </p:cNvSpPr>
          <p:nvPr/>
        </p:nvSpPr>
        <p:spPr bwMode="auto">
          <a:xfrm rot="12556318">
            <a:off x="8890001" y="6035675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1" name="Rectangle 353"/>
          <p:cNvSpPr>
            <a:spLocks noChangeArrowheads="1"/>
          </p:cNvSpPr>
          <p:nvPr/>
        </p:nvSpPr>
        <p:spPr bwMode="auto">
          <a:xfrm rot="11450222">
            <a:off x="8958263" y="6067425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2" name="Rectangle 354"/>
          <p:cNvSpPr>
            <a:spLocks noChangeArrowheads="1"/>
          </p:cNvSpPr>
          <p:nvPr/>
        </p:nvSpPr>
        <p:spPr bwMode="auto">
          <a:xfrm rot="10800000">
            <a:off x="9040814" y="60769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3" name="Rectangle 355"/>
          <p:cNvSpPr>
            <a:spLocks noChangeArrowheads="1"/>
          </p:cNvSpPr>
          <p:nvPr/>
        </p:nvSpPr>
        <p:spPr bwMode="auto">
          <a:xfrm rot="10176264">
            <a:off x="9123363" y="6070600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4" name="Rectangle 356"/>
          <p:cNvSpPr>
            <a:spLocks noChangeArrowheads="1"/>
          </p:cNvSpPr>
          <p:nvPr/>
        </p:nvSpPr>
        <p:spPr bwMode="auto">
          <a:xfrm rot="9863763">
            <a:off x="9178926" y="60515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5" name="Rectangle 357"/>
          <p:cNvSpPr>
            <a:spLocks noChangeArrowheads="1"/>
          </p:cNvSpPr>
          <p:nvPr/>
        </p:nvSpPr>
        <p:spPr bwMode="auto">
          <a:xfrm rot="9461172">
            <a:off x="9234489" y="6016625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6" name="Rectangle 358"/>
          <p:cNvSpPr>
            <a:spLocks noChangeArrowheads="1"/>
          </p:cNvSpPr>
          <p:nvPr/>
        </p:nvSpPr>
        <p:spPr bwMode="auto">
          <a:xfrm rot="8639171">
            <a:off x="9331326" y="5945188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7" name="Rectangle 359"/>
          <p:cNvSpPr>
            <a:spLocks noChangeArrowheads="1"/>
          </p:cNvSpPr>
          <p:nvPr/>
        </p:nvSpPr>
        <p:spPr bwMode="auto">
          <a:xfrm rot="7533073">
            <a:off x="9390857" y="5860257"/>
            <a:ext cx="157163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8" name="Rectangle 360"/>
          <p:cNvSpPr>
            <a:spLocks noChangeArrowheads="1"/>
          </p:cNvSpPr>
          <p:nvPr/>
        </p:nvSpPr>
        <p:spPr bwMode="auto">
          <a:xfrm rot="6835055">
            <a:off x="9440070" y="5755482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9" name="Rectangle 361"/>
          <p:cNvSpPr>
            <a:spLocks noChangeArrowheads="1"/>
          </p:cNvSpPr>
          <p:nvPr/>
        </p:nvSpPr>
        <p:spPr bwMode="auto">
          <a:xfrm rot="6432465">
            <a:off x="9481345" y="5620545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0" name="Rectangle 362"/>
          <p:cNvSpPr>
            <a:spLocks noChangeArrowheads="1"/>
          </p:cNvSpPr>
          <p:nvPr/>
        </p:nvSpPr>
        <p:spPr bwMode="auto">
          <a:xfrm rot="6105137">
            <a:off x="9507539" y="5514976"/>
            <a:ext cx="157163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3" name="Rectangle 420"/>
          <p:cNvSpPr>
            <a:spLocks noChangeArrowheads="1"/>
          </p:cNvSpPr>
          <p:nvPr/>
        </p:nvSpPr>
        <p:spPr bwMode="auto">
          <a:xfrm rot="10100778">
            <a:off x="7697789" y="445770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4" name="Rectangle 421"/>
          <p:cNvSpPr>
            <a:spLocks noChangeArrowheads="1"/>
          </p:cNvSpPr>
          <p:nvPr/>
        </p:nvSpPr>
        <p:spPr bwMode="auto">
          <a:xfrm rot="10403325">
            <a:off x="7826376" y="4432300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5" name="Rectangle 422"/>
          <p:cNvSpPr>
            <a:spLocks noChangeArrowheads="1"/>
          </p:cNvSpPr>
          <p:nvPr/>
        </p:nvSpPr>
        <p:spPr bwMode="auto">
          <a:xfrm rot="10499738">
            <a:off x="7940676" y="4421189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6" name="Rectangle 423"/>
          <p:cNvSpPr>
            <a:spLocks noChangeArrowheads="1"/>
          </p:cNvSpPr>
          <p:nvPr/>
        </p:nvSpPr>
        <p:spPr bwMode="auto">
          <a:xfrm rot="11100217">
            <a:off x="8050213" y="4425950"/>
            <a:ext cx="139700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7" name="Rectangle 424"/>
          <p:cNvSpPr>
            <a:spLocks noChangeArrowheads="1"/>
          </p:cNvSpPr>
          <p:nvPr/>
        </p:nvSpPr>
        <p:spPr bwMode="auto">
          <a:xfrm rot="11100217">
            <a:off x="8180389" y="44386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8" name="Rectangle 425"/>
          <p:cNvSpPr>
            <a:spLocks noChangeArrowheads="1"/>
          </p:cNvSpPr>
          <p:nvPr/>
        </p:nvSpPr>
        <p:spPr bwMode="auto">
          <a:xfrm rot="11100217">
            <a:off x="8299451" y="44513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9" name="Rectangle 426"/>
          <p:cNvSpPr>
            <a:spLocks noChangeArrowheads="1"/>
          </p:cNvSpPr>
          <p:nvPr/>
        </p:nvSpPr>
        <p:spPr bwMode="auto">
          <a:xfrm rot="11100217">
            <a:off x="8418514" y="44640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0" name="Rectangle 427"/>
          <p:cNvSpPr>
            <a:spLocks noChangeArrowheads="1"/>
          </p:cNvSpPr>
          <p:nvPr/>
        </p:nvSpPr>
        <p:spPr bwMode="auto">
          <a:xfrm rot="10800000">
            <a:off x="8528051" y="4471988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1" name="Rectangle 428"/>
          <p:cNvSpPr>
            <a:spLocks noChangeArrowheads="1"/>
          </p:cNvSpPr>
          <p:nvPr/>
        </p:nvSpPr>
        <p:spPr bwMode="auto">
          <a:xfrm rot="10298047">
            <a:off x="8656638" y="4460876"/>
            <a:ext cx="139700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2" name="Rectangle 429"/>
          <p:cNvSpPr>
            <a:spLocks noChangeArrowheads="1"/>
          </p:cNvSpPr>
          <p:nvPr/>
        </p:nvSpPr>
        <p:spPr bwMode="auto">
          <a:xfrm rot="9697568">
            <a:off x="8780464" y="4424364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3" name="Oval 431"/>
          <p:cNvSpPr>
            <a:spLocks noChangeArrowheads="1"/>
          </p:cNvSpPr>
          <p:nvPr/>
        </p:nvSpPr>
        <p:spPr bwMode="auto">
          <a:xfrm>
            <a:off x="8864600" y="4368800"/>
            <a:ext cx="12700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1" name="Oval 430"/>
          <p:cNvSpPr>
            <a:spLocks noChangeArrowheads="1"/>
          </p:cNvSpPr>
          <p:nvPr/>
        </p:nvSpPr>
        <p:spPr bwMode="auto">
          <a:xfrm>
            <a:off x="7588251" y="4502151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8" presetClass="entr" presetSubtype="1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0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5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1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1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50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1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0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1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1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1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5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1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1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650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1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70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1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750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1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80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1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850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1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0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1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5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1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1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1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1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9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50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00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25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0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350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50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50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5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600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0" grpId="0"/>
      <p:bldP spid="12" grpId="0"/>
      <p:bldP spid="13" grpId="0" animBg="1"/>
      <p:bldP spid="19" grpId="0" build="allAtOnce"/>
      <p:bldP spid="21" grpId="0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自定义 2094">
      <a:dk1>
        <a:sysClr val="windowText" lastClr="000000"/>
      </a:dk1>
      <a:lt1>
        <a:sysClr val="window" lastClr="FFFFFF"/>
      </a:lt1>
      <a:dk2>
        <a:srgbClr val="1E6990"/>
      </a:dk2>
      <a:lt2>
        <a:srgbClr val="CF7D33"/>
      </a:lt2>
      <a:accent1>
        <a:srgbClr val="CF7D33"/>
      </a:accent1>
      <a:accent2>
        <a:srgbClr val="1E6990"/>
      </a:accent2>
      <a:accent3>
        <a:srgbClr val="CF7D33"/>
      </a:accent3>
      <a:accent4>
        <a:srgbClr val="1E6990"/>
      </a:accent4>
      <a:accent5>
        <a:srgbClr val="CF7D33"/>
      </a:accent5>
      <a:accent6>
        <a:srgbClr val="1E699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自定义 2094">
      <a:dk1>
        <a:sysClr val="windowText" lastClr="000000"/>
      </a:dk1>
      <a:lt1>
        <a:sysClr val="window" lastClr="FFFFFF"/>
      </a:lt1>
      <a:dk2>
        <a:srgbClr val="1E6990"/>
      </a:dk2>
      <a:lt2>
        <a:srgbClr val="CF7D33"/>
      </a:lt2>
      <a:accent1>
        <a:srgbClr val="CF7D33"/>
      </a:accent1>
      <a:accent2>
        <a:srgbClr val="1E6990"/>
      </a:accent2>
      <a:accent3>
        <a:srgbClr val="CF7D33"/>
      </a:accent3>
      <a:accent4>
        <a:srgbClr val="1E6990"/>
      </a:accent4>
      <a:accent5>
        <a:srgbClr val="CF7D33"/>
      </a:accent5>
      <a:accent6>
        <a:srgbClr val="1E699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432</Words>
  <Application>Microsoft Office PowerPoint</Application>
  <PresentationFormat>Widescreen</PresentationFormat>
  <Paragraphs>79</Paragraphs>
  <Slides>16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45" baseType="lpstr">
      <vt:lpstr>微软雅黑</vt:lpstr>
      <vt:lpstr>宋体</vt:lpstr>
      <vt:lpstr>.VnTime</vt:lpstr>
      <vt:lpstr>Arial</vt:lpstr>
      <vt:lpstr>Arial Black</vt:lpstr>
      <vt:lpstr>Arial-Rounded</vt:lpstr>
      <vt:lpstr>Calibri</vt:lpstr>
      <vt:lpstr>Calibri Light</vt:lpstr>
      <vt:lpstr>Cambria</vt:lpstr>
      <vt:lpstr>Coiny</vt:lpstr>
      <vt:lpstr>Gloria Hallelujah</vt:lpstr>
      <vt:lpstr>HP001 4 hàng</vt:lpstr>
      <vt:lpstr>HP001 5 hàng</vt:lpstr>
      <vt:lpstr>iCiel Altus</vt:lpstr>
      <vt:lpstr>inpin heiti</vt:lpstr>
      <vt:lpstr>Odibee Sans</vt:lpstr>
      <vt:lpstr>Times New Roman</vt:lpstr>
      <vt:lpstr>Wingdings</vt:lpstr>
      <vt:lpstr>字魂70号-灵悦黑体</vt:lpstr>
      <vt:lpstr>思源黑体 CN Medium</vt:lpstr>
      <vt:lpstr>等线</vt:lpstr>
      <vt:lpstr>等线 Light</vt:lpstr>
      <vt:lpstr>Office Theme</vt:lpstr>
      <vt:lpstr>1_Office 主题​​</vt:lpstr>
      <vt:lpstr>1_Office Theme</vt:lpstr>
      <vt:lpstr>千图网海量PPT模板www.58pic.com​​</vt:lpstr>
      <vt:lpstr>1_Office 主题</vt:lpstr>
      <vt:lpstr>2_Office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27</cp:revision>
  <dcterms:created xsi:type="dcterms:W3CDTF">2021-07-23T00:54:59Z</dcterms:created>
  <dcterms:modified xsi:type="dcterms:W3CDTF">2025-05-22T02:18:59Z</dcterms:modified>
</cp:coreProperties>
</file>