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5" r:id="rId3"/>
    <p:sldMasterId id="2147483733" r:id="rId4"/>
    <p:sldMasterId id="2147483745" r:id="rId5"/>
    <p:sldMasterId id="2147483748" r:id="rId6"/>
    <p:sldMasterId id="2147483761" r:id="rId7"/>
    <p:sldMasterId id="2147483773" r:id="rId8"/>
  </p:sldMasterIdLst>
  <p:notesMasterIdLst>
    <p:notesMasterId r:id="rId20"/>
  </p:notesMasterIdLst>
  <p:sldIdLst>
    <p:sldId id="325" r:id="rId9"/>
    <p:sldId id="504" r:id="rId10"/>
    <p:sldId id="2929" r:id="rId11"/>
    <p:sldId id="288" r:id="rId12"/>
    <p:sldId id="2923" r:id="rId13"/>
    <p:sldId id="307" r:id="rId14"/>
    <p:sldId id="305" r:id="rId15"/>
    <p:sldId id="2926" r:id="rId16"/>
    <p:sldId id="2930" r:id="rId17"/>
    <p:sldId id="2928" r:id="rId18"/>
    <p:sldId id="29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8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22/5/2025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0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13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86550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58070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47174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90525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35853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76129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83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462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31002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62527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753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2323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063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715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329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447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685171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99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893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4878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27307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82904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0564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2881"/>
      </p:ext>
    </p:extLst>
  </p:cSld>
  <p:clrMapOvr>
    <a:masterClrMapping/>
  </p:clrMapOvr>
  <p:transition spd="slow" advClick="0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638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DE4D846-08F9-480F-9358-A8D115B95F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378123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2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9.png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svg"/><Relationship Id="rId5" Type="http://schemas.openxmlformats.org/officeDocument/2006/relationships/image" Target="../media/image33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BBD29F-5611-4608-94F7-2066482A8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035" y="2010750"/>
            <a:ext cx="676105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xmlns="" id="{175D9E9A-0EA6-4F49-AB22-34623F4C6A22}"/>
              </a:ext>
            </a:extLst>
          </p:cNvPr>
          <p:cNvGrpSpPr/>
          <p:nvPr/>
        </p:nvGrpSpPr>
        <p:grpSpPr>
          <a:xfrm>
            <a:off x="314961" y="617623"/>
            <a:ext cx="8579538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xmlns="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xmlns="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xmlns="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BCD73B-5754-42F5-B7C5-1F303876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38" y="1225992"/>
            <a:ext cx="765724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7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xmlns="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932664" y="779593"/>
            <a:ext cx="10980138" cy="6058635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A0EE793-F71F-401F-B993-778465DD5CE7}"/>
              </a:ext>
            </a:extLst>
          </p:cNvPr>
          <p:cNvSpPr txBox="1"/>
          <p:nvPr/>
        </p:nvSpPr>
        <p:spPr>
          <a:xfrm>
            <a:off x="3323968" y="1237097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DBC5E2-7A29-4061-93BF-9025FB139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576" y="2890282"/>
            <a:ext cx="9736156" cy="228010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CC9A5D1-7BE2-44F8-83DF-9BB053694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7879" y="3650850"/>
            <a:ext cx="2545256" cy="308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B88307-78AC-4FE5-A98F-CC361E72C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23" y="2083698"/>
            <a:ext cx="332260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B35F8A-EF01-472D-924C-1F9D4D0550B3}"/>
              </a:ext>
            </a:extLst>
          </p:cNvPr>
          <p:cNvSpPr txBox="1"/>
          <p:nvPr/>
        </p:nvSpPr>
        <p:spPr>
          <a:xfrm>
            <a:off x="3152658" y="1859340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组合 15">
            <a:extLst>
              <a:ext uri="{FF2B5EF4-FFF2-40B4-BE49-F238E27FC236}">
                <a16:creationId xmlns:a16="http://schemas.microsoft.com/office/drawing/2014/main" xmlns="" id="{0BEE12D9-581E-4B25-A248-F4FAEFA31103}"/>
              </a:ext>
            </a:extLst>
          </p:cNvPr>
          <p:cNvGrpSpPr/>
          <p:nvPr/>
        </p:nvGrpSpPr>
        <p:grpSpPr>
          <a:xfrm rot="21189337" flipH="1">
            <a:off x="7206840" y="586405"/>
            <a:ext cx="4901559" cy="2414070"/>
            <a:chOff x="2206754" y="916448"/>
            <a:chExt cx="4695813" cy="3901755"/>
          </a:xfrm>
        </p:grpSpPr>
        <p:sp>
          <p:nvSpPr>
            <p:cNvPr id="22" name="对话气泡: 椭圆形 13">
              <a:extLst>
                <a:ext uri="{FF2B5EF4-FFF2-40B4-BE49-F238E27FC236}">
                  <a16:creationId xmlns:a16="http://schemas.microsoft.com/office/drawing/2014/main" xmlns="" id="{E07CE591-A852-4B74-87D9-9B4E39F99ACA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xmlns="" id="{5B274B06-5C28-4B96-8DA9-6CFA79C8D04E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24E63956-3864-4C17-BCD7-883F03B70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728BF30-B42F-44BF-BF6A-A2759255E20D}"/>
              </a:ext>
            </a:extLst>
          </p:cNvPr>
          <p:cNvSpPr txBox="1"/>
          <p:nvPr/>
        </p:nvSpPr>
        <p:spPr>
          <a:xfrm rot="21188686">
            <a:off x="7906390" y="1012358"/>
            <a:ext cx="3913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组合 20">
            <a:extLst>
              <a:ext uri="{FF2B5EF4-FFF2-40B4-BE49-F238E27FC236}">
                <a16:creationId xmlns:a16="http://schemas.microsoft.com/office/drawing/2014/main" xmlns="" id="{1A6347B6-522F-4775-8853-4225CEDF5BE1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xmlns="" id="{B5EE7002-58B2-4396-953B-7BF3B66601C9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xmlns="" id="{63349CA0-E975-4265-9E36-5B1052DF896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5625D25-D3C2-44BF-AA44-62783C90C1B0}"/>
              </a:ext>
            </a:extLst>
          </p:cNvPr>
          <p:cNvSpPr txBox="1"/>
          <p:nvPr/>
        </p:nvSpPr>
        <p:spPr>
          <a:xfrm>
            <a:off x="1066800" y="1932983"/>
            <a:ext cx="4583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fr-FR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xmlns="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xmlns="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xmlns="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xmlns="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phiếu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1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/Chi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17A99A3-8B6B-424F-8880-5B666B5B6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524715"/>
              </p:ext>
            </p:extLst>
          </p:nvPr>
        </p:nvGraphicFramePr>
        <p:xfrm>
          <a:off x="1944370" y="1420654"/>
          <a:ext cx="9343390" cy="43891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9343390">
                  <a:extLst>
                    <a:ext uri="{9D8B030D-6E8A-4147-A177-3AD203B41FA5}">
                      <a16:colId xmlns:a16="http://schemas.microsoft.com/office/drawing/2014/main" xmlns="" val="2145954653"/>
                    </a:ext>
                  </a:extLst>
                </a:gridCol>
              </a:tblGrid>
              <a:tr h="359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</a:pPr>
                      <a:r>
                        <a:rPr lang="fr-FR" sz="4800">
                          <a:effectLst/>
                        </a:rPr>
                        <a:t>     PHIẾU ĐỌC SÁCH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38284038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</a:pPr>
                      <a:r>
                        <a:rPr lang="fr-FR" sz="4800" dirty="0" err="1">
                          <a:effectLst/>
                        </a:rPr>
                        <a:t>Ngày</a:t>
                      </a:r>
                      <a:r>
                        <a:rPr lang="fr-FR" sz="4800" dirty="0">
                          <a:effectLst/>
                        </a:rPr>
                        <a:t>…../…../ 2022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96224462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</a:pPr>
                      <a:r>
                        <a:rPr lang="fr-FR" sz="4800" dirty="0" err="1">
                          <a:effectLst/>
                        </a:rPr>
                        <a:t>Tên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sách</a:t>
                      </a:r>
                      <a:r>
                        <a:rPr lang="fr-FR" sz="4800" dirty="0">
                          <a:effectLst/>
                        </a:rPr>
                        <a:t>: </a:t>
                      </a:r>
                      <a:r>
                        <a:rPr lang="fr-FR" sz="4800" dirty="0" err="1">
                          <a:effectLst/>
                        </a:rPr>
                        <a:t>Dế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mèn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phiêu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lưu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ký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9863910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</a:pPr>
                      <a:r>
                        <a:rPr lang="fr-FR" sz="4800" dirty="0" err="1">
                          <a:effectLst/>
                        </a:rPr>
                        <a:t>Tên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tác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giả</a:t>
                      </a:r>
                      <a:r>
                        <a:rPr lang="fr-FR" sz="4800" dirty="0">
                          <a:effectLst/>
                        </a:rPr>
                        <a:t>: </a:t>
                      </a:r>
                      <a:r>
                        <a:rPr lang="fr-FR" sz="4800" dirty="0" err="1">
                          <a:effectLst/>
                        </a:rPr>
                        <a:t>Tô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Hoài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5997127"/>
                  </a:ext>
                </a:extLst>
              </a:tr>
              <a:tr h="71855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</a:pPr>
                      <a:r>
                        <a:rPr lang="fr-FR" sz="4800" dirty="0" err="1">
                          <a:effectLst/>
                        </a:rPr>
                        <a:t>Điều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em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thích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nhất</a:t>
                      </a:r>
                      <a:r>
                        <a:rPr lang="fr-FR" sz="4800" dirty="0">
                          <a:effectLst/>
                        </a:rPr>
                        <a:t>: </a:t>
                      </a:r>
                      <a:r>
                        <a:rPr lang="fr-FR" sz="4800" dirty="0" err="1">
                          <a:effectLst/>
                        </a:rPr>
                        <a:t>Nhân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vật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dế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mèn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rất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tinh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nghịch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đáng</a:t>
                      </a:r>
                      <a:r>
                        <a:rPr lang="fr-FR" sz="4800" dirty="0">
                          <a:effectLst/>
                        </a:rPr>
                        <a:t> </a:t>
                      </a:r>
                      <a:r>
                        <a:rPr lang="fr-FR" sz="4800" dirty="0" err="1">
                          <a:effectLst/>
                        </a:rPr>
                        <a:t>yêu</a:t>
                      </a:r>
                      <a:r>
                        <a:rPr lang="fr-FR" sz="4800" dirty="0">
                          <a:effectLst/>
                        </a:rPr>
                        <a:t>.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5368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1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B35F8A-EF01-472D-924C-1F9D4D0550B3}"/>
              </a:ext>
            </a:extLst>
          </p:cNvPr>
          <p:cNvSpPr txBox="1"/>
          <p:nvPr/>
        </p:nvSpPr>
        <p:spPr>
          <a:xfrm>
            <a:off x="3152658" y="1859340"/>
            <a:ext cx="7312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một số câu thơ hay cho các bạn nghe</a:t>
            </a:r>
            <a:endParaRPr lang="vi-VN" sz="4800" dirty="0" err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8250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212</Words>
  <Application>Microsoft Office PowerPoint</Application>
  <PresentationFormat>Widescreen</PresentationFormat>
  <Paragraphs>35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微软雅黑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Coiny</vt:lpstr>
      <vt:lpstr>FZXiQian-M15S</vt:lpstr>
      <vt:lpstr>Pacifico</vt:lpstr>
      <vt:lpstr>Quicksand Medium</vt:lpstr>
      <vt:lpstr>Times New Roman</vt:lpstr>
      <vt:lpstr>字魂27号-布丁体</vt:lpstr>
      <vt:lpstr>汉仪跳跳体简</vt:lpstr>
      <vt:lpstr>等线</vt:lpstr>
      <vt:lpstr>等线 Light</vt:lpstr>
      <vt:lpstr>https://www.freeppt7.com</vt:lpstr>
      <vt:lpstr>6_Office Theme</vt:lpstr>
      <vt:lpstr>Hoạt động</vt:lpstr>
      <vt:lpstr>1_Default Design</vt:lpstr>
      <vt:lpstr>自定义设计方案</vt:lpstr>
      <vt:lpstr>1_Office 主题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2021-07-24T02:57:34Z</dcterms:created>
  <dcterms:modified xsi:type="dcterms:W3CDTF">2025-05-22T02:16:50Z</dcterms:modified>
</cp:coreProperties>
</file>