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700" r:id="rId4"/>
    <p:sldMasterId id="2147483712" r:id="rId5"/>
  </p:sldMasterIdLst>
  <p:notesMasterIdLst>
    <p:notesMasterId r:id="rId30"/>
  </p:notesMasterIdLst>
  <p:sldIdLst>
    <p:sldId id="258" r:id="rId6"/>
    <p:sldId id="259" r:id="rId7"/>
    <p:sldId id="338" r:id="rId8"/>
    <p:sldId id="330" r:id="rId9"/>
    <p:sldId id="331" r:id="rId10"/>
    <p:sldId id="334" r:id="rId11"/>
    <p:sldId id="2633" r:id="rId12"/>
    <p:sldId id="335" r:id="rId13"/>
    <p:sldId id="2634" r:id="rId14"/>
    <p:sldId id="2635" r:id="rId15"/>
    <p:sldId id="362" r:id="rId16"/>
    <p:sldId id="2636" r:id="rId17"/>
    <p:sldId id="2637" r:id="rId18"/>
    <p:sldId id="2638" r:id="rId19"/>
    <p:sldId id="2639" r:id="rId20"/>
    <p:sldId id="2640" r:id="rId21"/>
    <p:sldId id="2641" r:id="rId22"/>
    <p:sldId id="562" r:id="rId23"/>
    <p:sldId id="560" r:id="rId24"/>
    <p:sldId id="2642" r:id="rId25"/>
    <p:sldId id="301" r:id="rId26"/>
    <p:sldId id="2691" r:id="rId27"/>
    <p:sldId id="2692" r:id="rId28"/>
    <p:sldId id="36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180" y="6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9654A-F6DE-4F42-8366-0C5798957FC9}"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4A7752-20A9-4F26-BB39-A63E8C2A3902}" type="slidenum">
              <a:rPr lang="en-US" smtClean="0"/>
              <a:t>‹#›</a:t>
            </a:fld>
            <a:endParaRPr lang="en-US"/>
          </a:p>
        </p:txBody>
      </p:sp>
    </p:spTree>
    <p:extLst>
      <p:ext uri="{BB962C8B-B14F-4D97-AF65-F5344CB8AC3E}">
        <p14:creationId xmlns:p14="http://schemas.microsoft.com/office/powerpoint/2010/main" val="596565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6457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22/5/2025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24250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22/5/2025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982952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22/5/2025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13709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509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093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572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390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22/05/2025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59078212"/>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22/05/2025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80053386"/>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22/05/2025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12865789"/>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22/05/2025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xmlns=""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xmlns=""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xmlns=""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xmlns=""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97149120"/>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22/5/2025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369207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22/05/2025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6668880"/>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22/05/2025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6970886"/>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336082"/>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22/05/2025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475283520"/>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22/05/2025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4085126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22/05/2025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13774822"/>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22/05/2025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xmlns=""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xmlns=""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xmlns=""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xmlns=""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038091148"/>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5" name="Footer Placeholder 4">
            <a:extLst>
              <a:ext uri="{FF2B5EF4-FFF2-40B4-BE49-F238E27FC236}">
                <a16:creationId xmlns:a16="http://schemas.microsoft.com/office/drawing/2014/main" xmlns=""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57869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5" name="Footer Placeholder 4">
            <a:extLst>
              <a:ext uri="{FF2B5EF4-FFF2-40B4-BE49-F238E27FC236}">
                <a16:creationId xmlns:a16="http://schemas.microsoft.com/office/drawing/2014/main" xmlns=""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88406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5" name="Footer Placeholder 4">
            <a:extLst>
              <a:ext uri="{FF2B5EF4-FFF2-40B4-BE49-F238E27FC236}">
                <a16:creationId xmlns:a16="http://schemas.microsoft.com/office/drawing/2014/main" xmlns=""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59350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22/5/2025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026221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6" name="Footer Placeholder 5">
            <a:extLst>
              <a:ext uri="{FF2B5EF4-FFF2-40B4-BE49-F238E27FC236}">
                <a16:creationId xmlns:a16="http://schemas.microsoft.com/office/drawing/2014/main" xmlns=""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51315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8" name="Footer Placeholder 7">
            <a:extLst>
              <a:ext uri="{FF2B5EF4-FFF2-40B4-BE49-F238E27FC236}">
                <a16:creationId xmlns:a16="http://schemas.microsoft.com/office/drawing/2014/main" xmlns=""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6737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4" name="Footer Placeholder 3">
            <a:extLst>
              <a:ext uri="{FF2B5EF4-FFF2-40B4-BE49-F238E27FC236}">
                <a16:creationId xmlns:a16="http://schemas.microsoft.com/office/drawing/2014/main" xmlns=""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75949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3" name="Footer Placeholder 2">
            <a:extLst>
              <a:ext uri="{FF2B5EF4-FFF2-40B4-BE49-F238E27FC236}">
                <a16:creationId xmlns:a16="http://schemas.microsoft.com/office/drawing/2014/main" xmlns=""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28398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6" name="Footer Placeholder 5">
            <a:extLst>
              <a:ext uri="{FF2B5EF4-FFF2-40B4-BE49-F238E27FC236}">
                <a16:creationId xmlns:a16="http://schemas.microsoft.com/office/drawing/2014/main" xmlns=""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17227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6" name="Footer Placeholder 5">
            <a:extLst>
              <a:ext uri="{FF2B5EF4-FFF2-40B4-BE49-F238E27FC236}">
                <a16:creationId xmlns:a16="http://schemas.microsoft.com/office/drawing/2014/main" xmlns=""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2245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5" name="Footer Placeholder 4">
            <a:extLst>
              <a:ext uri="{FF2B5EF4-FFF2-40B4-BE49-F238E27FC236}">
                <a16:creationId xmlns:a16="http://schemas.microsoft.com/office/drawing/2014/main" xmlns=""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35948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5" name="Footer Placeholder 4">
            <a:extLst>
              <a:ext uri="{FF2B5EF4-FFF2-40B4-BE49-F238E27FC236}">
                <a16:creationId xmlns:a16="http://schemas.microsoft.com/office/drawing/2014/main" xmlns=""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504064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22/5/2025</a:t>
            </a:fld>
            <a:endParaRPr lang="en-US"/>
          </a:p>
        </p:txBody>
      </p:sp>
      <p:sp>
        <p:nvSpPr>
          <p:cNvPr id="5" name="Footer Placeholder 4">
            <a:extLst>
              <a:ext uri="{FF2B5EF4-FFF2-40B4-BE49-F238E27FC236}">
                <a16:creationId xmlns:a16="http://schemas.microsoft.com/office/drawing/2014/main" xmlns=""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47424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22/5/2025</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8170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22/5/2025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00768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22/5/2025</a:t>
            </a:fld>
            <a:endParaRPr lang="en-US"/>
          </a:p>
        </p:txBody>
      </p:sp>
      <p:sp>
        <p:nvSpPr>
          <p:cNvPr id="5" name="Footer Placeholder 4">
            <a:extLst>
              <a:ext uri="{FF2B5EF4-FFF2-40B4-BE49-F238E27FC236}">
                <a16:creationId xmlns:a16="http://schemas.microsoft.com/office/drawing/2014/main" xmlns=""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02506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22/5/2025</a:t>
            </a:fld>
            <a:endParaRPr lang="en-US"/>
          </a:p>
        </p:txBody>
      </p:sp>
      <p:sp>
        <p:nvSpPr>
          <p:cNvPr id="6" name="Footer Placeholder 5">
            <a:extLst>
              <a:ext uri="{FF2B5EF4-FFF2-40B4-BE49-F238E27FC236}">
                <a16:creationId xmlns:a16="http://schemas.microsoft.com/office/drawing/2014/main" xmlns=""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455395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22/5/2025</a:t>
            </a:fld>
            <a:endParaRPr lang="en-US"/>
          </a:p>
        </p:txBody>
      </p:sp>
      <p:sp>
        <p:nvSpPr>
          <p:cNvPr id="8" name="Footer Placeholder 7">
            <a:extLst>
              <a:ext uri="{FF2B5EF4-FFF2-40B4-BE49-F238E27FC236}">
                <a16:creationId xmlns:a16="http://schemas.microsoft.com/office/drawing/2014/main" xmlns=""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13408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22/5/2025</a:t>
            </a:fld>
            <a:endParaRPr lang="en-US"/>
          </a:p>
        </p:txBody>
      </p:sp>
      <p:sp>
        <p:nvSpPr>
          <p:cNvPr id="4" name="Footer Placeholder 3">
            <a:extLst>
              <a:ext uri="{FF2B5EF4-FFF2-40B4-BE49-F238E27FC236}">
                <a16:creationId xmlns:a16="http://schemas.microsoft.com/office/drawing/2014/main" xmlns=""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297275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22/5/2025</a:t>
            </a:fld>
            <a:endParaRPr lang="en-US"/>
          </a:p>
        </p:txBody>
      </p:sp>
      <p:sp>
        <p:nvSpPr>
          <p:cNvPr id="3" name="Footer Placeholder 2">
            <a:extLst>
              <a:ext uri="{FF2B5EF4-FFF2-40B4-BE49-F238E27FC236}">
                <a16:creationId xmlns:a16="http://schemas.microsoft.com/office/drawing/2014/main" xmlns=""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42441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22/5/2025</a:t>
            </a:fld>
            <a:endParaRPr lang="en-US"/>
          </a:p>
        </p:txBody>
      </p:sp>
      <p:sp>
        <p:nvSpPr>
          <p:cNvPr id="6" name="Footer Placeholder 5">
            <a:extLst>
              <a:ext uri="{FF2B5EF4-FFF2-40B4-BE49-F238E27FC236}">
                <a16:creationId xmlns:a16="http://schemas.microsoft.com/office/drawing/2014/main" xmlns=""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73801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22/5/2025</a:t>
            </a:fld>
            <a:endParaRPr lang="en-US"/>
          </a:p>
        </p:txBody>
      </p:sp>
      <p:sp>
        <p:nvSpPr>
          <p:cNvPr id="6" name="Footer Placeholder 5">
            <a:extLst>
              <a:ext uri="{FF2B5EF4-FFF2-40B4-BE49-F238E27FC236}">
                <a16:creationId xmlns:a16="http://schemas.microsoft.com/office/drawing/2014/main" xmlns=""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84560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22/5/2025</a:t>
            </a:fld>
            <a:endParaRPr lang="en-US"/>
          </a:p>
        </p:txBody>
      </p:sp>
      <p:sp>
        <p:nvSpPr>
          <p:cNvPr id="5" name="Footer Placeholder 4">
            <a:extLst>
              <a:ext uri="{FF2B5EF4-FFF2-40B4-BE49-F238E27FC236}">
                <a16:creationId xmlns:a16="http://schemas.microsoft.com/office/drawing/2014/main" xmlns=""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0087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22/5/2025</a:t>
            </a:fld>
            <a:endParaRPr lang="en-US"/>
          </a:p>
        </p:txBody>
      </p:sp>
      <p:sp>
        <p:nvSpPr>
          <p:cNvPr id="5" name="Footer Placeholder 4">
            <a:extLst>
              <a:ext uri="{FF2B5EF4-FFF2-40B4-BE49-F238E27FC236}">
                <a16:creationId xmlns:a16="http://schemas.microsoft.com/office/drawing/2014/main" xmlns=""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948209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CFB265-4F9A-4A33-AF1B-5807907C203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39DD659-7C19-439A-8F02-75EFB1C37E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A46E908-6233-46C9-B94D-608BCF8E95C9}"/>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22/5/2025</a:t>
            </a:fld>
            <a:endParaRPr lang="en-US"/>
          </a:p>
        </p:txBody>
      </p:sp>
      <p:sp>
        <p:nvSpPr>
          <p:cNvPr id="5" name="Footer Placeholder 4">
            <a:extLst>
              <a:ext uri="{FF2B5EF4-FFF2-40B4-BE49-F238E27FC236}">
                <a16:creationId xmlns:a16="http://schemas.microsoft.com/office/drawing/2014/main" xmlns="" id="{A25FD37F-146F-4E12-94CB-C95CB80767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EAAE090-3E75-4218-B1BE-8433CD788B09}"/>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215023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22/5/2025</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062775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68B17D-A7AA-426C-81E4-03D3212701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CA03CB3-FB13-4571-8C30-B0008AFD7E4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2DE305-DCBE-4C53-9553-1696CF73FB0C}"/>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22/5/2025</a:t>
            </a:fld>
            <a:endParaRPr lang="en-US"/>
          </a:p>
        </p:txBody>
      </p:sp>
      <p:sp>
        <p:nvSpPr>
          <p:cNvPr id="5" name="Footer Placeholder 4">
            <a:extLst>
              <a:ext uri="{FF2B5EF4-FFF2-40B4-BE49-F238E27FC236}">
                <a16:creationId xmlns:a16="http://schemas.microsoft.com/office/drawing/2014/main" xmlns="" id="{04EB29CF-6E08-4B95-9046-AFF0B5EA89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9EDAF48-4EAF-4D33-85CA-AB011EAA6DC2}"/>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4913080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A94B8B-2874-4706-962D-64AF138D780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A168011-3027-4990-8647-A6FAFD845B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B16F913-49C0-4339-8605-9A262A0FF633}"/>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22/5/2025</a:t>
            </a:fld>
            <a:endParaRPr lang="en-US"/>
          </a:p>
        </p:txBody>
      </p:sp>
      <p:sp>
        <p:nvSpPr>
          <p:cNvPr id="5" name="Footer Placeholder 4">
            <a:extLst>
              <a:ext uri="{FF2B5EF4-FFF2-40B4-BE49-F238E27FC236}">
                <a16:creationId xmlns:a16="http://schemas.microsoft.com/office/drawing/2014/main" xmlns="" id="{6D31DB5D-0670-4E07-8449-4EF3075E27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B5B7211-6BA1-4ED2-A3FA-9EBE1CCBC7A0}"/>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854891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6B8C73-80D1-48B8-BE82-051151F40E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040F46-B28D-4D82-B3EA-C64C1007FD3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C805C04-463A-43C5-A342-6B327FC90A7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B16E9B4-3CB3-4EFA-9D34-AE1F8294B95E}"/>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22/5/2025</a:t>
            </a:fld>
            <a:endParaRPr lang="en-US"/>
          </a:p>
        </p:txBody>
      </p:sp>
      <p:sp>
        <p:nvSpPr>
          <p:cNvPr id="6" name="Footer Placeholder 5">
            <a:extLst>
              <a:ext uri="{FF2B5EF4-FFF2-40B4-BE49-F238E27FC236}">
                <a16:creationId xmlns:a16="http://schemas.microsoft.com/office/drawing/2014/main" xmlns="" id="{0D34A20C-CC64-4351-90BE-16F63B543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87A0E26-F47C-4F28-8317-B45894666E81}"/>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9329823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66D969-A1DA-489B-9DA9-6E716DB5345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6A069F-CC3D-4586-8931-C0ABAAC74A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EABE122-ABD5-4C2B-BB7F-5369DB6298A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753B497-E427-4F55-AB61-E46243F7CC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0389B01-748E-4B34-BA8C-56A03C9F3FB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6CFEDB9-A09E-4418-96E8-3C655CA29533}"/>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22/5/2025</a:t>
            </a:fld>
            <a:endParaRPr lang="en-US"/>
          </a:p>
        </p:txBody>
      </p:sp>
      <p:sp>
        <p:nvSpPr>
          <p:cNvPr id="8" name="Footer Placeholder 7">
            <a:extLst>
              <a:ext uri="{FF2B5EF4-FFF2-40B4-BE49-F238E27FC236}">
                <a16:creationId xmlns:a16="http://schemas.microsoft.com/office/drawing/2014/main" xmlns="" id="{18EC125A-1C3A-4607-9395-65CBCE61ED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9A0E3616-4BC1-4789-BD69-1CCA46CDD0AB}"/>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6510739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D82DD0-051B-4FB8-9115-6CA75474F4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B85CD51-EC0C-4A79-9ACC-ADC2756451E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22/5/2025</a:t>
            </a:fld>
            <a:endParaRPr lang="en-US"/>
          </a:p>
        </p:txBody>
      </p:sp>
      <p:sp>
        <p:nvSpPr>
          <p:cNvPr id="4" name="Footer Placeholder 3">
            <a:extLst>
              <a:ext uri="{FF2B5EF4-FFF2-40B4-BE49-F238E27FC236}">
                <a16:creationId xmlns:a16="http://schemas.microsoft.com/office/drawing/2014/main" xmlns="" id="{00CCECE1-9389-4F98-A3C2-55D12305A9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4EA72AB-4082-4899-98BC-23C2A0075E98}"/>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8710550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C632B4B-9C1B-49A5-BC88-B363127ADFE1}"/>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22/5/2025</a:t>
            </a:fld>
            <a:endParaRPr lang="en-US"/>
          </a:p>
        </p:txBody>
      </p:sp>
      <p:sp>
        <p:nvSpPr>
          <p:cNvPr id="3" name="Footer Placeholder 2">
            <a:extLst>
              <a:ext uri="{FF2B5EF4-FFF2-40B4-BE49-F238E27FC236}">
                <a16:creationId xmlns:a16="http://schemas.microsoft.com/office/drawing/2014/main" xmlns="" id="{4D3E0DAB-19CE-4BA6-AC68-28E6B48DF1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4426996-E17D-4C84-ADDC-CC25795D2CE3}"/>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9515605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079DFE-6CD3-4A1A-9522-DA52EB2CCD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062ABF1-FF96-410B-B5B0-A6E60D62EA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DB94575-16CC-4353-BAF7-2D15104E7D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50375A3-948C-40A3-BF5D-B77BD87AD76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22/5/2025</a:t>
            </a:fld>
            <a:endParaRPr lang="en-US"/>
          </a:p>
        </p:txBody>
      </p:sp>
      <p:sp>
        <p:nvSpPr>
          <p:cNvPr id="6" name="Footer Placeholder 5">
            <a:extLst>
              <a:ext uri="{FF2B5EF4-FFF2-40B4-BE49-F238E27FC236}">
                <a16:creationId xmlns:a16="http://schemas.microsoft.com/office/drawing/2014/main" xmlns="" id="{25A5F5A1-0F8B-49FE-B96D-5FFA621A1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6829691-A1F5-4DE6-A6C8-CD76043EFD70}"/>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6843948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520862-A923-4E7D-8050-C944DA51B7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12694F4-A0C4-4E32-B227-389B7FC82D3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DEBA4BF-53BA-4FE9-86CB-92D688D55D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28A56C-C0FA-4BC4-8A1C-472F41C69C0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22/5/2025</a:t>
            </a:fld>
            <a:endParaRPr lang="en-US"/>
          </a:p>
        </p:txBody>
      </p:sp>
      <p:sp>
        <p:nvSpPr>
          <p:cNvPr id="6" name="Footer Placeholder 5">
            <a:extLst>
              <a:ext uri="{FF2B5EF4-FFF2-40B4-BE49-F238E27FC236}">
                <a16:creationId xmlns:a16="http://schemas.microsoft.com/office/drawing/2014/main" xmlns="" id="{8299DDF3-2ECB-4C42-99B5-74C9D8403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462C1B2-06BD-4EB7-ABE1-682A539001DA}"/>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450008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32B5DA-6CDB-4858-8FFB-2479643B6B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DB718A-362A-4244-BAA8-A2A0A0DE19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0BE9290-2230-4578-B9DE-94D90BE3C62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22/5/2025</a:t>
            </a:fld>
            <a:endParaRPr lang="en-US"/>
          </a:p>
        </p:txBody>
      </p:sp>
      <p:sp>
        <p:nvSpPr>
          <p:cNvPr id="5" name="Footer Placeholder 4">
            <a:extLst>
              <a:ext uri="{FF2B5EF4-FFF2-40B4-BE49-F238E27FC236}">
                <a16:creationId xmlns:a16="http://schemas.microsoft.com/office/drawing/2014/main" xmlns="" id="{AF130D16-EF29-4400-8708-80B2CAE924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396D37C-F1E6-415E-BC0A-DBA85905C4BC}"/>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043944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4B0DF83-4074-4207-B297-B99F6E172E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82E1F32-03AF-429D-80FE-6206FDB60C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73252F4-0CF3-4D03-953B-C41171392739}"/>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22/5/2025</a:t>
            </a:fld>
            <a:endParaRPr lang="en-US"/>
          </a:p>
        </p:txBody>
      </p:sp>
      <p:sp>
        <p:nvSpPr>
          <p:cNvPr id="5" name="Footer Placeholder 4">
            <a:extLst>
              <a:ext uri="{FF2B5EF4-FFF2-40B4-BE49-F238E27FC236}">
                <a16:creationId xmlns:a16="http://schemas.microsoft.com/office/drawing/2014/main" xmlns="" id="{145AA634-AD17-4700-8C09-BD39E13A3D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1A43B3A-52D6-4D1A-86DA-C6D97FB508E9}"/>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9770421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22/5/2025</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02762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22/5/2025</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884851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22/5/2025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42166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22/5/2025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28534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5.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85A8E69E-2B71-4A52-A79C-71EE816270D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2" name="Picture 21">
            <a:extLst>
              <a:ext uri="{FF2B5EF4-FFF2-40B4-BE49-F238E27FC236}">
                <a16:creationId xmlns:a16="http://schemas.microsoft.com/office/drawing/2014/main" xmlns="" id="{B56122AF-0892-4217-B503-4F347B598CB2}"/>
              </a:ext>
            </a:extLst>
          </p:cNvPr>
          <p:cNvPicPr>
            <a:picLocks noChangeAspect="1"/>
          </p:cNvPicPr>
          <p:nvPr userDrawn="1"/>
        </p:nvPicPr>
        <p:blipFill>
          <a:blip r:embed="rId17"/>
          <a:stretch>
            <a:fillRect/>
          </a:stretch>
        </p:blipFill>
        <p:spPr>
          <a:xfrm>
            <a:off x="-63348965" y="1"/>
            <a:ext cx="4090220" cy="4090220"/>
          </a:xfrm>
          <a:prstGeom prst="rect">
            <a:avLst/>
          </a:prstGeom>
        </p:spPr>
      </p:pic>
      <p:pic>
        <p:nvPicPr>
          <p:cNvPr id="23" name="Picture 22">
            <a:extLst>
              <a:ext uri="{FF2B5EF4-FFF2-40B4-BE49-F238E27FC236}">
                <a16:creationId xmlns:a16="http://schemas.microsoft.com/office/drawing/2014/main" xmlns="" id="{02D3C776-2159-41F8-B3B0-74091BCA3565}"/>
              </a:ext>
            </a:extLst>
          </p:cNvPr>
          <p:cNvPicPr>
            <a:picLocks noChangeAspect="1"/>
          </p:cNvPicPr>
          <p:nvPr userDrawn="1"/>
        </p:nvPicPr>
        <p:blipFill>
          <a:blip r:embed="rId17"/>
          <a:stretch>
            <a:fillRect/>
          </a:stretch>
        </p:blipFill>
        <p:spPr>
          <a:xfrm>
            <a:off x="2818579" y="-29531733"/>
            <a:ext cx="4090220" cy="4090220"/>
          </a:xfrm>
          <a:prstGeom prst="rect">
            <a:avLst/>
          </a:prstGeom>
        </p:spPr>
      </p:pic>
      <p:pic>
        <p:nvPicPr>
          <p:cNvPr id="24" name="Picture 23">
            <a:extLst>
              <a:ext uri="{FF2B5EF4-FFF2-40B4-BE49-F238E27FC236}">
                <a16:creationId xmlns:a16="http://schemas.microsoft.com/office/drawing/2014/main" xmlns="" id="{623AE983-91C6-43C7-A767-1E6B3BB9EEEB}"/>
              </a:ext>
            </a:extLst>
          </p:cNvPr>
          <p:cNvPicPr>
            <a:picLocks noChangeAspect="1"/>
          </p:cNvPicPr>
          <p:nvPr userDrawn="1"/>
        </p:nvPicPr>
        <p:blipFill>
          <a:blip r:embed="rId17"/>
          <a:stretch>
            <a:fillRect/>
          </a:stretch>
        </p:blipFill>
        <p:spPr>
          <a:xfrm>
            <a:off x="72583913" y="2045110"/>
            <a:ext cx="4090220" cy="4090220"/>
          </a:xfrm>
          <a:prstGeom prst="rect">
            <a:avLst/>
          </a:prstGeom>
        </p:spPr>
      </p:pic>
      <p:pic>
        <p:nvPicPr>
          <p:cNvPr id="25" name="Picture 24">
            <a:extLst>
              <a:ext uri="{FF2B5EF4-FFF2-40B4-BE49-F238E27FC236}">
                <a16:creationId xmlns:a16="http://schemas.microsoft.com/office/drawing/2014/main" xmlns="" id="{1186F777-6527-4C7B-BDBA-C5C4DB0B51FB}"/>
              </a:ext>
            </a:extLst>
          </p:cNvPr>
          <p:cNvPicPr>
            <a:picLocks noChangeAspect="1"/>
          </p:cNvPicPr>
          <p:nvPr userDrawn="1"/>
        </p:nvPicPr>
        <p:blipFill>
          <a:blip r:embed="rId17"/>
          <a:stretch>
            <a:fillRect/>
          </a:stretch>
        </p:blipFill>
        <p:spPr>
          <a:xfrm>
            <a:off x="4986043" y="33337910"/>
            <a:ext cx="4090220" cy="4090220"/>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xmlns="" id="{14BC4537-BA38-54FF-C568-5F48288002B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334680" y="303032"/>
            <a:ext cx="1158123" cy="1158123"/>
          </a:xfrm>
          <a:prstGeom prst="rect">
            <a:avLst/>
          </a:prstGeom>
        </p:spPr>
      </p:pic>
    </p:spTree>
    <p:extLst>
      <p:ext uri="{BB962C8B-B14F-4D97-AF65-F5344CB8AC3E}">
        <p14:creationId xmlns:p14="http://schemas.microsoft.com/office/powerpoint/2010/main" val="21548031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xmlns="" id="{0440CC9F-0A7B-29D7-E27B-001CB2D3D7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34680" y="303032"/>
            <a:ext cx="1158123" cy="1158123"/>
          </a:xfrm>
          <a:prstGeom prst="rect">
            <a:avLst/>
          </a:prstGeom>
        </p:spPr>
      </p:pic>
    </p:spTree>
    <p:extLst>
      <p:ext uri="{BB962C8B-B14F-4D97-AF65-F5344CB8AC3E}">
        <p14:creationId xmlns:p14="http://schemas.microsoft.com/office/powerpoint/2010/main" val="226600114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43099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47057C01-E3B8-288E-80BF-4645775C6B1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36336" y="246471"/>
            <a:ext cx="1412646" cy="1412646"/>
          </a:xfrm>
          <a:prstGeom prst="rect">
            <a:avLst/>
          </a:prstGeom>
        </p:spPr>
      </p:pic>
    </p:spTree>
    <p:extLst>
      <p:ext uri="{BB962C8B-B14F-4D97-AF65-F5344CB8AC3E}">
        <p14:creationId xmlns:p14="http://schemas.microsoft.com/office/powerpoint/2010/main" val="166158623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3864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2.xml"/><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audio" Target="../media/audio1.wav"/><Relationship Id="rId5" Type="http://schemas.openxmlformats.org/officeDocument/2006/relationships/image" Target="../media/image29.png"/><Relationship Id="rId4" Type="http://schemas.openxmlformats.org/officeDocument/2006/relationships/image" Target="../media/image28.gif"/></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33.xml"/><Relationship Id="rId6" Type="http://schemas.microsoft.com/office/2007/relationships/hdphoto" Target="../media/hdphoto11.wdp"/><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9.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2.xml"/><Relationship Id="rId6" Type="http://schemas.openxmlformats.org/officeDocument/2006/relationships/image" Target="../media/image45.png"/><Relationship Id="rId5" Type="http://schemas.microsoft.com/office/2007/relationships/hdphoto" Target="../media/hdphoto6.wdp"/><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image" Target="../media/image9.jp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2.png"/><Relationship Id="rId11" Type="http://schemas.microsoft.com/office/2007/relationships/hdphoto" Target="../media/hdphoto4.wdp"/><Relationship Id="rId5" Type="http://schemas.openxmlformats.org/officeDocument/2006/relationships/image" Target="../media/image11.gif"/><Relationship Id="rId15" Type="http://schemas.microsoft.com/office/2007/relationships/hdphoto" Target="../media/hdphoto6.wdp"/><Relationship Id="rId10" Type="http://schemas.openxmlformats.org/officeDocument/2006/relationships/image" Target="../media/image14.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20.png"/><Relationship Id="rId1" Type="http://schemas.openxmlformats.org/officeDocument/2006/relationships/slideLayout" Target="../slideLayouts/slideLayout22.xml"/><Relationship Id="rId6" Type="http://schemas.openxmlformats.org/officeDocument/2006/relationships/image" Target="../media/image22.png"/><Relationship Id="rId5" Type="http://schemas.microsoft.com/office/2007/relationships/hdphoto" Target="../media/hdphoto9.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2.xml"/><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1.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838" r="15152"/>
          <a:stretch/>
        </p:blipFill>
        <p:spPr>
          <a:xfrm>
            <a:off x="1064525" y="655093"/>
            <a:ext cx="10391800" cy="3493827"/>
          </a:xfrm>
          <a:prstGeom prst="rect">
            <a:avLst/>
          </a:prstGeom>
        </p:spPr>
      </p:pic>
      <p:pic>
        <p:nvPicPr>
          <p:cNvPr id="3" name="Picture 2">
            <a:extLst>
              <a:ext uri="{FF2B5EF4-FFF2-40B4-BE49-F238E27FC236}">
                <a16:creationId xmlns:a16="http://schemas.microsoft.com/office/drawing/2014/main" xmlns="" id="{A51449C3-4AE9-4443-AA1C-52F29BE2E6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1171" y="3964765"/>
            <a:ext cx="1832607" cy="1832607"/>
          </a:xfrm>
          <a:prstGeom prst="rect">
            <a:avLst/>
          </a:prstGeom>
        </p:spPr>
      </p:pic>
    </p:spTree>
    <p:extLst>
      <p:ext uri="{BB962C8B-B14F-4D97-AF65-F5344CB8AC3E}">
        <p14:creationId xmlns:p14="http://schemas.microsoft.com/office/powerpoint/2010/main" val="2284043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 name="Rounded Rectangle 12">
            <a:extLst>
              <a:ext uri="{FF2B5EF4-FFF2-40B4-BE49-F238E27FC236}">
                <a16:creationId xmlns:a16="http://schemas.microsoft.com/office/drawing/2014/main" xmlns="" id="{B2021447-292C-8C87-592F-23E91F37AA67}"/>
              </a:ext>
            </a:extLst>
          </p:cNvPr>
          <p:cNvSpPr/>
          <p:nvPr/>
        </p:nvSpPr>
        <p:spPr>
          <a:xfrm>
            <a:off x="5996762" y="1900703"/>
            <a:ext cx="5720260" cy="3798348"/>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13">
            <a:extLst>
              <a:ext uri="{FF2B5EF4-FFF2-40B4-BE49-F238E27FC236}">
                <a16:creationId xmlns:a16="http://schemas.microsoft.com/office/drawing/2014/main" xmlns="" id="{E2491EF4-D435-4000-48F6-E329236F8AD0}"/>
              </a:ext>
            </a:extLst>
          </p:cNvPr>
          <p:cNvSpPr/>
          <p:nvPr/>
        </p:nvSpPr>
        <p:spPr>
          <a:xfrm>
            <a:off x="5873796" y="1499191"/>
            <a:ext cx="5733413" cy="4019106"/>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vẽ các bạn trai chơi đá bóng</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vui</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vẻ</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xmlns="" id="{47D1BB83-0AC1-A146-4D05-023A99926DC0}"/>
              </a:ext>
            </a:extLst>
          </p:cNvPr>
          <p:cNvGrpSpPr/>
          <p:nvPr/>
        </p:nvGrpSpPr>
        <p:grpSpPr>
          <a:xfrm>
            <a:off x="511249" y="2422008"/>
            <a:ext cx="5049656" cy="2395643"/>
            <a:chOff x="2598116" y="3157870"/>
            <a:chExt cx="7194065" cy="3700129"/>
          </a:xfrm>
        </p:grpSpPr>
        <p:pic>
          <p:nvPicPr>
            <p:cNvPr id="4" name="Picture 3">
              <a:extLst>
                <a:ext uri="{FF2B5EF4-FFF2-40B4-BE49-F238E27FC236}">
                  <a16:creationId xmlns:a16="http://schemas.microsoft.com/office/drawing/2014/main" xmlns="" id="{1CF7DD07-8BE4-AC82-DF32-2323DC594B4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98116" y="3379808"/>
              <a:ext cx="7194065" cy="34781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Plaque 7">
              <a:extLst>
                <a:ext uri="{FF2B5EF4-FFF2-40B4-BE49-F238E27FC236}">
                  <a16:creationId xmlns:a16="http://schemas.microsoft.com/office/drawing/2014/main" xmlns="" id="{696D2B26-5EEF-7000-B84B-0039573168A6}"/>
                </a:ext>
              </a:extLst>
            </p:cNvPr>
            <p:cNvSpPr/>
            <p:nvPr/>
          </p:nvSpPr>
          <p:spPr>
            <a:xfrm>
              <a:off x="5676014" y="3157870"/>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3</a:t>
              </a:r>
            </a:p>
          </p:txBody>
        </p:sp>
      </p:grpSp>
    </p:spTree>
    <p:extLst>
      <p:ext uri="{BB962C8B-B14F-4D97-AF65-F5344CB8AC3E}">
        <p14:creationId xmlns:p14="http://schemas.microsoft.com/office/powerpoint/2010/main" val="1940768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FB39635-4615-4694-8B19-EBB2552DBD18}"/>
              </a:ext>
            </a:extLst>
          </p:cNvPr>
          <p:cNvGrpSpPr/>
          <p:nvPr/>
        </p:nvGrpSpPr>
        <p:grpSpPr>
          <a:xfrm rot="199546">
            <a:off x="6127485" y="1257007"/>
            <a:ext cx="2697113" cy="1599295"/>
            <a:chOff x="2303081" y="2295860"/>
            <a:chExt cx="3866191" cy="2154287"/>
          </a:xfrm>
        </p:grpSpPr>
        <p:sp>
          <p:nvSpPr>
            <p:cNvPr id="3" name="Freeform: Shape 2">
              <a:extLst>
                <a:ext uri="{FF2B5EF4-FFF2-40B4-BE49-F238E27FC236}">
                  <a16:creationId xmlns:a16="http://schemas.microsoft.com/office/drawing/2014/main" xmlns="" id="{765F95D0-514A-46C9-A899-47463C6A6BDA}"/>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UTM Avo" panose="02040603050506020204" pitchFamily="18" charset="0"/>
                <a:sym typeface="Arial"/>
              </a:endParaRPr>
            </a:p>
          </p:txBody>
        </p:sp>
        <p:sp>
          <p:nvSpPr>
            <p:cNvPr id="4" name="TextBox 3">
              <a:extLst>
                <a:ext uri="{FF2B5EF4-FFF2-40B4-BE49-F238E27FC236}">
                  <a16:creationId xmlns:a16="http://schemas.microsoft.com/office/drawing/2014/main" xmlns="" id="{9434A4EF-7064-42D4-82AA-CB4C4B622793}"/>
                </a:ext>
              </a:extLst>
            </p:cNvPr>
            <p:cNvSpPr txBox="1"/>
            <p:nvPr/>
          </p:nvSpPr>
          <p:spPr>
            <a:xfrm rot="21373733">
              <a:off x="2303081" y="2565053"/>
              <a:ext cx="3866191" cy="188509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sym typeface="Arial"/>
              </a:endParaRPr>
            </a:p>
          </p:txBody>
        </p:sp>
      </p:grpSp>
      <p:grpSp>
        <p:nvGrpSpPr>
          <p:cNvPr id="5" name="Group 4">
            <a:extLst>
              <a:ext uri="{FF2B5EF4-FFF2-40B4-BE49-F238E27FC236}">
                <a16:creationId xmlns:a16="http://schemas.microsoft.com/office/drawing/2014/main" xmlns="" id="{A5E5C0AE-2B29-4330-91C7-827C3F9AEAA8}"/>
              </a:ext>
            </a:extLst>
          </p:cNvPr>
          <p:cNvGrpSpPr/>
          <p:nvPr/>
        </p:nvGrpSpPr>
        <p:grpSpPr>
          <a:xfrm rot="199546">
            <a:off x="6878998" y="1410398"/>
            <a:ext cx="3608727" cy="2270457"/>
            <a:chOff x="2303081" y="2295860"/>
            <a:chExt cx="3866191" cy="1860883"/>
          </a:xfrm>
        </p:grpSpPr>
        <p:sp>
          <p:nvSpPr>
            <p:cNvPr id="6" name="Freeform: Shape 5">
              <a:extLst>
                <a:ext uri="{FF2B5EF4-FFF2-40B4-BE49-F238E27FC236}">
                  <a16:creationId xmlns:a16="http://schemas.microsoft.com/office/drawing/2014/main" xmlns="" id="{DE28B565-5A30-4475-B9B1-1BFC53504EF2}"/>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UTM Avo" panose="02040603050506020204" pitchFamily="18" charset="0"/>
                <a:sym typeface="Arial"/>
              </a:endParaRPr>
            </a:p>
          </p:txBody>
        </p:sp>
        <p:sp>
          <p:nvSpPr>
            <p:cNvPr id="7" name="TextBox 6">
              <a:extLst>
                <a:ext uri="{FF2B5EF4-FFF2-40B4-BE49-F238E27FC236}">
                  <a16:creationId xmlns:a16="http://schemas.microsoft.com/office/drawing/2014/main" xmlns="" id="{651776B3-8D69-40D8-807B-56CFDDB6D41E}"/>
                </a:ext>
              </a:extLst>
            </p:cNvPr>
            <p:cNvSpPr txBox="1"/>
            <p:nvPr/>
          </p:nvSpPr>
          <p:spPr>
            <a:xfrm rot="21373733">
              <a:off x="2303081" y="2934099"/>
              <a:ext cx="3866191" cy="114700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sym typeface="Arial"/>
              </a:endParaRPr>
            </a:p>
          </p:txBody>
        </p:sp>
      </p:grpSp>
      <p:sp>
        <p:nvSpPr>
          <p:cNvPr id="8" name="TextBox 7">
            <a:extLst>
              <a:ext uri="{FF2B5EF4-FFF2-40B4-BE49-F238E27FC236}">
                <a16:creationId xmlns:a16="http://schemas.microsoft.com/office/drawing/2014/main" xmlns="" id="{FB8EACBA-DD78-4B3A-81CB-98467D1A6457}"/>
              </a:ext>
            </a:extLst>
          </p:cNvPr>
          <p:cNvSpPr txBox="1"/>
          <p:nvPr/>
        </p:nvSpPr>
        <p:spPr>
          <a:xfrm>
            <a:off x="318445" y="298645"/>
            <a:ext cx="11597641" cy="1736646"/>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Theo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bức</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tranh</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muốn</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sự</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diễn</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ra</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thời</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gian</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sp>
        <p:nvSpPr>
          <p:cNvPr id="15" name="Arrow: Curved Right 14">
            <a:extLst>
              <a:ext uri="{FF2B5EF4-FFF2-40B4-BE49-F238E27FC236}">
                <a16:creationId xmlns:a16="http://schemas.microsoft.com/office/drawing/2014/main" xmlns="" id="{FDE11ED9-08D0-DE92-C2EA-21E22AB638DA}"/>
              </a:ext>
            </a:extLst>
          </p:cNvPr>
          <p:cNvSpPr/>
          <p:nvPr/>
        </p:nvSpPr>
        <p:spPr>
          <a:xfrm>
            <a:off x="223283" y="2392326"/>
            <a:ext cx="1424763" cy="1212112"/>
          </a:xfrm>
          <a:prstGeom prst="curvedRightArrow">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xmlns="" id="{73377CA8-2470-652C-03F0-45FDC3643ADF}"/>
              </a:ext>
            </a:extLst>
          </p:cNvPr>
          <p:cNvGrpSpPr/>
          <p:nvPr/>
        </p:nvGrpSpPr>
        <p:grpSpPr>
          <a:xfrm>
            <a:off x="1529222" y="2179675"/>
            <a:ext cx="8581877" cy="3094074"/>
            <a:chOff x="2315329" y="2221349"/>
            <a:chExt cx="3250548" cy="1860883"/>
          </a:xfrm>
        </p:grpSpPr>
        <p:sp>
          <p:nvSpPr>
            <p:cNvPr id="18" name="Freeform: Shape 17">
              <a:extLst>
                <a:ext uri="{FF2B5EF4-FFF2-40B4-BE49-F238E27FC236}">
                  <a16:creationId xmlns:a16="http://schemas.microsoft.com/office/drawing/2014/main" xmlns="" id="{F84C7F39-F865-C8B5-4DDE-496C420C7D0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3333" b="1" kern="0">
                <a:solidFill>
                  <a:srgbClr val="FFFFFF"/>
                </a:solidFill>
                <a:latin typeface="UTM Avo" panose="02040603050506020204" pitchFamily="18" charset="0"/>
                <a:sym typeface="Arial"/>
              </a:endParaRPr>
            </a:p>
          </p:txBody>
        </p:sp>
        <p:sp>
          <p:nvSpPr>
            <p:cNvPr id="19" name="TextBox 18">
              <a:extLst>
                <a:ext uri="{FF2B5EF4-FFF2-40B4-BE49-F238E27FC236}">
                  <a16:creationId xmlns:a16="http://schemas.microsoft.com/office/drawing/2014/main" xmlns="" id="{AE673DD0-C1A1-A406-9187-E13B5478074B}"/>
                </a:ext>
              </a:extLst>
            </p:cNvPr>
            <p:cNvSpPr txBox="1"/>
            <p:nvPr/>
          </p:nvSpPr>
          <p:spPr>
            <a:xfrm>
              <a:off x="2521427" y="2726360"/>
              <a:ext cx="2988244" cy="110083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ctr">
                <a:lnSpc>
                  <a:spcPct val="115000"/>
                </a:lnSpc>
                <a:spcBef>
                  <a:spcPts val="0"/>
                </a:spcBef>
                <a:spcAft>
                  <a:spcPts val="1000"/>
                </a:spcAft>
              </a:pP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bức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tranh</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muốn</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kì</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nghỉ</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hè</a:t>
              </a:r>
              <a:endPar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815401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xmlns=""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xmlns=""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6805" y="1"/>
            <a:ext cx="10795196" cy="7312068"/>
          </a:xfrm>
          <a:prstGeom prst="rect">
            <a:avLst/>
          </a:prstGeom>
        </p:spPr>
      </p:pic>
      <p:sp>
        <p:nvSpPr>
          <p:cNvPr id="2" name="文本框 47">
            <a:extLst>
              <a:ext uri="{FF2B5EF4-FFF2-40B4-BE49-F238E27FC236}">
                <a16:creationId xmlns:a16="http://schemas.microsoft.com/office/drawing/2014/main" xmlns="" id="{D9021398-22DE-691F-35D4-BEEFF88B2F68}"/>
              </a:ext>
            </a:extLst>
          </p:cNvPr>
          <p:cNvSpPr txBox="1"/>
          <p:nvPr/>
        </p:nvSpPr>
        <p:spPr>
          <a:xfrm>
            <a:off x="2257424" y="486617"/>
            <a:ext cx="9078555" cy="1323439"/>
          </a:xfrm>
          <a:prstGeom prst="rect">
            <a:avLst/>
          </a:prstGeom>
          <a:noFill/>
        </p:spPr>
        <p:txBody>
          <a:bodyPr wrap="square" rtlCol="0">
            <a:spAutoFit/>
          </a:bodyP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em hãy kể về kì nghỉ hè vừa qua của mình theo các câu hỏi gợi ý</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xmlns="" id="{D3B5E14D-8529-D81B-CEBE-B22395F753EA}"/>
              </a:ext>
            </a:extLst>
          </p:cNvPr>
          <p:cNvSpPr/>
          <p:nvPr/>
        </p:nvSpPr>
        <p:spPr>
          <a:xfrm>
            <a:off x="3915164" y="2125630"/>
            <a:ext cx="5635036" cy="830425"/>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a.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Nghỉ</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hè</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Rounded Corners 5">
            <a:extLst>
              <a:ext uri="{FF2B5EF4-FFF2-40B4-BE49-F238E27FC236}">
                <a16:creationId xmlns:a16="http://schemas.microsoft.com/office/drawing/2014/main" xmlns="" id="{A8C763A2-CF97-6A5B-C08E-E549B2E9F155}"/>
              </a:ext>
            </a:extLst>
          </p:cNvPr>
          <p:cNvSpPr/>
          <p:nvPr/>
        </p:nvSpPr>
        <p:spPr>
          <a:xfrm>
            <a:off x="3915164" y="3409950"/>
            <a:ext cx="5635036" cy="1145492"/>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b.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tham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Rounded Corners 6">
            <a:extLst>
              <a:ext uri="{FF2B5EF4-FFF2-40B4-BE49-F238E27FC236}">
                <a16:creationId xmlns:a16="http://schemas.microsoft.com/office/drawing/2014/main" xmlns="" id="{21762ADB-A86D-99B5-4E91-DF86FD1D086E}"/>
              </a:ext>
            </a:extLst>
          </p:cNvPr>
          <p:cNvSpPr/>
          <p:nvPr/>
        </p:nvSpPr>
        <p:spPr>
          <a:xfrm>
            <a:off x="3915164" y="4914192"/>
            <a:ext cx="5635036" cy="830425"/>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c.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810756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xmlns=""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xmlns=""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18695298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xmlns="" id="{86718D29-E482-143A-C220-9E07CACC106D}"/>
              </a:ext>
            </a:extLst>
          </p:cNvPr>
          <p:cNvSpPr/>
          <p:nvPr/>
        </p:nvSpPr>
        <p:spPr>
          <a:xfrm>
            <a:off x="524434" y="1018796"/>
            <a:ext cx="11698940" cy="5124829"/>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rapezoid 9">
            <a:extLst>
              <a:ext uri="{FF2B5EF4-FFF2-40B4-BE49-F238E27FC236}">
                <a16:creationId xmlns:a16="http://schemas.microsoft.com/office/drawing/2014/main" xmlns="" id="{677EB576-AC90-E2EF-1A6C-E7A8A31E4DF2}"/>
              </a:ext>
            </a:extLst>
          </p:cNvPr>
          <p:cNvSpPr/>
          <p:nvPr/>
        </p:nvSpPr>
        <p:spPr>
          <a:xfrm>
            <a:off x="4213996" y="309283"/>
            <a:ext cx="4930004"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w="1270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xmlns="" id="{56EF8EC0-8B15-D742-BCD1-0FEE6E39918F}"/>
              </a:ext>
            </a:extLst>
          </p:cNvPr>
          <p:cNvGrpSpPr/>
          <p:nvPr/>
        </p:nvGrpSpPr>
        <p:grpSpPr>
          <a:xfrm>
            <a:off x="5008667" y="185079"/>
            <a:ext cx="3332964" cy="1296824"/>
            <a:chOff x="4960372" y="485652"/>
            <a:chExt cx="3332964" cy="1296824"/>
          </a:xfrm>
        </p:grpSpPr>
        <p:sp>
          <p:nvSpPr>
            <p:cNvPr id="9" name="Rectangle 8">
              <a:extLst>
                <a:ext uri="{FF2B5EF4-FFF2-40B4-BE49-F238E27FC236}">
                  <a16:creationId xmlns:a16="http://schemas.microsoft.com/office/drawing/2014/main" xmlns="" id="{87F53131-E82A-D8B8-77F0-581E9A2906CD}"/>
                </a:ext>
              </a:extLst>
            </p:cNvPr>
            <p:cNvSpPr/>
            <p:nvPr/>
          </p:nvSpPr>
          <p:spPr>
            <a:xfrm>
              <a:off x="4960372" y="485652"/>
              <a:ext cx="3332964" cy="1288366"/>
            </a:xfrm>
            <a:prstGeom prst="rect">
              <a:avLst/>
            </a:prstGeom>
            <a:ln>
              <a:noFill/>
            </a:ln>
          </p:spPr>
          <p:txBody>
            <a:bodyPr wrap="none">
              <a:spAutoFit/>
            </a:bodyPr>
            <a:lstStyle/>
            <a:p>
              <a:pPr algn="ctr" defTabSz="685800">
                <a:lnSpc>
                  <a:spcPct val="150000"/>
                </a:lnSpc>
              </a:pPr>
              <a:r>
                <a:rPr lang="en-US" sz="6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Cách</a:t>
              </a:r>
              <a:r>
                <a:rPr lang="en-US" sz="6000" b="1"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chơi</a:t>
              </a:r>
              <a:endParaRPr lang="en-US" sz="6000"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xmlns="" id="{E14DE579-6B43-42D8-6409-BC51B60F46E3}"/>
                </a:ext>
              </a:extLst>
            </p:cNvPr>
            <p:cNvSpPr/>
            <p:nvPr/>
          </p:nvSpPr>
          <p:spPr>
            <a:xfrm>
              <a:off x="4960372" y="494110"/>
              <a:ext cx="3332964" cy="1288366"/>
            </a:xfrm>
            <a:prstGeom prst="rect">
              <a:avLst/>
            </a:prstGeom>
            <a:ln>
              <a:noFill/>
            </a:ln>
          </p:spPr>
          <p:txBody>
            <a:bodyPr wrap="none">
              <a:spAutoFit/>
            </a:bodyPr>
            <a:lstStyle/>
            <a:p>
              <a:pPr algn="ctr" defTabSz="685800">
                <a:lnSpc>
                  <a:spcPct val="150000"/>
                </a:lnSpc>
              </a:pPr>
              <a:r>
                <a:rPr lang="en-US" sz="6000" b="1" dirty="0" err="1">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Cách</a:t>
              </a:r>
              <a:r>
                <a:rPr lang="en-US" sz="6000" b="1" dirty="0">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chơi</a:t>
              </a:r>
              <a:endParaRPr lang="en-US" sz="6000" dirty="0">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2">
            <a:extLst>
              <a:ext uri="{FF2B5EF4-FFF2-40B4-BE49-F238E27FC236}">
                <a16:creationId xmlns:a16="http://schemas.microsoft.com/office/drawing/2014/main" xmlns="" id="{58A6063A-ED2F-7422-CF85-F8FCBBD6B5CC}"/>
              </a:ext>
            </a:extLst>
          </p:cNvPr>
          <p:cNvSpPr/>
          <p:nvPr/>
        </p:nvSpPr>
        <p:spPr>
          <a:xfrm>
            <a:off x="676834" y="2315189"/>
            <a:ext cx="11206406" cy="2123658"/>
          </a:xfrm>
          <a:prstGeom prst="rect">
            <a:avLst/>
          </a:prstGeom>
        </p:spPr>
        <p:txBody>
          <a:bodyPr wrap="square">
            <a:spAutoFit/>
          </a:bodyPr>
          <a:lstStyle/>
          <a:p>
            <a:pPr marL="342900" indent="-342900" algn="just">
              <a:buFontTx/>
              <a:buChar char="-"/>
            </a:pPr>
            <a:r>
              <a:rPr lang="en-GB" sz="4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1 bạn làm phóng viên phỏng vấn, bạn còn lại sẽ nói về điều đáng nhớ nhất trong kì nghỉ hè của mình. Sau đó đổi lại vai trò.</a:t>
            </a:r>
            <a:endPar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图片 46085" descr="1-46">
            <a:extLst>
              <a:ext uri="{FF2B5EF4-FFF2-40B4-BE49-F238E27FC236}">
                <a16:creationId xmlns:a16="http://schemas.microsoft.com/office/drawing/2014/main" xmlns="" id="{2445EB56-21FB-A8D4-99C2-24F8418359D1}"/>
              </a:ext>
            </a:extLst>
          </p:cNvPr>
          <p:cNvPicPr>
            <a:picLocks noChangeAspect="1"/>
          </p:cNvPicPr>
          <p:nvPr/>
        </p:nvPicPr>
        <p:blipFill>
          <a:blip r:embed="rId2"/>
          <a:stretch>
            <a:fillRect/>
          </a:stretch>
        </p:blipFill>
        <p:spPr>
          <a:xfrm rot="1735563" flipH="1">
            <a:off x="-268325" y="-332149"/>
            <a:ext cx="3711213" cy="3657600"/>
          </a:xfrm>
          <a:prstGeom prst="rect">
            <a:avLst/>
          </a:prstGeom>
          <a:noFill/>
          <a:ln w="9525">
            <a:noFill/>
          </a:ln>
        </p:spPr>
      </p:pic>
    </p:spTree>
    <p:extLst>
      <p:ext uri="{BB962C8B-B14F-4D97-AF65-F5344CB8AC3E}">
        <p14:creationId xmlns:p14="http://schemas.microsoft.com/office/powerpoint/2010/main" val="1665364251"/>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428625" y="2680132"/>
            <a:ext cx="2606379" cy="4177869"/>
          </a:xfrm>
          <a:prstGeom prst="rect">
            <a:avLst/>
          </a:prstGeom>
        </p:spPr>
      </p:pic>
      <p:grpSp>
        <p:nvGrpSpPr>
          <p:cNvPr id="2" name="Group 1"/>
          <p:cNvGrpSpPr/>
          <p:nvPr/>
        </p:nvGrpSpPr>
        <p:grpSpPr>
          <a:xfrm>
            <a:off x="2873460" y="698629"/>
            <a:ext cx="7999329" cy="3359022"/>
            <a:chOff x="3159209" y="1736851"/>
            <a:chExt cx="7999329" cy="4577151"/>
          </a:xfrm>
        </p:grpSpPr>
        <p:sp>
          <p:nvSpPr>
            <p:cNvPr id="5" name="Rectangular Callout 4"/>
            <p:cNvSpPr/>
            <p:nvPr/>
          </p:nvSpPr>
          <p:spPr>
            <a:xfrm>
              <a:off x="3159209" y="1736851"/>
              <a:ext cx="7999329" cy="4577151"/>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8800" b="1" i="0" u="none" strike="noStrike" kern="1200" cap="none" spc="0" normalizeH="0" baseline="0" noProof="0">
                <a:ln>
                  <a:noFill/>
                </a:ln>
                <a:solidFill>
                  <a:srgbClr val="FF0000"/>
                </a:solidFill>
                <a:effectLst/>
                <a:uLnTx/>
                <a:uFillTx/>
                <a:latin typeface="Calibri" panose="020F0502020204030204"/>
                <a:ea typeface="+mn-ea"/>
                <a:cs typeface="+mn-cs"/>
                <a:sym typeface="Arial"/>
              </a:endParaRPr>
            </a:p>
          </p:txBody>
        </p:sp>
        <p:sp>
          <p:nvSpPr>
            <p:cNvPr id="8" name="Rectangle 7"/>
            <p:cNvSpPr/>
            <p:nvPr/>
          </p:nvSpPr>
          <p:spPr>
            <a:xfrm>
              <a:off x="3525085" y="2216408"/>
              <a:ext cx="7267576" cy="3900326"/>
            </a:xfrm>
            <a:prstGeom prst="rect">
              <a:avLst/>
            </a:prstGeom>
          </p:spPr>
          <p:txBody>
            <a:bodyPr wrap="square">
              <a:spAutoFit/>
            </a:bodyPr>
            <a:lstStyle/>
            <a:p>
              <a:pPr marL="0" marR="0" lvl="0" indent="228594" algn="ctr" defTabSz="914377"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HĐ2</a:t>
              </a:r>
              <a:r>
                <a:rPr kumimoji="0" lang="en-US"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r>
                <a:rPr kumimoji="0" lang="vi-VN"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Em cảm thấy thế nào khi trở lại trường sau kì nghỉ hè?</a:t>
              </a:r>
              <a:endParaRPr kumimoji="0" lang="en-GB"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15209958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descr="実は自分が苦手な内容の方が教えやすい・・？">
            <a:extLst>
              <a:ext uri="{FF2B5EF4-FFF2-40B4-BE49-F238E27FC236}">
                <a16:creationId xmlns:a16="http://schemas.microsoft.com/office/drawing/2014/main" xmlns="" id="{F596F641-49E9-C680-6991-D9E91C1C58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6649" y="2282736"/>
            <a:ext cx="3823779" cy="388301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7ADB1068-9D90-5B57-104C-657411CBC17C}"/>
              </a:ext>
            </a:extLst>
          </p:cNvPr>
          <p:cNvGrpSpPr/>
          <p:nvPr/>
        </p:nvGrpSpPr>
        <p:grpSpPr>
          <a:xfrm>
            <a:off x="0" y="-76200"/>
            <a:ext cx="7562850" cy="6440786"/>
            <a:chOff x="1171837" y="713684"/>
            <a:chExt cx="5029200" cy="5029200"/>
          </a:xfrm>
        </p:grpSpPr>
        <p:pic>
          <p:nvPicPr>
            <p:cNvPr id="5" name="Picture 4" descr="Shape, circle&#10;&#10;Description automatically generated">
              <a:extLst>
                <a:ext uri="{FF2B5EF4-FFF2-40B4-BE49-F238E27FC236}">
                  <a16:creationId xmlns:a16="http://schemas.microsoft.com/office/drawing/2014/main" xmlns="" id="{8BB2D5B0-DAC8-1B46-3F67-F033772242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6" name="TextBox 5">
              <a:extLst>
                <a:ext uri="{FF2B5EF4-FFF2-40B4-BE49-F238E27FC236}">
                  <a16:creationId xmlns:a16="http://schemas.microsoft.com/office/drawing/2014/main" xmlns="" id="{5261CFFA-E5B3-6CEF-D03F-325D96C08115}"/>
                </a:ext>
              </a:extLst>
            </p:cNvPr>
            <p:cNvSpPr txBox="1"/>
            <p:nvPr/>
          </p:nvSpPr>
          <p:spPr>
            <a:xfrm>
              <a:off x="2019362" y="2266837"/>
              <a:ext cx="3442961" cy="29559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lại những ngày sắp kết thúc kì nghỉ hè, nhớ lại suy nghĩ, cảm xúc của mình trong những ngày đầu trở lại trường đi học.</a:t>
              </a:r>
              <a:endParaRPr kumimoji="0" lang="en-US" sz="4000" b="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263420383"/>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xmlns=""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xmlns=""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xmlns=""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xmlns=""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xmlns=""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xmlns=""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xmlns=""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xmlns=""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xmlns=""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xmlns="" id="{FDF7D723-3266-4B78-9522-843ED495AF7A}"/>
                </a:ext>
              </a:extLst>
            </p:cNvPr>
            <p:cNvSpPr txBox="1"/>
            <p:nvPr/>
          </p:nvSpPr>
          <p:spPr>
            <a:xfrm>
              <a:off x="6051851" y="2217212"/>
              <a:ext cx="5402405" cy="2370094"/>
            </a:xfrm>
            <a:prstGeom prst="rect">
              <a:avLst/>
            </a:prstGeom>
            <a:noFill/>
          </p:spPr>
          <p:txBody>
            <a:bodyPr wrap="square" rtlCol="0">
              <a:spAutoFit/>
            </a:bodyPr>
            <a:lstStyle/>
            <a:p>
              <a:pPr marL="0" marR="0" algn="ctr">
                <a:spcBef>
                  <a:spcPts val="0"/>
                </a:spcBef>
                <a:spcAft>
                  <a:spcPts val="0"/>
                </a:spcAft>
              </a:pP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1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phóng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viên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phỏng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vấn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còn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sẽ</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xúc</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trở</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trường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Sau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đổi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vai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trò</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9" name="Picture 38">
            <a:extLst>
              <a:ext uri="{FF2B5EF4-FFF2-40B4-BE49-F238E27FC236}">
                <a16:creationId xmlns:a16="http://schemas.microsoft.com/office/drawing/2014/main" xmlns=""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xmlns=""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xmlns=""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xmlns=""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xmlns=""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xmlns=""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xmlns=""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xmlns=""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6" name="Picture 5">
            <a:extLst>
              <a:ext uri="{FF2B5EF4-FFF2-40B4-BE49-F238E27FC236}">
                <a16:creationId xmlns:a16="http://schemas.microsoft.com/office/drawing/2014/main" xmlns="" id="{A74FFDD7-A11A-F9A2-92A5-81CD84D3A03A}"/>
              </a:ext>
            </a:extLst>
          </p:cNvPr>
          <p:cNvPicPr>
            <a:picLocks noChangeAspect="1"/>
          </p:cNvPicPr>
          <p:nvPr/>
        </p:nvPicPr>
        <p:blipFill>
          <a:blip r:embed="rId3"/>
          <a:stretch>
            <a:fillRect/>
          </a:stretch>
        </p:blipFill>
        <p:spPr>
          <a:xfrm>
            <a:off x="2151546" y="763448"/>
            <a:ext cx="7888908" cy="1749704"/>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xmlns="" id="{54DB2E1E-646B-1740-BF35-66DC5DECAA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336" y="246471"/>
            <a:ext cx="1412646" cy="1412646"/>
          </a:xfrm>
          <a:prstGeom prst="rect">
            <a:avLst/>
          </a:prstGeom>
        </p:spPr>
      </p:pic>
    </p:spTree>
    <p:extLst>
      <p:ext uri="{BB962C8B-B14F-4D97-AF65-F5344CB8AC3E}">
        <p14:creationId xmlns:p14="http://schemas.microsoft.com/office/powerpoint/2010/main" val="128961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HÈ VUI - Nhạc và lời - Lê Bùi - Bài hát mẫu - Âm nhạc - lớp 2 - KNTTVCS">
            <a:hlinkClick r:id="" action="ppaction://media"/>
            <a:extLst>
              <a:ext uri="{FF2B5EF4-FFF2-40B4-BE49-F238E27FC236}">
                <a16:creationId xmlns:a16="http://schemas.microsoft.com/office/drawing/2014/main" xmlns="" id="{9220FA79-58AE-F248-B1AE-20BC5FDBD3C5}"/>
              </a:ext>
            </a:extLst>
          </p:cNvPr>
          <p:cNvPicPr>
            <a:picLocks noChangeAspect="1"/>
          </p:cNvPicPr>
          <p:nvPr>
            <a:videoFile r:link="rId2"/>
            <p:extLst>
              <p:ext uri="{DAA4B4D4-6D71-4841-9C94-3DE7FCFB9230}">
                <p14:media xmlns:p14="http://schemas.microsoft.com/office/powerpoint/2010/main" r:embed="rId1"/>
              </p:ext>
            </p:extLst>
          </p:nvPr>
        </p:nvPicPr>
        <p:blipFill>
          <a:blip r:embed="rId4">
            <a:lum contrast="40000"/>
          </a:blip>
          <a:stretch>
            <a:fillRect/>
          </a:stretch>
        </p:blipFill>
        <p:spPr>
          <a:xfrm>
            <a:off x="0" y="0"/>
            <a:ext cx="12192000" cy="6761554"/>
          </a:xfrm>
          <a:prstGeom prst="rect">
            <a:avLst/>
          </a:prstGeom>
          <a:ln w="38100">
            <a:solidFill>
              <a:srgbClr val="F15731"/>
            </a:solidFill>
            <a:prstDash val="solid"/>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148925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428625" y="2680132"/>
            <a:ext cx="2606379" cy="4177869"/>
          </a:xfrm>
          <a:prstGeom prst="rect">
            <a:avLst/>
          </a:prstGeom>
        </p:spPr>
      </p:pic>
      <p:grpSp>
        <p:nvGrpSpPr>
          <p:cNvPr id="2" name="Group 1"/>
          <p:cNvGrpSpPr/>
          <p:nvPr/>
        </p:nvGrpSpPr>
        <p:grpSpPr>
          <a:xfrm>
            <a:off x="2873460" y="698629"/>
            <a:ext cx="7999329" cy="3359022"/>
            <a:chOff x="3159209" y="1736851"/>
            <a:chExt cx="7999329" cy="4577151"/>
          </a:xfrm>
        </p:grpSpPr>
        <p:sp>
          <p:nvSpPr>
            <p:cNvPr id="5" name="Rectangular Callout 4"/>
            <p:cNvSpPr/>
            <p:nvPr/>
          </p:nvSpPr>
          <p:spPr>
            <a:xfrm>
              <a:off x="3159209" y="1736851"/>
              <a:ext cx="7999329" cy="4577151"/>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8800" b="1" i="0" u="none" strike="noStrike" kern="1200" cap="none" spc="0" normalizeH="0" baseline="0" noProof="0">
                <a:ln>
                  <a:noFill/>
                </a:ln>
                <a:solidFill>
                  <a:srgbClr val="FF0000"/>
                </a:solidFill>
                <a:effectLst/>
                <a:uLnTx/>
                <a:uFillTx/>
                <a:latin typeface="Calibri" panose="020F0502020204030204"/>
                <a:ea typeface="+mn-ea"/>
                <a:cs typeface="+mn-cs"/>
                <a:sym typeface="Arial"/>
              </a:endParaRPr>
            </a:p>
          </p:txBody>
        </p:sp>
        <p:sp>
          <p:nvSpPr>
            <p:cNvPr id="8" name="Rectangle 7"/>
            <p:cNvSpPr/>
            <p:nvPr/>
          </p:nvSpPr>
          <p:spPr>
            <a:xfrm>
              <a:off x="3525085" y="2216408"/>
              <a:ext cx="7267576" cy="3900326"/>
            </a:xfrm>
            <a:prstGeom prst="rect">
              <a:avLst/>
            </a:prstGeom>
          </p:spPr>
          <p:txBody>
            <a:bodyPr wrap="square">
              <a:spAutoFit/>
            </a:bodyPr>
            <a:lstStyle/>
            <a:p>
              <a:pPr marL="0" marR="0" lvl="0" indent="228594" algn="ctr" defTabSz="914377" rtl="0" eaLnBrk="1" fontAlgn="auto" latinLnBrk="0" hangingPunct="1">
                <a:lnSpc>
                  <a:spcPct val="100000"/>
                </a:lnSpc>
                <a:spcBef>
                  <a:spcPts val="0"/>
                </a:spcBef>
                <a:spcAft>
                  <a:spcPts val="0"/>
                </a:spcAft>
                <a:buClrTx/>
                <a:buSzTx/>
                <a:buFontTx/>
                <a:buNone/>
                <a:tabLst/>
                <a:defRPr/>
              </a:pPr>
              <a:r>
                <a:rPr lang="en-US"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a:t>
              </a:r>
              <a:r>
                <a:rPr kumimoji="0" lang="vi-VN"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iết</a:t>
              </a:r>
              <a:r>
                <a:rPr kumimoji="0" lang="en-US"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2 -3 </a:t>
              </a:r>
              <a:r>
                <a:rPr kumimoji="0" lang="en-US" sz="6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vi-VN"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hoặc vẽ tranh về kì nghỉ hè của em..</a:t>
              </a:r>
              <a:endParaRPr kumimoji="0" lang="en-GB"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25886871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xmlns=""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xmlns=""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xmlns=""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xmlns=""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xmlns=""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xmlns=""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xmlns="" id="{092202FA-EBE9-408A-A215-DFC044A9F053}"/>
              </a:ext>
            </a:extLst>
          </p:cNvPr>
          <p:cNvSpPr txBox="1"/>
          <p:nvPr/>
        </p:nvSpPr>
        <p:spPr>
          <a:xfrm>
            <a:off x="3257667" y="1905506"/>
            <a:ext cx="7159962"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được bố mẹ cho về quê thăm ông bà nội. Ở đây, em được ông bà đưa đi thăm nhà các cô chú họ hàng. Mỗi buổi chiều, ông lại đưa em đi thả diều trên cánh đồng. Em rất thích được về quê chơi.</a:t>
            </a:r>
          </a:p>
        </p:txBody>
      </p:sp>
      <p:sp>
        <p:nvSpPr>
          <p:cNvPr id="26" name="TextBox 25">
            <a:extLst>
              <a:ext uri="{FF2B5EF4-FFF2-40B4-BE49-F238E27FC236}">
                <a16:creationId xmlns:a16="http://schemas.microsoft.com/office/drawing/2014/main" xmlns=""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28821263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xmlns=""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xmlns=""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xmlns=""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xmlns=""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xmlns=""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xmlns=""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xmlns="" id="{092202FA-EBE9-408A-A215-DFC044A9F053}"/>
              </a:ext>
            </a:extLst>
          </p:cNvPr>
          <p:cNvSpPr txBox="1"/>
          <p:nvPr/>
        </p:nvSpPr>
        <p:spPr>
          <a:xfrm>
            <a:off x="3257667" y="1905506"/>
            <a:ext cx="7159962"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Kì nghỉ hè vừa rồi em được tham gia vào đội bóng của khu phố.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 nào chúng em cũng luyện tập đá bóng rất chăm chỉ. Em rất thích đá bóng, em mong mùa hè nào em cũng được tham gia vào đội bóng.</a:t>
            </a:r>
          </a:p>
        </p:txBody>
      </p:sp>
      <p:sp>
        <p:nvSpPr>
          <p:cNvPr id="26" name="TextBox 25">
            <a:extLst>
              <a:ext uri="{FF2B5EF4-FFF2-40B4-BE49-F238E27FC236}">
                <a16:creationId xmlns:a16="http://schemas.microsoft.com/office/drawing/2014/main" xmlns=""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5695454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0245DE3-308A-AAC8-7FA4-34E13E42B77A}"/>
              </a:ext>
            </a:extLst>
          </p:cNvPr>
          <p:cNvPicPr>
            <a:picLocks noChangeAspect="1"/>
          </p:cNvPicPr>
          <p:nvPr/>
        </p:nvPicPr>
        <p:blipFill>
          <a:blip r:embed="rId2"/>
          <a:stretch>
            <a:fillRect/>
          </a:stretch>
        </p:blipFill>
        <p:spPr>
          <a:xfrm>
            <a:off x="1528344" y="746319"/>
            <a:ext cx="5249111" cy="1383912"/>
          </a:xfrm>
          <a:prstGeom prst="rect">
            <a:avLst/>
          </a:prstGeom>
        </p:spPr>
      </p:pic>
      <p:grpSp>
        <p:nvGrpSpPr>
          <p:cNvPr id="6" name="Group 5">
            <a:extLst>
              <a:ext uri="{FF2B5EF4-FFF2-40B4-BE49-F238E27FC236}">
                <a16:creationId xmlns:a16="http://schemas.microsoft.com/office/drawing/2014/main" xmlns="" id="{0C43DFF6-DF08-36DC-8661-0FB3D85A922C}"/>
              </a:ext>
            </a:extLst>
          </p:cNvPr>
          <p:cNvGrpSpPr/>
          <p:nvPr/>
        </p:nvGrpSpPr>
        <p:grpSpPr>
          <a:xfrm>
            <a:off x="5181600" y="3124200"/>
            <a:ext cx="7010400" cy="2219326"/>
            <a:chOff x="3159209" y="1736851"/>
            <a:chExt cx="7999329" cy="4577151"/>
          </a:xfrm>
        </p:grpSpPr>
        <p:sp>
          <p:nvSpPr>
            <p:cNvPr id="7" name="Rectangular Callout 4">
              <a:extLst>
                <a:ext uri="{FF2B5EF4-FFF2-40B4-BE49-F238E27FC236}">
                  <a16:creationId xmlns:a16="http://schemas.microsoft.com/office/drawing/2014/main" xmlns="" id="{828A7725-A749-3DD1-A9C4-492B67465DCF}"/>
                </a:ext>
              </a:extLst>
            </p:cNvPr>
            <p:cNvSpPr/>
            <p:nvPr/>
          </p:nvSpPr>
          <p:spPr>
            <a:xfrm>
              <a:off x="3159209" y="1736851"/>
              <a:ext cx="7999329" cy="4577151"/>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8800" b="1" i="0" u="none" strike="noStrike" kern="1200" cap="none" spc="0" normalizeH="0" baseline="0" noProof="0">
                <a:ln>
                  <a:noFill/>
                </a:ln>
                <a:solidFill>
                  <a:srgbClr val="FF0000"/>
                </a:solidFill>
                <a:effectLst/>
                <a:uLnTx/>
                <a:uFillTx/>
                <a:latin typeface="Calibri" panose="020F0502020204030204"/>
                <a:ea typeface="+mn-ea"/>
                <a:cs typeface="+mn-cs"/>
                <a:sym typeface="Arial"/>
              </a:endParaRPr>
            </a:p>
          </p:txBody>
        </p:sp>
        <p:sp>
          <p:nvSpPr>
            <p:cNvPr id="8" name="Rectangle 7">
              <a:extLst>
                <a:ext uri="{FF2B5EF4-FFF2-40B4-BE49-F238E27FC236}">
                  <a16:creationId xmlns:a16="http://schemas.microsoft.com/office/drawing/2014/main" xmlns="" id="{AA2A79C1-4001-EB6B-D642-149DE54A9A48}"/>
                </a:ext>
              </a:extLst>
            </p:cNvPr>
            <p:cNvSpPr/>
            <p:nvPr/>
          </p:nvSpPr>
          <p:spPr>
            <a:xfrm>
              <a:off x="3525085" y="2216408"/>
              <a:ext cx="7267576" cy="1803376"/>
            </a:xfrm>
            <a:prstGeom prst="rect">
              <a:avLst/>
            </a:prstGeom>
          </p:spPr>
          <p:txBody>
            <a:bodyPr wrap="square">
              <a:spAutoFit/>
            </a:bodyPr>
            <a:lstStyle/>
            <a:p>
              <a:pPr marL="0" marR="0" lvl="0" indent="228594" defTabSz="914377"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228594" defTabSz="914377"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en-GB"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26620967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p2">
            <a:extLst>
              <a:ext uri="{FF2B5EF4-FFF2-40B4-BE49-F238E27FC236}">
                <a16:creationId xmlns:a16="http://schemas.microsoft.com/office/drawing/2014/main" xmlns="" id="{82CAF634-6AB9-4EE8-A876-BED0E07965D4}"/>
              </a:ext>
            </a:extLst>
          </p:cNvPr>
          <p:cNvSpPr/>
          <p:nvPr/>
        </p:nvSpPr>
        <p:spPr>
          <a:xfrm flipH="1">
            <a:off x="7118986" y="4337769"/>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 name="Picture 4" descr="Hình ảnh Học Sinh PNG Miễn Phí Tải Về - Lovepik">
            <a:extLst>
              <a:ext uri="{FF2B5EF4-FFF2-40B4-BE49-F238E27FC236}">
                <a16:creationId xmlns:a16="http://schemas.microsoft.com/office/drawing/2014/main" xmlns="" id="{997F20BD-7320-47C6-98AF-715B05466C5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9554903" y="2860057"/>
            <a:ext cx="1641485" cy="3672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Học Sinh PNG Miễn Phí Tải Về - Lovepik">
            <a:extLst>
              <a:ext uri="{FF2B5EF4-FFF2-40B4-BE49-F238E27FC236}">
                <a16:creationId xmlns:a16="http://schemas.microsoft.com/office/drawing/2014/main" xmlns="" id="{61AE2115-07AA-4E86-8396-05E997BBEE8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201179" y="3243726"/>
            <a:ext cx="1596901" cy="31414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EC39D3C8-2E10-E443-909E-F35B34FB0C74}"/>
              </a:ext>
            </a:extLst>
          </p:cNvPr>
          <p:cNvPicPr>
            <a:picLocks noChangeAspect="1"/>
          </p:cNvPicPr>
          <p:nvPr/>
        </p:nvPicPr>
        <p:blipFill>
          <a:blip r:embed="rId6"/>
          <a:stretch>
            <a:fillRect/>
          </a:stretch>
        </p:blipFill>
        <p:spPr>
          <a:xfrm>
            <a:off x="152400" y="808032"/>
            <a:ext cx="12192000" cy="3355986"/>
          </a:xfrm>
          <a:prstGeom prst="rect">
            <a:avLst/>
          </a:prstGeom>
        </p:spPr>
      </p:pic>
    </p:spTree>
    <p:extLst>
      <p:ext uri="{BB962C8B-B14F-4D97-AF65-F5344CB8AC3E}">
        <p14:creationId xmlns:p14="http://schemas.microsoft.com/office/powerpoint/2010/main" val="42612260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EDB2A4C-EA85-4673-AC23-11CBDC444793}"/>
              </a:ext>
            </a:extLst>
          </p:cNvPr>
          <p:cNvGrpSpPr/>
          <p:nvPr/>
        </p:nvGrpSpPr>
        <p:grpSpPr>
          <a:xfrm rot="1870030">
            <a:off x="1514478" y="440041"/>
            <a:ext cx="10927779" cy="3786918"/>
            <a:chOff x="103076" y="1423283"/>
            <a:chExt cx="7274309" cy="3815628"/>
          </a:xfrm>
        </p:grpSpPr>
        <p:sp>
          <p:nvSpPr>
            <p:cNvPr id="9" name="Freeform: Shape 8">
              <a:extLst>
                <a:ext uri="{FF2B5EF4-FFF2-40B4-BE49-F238E27FC236}">
                  <a16:creationId xmlns:a16="http://schemas.microsoft.com/office/drawing/2014/main" xmlns="" id="{6470771B-AC65-4121-916D-FCAF4D658A9B}"/>
                </a:ext>
              </a:extLst>
            </p:cNvPr>
            <p:cNvSpPr/>
            <p:nvPr/>
          </p:nvSpPr>
          <p:spPr>
            <a:xfrm rot="19314337" flipV="1">
              <a:off x="103076" y="1423283"/>
              <a:ext cx="5761177" cy="236430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CE2C8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1467" kern="0">
                <a:solidFill>
                  <a:prstClr val="black"/>
                </a:solidFill>
                <a:latin typeface="Arial" panose="020B0604020202020204" pitchFamily="34" charset="0"/>
                <a:cs typeface="Arial" panose="020B0604020202020204" pitchFamily="34" charset="0"/>
                <a:sym typeface="Arial"/>
              </a:endParaRPr>
            </a:p>
          </p:txBody>
        </p:sp>
        <p:sp>
          <p:nvSpPr>
            <p:cNvPr id="10" name="Google Shape;1984;p32">
              <a:extLst>
                <a:ext uri="{FF2B5EF4-FFF2-40B4-BE49-F238E27FC236}">
                  <a16:creationId xmlns:a16="http://schemas.microsoft.com/office/drawing/2014/main" xmlns="" id="{DBF559C2-10D4-447C-AB35-4F207B8BA91A}"/>
                </a:ext>
              </a:extLst>
            </p:cNvPr>
            <p:cNvSpPr txBox="1">
              <a:spLocks/>
            </p:cNvSpPr>
            <p:nvPr/>
          </p:nvSpPr>
          <p:spPr>
            <a:xfrm rot="19265308">
              <a:off x="694744" y="1777797"/>
              <a:ext cx="4876418" cy="725652"/>
            </a:xfrm>
            <a:prstGeom prst="rect">
              <a:avLst/>
            </a:prstGeom>
          </p:spPr>
          <p:txBody>
            <a:bodyPr spcFirstLastPara="1" vert="horz" wrap="square" lIns="121900" tIns="121900" rIns="121900" bIns="121900" rtlCol="0" anchor="ctr" anchorCtr="0">
              <a:noAutofit/>
              <a:scene3d>
                <a:camera prst="orthographicFront"/>
                <a:lightRig rig="soft" dir="t">
                  <a:rot lat="0" lon="0" rev="15600000"/>
                </a:lightRig>
              </a:scene3d>
              <a:sp3d extrusionH="57150" prstMaterial="softEdge">
                <a:bevelT w="25400" h="38100"/>
              </a:sp3d>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defRPr/>
              </a:pP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Em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thấy</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hát</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mùa</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b="1"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Freeform: Shape 3">
              <a:extLst>
                <a:ext uri="{FF2B5EF4-FFF2-40B4-BE49-F238E27FC236}">
                  <a16:creationId xmlns:a16="http://schemas.microsoft.com/office/drawing/2014/main" xmlns="" id="{98DE9A2F-3801-8D65-7B68-8CEB6806BAB2}"/>
                </a:ext>
              </a:extLst>
            </p:cNvPr>
            <p:cNvSpPr/>
            <p:nvPr/>
          </p:nvSpPr>
          <p:spPr>
            <a:xfrm rot="19314337" flipV="1">
              <a:off x="1616208" y="2874604"/>
              <a:ext cx="5761177" cy="236430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CE2C8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1467" kern="0">
                <a:solidFill>
                  <a:prstClr val="black"/>
                </a:solidFill>
                <a:latin typeface="Arial" panose="020B0604020202020204" pitchFamily="34" charset="0"/>
                <a:cs typeface="Arial" panose="020B0604020202020204" pitchFamily="34" charset="0"/>
                <a:sym typeface="Arial"/>
              </a:endParaRPr>
            </a:p>
          </p:txBody>
        </p:sp>
        <p:sp>
          <p:nvSpPr>
            <p:cNvPr id="5" name="Google Shape;1984;p32">
              <a:extLst>
                <a:ext uri="{FF2B5EF4-FFF2-40B4-BE49-F238E27FC236}">
                  <a16:creationId xmlns:a16="http://schemas.microsoft.com/office/drawing/2014/main" xmlns="" id="{791EDCC7-8362-D192-408F-0BF262F86357}"/>
                </a:ext>
              </a:extLst>
            </p:cNvPr>
            <p:cNvSpPr txBox="1">
              <a:spLocks/>
            </p:cNvSpPr>
            <p:nvPr/>
          </p:nvSpPr>
          <p:spPr>
            <a:xfrm rot="19265308">
              <a:off x="2245905" y="3171146"/>
              <a:ext cx="4876418" cy="725652"/>
            </a:xfrm>
            <a:prstGeom prst="rect">
              <a:avLst/>
            </a:prstGeom>
          </p:spPr>
          <p:txBody>
            <a:bodyPr spcFirstLastPara="1" vert="horz" wrap="square" lIns="121900" tIns="121900" rIns="121900" bIns="121900" rtlCol="0" anchor="ctr" anchorCtr="0">
              <a:noAutofit/>
              <a:scene3d>
                <a:camera prst="orthographicFront"/>
                <a:lightRig rig="soft" dir="t">
                  <a:rot lat="0" lon="0" rev="15600000"/>
                </a:lightRig>
              </a:scene3d>
              <a:sp3d extrusionH="57150" prstMaterial="softEdge">
                <a:bevelT w="25400" h="38100"/>
              </a:sp3d>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defRPr/>
              </a:pP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Em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mùa</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hè</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b="1"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42342892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147BEF-1F50-4C0B-86DF-FD1D099EBE98}"/>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606454" y="735391"/>
            <a:ext cx="1977369" cy="833495"/>
          </a:xfrm>
          <a:prstGeom prst="rect">
            <a:avLst/>
          </a:prstGeom>
        </p:spPr>
      </p:pic>
      <p:pic>
        <p:nvPicPr>
          <p:cNvPr id="4" name="Picture 3">
            <a:extLst>
              <a:ext uri="{FF2B5EF4-FFF2-40B4-BE49-F238E27FC236}">
                <a16:creationId xmlns:a16="http://schemas.microsoft.com/office/drawing/2014/main" xmlns="" id="{9B47766E-0B7A-47B5-BA97-47183DE254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3444" y="581089"/>
            <a:ext cx="1261259" cy="1261259"/>
          </a:xfrm>
          <a:prstGeom prst="rect">
            <a:avLst/>
          </a:prstGeom>
        </p:spPr>
      </p:pic>
      <p:pic>
        <p:nvPicPr>
          <p:cNvPr id="5" name="Picture 4">
            <a:extLst>
              <a:ext uri="{FF2B5EF4-FFF2-40B4-BE49-F238E27FC236}">
                <a16:creationId xmlns:a16="http://schemas.microsoft.com/office/drawing/2014/main" xmlns="" id="{EB8B141B-4E47-4165-96DE-45E641C50570}"/>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10363319" y="536736"/>
            <a:ext cx="1383829" cy="1100465"/>
          </a:xfrm>
          <a:prstGeom prst="rect">
            <a:avLst/>
          </a:prstGeom>
        </p:spPr>
      </p:pic>
      <p:grpSp>
        <p:nvGrpSpPr>
          <p:cNvPr id="6" name="Group 5">
            <a:extLst>
              <a:ext uri="{FF2B5EF4-FFF2-40B4-BE49-F238E27FC236}">
                <a16:creationId xmlns:a16="http://schemas.microsoft.com/office/drawing/2014/main" xmlns="" id="{88FD873C-E745-4C18-826F-41AAD7ECCD8C}"/>
              </a:ext>
            </a:extLst>
          </p:cNvPr>
          <p:cNvGrpSpPr/>
          <p:nvPr/>
        </p:nvGrpSpPr>
        <p:grpSpPr>
          <a:xfrm>
            <a:off x="3050901" y="1526343"/>
            <a:ext cx="6648736" cy="4412341"/>
            <a:chOff x="4750789" y="1763569"/>
            <a:chExt cx="4228364" cy="2750798"/>
          </a:xfrm>
        </p:grpSpPr>
        <p:pic>
          <p:nvPicPr>
            <p:cNvPr id="7" name="Picture 6">
              <a:extLst>
                <a:ext uri="{FF2B5EF4-FFF2-40B4-BE49-F238E27FC236}">
                  <a16:creationId xmlns:a16="http://schemas.microsoft.com/office/drawing/2014/main" xmlns="" id="{122C2D04-B731-42F8-A3AC-E44D522B6D67}"/>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50789" y="1763569"/>
              <a:ext cx="4228364" cy="2750798"/>
            </a:xfrm>
            <a:prstGeom prst="rect">
              <a:avLst/>
            </a:prstGeom>
          </p:spPr>
        </p:pic>
        <p:sp>
          <p:nvSpPr>
            <p:cNvPr id="8" name="TextBox 10">
              <a:extLst>
                <a:ext uri="{FF2B5EF4-FFF2-40B4-BE49-F238E27FC236}">
                  <a16:creationId xmlns:a16="http://schemas.microsoft.com/office/drawing/2014/main" xmlns="" id="{2F51AE75-4D97-46B1-A44E-05EAC43D1A7C}"/>
                </a:ext>
              </a:extLst>
            </p:cNvPr>
            <p:cNvSpPr txBox="1"/>
            <p:nvPr/>
          </p:nvSpPr>
          <p:spPr>
            <a:xfrm>
              <a:off x="6772862" y="2267406"/>
              <a:ext cx="131367" cy="742816"/>
            </a:xfrm>
            <a:prstGeom prst="rect">
              <a:avLst/>
            </a:prstGeom>
            <a:noFill/>
          </p:spPr>
          <p:txBody>
            <a:bodyPr wrap="none" lIns="86699" tIns="43349" rIns="86699" bIns="43349">
              <a:spAutoFit/>
            </a:bodyPr>
            <a:lstStyle/>
            <a:p>
              <a:pPr algn="ctr" defTabSz="1219170">
                <a:buClr>
                  <a:srgbClr val="000000"/>
                </a:buClr>
              </a:pPr>
              <a:endParaRPr lang="vi-VN" altLang="zh-CN" sz="5867" kern="0" cap="all">
                <a:solidFill>
                  <a:srgbClr val="002060"/>
                </a:solidFill>
                <a:latin typeface="UVN Binh Duong" pitchFamily="2" charset="0"/>
                <a:ea typeface="方正粗谭黑简体" panose="02000000000000000000" pitchFamily="2" charset="-122"/>
                <a:cs typeface="Arial" panose="020B0604020202020204" pitchFamily="34" charset="0"/>
                <a:sym typeface="Arial"/>
              </a:endParaRPr>
            </a:p>
          </p:txBody>
        </p:sp>
      </p:grpSp>
      <p:pic>
        <p:nvPicPr>
          <p:cNvPr id="10" name="Picture 9">
            <a:extLst>
              <a:ext uri="{FF2B5EF4-FFF2-40B4-BE49-F238E27FC236}">
                <a16:creationId xmlns:a16="http://schemas.microsoft.com/office/drawing/2014/main" xmlns="" id="{D4DF15AF-A34C-427F-9A0C-70A7D8DBFE64}"/>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8798652" y="4811929"/>
            <a:ext cx="1271000" cy="1141653"/>
          </a:xfrm>
          <a:prstGeom prst="rect">
            <a:avLst/>
          </a:prstGeom>
        </p:spPr>
      </p:pic>
      <p:pic>
        <p:nvPicPr>
          <p:cNvPr id="1028" name="Picture 4" descr="Hình ảnh Học Sinh PNG Miễn Phí Tải Về - Lovepik">
            <a:extLst>
              <a:ext uri="{FF2B5EF4-FFF2-40B4-BE49-F238E27FC236}">
                <a16:creationId xmlns:a16="http://schemas.microsoft.com/office/drawing/2014/main" xmlns="" id="{BAE58615-4F2A-44D9-BA64-B600D0B5B2A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9897124" y="2591866"/>
            <a:ext cx="1641485" cy="36729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Học Sinh PNG Miễn Phí Tải Về - Lovepik">
            <a:extLst>
              <a:ext uri="{FF2B5EF4-FFF2-40B4-BE49-F238E27FC236}">
                <a16:creationId xmlns:a16="http://schemas.microsoft.com/office/drawing/2014/main" xmlns="" id="{35D8597E-310B-4093-9F5B-C207002B3CE8}"/>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1359983" y="2135965"/>
            <a:ext cx="1596901" cy="314144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xmlns="" id="{CE1EE783-6F71-407E-B486-259B18055DA1}"/>
              </a:ext>
            </a:extLst>
          </p:cNvPr>
          <p:cNvSpPr/>
          <p:nvPr/>
        </p:nvSpPr>
        <p:spPr>
          <a:xfrm>
            <a:off x="-9707716" y="2891143"/>
            <a:ext cx="4408861" cy="23855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a:solidFill>
                  <a:srgbClr val="E6E6E6"/>
                </a:solidFill>
                <a:latin typeface="Calibri" panose="020F0502020204030204"/>
                <a:sym typeface="Arial"/>
              </a:rPr>
              <a:t>PPT LH9</a:t>
            </a:r>
          </a:p>
        </p:txBody>
      </p:sp>
      <p:pic>
        <p:nvPicPr>
          <p:cNvPr id="2" name="Picture 1">
            <a:extLst>
              <a:ext uri="{FF2B5EF4-FFF2-40B4-BE49-F238E27FC236}">
                <a16:creationId xmlns:a16="http://schemas.microsoft.com/office/drawing/2014/main" xmlns="" id="{7B30B778-834F-97DC-7989-C00CD870C7B3}"/>
              </a:ext>
            </a:extLst>
          </p:cNvPr>
          <p:cNvPicPr>
            <a:picLocks noChangeAspect="1"/>
          </p:cNvPicPr>
          <p:nvPr/>
        </p:nvPicPr>
        <p:blipFill>
          <a:blip r:embed="rId16"/>
          <a:stretch>
            <a:fillRect/>
          </a:stretch>
        </p:blipFill>
        <p:spPr>
          <a:xfrm>
            <a:off x="3866371" y="426436"/>
            <a:ext cx="3810330" cy="1993565"/>
          </a:xfrm>
          <a:prstGeom prst="rect">
            <a:avLst/>
          </a:prstGeom>
        </p:spPr>
      </p:pic>
      <p:pic>
        <p:nvPicPr>
          <p:cNvPr id="12" name="Picture 11">
            <a:extLst>
              <a:ext uri="{FF2B5EF4-FFF2-40B4-BE49-F238E27FC236}">
                <a16:creationId xmlns:a16="http://schemas.microsoft.com/office/drawing/2014/main" xmlns="" id="{F5FA6943-BCBB-2ED8-143D-A3449AC91FD3}"/>
              </a:ext>
            </a:extLst>
          </p:cNvPr>
          <p:cNvPicPr>
            <a:picLocks noChangeAspect="1"/>
          </p:cNvPicPr>
          <p:nvPr/>
        </p:nvPicPr>
        <p:blipFill>
          <a:blip r:embed="rId17"/>
          <a:stretch>
            <a:fillRect/>
          </a:stretch>
        </p:blipFill>
        <p:spPr>
          <a:xfrm>
            <a:off x="3380152" y="2978374"/>
            <a:ext cx="6395258" cy="2572735"/>
          </a:xfrm>
          <a:prstGeom prst="rect">
            <a:avLst/>
          </a:prstGeom>
        </p:spPr>
      </p:pic>
    </p:spTree>
    <p:extLst>
      <p:ext uri="{BB962C8B-B14F-4D97-AF65-F5344CB8AC3E}">
        <p14:creationId xmlns:p14="http://schemas.microsoft.com/office/powerpoint/2010/main" val="2804218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6" presetClass="emph" presetSubtype="0" repeatCount="indefinite" fill="hold" nodeType="with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10"/>
                                        </p:tgtEl>
                                      </p:cBhvr>
                                    </p:animEffect>
                                    <p:animScale>
                                      <p:cBhvr>
                                        <p:cTn id="15" dur="250" autoRev="1" fill="hold"/>
                                        <p:tgtEl>
                                          <p:spTgt spid="10"/>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428625" y="2680132"/>
            <a:ext cx="2606379" cy="4177869"/>
          </a:xfrm>
          <a:prstGeom prst="rect">
            <a:avLst/>
          </a:prstGeom>
        </p:spPr>
      </p:pic>
      <p:grpSp>
        <p:nvGrpSpPr>
          <p:cNvPr id="2" name="Group 1"/>
          <p:cNvGrpSpPr/>
          <p:nvPr/>
        </p:nvGrpSpPr>
        <p:grpSpPr>
          <a:xfrm>
            <a:off x="2873460" y="698629"/>
            <a:ext cx="7999329" cy="3359022"/>
            <a:chOff x="3159209" y="1736851"/>
            <a:chExt cx="7999329" cy="4577151"/>
          </a:xfrm>
        </p:grpSpPr>
        <p:sp>
          <p:nvSpPr>
            <p:cNvPr id="5" name="Rectangular Callout 4"/>
            <p:cNvSpPr/>
            <p:nvPr/>
          </p:nvSpPr>
          <p:spPr>
            <a:xfrm>
              <a:off x="3159209" y="1736851"/>
              <a:ext cx="7999329" cy="4577151"/>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GB" sz="8800" b="1">
                <a:solidFill>
                  <a:srgbClr val="FF0000"/>
                </a:solidFill>
                <a:latin typeface="Calibri" panose="020F0502020204030204"/>
                <a:sym typeface="Arial"/>
              </a:endParaRPr>
            </a:p>
          </p:txBody>
        </p:sp>
        <p:sp>
          <p:nvSpPr>
            <p:cNvPr id="8" name="Rectangle 7"/>
            <p:cNvSpPr/>
            <p:nvPr/>
          </p:nvSpPr>
          <p:spPr>
            <a:xfrm>
              <a:off x="3525085" y="2216408"/>
              <a:ext cx="7267576" cy="3900326"/>
            </a:xfrm>
            <a:prstGeom prst="rect">
              <a:avLst/>
            </a:prstGeom>
          </p:spPr>
          <p:txBody>
            <a:bodyPr wrap="square">
              <a:spAutoFit/>
            </a:bodyPr>
            <a:lstStyle/>
            <a:p>
              <a:pPr indent="228594" algn="ctr" defTabSz="914377"/>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HĐ1: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Kể</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điều</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đáng</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nhớ</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kì</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hè</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endPar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7771130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prstClr val="white"/>
              </a:solidFill>
              <a:latin typeface="Calibri" panose="020F0502020204030204"/>
              <a:sym typeface="Arial"/>
            </a:endParaRPr>
          </a:p>
        </p:txBody>
      </p:sp>
      <p:sp>
        <p:nvSpPr>
          <p:cNvPr id="3" name="Rectangle: Rounded Corners 2">
            <a:extLst>
              <a:ext uri="{FF2B5EF4-FFF2-40B4-BE49-F238E27FC236}">
                <a16:creationId xmlns:a16="http://schemas.microsoft.com/office/drawing/2014/main" xmlns="" id="{BB401460-1775-4373-91ED-C091FD68FC8E}"/>
              </a:ext>
            </a:extLst>
          </p:cNvPr>
          <p:cNvSpPr/>
          <p:nvPr/>
        </p:nvSpPr>
        <p:spPr>
          <a:xfrm>
            <a:off x="747346" y="408416"/>
            <a:ext cx="10145335" cy="667909"/>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Quan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sát</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bức</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tranh</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sau</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grpSp>
        <p:nvGrpSpPr>
          <p:cNvPr id="5" name="Group 4">
            <a:extLst>
              <a:ext uri="{FF2B5EF4-FFF2-40B4-BE49-F238E27FC236}">
                <a16:creationId xmlns:a16="http://schemas.microsoft.com/office/drawing/2014/main" xmlns="" id="{64F956BA-11F6-01B0-AEE2-592F1A33C84E}"/>
              </a:ext>
            </a:extLst>
          </p:cNvPr>
          <p:cNvGrpSpPr/>
          <p:nvPr/>
        </p:nvGrpSpPr>
        <p:grpSpPr>
          <a:xfrm>
            <a:off x="5295900" y="4133850"/>
            <a:ext cx="5049656" cy="2395643"/>
            <a:chOff x="2598116" y="3157870"/>
            <a:chExt cx="7194065" cy="3700129"/>
          </a:xfrm>
        </p:grpSpPr>
        <p:pic>
          <p:nvPicPr>
            <p:cNvPr id="6" name="Picture 5">
              <a:extLst>
                <a:ext uri="{FF2B5EF4-FFF2-40B4-BE49-F238E27FC236}">
                  <a16:creationId xmlns:a16="http://schemas.microsoft.com/office/drawing/2014/main" xmlns="" id="{4CB2273F-FE0D-3F2D-A64E-EC6D4DA4C1D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98116" y="3379808"/>
              <a:ext cx="7194065" cy="34781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Plaque 6">
              <a:extLst>
                <a:ext uri="{FF2B5EF4-FFF2-40B4-BE49-F238E27FC236}">
                  <a16:creationId xmlns:a16="http://schemas.microsoft.com/office/drawing/2014/main" xmlns="" id="{C0615BC5-6E09-6645-0407-68E8BEA1A717}"/>
                </a:ext>
              </a:extLst>
            </p:cNvPr>
            <p:cNvSpPr/>
            <p:nvPr/>
          </p:nvSpPr>
          <p:spPr>
            <a:xfrm>
              <a:off x="5676014" y="3157870"/>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3</a:t>
              </a:r>
            </a:p>
          </p:txBody>
        </p:sp>
      </p:grpSp>
      <p:grpSp>
        <p:nvGrpSpPr>
          <p:cNvPr id="8" name="Group 7">
            <a:extLst>
              <a:ext uri="{FF2B5EF4-FFF2-40B4-BE49-F238E27FC236}">
                <a16:creationId xmlns:a16="http://schemas.microsoft.com/office/drawing/2014/main" xmlns="" id="{422DDD5C-A571-5AD4-3902-2C35EA66D30C}"/>
              </a:ext>
            </a:extLst>
          </p:cNvPr>
          <p:cNvGrpSpPr/>
          <p:nvPr/>
        </p:nvGrpSpPr>
        <p:grpSpPr>
          <a:xfrm>
            <a:off x="6667500" y="1304925"/>
            <a:ext cx="4108556" cy="2712823"/>
            <a:chOff x="6483104" y="151575"/>
            <a:chExt cx="5512012" cy="3006295"/>
          </a:xfrm>
        </p:grpSpPr>
        <p:pic>
          <p:nvPicPr>
            <p:cNvPr id="9" name="Picture 8">
              <a:extLst>
                <a:ext uri="{FF2B5EF4-FFF2-40B4-BE49-F238E27FC236}">
                  <a16:creationId xmlns:a16="http://schemas.microsoft.com/office/drawing/2014/main" xmlns="" id="{88236160-1062-3AE5-D4EE-7905A46524D3}"/>
                </a:ext>
              </a:extLst>
            </p:cNvPr>
            <p:cNvPicPr>
              <a:picLocks noChangeAspect="1"/>
            </p:cNvPicPr>
            <p:nvPr/>
          </p:nvPicPr>
          <p:blipFill>
            <a:blip r:embed="rId4">
              <a:extLst>
                <a:ext uri="{BEBA8EAE-BF5A-486C-A8C5-ECC9F3942E4B}">
                  <a14:imgProps xmlns:a14="http://schemas.microsoft.com/office/drawing/2010/main">
                    <a14:imgLayer r:embed="rId5">
                      <a14:imgEffect>
                        <a14:saturation sat="16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483104" y="151575"/>
              <a:ext cx="5512012" cy="30062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Plaque 9">
              <a:extLst>
                <a:ext uri="{FF2B5EF4-FFF2-40B4-BE49-F238E27FC236}">
                  <a16:creationId xmlns:a16="http://schemas.microsoft.com/office/drawing/2014/main" xmlns="" id="{B7E7DB68-2BD5-BBF3-CD15-D0652394B0D4}"/>
                </a:ext>
              </a:extLst>
            </p:cNvPr>
            <p:cNvSpPr/>
            <p:nvPr/>
          </p:nvSpPr>
          <p:spPr>
            <a:xfrm>
              <a:off x="6515986" y="151575"/>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2</a:t>
              </a:r>
            </a:p>
          </p:txBody>
        </p:sp>
      </p:grpSp>
      <p:grpSp>
        <p:nvGrpSpPr>
          <p:cNvPr id="11" name="Group 10">
            <a:extLst>
              <a:ext uri="{FF2B5EF4-FFF2-40B4-BE49-F238E27FC236}">
                <a16:creationId xmlns:a16="http://schemas.microsoft.com/office/drawing/2014/main" xmlns="" id="{1B17E2E3-8419-CECD-19D4-DBF8FC94B0FF}"/>
              </a:ext>
            </a:extLst>
          </p:cNvPr>
          <p:cNvGrpSpPr/>
          <p:nvPr/>
        </p:nvGrpSpPr>
        <p:grpSpPr>
          <a:xfrm>
            <a:off x="952499" y="1387731"/>
            <a:ext cx="4264237" cy="3012819"/>
            <a:chOff x="538920" y="360834"/>
            <a:chExt cx="5512012" cy="3068166"/>
          </a:xfrm>
        </p:grpSpPr>
        <p:pic>
          <p:nvPicPr>
            <p:cNvPr id="12" name="Picture 11">
              <a:extLst>
                <a:ext uri="{FF2B5EF4-FFF2-40B4-BE49-F238E27FC236}">
                  <a16:creationId xmlns:a16="http://schemas.microsoft.com/office/drawing/2014/main" xmlns="" id="{1455CF05-FF15-0D4A-BBCF-EA069AFBE5AE}"/>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6257"/>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8920" y="422706"/>
              <a:ext cx="5512012" cy="30062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Plaque 12">
              <a:extLst>
                <a:ext uri="{FF2B5EF4-FFF2-40B4-BE49-F238E27FC236}">
                  <a16:creationId xmlns:a16="http://schemas.microsoft.com/office/drawing/2014/main" xmlns="" id="{E9C98DF8-972F-23D6-7A16-887913584CD4}"/>
                </a:ext>
              </a:extLst>
            </p:cNvPr>
            <p:cNvSpPr/>
            <p:nvPr/>
          </p:nvSpPr>
          <p:spPr>
            <a:xfrm>
              <a:off x="5077383" y="360834"/>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1</a:t>
              </a:r>
            </a:p>
          </p:txBody>
        </p:sp>
      </p:grpSp>
    </p:spTree>
    <p:extLst>
      <p:ext uri="{BB962C8B-B14F-4D97-AF65-F5344CB8AC3E}">
        <p14:creationId xmlns:p14="http://schemas.microsoft.com/office/powerpoint/2010/main" val="16974764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xmlns=""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xmlns=""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6805" y="1"/>
            <a:ext cx="10795196" cy="7312068"/>
          </a:xfrm>
          <a:prstGeom prst="rect">
            <a:avLst/>
          </a:prstGeom>
        </p:spPr>
      </p:pic>
      <p:sp>
        <p:nvSpPr>
          <p:cNvPr id="2" name="文本框 47">
            <a:extLst>
              <a:ext uri="{FF2B5EF4-FFF2-40B4-BE49-F238E27FC236}">
                <a16:creationId xmlns:a16="http://schemas.microsoft.com/office/drawing/2014/main" xmlns="" id="{D9021398-22DE-691F-35D4-BEEFF88B2F68}"/>
              </a:ext>
            </a:extLst>
          </p:cNvPr>
          <p:cNvSpPr txBox="1"/>
          <p:nvPr/>
        </p:nvSpPr>
        <p:spPr>
          <a:xfrm>
            <a:off x="2238374" y="1467692"/>
            <a:ext cx="10878741"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6000" b="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Tranh vẽ cảnh ở đâu?</a:t>
            </a:r>
          </a:p>
          <a:p>
            <a:pPr marL="571500" lvl="0" indent="-571500" algn="just">
              <a:buFont typeface="Arial" panose="020B0604020202020204" pitchFamily="34" charset="0"/>
              <a:buChar char="•"/>
              <a:defRPr/>
            </a:pPr>
            <a:r>
              <a:rPr lang="vi-VN" sz="6000" b="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Trong tranh có những ai?</a:t>
            </a:r>
          </a:p>
          <a:p>
            <a:pPr marL="571500" lvl="0" indent="-571500" algn="just">
              <a:buFont typeface="Arial" panose="020B0604020202020204" pitchFamily="34" charset="0"/>
              <a:buChar char="•"/>
              <a:defRPr/>
            </a:pPr>
            <a:r>
              <a:rPr lang="vi-VN" sz="6000" b="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Mọi người đang làm gì? </a:t>
            </a:r>
          </a:p>
        </p:txBody>
      </p:sp>
    </p:spTree>
    <p:extLst>
      <p:ext uri="{BB962C8B-B14F-4D97-AF65-F5344CB8AC3E}">
        <p14:creationId xmlns:p14="http://schemas.microsoft.com/office/powerpoint/2010/main" val="3906377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prstClr val="white"/>
              </a:solidFill>
              <a:latin typeface="Arial" panose="020B0604020202020204" pitchFamily="34" charset="0"/>
              <a:cs typeface="Arial" panose="020B0604020202020204" pitchFamily="34" charset="0"/>
              <a:sym typeface="Arial"/>
            </a:endParaRPr>
          </a:p>
        </p:txBody>
      </p:sp>
      <p:grpSp>
        <p:nvGrpSpPr>
          <p:cNvPr id="3" name="Group 2">
            <a:extLst>
              <a:ext uri="{FF2B5EF4-FFF2-40B4-BE49-F238E27FC236}">
                <a16:creationId xmlns:a16="http://schemas.microsoft.com/office/drawing/2014/main" xmlns="" id="{23639A24-DB74-8933-4133-F80F6185BF9E}"/>
              </a:ext>
            </a:extLst>
          </p:cNvPr>
          <p:cNvGrpSpPr/>
          <p:nvPr/>
        </p:nvGrpSpPr>
        <p:grpSpPr>
          <a:xfrm>
            <a:off x="654787" y="1392865"/>
            <a:ext cx="4852878" cy="3847657"/>
            <a:chOff x="538920" y="360834"/>
            <a:chExt cx="5512012" cy="3068166"/>
          </a:xfrm>
        </p:grpSpPr>
        <p:pic>
          <p:nvPicPr>
            <p:cNvPr id="4" name="Picture 3">
              <a:extLst>
                <a:ext uri="{FF2B5EF4-FFF2-40B4-BE49-F238E27FC236}">
                  <a16:creationId xmlns:a16="http://schemas.microsoft.com/office/drawing/2014/main" xmlns="" id="{C120EB47-C851-5596-EFC3-CF609083C86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257"/>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8920" y="422706"/>
              <a:ext cx="5512012" cy="30062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Plaque 7">
              <a:extLst>
                <a:ext uri="{FF2B5EF4-FFF2-40B4-BE49-F238E27FC236}">
                  <a16:creationId xmlns:a16="http://schemas.microsoft.com/office/drawing/2014/main" xmlns="" id="{07C48EDB-EF78-59DB-06D7-A74CB302954B}"/>
                </a:ext>
              </a:extLst>
            </p:cNvPr>
            <p:cNvSpPr/>
            <p:nvPr/>
          </p:nvSpPr>
          <p:spPr>
            <a:xfrm>
              <a:off x="5077383" y="360834"/>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1</a:t>
              </a:r>
            </a:p>
          </p:txBody>
        </p:sp>
      </p:grpSp>
      <p:sp>
        <p:nvSpPr>
          <p:cNvPr id="10" name="Rounded Rectangle 12">
            <a:extLst>
              <a:ext uri="{FF2B5EF4-FFF2-40B4-BE49-F238E27FC236}">
                <a16:creationId xmlns:a16="http://schemas.microsoft.com/office/drawing/2014/main" xmlns="" id="{B2021447-292C-8C87-592F-23E91F37AA67}"/>
              </a:ext>
            </a:extLst>
          </p:cNvPr>
          <p:cNvSpPr/>
          <p:nvPr/>
        </p:nvSpPr>
        <p:spPr>
          <a:xfrm>
            <a:off x="5996762" y="1900703"/>
            <a:ext cx="5720260" cy="3798348"/>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46933"/>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13">
            <a:extLst>
              <a:ext uri="{FF2B5EF4-FFF2-40B4-BE49-F238E27FC236}">
                <a16:creationId xmlns:a16="http://schemas.microsoft.com/office/drawing/2014/main" xmlns="" id="{E2491EF4-D435-4000-48F6-E329236F8AD0}"/>
              </a:ext>
            </a:extLst>
          </p:cNvPr>
          <p:cNvSpPr/>
          <p:nvPr/>
        </p:nvSpPr>
        <p:spPr>
          <a:xfrm>
            <a:off x="5873796" y="1499191"/>
            <a:ext cx="5733413" cy="4019106"/>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 v</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ẽ cảnh cả nhà về thăm quê, mọi người có lẽ vừa xuống xe ô tô đi về phía cầu bắc qua con kênh nhỏ. </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368422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 name="Rounded Rectangle 12">
            <a:extLst>
              <a:ext uri="{FF2B5EF4-FFF2-40B4-BE49-F238E27FC236}">
                <a16:creationId xmlns:a16="http://schemas.microsoft.com/office/drawing/2014/main" xmlns="" id="{B2021447-292C-8C87-592F-23E91F37AA67}"/>
              </a:ext>
            </a:extLst>
          </p:cNvPr>
          <p:cNvSpPr/>
          <p:nvPr/>
        </p:nvSpPr>
        <p:spPr>
          <a:xfrm>
            <a:off x="5996762" y="1900703"/>
            <a:ext cx="5720260" cy="3798348"/>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13">
            <a:extLst>
              <a:ext uri="{FF2B5EF4-FFF2-40B4-BE49-F238E27FC236}">
                <a16:creationId xmlns:a16="http://schemas.microsoft.com/office/drawing/2014/main" xmlns="" id="{E2491EF4-D435-4000-48F6-E329236F8AD0}"/>
              </a:ext>
            </a:extLst>
          </p:cNvPr>
          <p:cNvSpPr/>
          <p:nvPr/>
        </p:nvSpPr>
        <p:spPr>
          <a:xfrm>
            <a:off x="5873796" y="1499191"/>
            <a:ext cx="5733413" cy="4019106"/>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vẽ cảnh bãi biển, mọi người tắm biển, xây lâu đài cát, thả diều,... </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xmlns="" id="{4A5E3B2F-AC47-F15E-7C55-5B7143FCBCBC}"/>
              </a:ext>
            </a:extLst>
          </p:cNvPr>
          <p:cNvGrpSpPr/>
          <p:nvPr/>
        </p:nvGrpSpPr>
        <p:grpSpPr>
          <a:xfrm>
            <a:off x="1000346" y="1881963"/>
            <a:ext cx="4369095" cy="3294735"/>
            <a:chOff x="6483104" y="151575"/>
            <a:chExt cx="5512012" cy="3006295"/>
          </a:xfrm>
        </p:grpSpPr>
        <p:pic>
          <p:nvPicPr>
            <p:cNvPr id="6" name="Picture 5">
              <a:extLst>
                <a:ext uri="{FF2B5EF4-FFF2-40B4-BE49-F238E27FC236}">
                  <a16:creationId xmlns:a16="http://schemas.microsoft.com/office/drawing/2014/main" xmlns="" id="{62862C64-4D85-34C2-928C-970C8129FF0B}"/>
                </a:ext>
              </a:extLst>
            </p:cNvPr>
            <p:cNvPicPr>
              <a:picLocks noChangeAspect="1"/>
            </p:cNvPicPr>
            <p:nvPr/>
          </p:nvPicPr>
          <p:blipFill>
            <a:blip r:embed="rId2">
              <a:extLst>
                <a:ext uri="{BEBA8EAE-BF5A-486C-A8C5-ECC9F3942E4B}">
                  <a14:imgProps xmlns:a14="http://schemas.microsoft.com/office/drawing/2010/main">
                    <a14:imgLayer r:embed="rId3">
                      <a14:imgEffect>
                        <a14:saturation sat="16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483104" y="151575"/>
              <a:ext cx="5512012" cy="30062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Plaque 6">
              <a:extLst>
                <a:ext uri="{FF2B5EF4-FFF2-40B4-BE49-F238E27FC236}">
                  <a16:creationId xmlns:a16="http://schemas.microsoft.com/office/drawing/2014/main" xmlns="" id="{4CC7BD82-F97B-737A-B06A-81552FF1FC10}"/>
                </a:ext>
              </a:extLst>
            </p:cNvPr>
            <p:cNvSpPr/>
            <p:nvPr/>
          </p:nvSpPr>
          <p:spPr>
            <a:xfrm>
              <a:off x="6515986" y="151575"/>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2</a:t>
              </a:r>
            </a:p>
          </p:txBody>
        </p:sp>
      </p:grpSp>
    </p:spTree>
    <p:extLst>
      <p:ext uri="{BB962C8B-B14F-4D97-AF65-F5344CB8AC3E}">
        <p14:creationId xmlns:p14="http://schemas.microsoft.com/office/powerpoint/2010/main" val="5146609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457</Words>
  <Application>Microsoft Office PowerPoint</Application>
  <PresentationFormat>Widescreen</PresentationFormat>
  <Paragraphs>38</Paragraphs>
  <Slides>24</Slides>
  <Notes>2</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24</vt:i4>
      </vt:variant>
    </vt:vector>
  </HeadingPairs>
  <TitlesOfParts>
    <vt:vector size="41" baseType="lpstr">
      <vt:lpstr>#9Slide05 Angelline</vt:lpstr>
      <vt:lpstr>Arial</vt:lpstr>
      <vt:lpstr>Arial-Rounded</vt:lpstr>
      <vt:lpstr>Calibri</vt:lpstr>
      <vt:lpstr>Calibri Light</vt:lpstr>
      <vt:lpstr>Cambria</vt:lpstr>
      <vt:lpstr>Cooper Black</vt:lpstr>
      <vt:lpstr>SVN-Redressed</vt:lpstr>
      <vt:lpstr>UTM Avo</vt:lpstr>
      <vt:lpstr>UVN Binh Duong</vt:lpstr>
      <vt:lpstr>方正粗谭黑简体</vt:lpstr>
      <vt:lpstr>等线</vt:lpstr>
      <vt:lpstr>1_Office Theme</vt:lpstr>
      <vt:lpstr>2_Office Theme</vt: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2024-03-14T04:45:21Z</dcterms:created>
  <dcterms:modified xsi:type="dcterms:W3CDTF">2025-05-22T02:15:11Z</dcterms:modified>
</cp:coreProperties>
</file>