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4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D7B9E-AE4B-406D-BFFA-D122EDEC5868}" type="datetimeFigureOut">
              <a:rPr lang="en-US" smtClean="0"/>
              <a:t>22/5/2025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4F0FC-7758-45B1-B25D-033FFD881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9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4F0FC-7758-45B1-B25D-033FFD881D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49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4F0FC-7758-45B1-B25D-033FFD881D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49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4F0FC-7758-45B1-B25D-033FFD881D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51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4F0FC-7758-45B1-B25D-033FFD881D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4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4F0FC-7758-45B1-B25D-033FFD881D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60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4F0FC-7758-45B1-B25D-033FFD881D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29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4F0FC-7758-45B1-B25D-033FFD881D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548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4F0FC-7758-45B1-B25D-033FFD881D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40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Nguyễn</a:t>
            </a:r>
            <a:r>
              <a:rPr lang="en-US" baseline="0" dirty="0" smtClean="0"/>
              <a:t> Thị Năm – Trường PTDTBT TH Cốc Mỳ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4F0FC-7758-45B1-B25D-033FFD881D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5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4F0FC-7758-45B1-B25D-033FFD881D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4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4F0FC-7758-45B1-B25D-033FFD881D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54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Nguyễn</a:t>
            </a:r>
            <a:r>
              <a:rPr lang="en-US" baseline="0" dirty="0" smtClean="0"/>
              <a:t>  Thị Năm – Trường PTDTBT TH Cốc Mỳ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Email: Nguyenquanyb90@gmail.com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4F0FC-7758-45B1-B25D-033FFD881D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3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Nguyễn</a:t>
            </a:r>
            <a:r>
              <a:rPr lang="en-US" baseline="0" dirty="0" smtClean="0"/>
              <a:t> Thị Năm – Trường PTDTBT TH Cốc Mỳ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4F0FC-7758-45B1-B25D-033FFD881D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92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4F0FC-7758-45B1-B25D-033FFD881D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87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4F0FC-7758-45B1-B25D-033FFD881D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07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4F0FC-7758-45B1-B25D-033FFD881D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0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4F0FC-7758-45B1-B25D-033FFD881D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3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A44E-9F13-4102-AED4-AF8EB5AFDC98}" type="datetimeFigureOut">
              <a:rPr lang="en-US" smtClean="0"/>
              <a:t>22/5/2025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946-7793-438B-8742-DE61B0C32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1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A44E-9F13-4102-AED4-AF8EB5AFDC98}" type="datetimeFigureOut">
              <a:rPr lang="en-US" smtClean="0"/>
              <a:t>22/5/2025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946-7793-438B-8742-DE61B0C32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5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A44E-9F13-4102-AED4-AF8EB5AFDC98}" type="datetimeFigureOut">
              <a:rPr lang="en-US" smtClean="0"/>
              <a:t>22/5/2025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946-7793-438B-8742-DE61B0C32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32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949BE-1264-40E4-BDA5-77919F8C2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76ABB-7A76-4521-92C4-E4A5C9A8E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148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949BE-1264-40E4-BDA5-77919F8C2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76ABB-7A76-4521-92C4-E4A5C9A8E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24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949BE-1264-40E4-BDA5-77919F8C2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76ABB-7A76-4521-92C4-E4A5C9A8E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761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949BE-1264-40E4-BDA5-77919F8C2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76ABB-7A76-4521-92C4-E4A5C9A8E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607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949BE-1264-40E4-BDA5-77919F8C2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76ABB-7A76-4521-92C4-E4A5C9A8E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804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949BE-1264-40E4-BDA5-77919F8C2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76ABB-7A76-4521-92C4-E4A5C9A8E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601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949BE-1264-40E4-BDA5-77919F8C2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76ABB-7A76-4521-92C4-E4A5C9A8E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137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949BE-1264-40E4-BDA5-77919F8C2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76ABB-7A76-4521-92C4-E4A5C9A8E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19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A44E-9F13-4102-AED4-AF8EB5AFDC98}" type="datetimeFigureOut">
              <a:rPr lang="en-US" smtClean="0"/>
              <a:t>22/5/2025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946-7793-438B-8742-DE61B0C32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04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949BE-1264-40E4-BDA5-77919F8C2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76ABB-7A76-4521-92C4-E4A5C9A8E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528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949BE-1264-40E4-BDA5-77919F8C2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76ABB-7A76-4521-92C4-E4A5C9A8E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68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949BE-1264-40E4-BDA5-77919F8C2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76ABB-7A76-4521-92C4-E4A5C9A8E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152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13DEE94-6761-E6CF-852E-BBA777E8F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788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D6C15E3-DE8D-910A-7F2E-50FB79973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3"/>
          <a:stretch/>
        </p:blipFill>
        <p:spPr>
          <a:xfrm flipH="1">
            <a:off x="0" y="4180236"/>
            <a:ext cx="12192000" cy="26777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9123FFF-B6A2-9460-4E42-8CD4EEB1AD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468"/>
            <a:ext cx="12192000" cy="67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24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7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08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A44E-9F13-4102-AED4-AF8EB5AFDC98}" type="datetimeFigureOut">
              <a:rPr lang="en-US" smtClean="0"/>
              <a:t>22/5/2025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946-7793-438B-8742-DE61B0C32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2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A44E-9F13-4102-AED4-AF8EB5AFDC98}" type="datetimeFigureOut">
              <a:rPr lang="en-US" smtClean="0"/>
              <a:t>22/5/2025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946-7793-438B-8742-DE61B0C32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A44E-9F13-4102-AED4-AF8EB5AFDC98}" type="datetimeFigureOut">
              <a:rPr lang="en-US" smtClean="0"/>
              <a:t>22/5/2025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946-7793-438B-8742-DE61B0C32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4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A44E-9F13-4102-AED4-AF8EB5AFDC98}" type="datetimeFigureOut">
              <a:rPr lang="en-US" smtClean="0"/>
              <a:t>22/5/2025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946-7793-438B-8742-DE61B0C32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A44E-9F13-4102-AED4-AF8EB5AFDC98}" type="datetimeFigureOut">
              <a:rPr lang="en-US" smtClean="0"/>
              <a:t>22/5/2025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946-7793-438B-8742-DE61B0C32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14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A44E-9F13-4102-AED4-AF8EB5AFDC98}" type="datetimeFigureOut">
              <a:rPr lang="en-US" smtClean="0"/>
              <a:t>22/5/2025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946-7793-438B-8742-DE61B0C32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0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A44E-9F13-4102-AED4-AF8EB5AFDC98}" type="datetimeFigureOut">
              <a:rPr lang="en-US" smtClean="0"/>
              <a:t>22/5/2025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946-7793-438B-8742-DE61B0C32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8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2A44E-9F13-4102-AED4-AF8EB5AFDC98}" type="datetimeFigureOut">
              <a:rPr lang="en-US" smtClean="0"/>
              <a:t>22/5/2025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14946-7793-438B-8742-DE61B0C32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2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949BE-1264-40E4-BDA5-77919F8C2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76ABB-7A76-4521-92C4-E4A5C9A8E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91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 descr="Ảnh có chứa phim hoạt hình, cây cối, Hoạt hình, hoạt hình Nhật Bản&#10;&#10;Mô tả được tạo tự động">
            <a:extLst>
              <a:ext uri="{FF2B5EF4-FFF2-40B4-BE49-F238E27FC236}">
                <a16:creationId xmlns:a16="http://schemas.microsoft.com/office/drawing/2014/main" xmlns="" id="{6AB2554F-5762-43C0-0448-CDAF31E16ADF}"/>
              </a:ext>
            </a:extLst>
          </p:cNvPr>
          <p:cNvPicPr>
            <a:picLocks noChangeAspect="1"/>
          </p:cNvPicPr>
          <p:nvPr/>
        </p:nvPicPr>
        <p:blipFill rotWithShape="1">
          <a:blip>
            <a:alphaModFix amt="1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966"/>
                    </a14:imgEffect>
                    <a14:imgEffect>
                      <a14:saturation sat="3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83" t="-171" r="383" b="171"/>
          <a:stretch/>
        </p:blipFill>
        <p:spPr>
          <a:xfrm>
            <a:off x="-28313" y="21366"/>
            <a:ext cx="12192000" cy="6815271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66AAA2B7-7C54-8ABB-55CB-58E49E48C0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27A49F08-8441-2F2B-E678-5D135B98E626}"/>
              </a:ext>
            </a:extLst>
          </p:cNvPr>
          <p:cNvSpPr txBox="1"/>
          <p:nvPr/>
        </p:nvSpPr>
        <p:spPr>
          <a:xfrm>
            <a:off x="-65308" y="339324"/>
            <a:ext cx="12191999" cy="607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HUYỆN BÁT XÁT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PTDTBT TIỂU HỌC CÔC MỲ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FB8FE414-E509-F9F7-50FF-72B038060D03}"/>
              </a:ext>
            </a:extLst>
          </p:cNvPr>
          <p:cNvSpPr txBox="1"/>
          <p:nvPr/>
        </p:nvSpPr>
        <p:spPr>
          <a:xfrm>
            <a:off x="139966" y="1497450"/>
            <a:ext cx="1209869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 CÁC EM 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 VỚI TIẾT HỌC NGÀY HÔM NAY.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667212F6-6E30-87E4-6973-5FB0535A2E85}"/>
              </a:ext>
            </a:extLst>
          </p:cNvPr>
          <p:cNvSpPr txBox="1"/>
          <p:nvPr/>
        </p:nvSpPr>
        <p:spPr>
          <a:xfrm>
            <a:off x="121303" y="3386654"/>
            <a:ext cx="12098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5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xmlns="" id="{38875FC7-C5B9-C638-4970-C4BA139272A7}"/>
              </a:ext>
            </a:extLst>
          </p:cNvPr>
          <p:cNvCxnSpPr>
            <a:cxnSpLocks/>
          </p:cNvCxnSpPr>
          <p:nvPr/>
        </p:nvCxnSpPr>
        <p:spPr>
          <a:xfrm>
            <a:off x="4634753" y="883383"/>
            <a:ext cx="2761129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8BDEEBAF-C208-01F6-5844-A99484C44858}"/>
              </a:ext>
            </a:extLst>
          </p:cNvPr>
          <p:cNvSpPr/>
          <p:nvPr/>
        </p:nvSpPr>
        <p:spPr>
          <a:xfrm>
            <a:off x="65316" y="60681"/>
            <a:ext cx="12089363" cy="6759997"/>
          </a:xfrm>
          <a:prstGeom prst="rect">
            <a:avLst/>
          </a:prstGeom>
          <a:noFill/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46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ưu Tầm: Top Với Hơn 108 Hình Nền Bảng Xanh Mới Nhất | U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8321" y="147030"/>
            <a:ext cx="2475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140" y="878835"/>
            <a:ext cx="9349408" cy="6627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774169"/>
            <a:ext cx="1145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40" y="4445773"/>
            <a:ext cx="1169504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3,63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3,6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3,63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3,6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2358945"/>
            <a:ext cx="11635409" cy="1774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616" y="0"/>
            <a:ext cx="1477616" cy="14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1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ưu Tầm: Top Với Hơn 108 Hình Nền Bảng Xanh Mới Nhất | U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8321" y="147030"/>
            <a:ext cx="2475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140" y="878835"/>
            <a:ext cx="9349408" cy="6627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774169"/>
            <a:ext cx="1145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40" y="4445773"/>
            <a:ext cx="1169504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3,68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3,7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3,68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3,7.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2591496"/>
            <a:ext cx="11635409" cy="1649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616" y="0"/>
            <a:ext cx="1477616" cy="14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ưu Tầm: Top Với Hơn 108 Hình Nền Bảng Xanh Mới Nhất | U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8321" y="147030"/>
            <a:ext cx="2475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140" y="878835"/>
            <a:ext cx="9349408" cy="6627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774169"/>
            <a:ext cx="1145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40" y="4445773"/>
            <a:ext cx="1169504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3,65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3,6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3,7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3,65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3,7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2420453"/>
            <a:ext cx="11502886" cy="1899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616" y="0"/>
            <a:ext cx="1477616" cy="14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3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ưu Tầm: Top Với Hơn 108 Hình Nền Bảng Xanh Mới Nhất | U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8321" y="147030"/>
            <a:ext cx="2475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140" y="878835"/>
            <a:ext cx="9349408" cy="6627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774169"/>
            <a:ext cx="1145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40" y="4445773"/>
            <a:ext cx="1169504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3,172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3,17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3,172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3,17.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2505974"/>
            <a:ext cx="11661913" cy="1787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616" y="0"/>
            <a:ext cx="1477616" cy="14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2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ưu Tầm: Top Với Hơn 108 Hình Nền Bảng Xanh Mới Nhất | U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8321" y="147030"/>
            <a:ext cx="2475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140" y="878835"/>
            <a:ext cx="9349408" cy="6627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774169"/>
            <a:ext cx="1145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40" y="4445773"/>
            <a:ext cx="1169504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3,176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3,18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3,176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3,18.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" y="2420453"/>
            <a:ext cx="11814311" cy="2025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616" y="0"/>
            <a:ext cx="1477616" cy="14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ưu Tầm: Top Với Hơn 108 Hình Nền Bảng Xanh Mới Nhất | U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8321" y="147030"/>
            <a:ext cx="2475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140" y="878835"/>
            <a:ext cx="9349408" cy="6627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774169"/>
            <a:ext cx="1145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40" y="4445773"/>
            <a:ext cx="1169504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3,175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3,17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3,18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3,175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3,18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" y="2411625"/>
            <a:ext cx="11814311" cy="2034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616" y="0"/>
            <a:ext cx="1477616" cy="145467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sng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var(--plyr-font-family,inherit)"/>
                <a:ea typeface="Times New Roman" panose="02020603050405020304" pitchFamily="18" charset="0"/>
                <a:cs typeface="Arial" panose="020B0604020202020204" pitchFamily="34" charset="0"/>
              </a:rPr>
              <a:t>Mute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sng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var(--plyr-font-family,inherit)" charset="0"/>
                <a:ea typeface="Times New Roman" panose="02020603050405020304" pitchFamily="18" charset="0"/>
                <a:cs typeface="Arial" panose="020B0604020202020204" pitchFamily="34" charset="0"/>
              </a:rPr>
              <a:t>Mute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0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ưu Tầm: Top Với Hơn 108 Hình Nền Bảng Xanh Mới Nhất | U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6141" y="878835"/>
            <a:ext cx="11870332" cy="6627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*Cách 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àm tròn các số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nhớ: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B1: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xác định và gạch chân số cần làm ; B2:xác định số liền sau số cần làm tròn;B3:vận 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 quy tắc làm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 số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774169"/>
            <a:ext cx="1145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VD: a)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,3			            b) 12,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			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41" y="2889155"/>
            <a:ext cx="11695042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8,3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141" y="3539809"/>
            <a:ext cx="1169504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12,52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41" y="4261778"/>
            <a:ext cx="1169504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,738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616" y="0"/>
            <a:ext cx="1477616" cy="14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5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4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ưu Tầm: Top Với Hơn 108 Hình Nền Bảng Xanh Mới Nhất | U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6401" y="215765"/>
            <a:ext cx="5499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– LUYỆN TẬP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141" y="878835"/>
            <a:ext cx="9654208" cy="6627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774169"/>
            <a:ext cx="1145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8,3			b) 12,52			c) 36,738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41" y="2889155"/>
            <a:ext cx="11695042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8,3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8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141" y="3539809"/>
            <a:ext cx="1169504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12,52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13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41" y="4261778"/>
            <a:ext cx="1169504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36,738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37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616" y="0"/>
            <a:ext cx="1477616" cy="14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4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4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ưu Tầm: Top Với Hơn 108 Hình Nền Bảng Xanh Mới Nhất | U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6401" y="215765"/>
            <a:ext cx="5499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– LUYỆN TẬP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141" y="878835"/>
            <a:ext cx="10542102" cy="6627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774169"/>
            <a:ext cx="1145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9,25			b) 12,34			c) 23,296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41" y="2889155"/>
            <a:ext cx="1169504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9,25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9,3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141" y="3539809"/>
            <a:ext cx="11695042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12,34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12,3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41" y="4261778"/>
            <a:ext cx="11695042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23,296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23,3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616" y="0"/>
            <a:ext cx="1477616" cy="14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4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100 + MẪU BẢNG XANH - Nền bảng xanh có dòng kẻ - SÁCH, TÀI LIỆU GIÁO DỤC -  DIỄN ĐÀN TÀI LIỆU - GIÁO Á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642" y="-834888"/>
            <a:ext cx="13967790" cy="878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5022" y="196909"/>
            <a:ext cx="3861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4423" y="974577"/>
            <a:ext cx="7419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: Ai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?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58957" y="2022079"/>
            <a:ext cx="8401878" cy="6627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34890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75722" y="3016252"/>
            <a:ext cx="8150086" cy="14235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34890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35000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014330" y="3409967"/>
            <a:ext cx="742122" cy="63611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616" y="0"/>
            <a:ext cx="1477616" cy="14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9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ải về 99+ hình nền powerpoint chủ đề giáo dục thiết kế slide cực đẹ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9874" y="1044357"/>
            <a:ext cx="5476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92627" y="2369919"/>
            <a:ext cx="7699512" cy="13671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46244" y="3834284"/>
            <a:ext cx="7699512" cy="13671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5,6,7,8,9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616" y="0"/>
            <a:ext cx="1477616" cy="14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ưu Tầm: Top Với Hơn 108 Hình Nền Bảng Xanh Mới Nhất | U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8230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TLCH: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13" y="707887"/>
            <a:ext cx="8870374" cy="412915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45775" y="4882148"/>
            <a:ext cx="2875722" cy="6627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5774" y="5532436"/>
            <a:ext cx="6533322" cy="6627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5774" y="6182724"/>
            <a:ext cx="6003235" cy="6627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4581" y="4970545"/>
            <a:ext cx="3865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A; B;  C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412435" y="5097111"/>
            <a:ext cx="422146" cy="2612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708593" y="5716872"/>
            <a:ext cx="422146" cy="2612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26956" y="5474838"/>
            <a:ext cx="4902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: 6,2 m;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 : 6,5 m;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 6,7 m.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153071" y="6452407"/>
            <a:ext cx="422146" cy="2612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75217" y="6344505"/>
            <a:ext cx="3711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616" y="0"/>
            <a:ext cx="1477616" cy="14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7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4" grpId="0"/>
      <p:bldP spid="5" grpId="0" animBg="1"/>
      <p:bldP spid="13" grpId="0" animBg="1"/>
      <p:bldP spid="12" grpId="0"/>
      <p:bldP spid="15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ưu Tầm: Top Với Hơn 108 Hình Nền Bảng Xanh Mới Nhất | U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140" y="503583"/>
            <a:ext cx="5287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4312" y="1192541"/>
            <a:ext cx="11158331" cy="6627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140" y="2608446"/>
            <a:ext cx="11456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ác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đoán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6,2; 6,5; 6,7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616" y="0"/>
            <a:ext cx="1477616" cy="14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18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070" y="596348"/>
            <a:ext cx="11396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564" y="1427345"/>
            <a:ext cx="11396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9019" y="2208359"/>
            <a:ext cx="764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19: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àm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616" y="0"/>
            <a:ext cx="1477616" cy="14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ưu Tầm: Top Với Hơn 108 Hình Nền Bảng Xanh Mới Nhất | U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8321" y="147030"/>
            <a:ext cx="2475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140" y="878835"/>
            <a:ext cx="8468140" cy="6627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774169"/>
            <a:ext cx="1145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3" y="2420453"/>
            <a:ext cx="11330609" cy="1489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140" y="4445773"/>
            <a:ext cx="11695042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616" y="0"/>
            <a:ext cx="1477616" cy="14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9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ưu Tầm: Top Với Hơn 108 Hình Nền Bảng Xanh Mới Nhất | U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8321" y="147030"/>
            <a:ext cx="2475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140" y="878835"/>
            <a:ext cx="8468140" cy="6627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774169"/>
            <a:ext cx="1145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40" y="4445773"/>
            <a:ext cx="1169504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6,7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6,7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2505975"/>
            <a:ext cx="11436625" cy="1939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616" y="0"/>
            <a:ext cx="1477616" cy="14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1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ưu Tầm: Top Với Hơn 108 Hình Nền Bảng Xanh Mới Nhất | U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8321" y="147030"/>
            <a:ext cx="2475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140" y="878835"/>
            <a:ext cx="8468140" cy="6627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774169"/>
            <a:ext cx="1145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40" y="4445773"/>
            <a:ext cx="1169504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6,5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6,5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1" y="2505975"/>
            <a:ext cx="11529391" cy="1627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616" y="0"/>
            <a:ext cx="1477616" cy="14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6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981</Words>
  <Application>Microsoft Office PowerPoint</Application>
  <PresentationFormat>Widescreen</PresentationFormat>
  <Paragraphs>103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Times New Roman</vt:lpstr>
      <vt:lpstr>var(--plyr-font-family,inherit)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Admin</cp:lastModifiedBy>
  <cp:revision>26</cp:revision>
  <dcterms:created xsi:type="dcterms:W3CDTF">2024-08-12T07:42:44Z</dcterms:created>
  <dcterms:modified xsi:type="dcterms:W3CDTF">2025-05-22T02:11:55Z</dcterms:modified>
</cp:coreProperties>
</file>