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2"/>
  </p:notesMasterIdLst>
  <p:sldIdLst>
    <p:sldId id="345" r:id="rId4"/>
    <p:sldId id="261" r:id="rId5"/>
    <p:sldId id="346" r:id="rId6"/>
    <p:sldId id="257" r:id="rId7"/>
    <p:sldId id="278" r:id="rId8"/>
    <p:sldId id="260" r:id="rId9"/>
    <p:sldId id="279" r:id="rId10"/>
    <p:sldId id="342" r:id="rId11"/>
    <p:sldId id="318" r:id="rId12"/>
    <p:sldId id="319" r:id="rId13"/>
    <p:sldId id="321" r:id="rId14"/>
    <p:sldId id="343" r:id="rId15"/>
    <p:sldId id="322" r:id="rId16"/>
    <p:sldId id="344" r:id="rId17"/>
    <p:sldId id="323" r:id="rId18"/>
    <p:sldId id="332" r:id="rId19"/>
    <p:sldId id="324" r:id="rId20"/>
    <p:sldId id="271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8B791-6761-473B-9051-E4010AB7E56A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61062-41AA-4C81-A27A-F57AEDC01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4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3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4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5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1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8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1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7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62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400310"/>
            <a:ext cx="16459200" cy="678894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534541"/>
            <a:ext cx="4267200" cy="547688"/>
          </a:xfrm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534541"/>
            <a:ext cx="5791200" cy="547688"/>
          </a:xfrm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2" y="9534541"/>
            <a:ext cx="4267200" cy="547688"/>
          </a:xfrm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fld id="{F988FC45-AE04-4116-8E31-C38EA5337D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46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73"/>
            <a:ext cx="16459200" cy="877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fld id="{5FD8A536-5FC9-4AD7-87DF-1FDCD882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92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4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6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90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8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6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4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81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2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6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55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400310"/>
            <a:ext cx="16459200" cy="678894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534541"/>
            <a:ext cx="4267200" cy="547688"/>
          </a:xfrm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534541"/>
            <a:ext cx="5791200" cy="547688"/>
          </a:xfrm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2" y="9534541"/>
            <a:ext cx="4267200" cy="547688"/>
          </a:xfrm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fld id="{F988FC45-AE04-4116-8E31-C38EA5337D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49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73"/>
            <a:ext cx="16459200" cy="877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fld id="{5FD8A536-5FC9-4AD7-87DF-1FDCD882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6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xmlns="" id="{6CEE0DDB-9E03-3FB6-9FED-1F83E5E65D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6972300"/>
            <a:ext cx="2914352" cy="291435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18FDD13-3C29-4B02-E437-9FC05C2E5B4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704" y="-29356"/>
            <a:ext cx="2505856" cy="25058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5F8B3B43-7217-457E-B7DA-B7330FB7E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90270432-667F-4A2D-A218-FE36E0645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93.sv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.svg"/><Relationship Id="rId5" Type="http://schemas.openxmlformats.org/officeDocument/2006/relationships/image" Target="../media/image87.sv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91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572000" y="342900"/>
            <a:ext cx="94869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/>
            <a:r>
              <a:rPr lang="en-US" sz="5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314700" y="1828800"/>
            <a:ext cx="115443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/>
            <a:r>
              <a:rPr lang="en-US" sz="54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</a:t>
            </a:r>
          </a:p>
        </p:txBody>
      </p:sp>
      <p:pic>
        <p:nvPicPr>
          <p:cNvPr id="6" name="Picture 4" descr="H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2" y="8079582"/>
            <a:ext cx="1616870" cy="22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800602" y="6343650"/>
            <a:ext cx="835818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4"/>
              </a:avLst>
            </a:prstTxWarp>
          </a:bodyPr>
          <a:lstStyle/>
          <a:p>
            <a:pPr algn="ctr" defTabSz="1371600"/>
            <a:r>
              <a:rPr lang="vi-VN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Nguyễn Thị </a:t>
            </a:r>
            <a:r>
              <a:rPr lang="vi-VN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  <a:p>
            <a:pPr algn="ctr" defTabSz="1371600"/>
            <a:r>
              <a:rPr lang="vi-VN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GVCN   : Lớp 5A1  </a:t>
            </a:r>
            <a:endParaRPr lang="vi-VN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vi-VN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PTDTBT TH Cốc Mỳ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2" y="8079582"/>
            <a:ext cx="1616870" cy="22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8079582"/>
            <a:ext cx="1616870" cy="22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8115302"/>
            <a:ext cx="1616870" cy="2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8115302"/>
            <a:ext cx="1616870" cy="2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2" y="8079582"/>
            <a:ext cx="1616870" cy="22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H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432" y="8115302"/>
            <a:ext cx="1616868" cy="2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2857500" y="3200400"/>
            <a:ext cx="12344400" cy="240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 defTabSz="1371600"/>
            <a:r>
              <a:rPr lang="vi-VN" sz="42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CHUYÊN ĐỀ </a:t>
            </a:r>
            <a:r>
              <a:rPr lang="en-US" sz="42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 </a:t>
            </a:r>
            <a:r>
              <a:rPr lang="vi-VN" sz="42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2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ED7D31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sz="42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42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HỌC:</a:t>
            </a:r>
            <a:r>
              <a:rPr lang="en-US" sz="42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42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2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ED7D31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7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12724" y="-69453"/>
            <a:ext cx="23098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6" y="16470"/>
            <a:ext cx="2628900" cy="254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9" name="Group 4"/>
          <p:cNvGrpSpPr>
            <a:grpSpLocks/>
          </p:cNvGrpSpPr>
          <p:nvPr/>
        </p:nvGrpSpPr>
        <p:grpSpPr bwMode="auto">
          <a:xfrm>
            <a:off x="0" y="-57150"/>
            <a:ext cx="18288000" cy="10427495"/>
            <a:chOff x="0" y="0"/>
            <a:chExt cx="5760" cy="4320"/>
          </a:xfrm>
        </p:grpSpPr>
        <p:pic>
          <p:nvPicPr>
            <p:cNvPr id="21520" name="Picture 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06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556" y="476709"/>
            <a:ext cx="17310889" cy="9333583"/>
            <a:chOff x="0" y="0"/>
            <a:chExt cx="4559246" cy="245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22809" y="0"/>
                  </a:moveTo>
                  <a:lnTo>
                    <a:pt x="4536438" y="0"/>
                  </a:lnTo>
                  <a:cubicBezTo>
                    <a:pt x="4549035" y="0"/>
                    <a:pt x="4559247" y="10212"/>
                    <a:pt x="4559247" y="22809"/>
                  </a:cubicBezTo>
                  <a:lnTo>
                    <a:pt x="4559247" y="2435419"/>
                  </a:lnTo>
                  <a:cubicBezTo>
                    <a:pt x="4559247" y="2448016"/>
                    <a:pt x="4549035" y="2458227"/>
                    <a:pt x="4536438" y="2458227"/>
                  </a:cubicBezTo>
                  <a:lnTo>
                    <a:pt x="22809" y="2458227"/>
                  </a:lnTo>
                  <a:cubicBezTo>
                    <a:pt x="10212" y="2458227"/>
                    <a:pt x="0" y="2448016"/>
                    <a:pt x="0" y="2435419"/>
                  </a:cubicBezTo>
                  <a:lnTo>
                    <a:pt x="0" y="22809"/>
                  </a:lnTo>
                  <a:cubicBezTo>
                    <a:pt x="0" y="10212"/>
                    <a:pt x="10212" y="0"/>
                    <a:pt x="22809" y="0"/>
                  </a:cubicBez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oogle Shape;973;p38">
            <a:extLst>
              <a:ext uri="{FF2B5EF4-FFF2-40B4-BE49-F238E27FC236}">
                <a16:creationId xmlns:a16="http://schemas.microsoft.com/office/drawing/2014/main" xmlns="" id="{BD64FB8D-6A91-699A-9E8A-3863DC4DC788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12" name="Google Shape;974;p38">
              <a:extLst>
                <a:ext uri="{FF2B5EF4-FFF2-40B4-BE49-F238E27FC236}">
                  <a16:creationId xmlns:a16="http://schemas.microsoft.com/office/drawing/2014/main" xmlns="" id="{65BF5C3E-6573-70AE-8741-8E9560A03D9C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oogle Shape;975;p38">
              <a:extLst>
                <a:ext uri="{FF2B5EF4-FFF2-40B4-BE49-F238E27FC236}">
                  <a16:creationId xmlns:a16="http://schemas.microsoft.com/office/drawing/2014/main" xmlns="" id="{E794E1CF-7EED-6376-CE74-DE97421BE513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976;p38">
              <a:extLst>
                <a:ext uri="{FF2B5EF4-FFF2-40B4-BE49-F238E27FC236}">
                  <a16:creationId xmlns:a16="http://schemas.microsoft.com/office/drawing/2014/main" xmlns="" id="{97A648ED-4A12-EE36-FDB6-696F9FE9FB11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22C674-4442-B0B7-D327-E4FE6D82CEF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31CA703-FF9D-0DEE-835A-9CA1B9273F1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E59195-F9EB-0185-31CB-4D88D71B0D6E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91D4CD-170B-3F06-E86A-421221098478}"/>
              </a:ext>
            </a:extLst>
          </p:cNvPr>
          <p:cNvSpPr txBox="1"/>
          <p:nvPr/>
        </p:nvSpPr>
        <p:spPr>
          <a:xfrm>
            <a:off x="2362200" y="800100"/>
            <a:ext cx="1508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vẽ, chỉ ra phân số thập phân và số thập phân tương ứng (theo mẫu)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8BC3C1-B4C5-078F-8ED4-C6154DBA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162300"/>
            <a:ext cx="7369791" cy="4114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71795D8-9ADE-0D5C-33A7-D6484B1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3162300"/>
            <a:ext cx="7264629" cy="403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B236F60-C882-2BB4-3DEB-085046D772A6}"/>
                  </a:ext>
                </a:extLst>
              </p:cNvPr>
              <p:cNvSpPr txBox="1"/>
              <p:nvPr/>
            </p:nvSpPr>
            <p:spPr>
              <a:xfrm>
                <a:off x="10820400" y="4610100"/>
                <a:ext cx="4876800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236F60-C882-2BB4-3DEB-085046D77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4610100"/>
                <a:ext cx="4876800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04B2070-61F7-2BB2-D1AC-79BD659E398F}"/>
                  </a:ext>
                </a:extLst>
              </p:cNvPr>
              <p:cNvSpPr txBox="1"/>
              <p:nvPr/>
            </p:nvSpPr>
            <p:spPr>
              <a:xfrm>
                <a:off x="11049000" y="7048500"/>
                <a:ext cx="4876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4B2070-61F7-2BB2-D1AC-79BD659E3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7048500"/>
                <a:ext cx="487680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7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556" y="476709"/>
            <a:ext cx="17310889" cy="9333583"/>
            <a:chOff x="0" y="0"/>
            <a:chExt cx="4559246" cy="245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22809" y="0"/>
                  </a:moveTo>
                  <a:lnTo>
                    <a:pt x="4536438" y="0"/>
                  </a:lnTo>
                  <a:cubicBezTo>
                    <a:pt x="4549035" y="0"/>
                    <a:pt x="4559247" y="10212"/>
                    <a:pt x="4559247" y="22809"/>
                  </a:cubicBezTo>
                  <a:lnTo>
                    <a:pt x="4559247" y="2435419"/>
                  </a:lnTo>
                  <a:cubicBezTo>
                    <a:pt x="4559247" y="2448016"/>
                    <a:pt x="4549035" y="2458227"/>
                    <a:pt x="4536438" y="2458227"/>
                  </a:cubicBezTo>
                  <a:lnTo>
                    <a:pt x="22809" y="2458227"/>
                  </a:lnTo>
                  <a:cubicBezTo>
                    <a:pt x="10212" y="2458227"/>
                    <a:pt x="0" y="2448016"/>
                    <a:pt x="0" y="2435419"/>
                  </a:cubicBezTo>
                  <a:lnTo>
                    <a:pt x="0" y="22809"/>
                  </a:lnTo>
                  <a:cubicBezTo>
                    <a:pt x="0" y="10212"/>
                    <a:pt x="10212" y="0"/>
                    <a:pt x="22809" y="0"/>
                  </a:cubicBez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oogle Shape;973;p38">
            <a:extLst>
              <a:ext uri="{FF2B5EF4-FFF2-40B4-BE49-F238E27FC236}">
                <a16:creationId xmlns:a16="http://schemas.microsoft.com/office/drawing/2014/main" xmlns="" id="{BD64FB8D-6A91-699A-9E8A-3863DC4DC788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12" name="Google Shape;974;p38">
              <a:extLst>
                <a:ext uri="{FF2B5EF4-FFF2-40B4-BE49-F238E27FC236}">
                  <a16:creationId xmlns:a16="http://schemas.microsoft.com/office/drawing/2014/main" xmlns="" id="{65BF5C3E-6573-70AE-8741-8E9560A03D9C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oogle Shape;975;p38">
              <a:extLst>
                <a:ext uri="{FF2B5EF4-FFF2-40B4-BE49-F238E27FC236}">
                  <a16:creationId xmlns:a16="http://schemas.microsoft.com/office/drawing/2014/main" xmlns="" id="{E794E1CF-7EED-6376-CE74-DE97421BE513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976;p38">
              <a:extLst>
                <a:ext uri="{FF2B5EF4-FFF2-40B4-BE49-F238E27FC236}">
                  <a16:creationId xmlns:a16="http://schemas.microsoft.com/office/drawing/2014/main" xmlns="" id="{97A648ED-4A12-EE36-FDB6-696F9FE9FB11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oogle Shape;977;p38">
            <a:extLst>
              <a:ext uri="{FF2B5EF4-FFF2-40B4-BE49-F238E27FC236}">
                <a16:creationId xmlns:a16="http://schemas.microsoft.com/office/drawing/2014/main" xmlns="" id="{07D33613-67CD-8AC2-54C6-848EF09D4EE3}"/>
              </a:ext>
            </a:extLst>
          </p:cNvPr>
          <p:cNvGrpSpPr/>
          <p:nvPr/>
        </p:nvGrpSpPr>
        <p:grpSpPr>
          <a:xfrm>
            <a:off x="17221200" y="8953500"/>
            <a:ext cx="789052" cy="1079500"/>
            <a:chOff x="7225875" y="658100"/>
            <a:chExt cx="854050" cy="1121550"/>
          </a:xfrm>
        </p:grpSpPr>
        <p:sp>
          <p:nvSpPr>
            <p:cNvPr id="18" name="Google Shape;978;p38">
              <a:extLst>
                <a:ext uri="{FF2B5EF4-FFF2-40B4-BE49-F238E27FC236}">
                  <a16:creationId xmlns:a16="http://schemas.microsoft.com/office/drawing/2014/main" xmlns="" id="{6F2AD64B-38C7-8B00-C2EB-46680F210192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Google Shape;979;p38">
              <a:extLst>
                <a:ext uri="{FF2B5EF4-FFF2-40B4-BE49-F238E27FC236}">
                  <a16:creationId xmlns:a16="http://schemas.microsoft.com/office/drawing/2014/main" xmlns="" id="{0E29C5E5-80D5-829E-07F6-FA30AA31A55D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Google Shape;980;p38">
              <a:extLst>
                <a:ext uri="{FF2B5EF4-FFF2-40B4-BE49-F238E27FC236}">
                  <a16:creationId xmlns:a16="http://schemas.microsoft.com/office/drawing/2014/main" xmlns="" id="{60FB3CBF-7F9F-CCBE-C39E-2FD78E5DF411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22C674-4442-B0B7-D327-E4FE6D82CEF6}"/>
              </a:ext>
            </a:extLst>
          </p:cNvPr>
          <p:cNvGrpSpPr/>
          <p:nvPr/>
        </p:nvGrpSpPr>
        <p:grpSpPr>
          <a:xfrm>
            <a:off x="914400" y="647700"/>
            <a:ext cx="1066800" cy="1015663"/>
            <a:chOff x="3174278" y="287824"/>
            <a:chExt cx="605826" cy="71229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31CA703-FF9D-0DEE-835A-9CA1B9273F1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E59195-F9EB-0185-31CB-4D88D71B0D6E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F38B318-5C6A-C4B1-EBB7-37CD58282DBE}"/>
              </a:ext>
            </a:extLst>
          </p:cNvPr>
          <p:cNvSpPr txBox="1"/>
          <p:nvPr/>
        </p:nvSpPr>
        <p:spPr>
          <a:xfrm>
            <a:off x="2133600" y="800100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Chuyển các phân số thập phân thành số thập phân (theo mẫu):</a:t>
            </a:r>
            <a:endParaRPr kumimoji="0" lang="x-none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45FA35C-987D-F1B3-3C03-A04FCB46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943100"/>
            <a:ext cx="4330995" cy="1981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E072D73-DC81-EC77-B1BB-1964635BE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229100"/>
            <a:ext cx="13719837" cy="2209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90E0BBB-C6DA-E08C-579B-DBEF1C308233}"/>
              </a:ext>
            </a:extLst>
          </p:cNvPr>
          <p:cNvSpPr txBox="1"/>
          <p:nvPr/>
        </p:nvSpPr>
        <p:spPr>
          <a:xfrm>
            <a:off x="1447800" y="6819900"/>
            <a:ext cx="1531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</a:p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4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D637B5-A423-10DF-8EE1-04E7D1BB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28900"/>
            <a:ext cx="15526683" cy="259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9C03A-977E-54E8-9ADE-E98C3D611446}"/>
              </a:ext>
            </a:extLst>
          </p:cNvPr>
          <p:cNvSpPr txBox="1"/>
          <p:nvPr/>
        </p:nvSpPr>
        <p:spPr>
          <a:xfrm>
            <a:off x="2209800" y="3390900"/>
            <a:ext cx="213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0,4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1B71D9-F228-68CA-1895-835B3BED8C4D}"/>
              </a:ext>
            </a:extLst>
          </p:cNvPr>
          <p:cNvSpPr txBox="1"/>
          <p:nvPr/>
        </p:nvSpPr>
        <p:spPr>
          <a:xfrm>
            <a:off x="6934200" y="3390900"/>
            <a:ext cx="213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0,9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B2C8F8-1F3E-C682-A6CD-7DE4A11AA9CA}"/>
              </a:ext>
            </a:extLst>
          </p:cNvPr>
          <p:cNvSpPr txBox="1"/>
          <p:nvPr/>
        </p:nvSpPr>
        <p:spPr>
          <a:xfrm>
            <a:off x="11430000" y="3390900"/>
            <a:ext cx="213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0,6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971FD6-AAFA-EA27-AA29-C4FE927B1526}"/>
              </a:ext>
            </a:extLst>
          </p:cNvPr>
          <p:cNvSpPr txBox="1"/>
          <p:nvPr/>
        </p:nvSpPr>
        <p:spPr>
          <a:xfrm>
            <a:off x="15849600" y="3467100"/>
            <a:ext cx="213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BEB864-56B2-65C5-C31A-6F633316C9D2}"/>
              </a:ext>
            </a:extLst>
          </p:cNvPr>
          <p:cNvSpPr txBox="1"/>
          <p:nvPr/>
        </p:nvSpPr>
        <p:spPr>
          <a:xfrm>
            <a:off x="685800" y="7239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293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2A0ABB4-A028-CC24-C5EE-CBEA9665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76300"/>
            <a:ext cx="1676400" cy="21445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873825E-B4E5-2A6A-5F33-1E8C1817B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162300"/>
            <a:ext cx="1447800" cy="197020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96AF278F-B3B0-0535-7B1D-BFF1FEA69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143500"/>
            <a:ext cx="1676400" cy="219722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A59F9075-4780-CFFB-1C01-F2B9DB818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7581900"/>
            <a:ext cx="1369219" cy="1905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9CABA1B5-B882-E9A7-23C9-304DA3FD4F33}"/>
              </a:ext>
            </a:extLst>
          </p:cNvPr>
          <p:cNvSpPr txBox="1"/>
          <p:nvPr/>
        </p:nvSpPr>
        <p:spPr>
          <a:xfrm>
            <a:off x="4572000" y="14097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0,4: </a:t>
            </a:r>
            <a:r>
              <a:rPr lang="en-US" sz="5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EF73852-6978-C271-2B35-1F3FAD69CB16}"/>
              </a:ext>
            </a:extLst>
          </p:cNvPr>
          <p:cNvSpPr txBox="1"/>
          <p:nvPr/>
        </p:nvSpPr>
        <p:spPr>
          <a:xfrm>
            <a:off x="4724400" y="36195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0,9: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2C765E64-69C1-276D-AD77-ACB9D633610D}"/>
              </a:ext>
            </a:extLst>
          </p:cNvPr>
          <p:cNvSpPr txBox="1"/>
          <p:nvPr/>
        </p:nvSpPr>
        <p:spPr>
          <a:xfrm>
            <a:off x="4800600" y="58293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0,6: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FF3DFF9-D623-A68F-C231-9F6D116D3CC8}"/>
              </a:ext>
            </a:extLst>
          </p:cNvPr>
          <p:cNvSpPr txBox="1"/>
          <p:nvPr/>
        </p:nvSpPr>
        <p:spPr>
          <a:xfrm>
            <a:off x="4876800" y="80391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0,5: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3F5E27B8-CA45-02AD-78A1-0A21D57324A0}"/>
              </a:ext>
            </a:extLst>
          </p:cNvPr>
          <p:cNvSpPr txBox="1"/>
          <p:nvPr/>
        </p:nvSpPr>
        <p:spPr>
          <a:xfrm>
            <a:off x="685800" y="7239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3053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3F5E27B8-CA45-02AD-78A1-0A21D57324A0}"/>
              </a:ext>
            </a:extLst>
          </p:cNvPr>
          <p:cNvSpPr txBox="1"/>
          <p:nvPr/>
        </p:nvSpPr>
        <p:spPr>
          <a:xfrm>
            <a:off x="685800" y="7239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82B5CA-A68B-D871-BFC8-AD54C2978CB6}"/>
              </a:ext>
            </a:extLst>
          </p:cNvPr>
          <p:cNvSpPr txBox="1"/>
          <p:nvPr/>
        </p:nvSpPr>
        <p:spPr>
          <a:xfrm>
            <a:off x="1600200" y="647700"/>
            <a:ext cx="13030200" cy="438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0,1</a:t>
            </a:r>
          </a:p>
          <a:p>
            <a:pPr algn="just">
              <a:lnSpc>
                <a:spcPct val="150000"/>
              </a:lnSpc>
            </a:pP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0,8</a:t>
            </a:r>
          </a:p>
          <a:p>
            <a:pPr algn="just">
              <a:lnSpc>
                <a:spcPct val="150000"/>
              </a:lnSpc>
            </a:pP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0,3</a:t>
            </a:r>
          </a:p>
          <a:p>
            <a:pPr algn="just">
              <a:lnSpc>
                <a:spcPct val="150000"/>
              </a:lnSpc>
            </a:pP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0,9</a:t>
            </a:r>
          </a:p>
        </p:txBody>
      </p:sp>
    </p:spTree>
    <p:extLst>
      <p:ext uri="{BB962C8B-B14F-4D97-AF65-F5344CB8AC3E}">
        <p14:creationId xmlns:p14="http://schemas.microsoft.com/office/powerpoint/2010/main" val="41837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556" y="476709"/>
            <a:ext cx="17310889" cy="9333583"/>
            <a:chOff x="0" y="0"/>
            <a:chExt cx="4559246" cy="245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22809" y="0"/>
                  </a:moveTo>
                  <a:lnTo>
                    <a:pt x="4536438" y="0"/>
                  </a:lnTo>
                  <a:cubicBezTo>
                    <a:pt x="4549035" y="0"/>
                    <a:pt x="4559247" y="10212"/>
                    <a:pt x="4559247" y="22809"/>
                  </a:cubicBezTo>
                  <a:lnTo>
                    <a:pt x="4559247" y="2435419"/>
                  </a:lnTo>
                  <a:cubicBezTo>
                    <a:pt x="4559247" y="2448016"/>
                    <a:pt x="4549035" y="2458227"/>
                    <a:pt x="4536438" y="2458227"/>
                  </a:cubicBezTo>
                  <a:lnTo>
                    <a:pt x="22809" y="2458227"/>
                  </a:lnTo>
                  <a:cubicBezTo>
                    <a:pt x="10212" y="2458227"/>
                    <a:pt x="0" y="2448016"/>
                    <a:pt x="0" y="2435419"/>
                  </a:cubicBezTo>
                  <a:lnTo>
                    <a:pt x="0" y="22809"/>
                  </a:lnTo>
                  <a:cubicBezTo>
                    <a:pt x="0" y="10212"/>
                    <a:pt x="10212" y="0"/>
                    <a:pt x="22809" y="0"/>
                  </a:cubicBez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oogle Shape;973;p38">
            <a:extLst>
              <a:ext uri="{FF2B5EF4-FFF2-40B4-BE49-F238E27FC236}">
                <a16:creationId xmlns:a16="http://schemas.microsoft.com/office/drawing/2014/main" xmlns="" id="{BD64FB8D-6A91-699A-9E8A-3863DC4DC788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12" name="Google Shape;974;p38">
              <a:extLst>
                <a:ext uri="{FF2B5EF4-FFF2-40B4-BE49-F238E27FC236}">
                  <a16:creationId xmlns:a16="http://schemas.microsoft.com/office/drawing/2014/main" xmlns="" id="{65BF5C3E-6573-70AE-8741-8E9560A03D9C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oogle Shape;975;p38">
              <a:extLst>
                <a:ext uri="{FF2B5EF4-FFF2-40B4-BE49-F238E27FC236}">
                  <a16:creationId xmlns:a16="http://schemas.microsoft.com/office/drawing/2014/main" xmlns="" id="{E794E1CF-7EED-6376-CE74-DE97421BE513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976;p38">
              <a:extLst>
                <a:ext uri="{FF2B5EF4-FFF2-40B4-BE49-F238E27FC236}">
                  <a16:creationId xmlns:a16="http://schemas.microsoft.com/office/drawing/2014/main" xmlns="" id="{97A648ED-4A12-EE36-FDB6-696F9FE9FB11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22C674-4442-B0B7-D327-E4FE6D82CEF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31CA703-FF9D-0DEE-835A-9CA1B9273F1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E59195-F9EB-0185-31CB-4D88D71B0D6E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91D4CD-170B-3F06-E86A-421221098478}"/>
              </a:ext>
            </a:extLst>
          </p:cNvPr>
          <p:cNvSpPr txBox="1"/>
          <p:nvPr/>
        </p:nvSpPr>
        <p:spPr>
          <a:xfrm>
            <a:off x="2438400" y="7239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mỗi số thập phân sau thành phân số thập phân (theo mẫu):</a:t>
            </a:r>
            <a:endParaRPr kumimoji="0" lang="x-none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C1C20E5-9993-12A9-9641-71D69EBAD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47900"/>
            <a:ext cx="4561896" cy="2133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EED1F26-D311-1BD4-079E-2E49C3ED1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457700"/>
            <a:ext cx="13411200" cy="2277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E889D4A-EC09-5420-40A9-338418F6AECE}"/>
                  </a:ext>
                </a:extLst>
              </p:cNvPr>
              <p:cNvSpPr txBox="1"/>
              <p:nvPr/>
            </p:nvSpPr>
            <p:spPr>
              <a:xfrm>
                <a:off x="1219200" y="6667500"/>
                <a:ext cx="35052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889D4A-EC09-5420-40A9-338418F6A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667500"/>
                <a:ext cx="3505200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5F78CF05-FB6B-5366-8E6A-397DED3184EA}"/>
                  </a:ext>
                </a:extLst>
              </p:cNvPr>
              <p:cNvSpPr txBox="1"/>
              <p:nvPr/>
            </p:nvSpPr>
            <p:spPr>
              <a:xfrm>
                <a:off x="5105400" y="6743700"/>
                <a:ext cx="35052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F78CF05-FB6B-5366-8E6A-397DED31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743700"/>
                <a:ext cx="3505200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E8AB08E5-C3C8-F66C-326F-02B36C450137}"/>
                  </a:ext>
                </a:extLst>
              </p:cNvPr>
              <p:cNvSpPr txBox="1"/>
              <p:nvPr/>
            </p:nvSpPr>
            <p:spPr>
              <a:xfrm>
                <a:off x="8763000" y="6743700"/>
                <a:ext cx="35052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8AB08E5-C3C8-F66C-326F-02B36C45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6743700"/>
                <a:ext cx="3505200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239BBF01-2E12-8DB5-C734-58A8E5FE727F}"/>
                  </a:ext>
                </a:extLst>
              </p:cNvPr>
              <p:cNvSpPr txBox="1"/>
              <p:nvPr/>
            </p:nvSpPr>
            <p:spPr>
              <a:xfrm>
                <a:off x="12496800" y="6743700"/>
                <a:ext cx="35052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39BBF01-2E12-8DB5-C734-58A8E5FE7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6743700"/>
                <a:ext cx="3505200" cy="1364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6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7547" y="6548002"/>
            <a:ext cx="20398401" cy="4253348"/>
            <a:chOff x="0" y="0"/>
            <a:chExt cx="5372418" cy="1120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72418" cy="1120223"/>
            </a:xfrm>
            <a:custGeom>
              <a:avLst/>
              <a:gdLst/>
              <a:ahLst/>
              <a:cxnLst/>
              <a:rect l="l" t="t" r="r" b="b"/>
              <a:pathLst>
                <a:path w="5372418" h="1120223">
                  <a:moveTo>
                    <a:pt x="0" y="0"/>
                  </a:moveTo>
                  <a:lnTo>
                    <a:pt x="5372418" y="0"/>
                  </a:lnTo>
                  <a:lnTo>
                    <a:pt x="5372418" y="1120223"/>
                  </a:lnTo>
                  <a:lnTo>
                    <a:pt x="0" y="1120223"/>
                  </a:lnTo>
                  <a:close/>
                </a:path>
              </a:pathLst>
            </a:custGeom>
            <a:solidFill>
              <a:srgbClr val="F9D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72418" cy="1158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96456" y="4809538"/>
            <a:ext cx="2063800" cy="2627523"/>
          </a:xfrm>
          <a:custGeom>
            <a:avLst/>
            <a:gdLst/>
            <a:ahLst/>
            <a:cxnLst/>
            <a:rect l="l" t="t" r="r" b="b"/>
            <a:pathLst>
              <a:path w="2063800" h="2627523">
                <a:moveTo>
                  <a:pt x="0" y="0"/>
                </a:moveTo>
                <a:lnTo>
                  <a:pt x="2063800" y="0"/>
                </a:lnTo>
                <a:lnTo>
                  <a:pt x="2063800" y="2627523"/>
                </a:lnTo>
                <a:lnTo>
                  <a:pt x="0" y="2627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62400" y="723900"/>
            <a:ext cx="10624199" cy="5514547"/>
          </a:xfrm>
          <a:custGeom>
            <a:avLst/>
            <a:gdLst/>
            <a:ahLst/>
            <a:cxnLst/>
            <a:rect l="l" t="t" r="r" b="b"/>
            <a:pathLst>
              <a:path w="6770092" h="5514547">
                <a:moveTo>
                  <a:pt x="0" y="0"/>
                </a:moveTo>
                <a:lnTo>
                  <a:pt x="6770092" y="0"/>
                </a:lnTo>
                <a:lnTo>
                  <a:pt x="6770092" y="5514547"/>
                </a:lnTo>
                <a:lnTo>
                  <a:pt x="0" y="5514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593298" y="3462454"/>
            <a:ext cx="6443801" cy="8560605"/>
          </a:xfrm>
          <a:custGeom>
            <a:avLst/>
            <a:gdLst/>
            <a:ahLst/>
            <a:cxnLst/>
            <a:rect l="l" t="t" r="r" b="b"/>
            <a:pathLst>
              <a:path w="6443801" h="8560605">
                <a:moveTo>
                  <a:pt x="0" y="0"/>
                </a:moveTo>
                <a:lnTo>
                  <a:pt x="6443801" y="0"/>
                </a:lnTo>
                <a:lnTo>
                  <a:pt x="6443801" y="8560606"/>
                </a:lnTo>
                <a:lnTo>
                  <a:pt x="0" y="8560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552769" y="787113"/>
            <a:ext cx="2115932" cy="2127536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7437061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xmlns="" id="{DACC4B93-2C70-FDF6-354F-919617A2D6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287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81B0CC-182D-81B5-B1AD-9E9DB2CD1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23900"/>
            <a:ext cx="15192769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5DE31C-4310-CDB9-8B96-B3AFF0A7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857500"/>
            <a:ext cx="11201400" cy="670657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92E4878-834B-FF5A-324B-EAD66BAE2FFC}"/>
              </a:ext>
            </a:extLst>
          </p:cNvPr>
          <p:cNvSpPr/>
          <p:nvPr/>
        </p:nvSpPr>
        <p:spPr>
          <a:xfrm>
            <a:off x="12877800" y="4991100"/>
            <a:ext cx="762000" cy="6858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0,6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B8086E3-8512-18F6-ADFC-63DAF7346AD8}"/>
              </a:ext>
            </a:extLst>
          </p:cNvPr>
          <p:cNvSpPr/>
          <p:nvPr/>
        </p:nvSpPr>
        <p:spPr>
          <a:xfrm>
            <a:off x="13335000" y="8496300"/>
            <a:ext cx="762000" cy="6858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25533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86806" y="7824284"/>
            <a:ext cx="21082525" cy="4983142"/>
          </a:xfrm>
          <a:custGeom>
            <a:avLst/>
            <a:gdLst/>
            <a:ahLst/>
            <a:cxnLst/>
            <a:rect l="l" t="t" r="r" b="b"/>
            <a:pathLst>
              <a:path w="21082525" h="4983142">
                <a:moveTo>
                  <a:pt x="0" y="0"/>
                </a:moveTo>
                <a:lnTo>
                  <a:pt x="21082525" y="0"/>
                </a:lnTo>
                <a:lnTo>
                  <a:pt x="21082525" y="4983142"/>
                </a:lnTo>
                <a:lnTo>
                  <a:pt x="0" y="498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281614" y="2185812"/>
            <a:ext cx="3977686" cy="11276944"/>
          </a:xfrm>
          <a:custGeom>
            <a:avLst/>
            <a:gdLst/>
            <a:ahLst/>
            <a:cxnLst/>
            <a:rect l="l" t="t" r="r" b="b"/>
            <a:pathLst>
              <a:path w="3977686" h="11276944">
                <a:moveTo>
                  <a:pt x="0" y="0"/>
                </a:moveTo>
                <a:lnTo>
                  <a:pt x="3977686" y="0"/>
                </a:lnTo>
                <a:lnTo>
                  <a:pt x="3977686" y="11276944"/>
                </a:lnTo>
                <a:lnTo>
                  <a:pt x="0" y="11276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454954" y="972792"/>
            <a:ext cx="4617032" cy="2426041"/>
          </a:xfrm>
          <a:custGeom>
            <a:avLst/>
            <a:gdLst/>
            <a:ahLst/>
            <a:cxnLst/>
            <a:rect l="l" t="t" r="r" b="b"/>
            <a:pathLst>
              <a:path w="4617032" h="2426041">
                <a:moveTo>
                  <a:pt x="0" y="0"/>
                </a:moveTo>
                <a:lnTo>
                  <a:pt x="4617032" y="0"/>
                </a:lnTo>
                <a:lnTo>
                  <a:pt x="4617032" y="2426040"/>
                </a:lnTo>
                <a:lnTo>
                  <a:pt x="0" y="2426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976645" y="1061503"/>
            <a:ext cx="9858846" cy="7879105"/>
          </a:xfrm>
          <a:custGeom>
            <a:avLst/>
            <a:gdLst/>
            <a:ahLst/>
            <a:cxnLst/>
            <a:rect l="l" t="t" r="r" b="b"/>
            <a:pathLst>
              <a:path w="9858846" h="7879105">
                <a:moveTo>
                  <a:pt x="0" y="0"/>
                </a:moveTo>
                <a:lnTo>
                  <a:pt x="9858846" y="0"/>
                </a:lnTo>
                <a:lnTo>
                  <a:pt x="9858846" y="7879105"/>
                </a:lnTo>
                <a:lnTo>
                  <a:pt x="0" y="78791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93250" y="6500718"/>
            <a:ext cx="2599250" cy="3309230"/>
          </a:xfrm>
          <a:custGeom>
            <a:avLst/>
            <a:gdLst/>
            <a:ahLst/>
            <a:cxnLst/>
            <a:rect l="l" t="t" r="r" b="b"/>
            <a:pathLst>
              <a:path w="2599250" h="3309230">
                <a:moveTo>
                  <a:pt x="0" y="0"/>
                </a:moveTo>
                <a:lnTo>
                  <a:pt x="2599250" y="0"/>
                </a:lnTo>
                <a:lnTo>
                  <a:pt x="2599250" y="3309231"/>
                </a:lnTo>
                <a:lnTo>
                  <a:pt x="0" y="33092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718470" y="128412"/>
            <a:ext cx="3673394" cy="4114800"/>
          </a:xfrm>
          <a:custGeom>
            <a:avLst/>
            <a:gdLst/>
            <a:ahLst/>
            <a:cxnLst/>
            <a:rect l="l" t="t" r="r" b="b"/>
            <a:pathLst>
              <a:path w="3673394" h="4114800">
                <a:moveTo>
                  <a:pt x="0" y="0"/>
                </a:moveTo>
                <a:lnTo>
                  <a:pt x="3673395" y="0"/>
                </a:lnTo>
                <a:lnTo>
                  <a:pt x="3673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E90811-7BC7-075E-60EA-3C1D4F20C8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3400" y="3086100"/>
            <a:ext cx="6647078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7547" y="6548002"/>
            <a:ext cx="20398401" cy="4253348"/>
            <a:chOff x="0" y="0"/>
            <a:chExt cx="5372418" cy="1120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72418" cy="1120223"/>
            </a:xfrm>
            <a:custGeom>
              <a:avLst/>
              <a:gdLst/>
              <a:ahLst/>
              <a:cxnLst/>
              <a:rect l="l" t="t" r="r" b="b"/>
              <a:pathLst>
                <a:path w="5372418" h="1120223">
                  <a:moveTo>
                    <a:pt x="0" y="0"/>
                  </a:moveTo>
                  <a:lnTo>
                    <a:pt x="5372418" y="0"/>
                  </a:lnTo>
                  <a:lnTo>
                    <a:pt x="5372418" y="1120223"/>
                  </a:lnTo>
                  <a:lnTo>
                    <a:pt x="0" y="1120223"/>
                  </a:lnTo>
                  <a:close/>
                </a:path>
              </a:pathLst>
            </a:custGeom>
            <a:solidFill>
              <a:srgbClr val="F9D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72418" cy="1158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6456" y="4809538"/>
            <a:ext cx="2063800" cy="2627523"/>
          </a:xfrm>
          <a:custGeom>
            <a:avLst/>
            <a:gdLst/>
            <a:ahLst/>
            <a:cxnLst/>
            <a:rect l="l" t="t" r="r" b="b"/>
            <a:pathLst>
              <a:path w="2063800" h="2627523">
                <a:moveTo>
                  <a:pt x="0" y="0"/>
                </a:moveTo>
                <a:lnTo>
                  <a:pt x="2063800" y="0"/>
                </a:lnTo>
                <a:lnTo>
                  <a:pt x="2063800" y="2627523"/>
                </a:lnTo>
                <a:lnTo>
                  <a:pt x="0" y="2627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62400" y="723900"/>
            <a:ext cx="10624199" cy="5514547"/>
          </a:xfrm>
          <a:custGeom>
            <a:avLst/>
            <a:gdLst/>
            <a:ahLst/>
            <a:cxnLst/>
            <a:rect l="l" t="t" r="r" b="b"/>
            <a:pathLst>
              <a:path w="6770092" h="5514547">
                <a:moveTo>
                  <a:pt x="0" y="0"/>
                </a:moveTo>
                <a:lnTo>
                  <a:pt x="6770092" y="0"/>
                </a:lnTo>
                <a:lnTo>
                  <a:pt x="6770092" y="5514547"/>
                </a:lnTo>
                <a:lnTo>
                  <a:pt x="0" y="5514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593298" y="3462454"/>
            <a:ext cx="6443801" cy="8560605"/>
          </a:xfrm>
          <a:custGeom>
            <a:avLst/>
            <a:gdLst/>
            <a:ahLst/>
            <a:cxnLst/>
            <a:rect l="l" t="t" r="r" b="b"/>
            <a:pathLst>
              <a:path w="6443801" h="8560605">
                <a:moveTo>
                  <a:pt x="0" y="0"/>
                </a:moveTo>
                <a:lnTo>
                  <a:pt x="6443801" y="0"/>
                </a:lnTo>
                <a:lnTo>
                  <a:pt x="6443801" y="8560606"/>
                </a:lnTo>
                <a:lnTo>
                  <a:pt x="0" y="8560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552769" y="787113"/>
            <a:ext cx="2115932" cy="2127536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7437061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CCFF19CD-D4A7-DFF0-9EEE-956672EFF8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28700"/>
            <a:ext cx="7200000" cy="554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49465" y="1269213"/>
            <a:ext cx="369300" cy="73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32" tIns="91416" rIns="182832" bIns="91416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371600"/>
            <a:endParaRPr lang="vi-VN" altLang="en-US" sz="36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40" name="Rectangle 21"/>
          <p:cNvSpPr>
            <a:spLocks noChangeArrowheads="1"/>
          </p:cNvSpPr>
          <p:nvPr/>
        </p:nvSpPr>
        <p:spPr bwMode="auto">
          <a:xfrm>
            <a:off x="522515" y="1125144"/>
            <a:ext cx="1708181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32" tIns="91416" rIns="182832" bIns="91416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371600"/>
            <a:endParaRPr lang="en-US" altLang="en-US" sz="4800" b="1" dirty="0">
              <a:solidFill>
                <a:prstClr val="black"/>
              </a:solidFill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16716" y="0"/>
            <a:ext cx="18018848" cy="101727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2832" tIns="91416" rIns="182832" bIns="91416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8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06903" y="-246456"/>
            <a:ext cx="1982393" cy="264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534583" y="7847177"/>
            <a:ext cx="1916906" cy="254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7185" y="428811"/>
            <a:ext cx="1242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Thứ </a:t>
            </a:r>
            <a:r>
              <a:rPr lang="en-US" sz="4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ngày </a:t>
            </a:r>
            <a:r>
              <a:rPr lang="vi-VN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vi-VN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tháng </a:t>
            </a:r>
            <a:r>
              <a:rPr lang="vi-VN" sz="4800" b="1" dirty="0" smtClean="0">
                <a:solidFill>
                  <a:srgbClr val="0070C0"/>
                </a:solidFill>
                <a:latin typeface="+mj-lt"/>
              </a:rPr>
              <a:t>10 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năm </a:t>
            </a:r>
            <a:r>
              <a:rPr lang="vi-VN" sz="4800" b="1" dirty="0" smtClean="0">
                <a:solidFill>
                  <a:srgbClr val="0070C0"/>
                </a:solidFill>
                <a:latin typeface="+mj-lt"/>
              </a:rPr>
              <a:t>202</a:t>
            </a:r>
            <a:r>
              <a:rPr lang="vi-VN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691" y="2066679"/>
            <a:ext cx="7931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TOÁN </a:t>
            </a:r>
            <a:endParaRPr lang="en-US" sz="48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15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6" y="16470"/>
            <a:ext cx="2628900" cy="254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81" y="7789916"/>
            <a:ext cx="1616870" cy="2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27" y="7739768"/>
            <a:ext cx="1616870" cy="2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74" y="7789916"/>
            <a:ext cx="1616870" cy="2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26" y="7789916"/>
            <a:ext cx="1616870" cy="2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37646" y="7512840"/>
            <a:ext cx="1982393" cy="264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476" y="7789916"/>
            <a:ext cx="1616870" cy="2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70E7241-A002-AC2B-93BE-7494EB622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400300"/>
            <a:ext cx="2359356" cy="12619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1247B79-50D3-B76A-B604-EF88440E3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000500"/>
            <a:ext cx="1476604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2251884" y="1301065"/>
            <a:ext cx="6036116" cy="7684870"/>
          </a:xfrm>
          <a:custGeom>
            <a:avLst/>
            <a:gdLst/>
            <a:ahLst/>
            <a:cxnLst/>
            <a:rect l="l" t="t" r="r" b="b"/>
            <a:pathLst>
              <a:path w="6036116" h="7684870">
                <a:moveTo>
                  <a:pt x="0" y="0"/>
                </a:moveTo>
                <a:lnTo>
                  <a:pt x="6036116" y="0"/>
                </a:lnTo>
                <a:lnTo>
                  <a:pt x="6036116" y="7684870"/>
                </a:lnTo>
                <a:lnTo>
                  <a:pt x="0" y="7684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492944" y="8985935"/>
            <a:ext cx="19273888" cy="1815415"/>
            <a:chOff x="0" y="0"/>
            <a:chExt cx="5076250" cy="478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76250" cy="478134"/>
            </a:xfrm>
            <a:custGeom>
              <a:avLst/>
              <a:gdLst/>
              <a:ahLst/>
              <a:cxnLst/>
              <a:rect l="l" t="t" r="r" b="b"/>
              <a:pathLst>
                <a:path w="5076250" h="478134">
                  <a:moveTo>
                    <a:pt x="0" y="0"/>
                  </a:moveTo>
                  <a:lnTo>
                    <a:pt x="5076250" y="0"/>
                  </a:lnTo>
                  <a:lnTo>
                    <a:pt x="5076250" y="478134"/>
                  </a:lnTo>
                  <a:lnTo>
                    <a:pt x="0" y="478134"/>
                  </a:lnTo>
                  <a:close/>
                </a:path>
              </a:pathLst>
            </a:custGeom>
            <a:solidFill>
              <a:srgbClr val="F7CC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076250" cy="516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E9FABA-E04A-6339-6D96-AE83D6C7C734}"/>
              </a:ext>
            </a:extLst>
          </p:cNvPr>
          <p:cNvSpPr txBox="1"/>
          <p:nvPr/>
        </p:nvSpPr>
        <p:spPr>
          <a:xfrm>
            <a:off x="685800" y="2400300"/>
            <a:ext cx="1120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just" latinLnBrk="1">
              <a:buFont typeface="Arial" panose="020B0604020202020204" pitchFamily="34" charset="0"/>
              <a:buChar char="•"/>
              <a:defRPr/>
            </a:pPr>
            <a:r>
              <a:rPr lang="vi-VN" altLang="ko-KR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được khái niệm số thập phân (dạng phần mười); biết đọc, viết số thập phân (dạng phần mười).</a:t>
            </a:r>
          </a:p>
          <a:p>
            <a:pPr marL="685800" lvl="0" indent="-685800" algn="just" latinLnBrk="1">
              <a:buFont typeface="Arial" panose="020B0604020202020204" pitchFamily="34" charset="0"/>
              <a:buChar char="•"/>
              <a:defRPr/>
            </a:pPr>
            <a:r>
              <a:rPr lang="vi-VN" altLang="ko-KR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được chuyển các phân số thập phân thành số thập phân và ngược lại.</a:t>
            </a:r>
            <a:endParaRPr lang="en-US" altLang="ko-KR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latinLnBrk="1">
              <a:buFont typeface="Arial" panose="020B0604020202020204" pitchFamily="34" charset="0"/>
              <a:buChar char="•"/>
              <a:defRPr/>
            </a:pPr>
            <a:r>
              <a:rPr lang="vi-VN" altLang="ko-KR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việc ghi số đo đại lượng (độ dài) bằng việc sử dụng số thập phân.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3B1150-CAD9-F7F5-0D9A-A64EDDE9B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4230499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7547" y="6548002"/>
            <a:ext cx="20398401" cy="4253348"/>
            <a:chOff x="0" y="0"/>
            <a:chExt cx="5372418" cy="1120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72418" cy="1120223"/>
            </a:xfrm>
            <a:custGeom>
              <a:avLst/>
              <a:gdLst/>
              <a:ahLst/>
              <a:cxnLst/>
              <a:rect l="l" t="t" r="r" b="b"/>
              <a:pathLst>
                <a:path w="5372418" h="1120223">
                  <a:moveTo>
                    <a:pt x="0" y="0"/>
                  </a:moveTo>
                  <a:lnTo>
                    <a:pt x="5372418" y="0"/>
                  </a:lnTo>
                  <a:lnTo>
                    <a:pt x="5372418" y="1120223"/>
                  </a:lnTo>
                  <a:lnTo>
                    <a:pt x="0" y="1120223"/>
                  </a:lnTo>
                  <a:close/>
                </a:path>
              </a:pathLst>
            </a:custGeom>
            <a:solidFill>
              <a:srgbClr val="F9D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72418" cy="1158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96456" y="4809538"/>
            <a:ext cx="2063800" cy="2627523"/>
          </a:xfrm>
          <a:custGeom>
            <a:avLst/>
            <a:gdLst/>
            <a:ahLst/>
            <a:cxnLst/>
            <a:rect l="l" t="t" r="r" b="b"/>
            <a:pathLst>
              <a:path w="2063800" h="2627523">
                <a:moveTo>
                  <a:pt x="0" y="0"/>
                </a:moveTo>
                <a:lnTo>
                  <a:pt x="2063800" y="0"/>
                </a:lnTo>
                <a:lnTo>
                  <a:pt x="2063800" y="2627523"/>
                </a:lnTo>
                <a:lnTo>
                  <a:pt x="0" y="2627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62400" y="723900"/>
            <a:ext cx="10624199" cy="5514547"/>
          </a:xfrm>
          <a:custGeom>
            <a:avLst/>
            <a:gdLst/>
            <a:ahLst/>
            <a:cxnLst/>
            <a:rect l="l" t="t" r="r" b="b"/>
            <a:pathLst>
              <a:path w="6770092" h="5514547">
                <a:moveTo>
                  <a:pt x="0" y="0"/>
                </a:moveTo>
                <a:lnTo>
                  <a:pt x="6770092" y="0"/>
                </a:lnTo>
                <a:lnTo>
                  <a:pt x="6770092" y="5514547"/>
                </a:lnTo>
                <a:lnTo>
                  <a:pt x="0" y="5514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593298" y="3462454"/>
            <a:ext cx="6443801" cy="8560605"/>
          </a:xfrm>
          <a:custGeom>
            <a:avLst/>
            <a:gdLst/>
            <a:ahLst/>
            <a:cxnLst/>
            <a:rect l="l" t="t" r="r" b="b"/>
            <a:pathLst>
              <a:path w="6443801" h="8560605">
                <a:moveTo>
                  <a:pt x="0" y="0"/>
                </a:moveTo>
                <a:lnTo>
                  <a:pt x="6443801" y="0"/>
                </a:lnTo>
                <a:lnTo>
                  <a:pt x="6443801" y="8560606"/>
                </a:lnTo>
                <a:lnTo>
                  <a:pt x="0" y="8560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552769" y="787113"/>
            <a:ext cx="2115932" cy="2127536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7437061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7F67B978-D4BA-35BD-1AA0-4C6B97CE8B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52500"/>
            <a:ext cx="8066486" cy="60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556" y="476709"/>
            <a:ext cx="17310889" cy="9333583"/>
            <a:chOff x="0" y="0"/>
            <a:chExt cx="4559246" cy="245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22809" y="0"/>
                  </a:moveTo>
                  <a:lnTo>
                    <a:pt x="4536438" y="0"/>
                  </a:lnTo>
                  <a:cubicBezTo>
                    <a:pt x="4549035" y="0"/>
                    <a:pt x="4559247" y="10212"/>
                    <a:pt x="4559247" y="22809"/>
                  </a:cubicBezTo>
                  <a:lnTo>
                    <a:pt x="4559247" y="2435419"/>
                  </a:lnTo>
                  <a:cubicBezTo>
                    <a:pt x="4559247" y="2448016"/>
                    <a:pt x="4549035" y="2458227"/>
                    <a:pt x="4536438" y="2458227"/>
                  </a:cubicBezTo>
                  <a:lnTo>
                    <a:pt x="22809" y="2458227"/>
                  </a:lnTo>
                  <a:cubicBezTo>
                    <a:pt x="10212" y="2458227"/>
                    <a:pt x="0" y="2448016"/>
                    <a:pt x="0" y="2435419"/>
                  </a:cubicBezTo>
                  <a:lnTo>
                    <a:pt x="0" y="22809"/>
                  </a:lnTo>
                  <a:cubicBezTo>
                    <a:pt x="0" y="10212"/>
                    <a:pt x="10212" y="0"/>
                    <a:pt x="22809" y="0"/>
                  </a:cubicBez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1A73C9-71B5-7E07-9C51-746C72F3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19100"/>
            <a:ext cx="15857558" cy="6172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122533-CCCC-6595-5178-746F8489F35C}"/>
              </a:ext>
            </a:extLst>
          </p:cNvPr>
          <p:cNvSpPr/>
          <p:nvPr/>
        </p:nvSpPr>
        <p:spPr>
          <a:xfrm>
            <a:off x="1600200" y="6819900"/>
            <a:ext cx="14935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 giấy được chia thành bao nhiêu phần bằng nhau?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7ECC332-B140-D344-7780-FC4DD158CCC7}"/>
              </a:ext>
            </a:extLst>
          </p:cNvPr>
          <p:cNvSpPr/>
          <p:nvPr/>
        </p:nvSpPr>
        <p:spPr>
          <a:xfrm>
            <a:off x="3352800" y="8115300"/>
            <a:ext cx="12039600" cy="131319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Băng giấy được chia thành 10 phần bằng nhau.</a:t>
            </a:r>
            <a:endParaRPr lang="en-US" sz="40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4459C4-620C-78DF-8EE3-33B91BB511D3}"/>
              </a:ext>
            </a:extLst>
          </p:cNvPr>
          <p:cNvSpPr/>
          <p:nvPr/>
        </p:nvSpPr>
        <p:spPr>
          <a:xfrm>
            <a:off x="1600200" y="6819900"/>
            <a:ext cx="14935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số chỉ phân tô đậm của từng băng giấy hai bạn cầm là gì?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659E3368-5EA7-0A8D-ED80-6930DF4CDB3C}"/>
                  </a:ext>
                </a:extLst>
              </p:cNvPr>
              <p:cNvSpPr/>
              <p:nvPr/>
            </p:nvSpPr>
            <p:spPr>
              <a:xfrm>
                <a:off x="2667000" y="8115300"/>
                <a:ext cx="13258800" cy="160020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59E3368-5EA7-0A8D-ED80-6930DF4CD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8115300"/>
                <a:ext cx="13258800" cy="1600200"/>
              </a:xfrm>
              <a:prstGeom prst="roundRect">
                <a:avLst/>
              </a:prstGeom>
              <a:blipFill>
                <a:blip r:embed="rId3"/>
                <a:stretch>
                  <a:fillRect l="-368" t="-6084" r="-1195" b="-6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2C41D0-9EC5-C37B-4A65-FE5FB0533C1B}"/>
              </a:ext>
            </a:extLst>
          </p:cNvPr>
          <p:cNvSpPr/>
          <p:nvPr/>
        </p:nvSpPr>
        <p:spPr>
          <a:xfrm>
            <a:off x="1447800" y="1790700"/>
            <a:ext cx="54864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0461B5C-B310-CDF9-0A2E-EE8D92E27607}"/>
                  </a:ext>
                </a:extLst>
              </p:cNvPr>
              <p:cNvSpPr txBox="1"/>
              <p:nvPr/>
            </p:nvSpPr>
            <p:spPr>
              <a:xfrm>
                <a:off x="1752600" y="1943100"/>
                <a:ext cx="48768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vi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0,1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61B5C-B310-CDF9-0A2E-EE8D92E2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43100"/>
                <a:ext cx="4876800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6AEF76F-3B7C-5396-0098-C1295290A63B}"/>
                  </a:ext>
                </a:extLst>
              </p:cNvPr>
              <p:cNvSpPr txBox="1"/>
              <p:nvPr/>
            </p:nvSpPr>
            <p:spPr>
              <a:xfrm>
                <a:off x="1828800" y="2933700"/>
                <a:ext cx="518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,1 đọ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EF76F-3B7C-5396-0098-C1295290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933700"/>
                <a:ext cx="518160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582460E-7A24-D579-160E-C99AA43B7AB2}"/>
                  </a:ext>
                </a:extLst>
              </p:cNvPr>
              <p:cNvSpPr txBox="1"/>
              <p:nvPr/>
            </p:nvSpPr>
            <p:spPr>
              <a:xfrm>
                <a:off x="1524000" y="35433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82460E-7A24-D579-160E-C99AA43B7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43300"/>
                <a:ext cx="51816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0DEF60A-3148-F85D-AA70-2D9466A7B45F}"/>
                  </a:ext>
                </a:extLst>
              </p:cNvPr>
              <p:cNvSpPr txBox="1"/>
              <p:nvPr/>
            </p:nvSpPr>
            <p:spPr>
              <a:xfrm>
                <a:off x="1828800" y="4610100"/>
                <a:ext cx="518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ố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𝐭𝐡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𝐩𝐡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EF60A-3148-F85D-AA70-2D9466A7B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610100"/>
                <a:ext cx="51816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60D773E-2E8C-B925-2468-F37753195FA1}"/>
              </a:ext>
            </a:extLst>
          </p:cNvPr>
          <p:cNvSpPr/>
          <p:nvPr/>
        </p:nvSpPr>
        <p:spPr>
          <a:xfrm>
            <a:off x="10744200" y="1790700"/>
            <a:ext cx="54864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DFBD4472-6EC8-E0C3-E9BF-3029D565CB92}"/>
                  </a:ext>
                </a:extLst>
              </p:cNvPr>
              <p:cNvSpPr txBox="1"/>
              <p:nvPr/>
            </p:nvSpPr>
            <p:spPr>
              <a:xfrm>
                <a:off x="11049000" y="1943100"/>
                <a:ext cx="48768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vi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0,3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D4472-6EC8-E0C3-E9BF-3029D565C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1943100"/>
                <a:ext cx="48768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36D7139-E711-8142-8FE1-C272B4601709}"/>
                  </a:ext>
                </a:extLst>
              </p:cNvPr>
              <p:cNvSpPr txBox="1"/>
              <p:nvPr/>
            </p:nvSpPr>
            <p:spPr>
              <a:xfrm>
                <a:off x="11125200" y="2933700"/>
                <a:ext cx="518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,3 đọ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6D7139-E711-8142-8FE1-C272B46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2933700"/>
                <a:ext cx="5181600" cy="584775"/>
              </a:xfrm>
              <a:prstGeom prst="rect">
                <a:avLst/>
              </a:prstGeom>
              <a:blipFill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AE9D007-366D-8805-B1FD-18A7A28FCE17}"/>
                  </a:ext>
                </a:extLst>
              </p:cNvPr>
              <p:cNvSpPr txBox="1"/>
              <p:nvPr/>
            </p:nvSpPr>
            <p:spPr>
              <a:xfrm>
                <a:off x="10820400" y="35433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E9D007-366D-8805-B1FD-18A7A28F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3543300"/>
                <a:ext cx="51816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56E0CD5-DDD9-408E-8065-2B21637D7F7B}"/>
                  </a:ext>
                </a:extLst>
              </p:cNvPr>
              <p:cNvSpPr txBox="1"/>
              <p:nvPr/>
            </p:nvSpPr>
            <p:spPr>
              <a:xfrm>
                <a:off x="11125200" y="4610100"/>
                <a:ext cx="518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,3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ố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𝐭𝐡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𝐩𝐡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6E0CD5-DDD9-408E-8065-2B21637D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4610100"/>
                <a:ext cx="51816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E18F5-6725-6CA4-B12F-AB8BCEC98E2D}"/>
              </a:ext>
            </a:extLst>
          </p:cNvPr>
          <p:cNvSpPr/>
          <p:nvPr/>
        </p:nvSpPr>
        <p:spPr>
          <a:xfrm>
            <a:off x="457201" y="495300"/>
            <a:ext cx="17297400" cy="9372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CC164D5-B459-E5D1-07ED-7BA682D39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44805"/>
              </p:ext>
            </p:extLst>
          </p:nvPr>
        </p:nvGraphicFramePr>
        <p:xfrm>
          <a:off x="1371600" y="1079500"/>
          <a:ext cx="15697200" cy="4495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xmlns="" val="524020401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xmlns="" val="1808966889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xmlns="" val="328586817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xmlns="" val="665032269"/>
                    </a:ext>
                  </a:extLst>
                </a:gridCol>
              </a:tblGrid>
              <a:tr h="1092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3301869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53799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085494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3274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CA53BE-9C63-00AC-1518-8743FD9CA6EC}"/>
              </a:ext>
            </a:extLst>
          </p:cNvPr>
          <p:cNvSpPr txBox="1"/>
          <p:nvPr/>
        </p:nvSpPr>
        <p:spPr>
          <a:xfrm>
            <a:off x="2057400" y="34671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0,1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C20403-F822-CA10-1830-A52346F2AAE4}"/>
              </a:ext>
            </a:extLst>
          </p:cNvPr>
          <p:cNvSpPr txBox="1"/>
          <p:nvPr/>
        </p:nvSpPr>
        <p:spPr>
          <a:xfrm>
            <a:off x="5943600" y="3390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DBD927-4A01-CCB5-2AD7-56283586509A}"/>
              </a:ext>
            </a:extLst>
          </p:cNvPr>
          <p:cNvSpPr txBox="1"/>
          <p:nvPr/>
        </p:nvSpPr>
        <p:spPr>
          <a:xfrm>
            <a:off x="9753600" y="34671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9E7D0-3307-633A-4298-E42BE8D045B1}"/>
              </a:ext>
            </a:extLst>
          </p:cNvPr>
          <p:cNvSpPr txBox="1"/>
          <p:nvPr/>
        </p:nvSpPr>
        <p:spPr>
          <a:xfrm>
            <a:off x="13944600" y="3390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11F593-0288-2AFE-7262-11B137BCAF80}"/>
              </a:ext>
            </a:extLst>
          </p:cNvPr>
          <p:cNvSpPr txBox="1"/>
          <p:nvPr/>
        </p:nvSpPr>
        <p:spPr>
          <a:xfrm>
            <a:off x="2057400" y="46101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0,3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FF73D5-A60A-5541-D376-872BCC88D7F0}"/>
              </a:ext>
            </a:extLst>
          </p:cNvPr>
          <p:cNvSpPr txBox="1"/>
          <p:nvPr/>
        </p:nvSpPr>
        <p:spPr>
          <a:xfrm>
            <a:off x="5943600" y="4533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34D45E-AAD8-DC82-E584-49A466B518E4}"/>
              </a:ext>
            </a:extLst>
          </p:cNvPr>
          <p:cNvSpPr txBox="1"/>
          <p:nvPr/>
        </p:nvSpPr>
        <p:spPr>
          <a:xfrm>
            <a:off x="9753600" y="46101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A71913-1CDC-1E4D-4916-06758596907E}"/>
              </a:ext>
            </a:extLst>
          </p:cNvPr>
          <p:cNvSpPr txBox="1"/>
          <p:nvPr/>
        </p:nvSpPr>
        <p:spPr>
          <a:xfrm>
            <a:off x="13944600" y="4533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C51140-506F-B2AC-A74D-8CB0EE6DA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286500"/>
            <a:ext cx="1383118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7547" y="6548002"/>
            <a:ext cx="20398401" cy="4253348"/>
            <a:chOff x="0" y="0"/>
            <a:chExt cx="5372418" cy="1120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72418" cy="1120223"/>
            </a:xfrm>
            <a:custGeom>
              <a:avLst/>
              <a:gdLst/>
              <a:ahLst/>
              <a:cxnLst/>
              <a:rect l="l" t="t" r="r" b="b"/>
              <a:pathLst>
                <a:path w="5372418" h="1120223">
                  <a:moveTo>
                    <a:pt x="0" y="0"/>
                  </a:moveTo>
                  <a:lnTo>
                    <a:pt x="5372418" y="0"/>
                  </a:lnTo>
                  <a:lnTo>
                    <a:pt x="5372418" y="1120223"/>
                  </a:lnTo>
                  <a:lnTo>
                    <a:pt x="0" y="1120223"/>
                  </a:lnTo>
                  <a:close/>
                </a:path>
              </a:pathLst>
            </a:custGeom>
            <a:solidFill>
              <a:srgbClr val="F9D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72418" cy="1158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96456" y="4809538"/>
            <a:ext cx="2063800" cy="2627523"/>
          </a:xfrm>
          <a:custGeom>
            <a:avLst/>
            <a:gdLst/>
            <a:ahLst/>
            <a:cxnLst/>
            <a:rect l="l" t="t" r="r" b="b"/>
            <a:pathLst>
              <a:path w="2063800" h="2627523">
                <a:moveTo>
                  <a:pt x="0" y="0"/>
                </a:moveTo>
                <a:lnTo>
                  <a:pt x="2063800" y="0"/>
                </a:lnTo>
                <a:lnTo>
                  <a:pt x="2063800" y="2627523"/>
                </a:lnTo>
                <a:lnTo>
                  <a:pt x="0" y="2627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62400" y="723900"/>
            <a:ext cx="10624199" cy="5514547"/>
          </a:xfrm>
          <a:custGeom>
            <a:avLst/>
            <a:gdLst/>
            <a:ahLst/>
            <a:cxnLst/>
            <a:rect l="l" t="t" r="r" b="b"/>
            <a:pathLst>
              <a:path w="6770092" h="5514547">
                <a:moveTo>
                  <a:pt x="0" y="0"/>
                </a:moveTo>
                <a:lnTo>
                  <a:pt x="6770092" y="0"/>
                </a:lnTo>
                <a:lnTo>
                  <a:pt x="6770092" y="5514547"/>
                </a:lnTo>
                <a:lnTo>
                  <a:pt x="0" y="5514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593298" y="3462454"/>
            <a:ext cx="6443801" cy="8560605"/>
          </a:xfrm>
          <a:custGeom>
            <a:avLst/>
            <a:gdLst/>
            <a:ahLst/>
            <a:cxnLst/>
            <a:rect l="l" t="t" r="r" b="b"/>
            <a:pathLst>
              <a:path w="6443801" h="8560605">
                <a:moveTo>
                  <a:pt x="0" y="0"/>
                </a:moveTo>
                <a:lnTo>
                  <a:pt x="6443801" y="0"/>
                </a:lnTo>
                <a:lnTo>
                  <a:pt x="6443801" y="8560606"/>
                </a:lnTo>
                <a:lnTo>
                  <a:pt x="0" y="8560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552769" y="787113"/>
            <a:ext cx="2115932" cy="2127536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7437061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7786573D-BD7C-DA2D-6504-63BBA151E7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81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383</Words>
  <Application>Microsoft Office PowerPoint</Application>
  <PresentationFormat>Custom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58</cp:revision>
  <dcterms:created xsi:type="dcterms:W3CDTF">2006-08-16T00:00:00Z</dcterms:created>
  <dcterms:modified xsi:type="dcterms:W3CDTF">2025-05-22T02:10:25Z</dcterms:modified>
  <dc:identifier>DAGJP68S_yM</dc:identifier>
</cp:coreProperties>
</file>