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75" r:id="rId3"/>
    <p:sldMasterId id="2147483687" r:id="rId4"/>
    <p:sldMasterId id="2147483689" r:id="rId5"/>
    <p:sldMasterId id="2147483705" r:id="rId6"/>
  </p:sldMasterIdLst>
  <p:notesMasterIdLst>
    <p:notesMasterId r:id="rId33"/>
  </p:notesMasterIdLst>
  <p:sldIdLst>
    <p:sldId id="432" r:id="rId7"/>
    <p:sldId id="433" r:id="rId8"/>
    <p:sldId id="346" r:id="rId9"/>
    <p:sldId id="288" r:id="rId10"/>
    <p:sldId id="347" r:id="rId11"/>
    <p:sldId id="434" r:id="rId12"/>
    <p:sldId id="333" r:id="rId13"/>
    <p:sldId id="348" r:id="rId14"/>
    <p:sldId id="339" r:id="rId15"/>
    <p:sldId id="345" r:id="rId16"/>
    <p:sldId id="349" r:id="rId17"/>
    <p:sldId id="350" r:id="rId18"/>
    <p:sldId id="351" r:id="rId19"/>
    <p:sldId id="352" r:id="rId20"/>
    <p:sldId id="353" r:id="rId21"/>
    <p:sldId id="354" r:id="rId22"/>
    <p:sldId id="355" r:id="rId23"/>
    <p:sldId id="356" r:id="rId24"/>
    <p:sldId id="357" r:id="rId25"/>
    <p:sldId id="259" r:id="rId26"/>
    <p:sldId id="427" r:id="rId27"/>
    <p:sldId id="428" r:id="rId28"/>
    <p:sldId id="429" r:id="rId29"/>
    <p:sldId id="414" r:id="rId30"/>
    <p:sldId id="430" r:id="rId31"/>
    <p:sldId id="431"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1" d="100"/>
          <a:sy n="81" d="100"/>
        </p:scale>
        <p:origin x="120" y="7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821588-AA11-42A7-B0CC-0E8EA6A0C300}" type="datetimeFigureOut">
              <a:rPr lang="en-US" smtClean="0"/>
              <a:t>22/5/2025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E4CB6F-551D-4D23-8C6C-7D16EB263894}" type="slidenum">
              <a:rPr lang="en-US" smtClean="0"/>
              <a:t>‹#›</a:t>
            </a:fld>
            <a:endParaRPr lang="en-US"/>
          </a:p>
        </p:txBody>
      </p:sp>
    </p:spTree>
    <p:extLst>
      <p:ext uri="{BB962C8B-B14F-4D97-AF65-F5344CB8AC3E}">
        <p14:creationId xmlns:p14="http://schemas.microsoft.com/office/powerpoint/2010/main" val="1321483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2599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7678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59632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 Id="rId4" Type="http://schemas.openxmlformats.org/officeDocument/2006/relationships/image" Target="../media/image8.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 Id="rId4" Type="http://schemas.openxmlformats.org/officeDocument/2006/relationships/image" Target="../media/image8.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45126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9"/>
          </a:xfrm>
          <a:prstGeom prst="rect">
            <a:avLst/>
          </a:prstGeo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a:prstGeom prst="rect">
            <a:avLst/>
          </a:prstGeom>
        </p:spPr>
        <p:txBody>
          <a:bodyPr/>
          <a:lstStyle>
            <a:lvl1pPr marL="0" indent="0">
              <a:buNone/>
              <a:defRPr sz="4300"/>
            </a:lvl1pPr>
            <a:lvl2pPr marL="608625" indent="0">
              <a:buNone/>
              <a:defRPr sz="3700"/>
            </a:lvl2pPr>
            <a:lvl3pPr marL="1217249" indent="0">
              <a:buNone/>
              <a:defRPr sz="3200"/>
            </a:lvl3pPr>
            <a:lvl4pPr marL="1825874" indent="0">
              <a:buNone/>
              <a:defRPr sz="2700"/>
            </a:lvl4pPr>
            <a:lvl5pPr marL="2434499" indent="0">
              <a:buNone/>
              <a:defRPr sz="2700"/>
            </a:lvl5pPr>
            <a:lvl6pPr marL="3043123" indent="0">
              <a:buNone/>
              <a:defRPr sz="2700"/>
            </a:lvl6pPr>
            <a:lvl7pPr marL="3651748" indent="0">
              <a:buNone/>
              <a:defRPr sz="2700"/>
            </a:lvl7pPr>
            <a:lvl8pPr marL="4260372" indent="0">
              <a:buNone/>
              <a:defRPr sz="2700"/>
            </a:lvl8pPr>
            <a:lvl9pPr marL="4868997" indent="0">
              <a:buNone/>
              <a:defRPr sz="2700"/>
            </a:lvl9pPr>
          </a:lstStyle>
          <a:p>
            <a:endParaRPr lang="en-US"/>
          </a:p>
        </p:txBody>
      </p:sp>
      <p:sp>
        <p:nvSpPr>
          <p:cNvPr id="4" name="Text Placeholder 3"/>
          <p:cNvSpPr>
            <a:spLocks noGrp="1"/>
          </p:cNvSpPr>
          <p:nvPr>
            <p:ph type="body" sz="half" idx="2"/>
          </p:nvPr>
        </p:nvSpPr>
        <p:spPr>
          <a:xfrm>
            <a:off x="2389718" y="5367339"/>
            <a:ext cx="7315200" cy="804863"/>
          </a:xfrm>
          <a:prstGeom prst="rect">
            <a:avLst/>
          </a:prstGeom>
        </p:spPr>
        <p:txBody>
          <a:bodyPr/>
          <a:lstStyle>
            <a:lvl1pPr marL="0" indent="0">
              <a:buNone/>
              <a:defRPr sz="1900"/>
            </a:lvl1pPr>
            <a:lvl2pPr marL="608625" indent="0">
              <a:buNone/>
              <a:defRPr sz="1600"/>
            </a:lvl2pPr>
            <a:lvl3pPr marL="1217249" indent="0">
              <a:buNone/>
              <a:defRPr sz="1300"/>
            </a:lvl3pPr>
            <a:lvl4pPr marL="1825874" indent="0">
              <a:buNone/>
              <a:defRPr sz="1200"/>
            </a:lvl4pPr>
            <a:lvl5pPr marL="2434499" indent="0">
              <a:buNone/>
              <a:defRPr sz="1200"/>
            </a:lvl5pPr>
            <a:lvl6pPr marL="3043123" indent="0">
              <a:buNone/>
              <a:defRPr sz="1200"/>
            </a:lvl6pPr>
            <a:lvl7pPr marL="3651748" indent="0">
              <a:buNone/>
              <a:defRPr sz="1200"/>
            </a:lvl7pPr>
            <a:lvl8pPr marL="4260372" indent="0">
              <a:buNone/>
              <a:defRPr sz="1200"/>
            </a:lvl8pPr>
            <a:lvl9pPr marL="4868997"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22/5/2025</a:t>
            </a:fld>
            <a:endParaRPr lang="en-US">
              <a:solidFill>
                <a:prstClr val="black">
                  <a:tint val="75000"/>
                </a:prstClr>
              </a:solidFill>
            </a:endParaRPr>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343094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22/5/2025</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99961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22/5/2025</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4847102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aption 2">
  <p:cSld name="Caption 2">
    <p:spTree>
      <p:nvGrpSpPr>
        <p:cNvPr id="1" name="Shape 276"/>
        <p:cNvGrpSpPr/>
        <p:nvPr/>
      </p:nvGrpSpPr>
      <p:grpSpPr>
        <a:xfrm>
          <a:off x="0" y="0"/>
          <a:ext cx="0" cy="0"/>
          <a:chOff x="0" y="0"/>
          <a:chExt cx="0" cy="0"/>
        </a:xfrm>
      </p:grpSpPr>
      <p:grpSp>
        <p:nvGrpSpPr>
          <p:cNvPr id="277" name="Google Shape;277;p22"/>
          <p:cNvGrpSpPr/>
          <p:nvPr/>
        </p:nvGrpSpPr>
        <p:grpSpPr>
          <a:xfrm>
            <a:off x="5338134" y="4896633"/>
            <a:ext cx="7120567" cy="3608400"/>
            <a:chOff x="4003600" y="3672475"/>
            <a:chExt cx="5340425" cy="2706300"/>
          </a:xfrm>
        </p:grpSpPr>
        <p:sp>
          <p:nvSpPr>
            <p:cNvPr id="278" name="Google Shape;278;p22"/>
            <p:cNvSpPr/>
            <p:nvPr/>
          </p:nvSpPr>
          <p:spPr>
            <a:xfrm>
              <a:off x="4003600" y="3672475"/>
              <a:ext cx="2706300" cy="27063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9" name="Google Shape;279;p22"/>
            <p:cNvSpPr/>
            <p:nvPr/>
          </p:nvSpPr>
          <p:spPr>
            <a:xfrm>
              <a:off x="5229225" y="3672475"/>
              <a:ext cx="4114800" cy="16521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0" name="Google Shape;280;p22"/>
          <p:cNvSpPr/>
          <p:nvPr/>
        </p:nvSpPr>
        <p:spPr>
          <a:xfrm>
            <a:off x="11764085" y="41679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1" name="Google Shape;281;p22"/>
          <p:cNvSpPr/>
          <p:nvPr/>
        </p:nvSpPr>
        <p:spPr>
          <a:xfrm>
            <a:off x="11220900" y="38413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2" name="Google Shape;282;p22"/>
          <p:cNvSpPr/>
          <p:nvPr/>
        </p:nvSpPr>
        <p:spPr>
          <a:xfrm>
            <a:off x="11167251" y="3171068"/>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83" name="Google Shape;283;p22"/>
          <p:cNvSpPr/>
          <p:nvPr/>
        </p:nvSpPr>
        <p:spPr>
          <a:xfrm rot="7641468">
            <a:off x="1459949" y="4643887"/>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84" name="Google Shape;284;p22"/>
          <p:cNvSpPr/>
          <p:nvPr/>
        </p:nvSpPr>
        <p:spPr>
          <a:xfrm>
            <a:off x="149585" y="53873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5" name="Google Shape;285;p22"/>
          <p:cNvSpPr/>
          <p:nvPr/>
        </p:nvSpPr>
        <p:spPr>
          <a:xfrm>
            <a:off x="-393599" y="50607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6" name="Google Shape;286;p22"/>
          <p:cNvSpPr/>
          <p:nvPr/>
        </p:nvSpPr>
        <p:spPr>
          <a:xfrm>
            <a:off x="315534" y="970182"/>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7" name="Google Shape;287;p22"/>
          <p:cNvSpPr/>
          <p:nvPr/>
        </p:nvSpPr>
        <p:spPr>
          <a:xfrm rot="7641468">
            <a:off x="845916" y="501420"/>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88" name="Google Shape;288;p22"/>
          <p:cNvSpPr/>
          <p:nvPr/>
        </p:nvSpPr>
        <p:spPr>
          <a:xfrm>
            <a:off x="1427884" y="1294401"/>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89" name="Google Shape;289;p22"/>
          <p:cNvSpPr txBox="1">
            <a:spLocks noGrp="1"/>
          </p:cNvSpPr>
          <p:nvPr>
            <p:ph type="subTitle" idx="1"/>
          </p:nvPr>
        </p:nvSpPr>
        <p:spPr>
          <a:xfrm flipH="1">
            <a:off x="6535434" y="5422000"/>
            <a:ext cx="4136400" cy="614400"/>
          </a:xfrm>
          <a:prstGeom prst="rect">
            <a:avLst/>
          </a:prstGeom>
        </p:spPr>
        <p:txBody>
          <a:bodyPr spcFirstLastPara="1" wrap="square" lIns="121705" tIns="121705" rIns="121705" bIns="121705" anchor="ctr" anchorCtr="0">
            <a:noAutofit/>
          </a:bodyPr>
          <a:lstStyle>
            <a:lvl1pPr lvl="0" algn="r" rtl="0">
              <a:lnSpc>
                <a:spcPct val="100000"/>
              </a:lnSpc>
              <a:spcBef>
                <a:spcPts val="0"/>
              </a:spcBef>
              <a:spcAft>
                <a:spcPts val="0"/>
              </a:spcAft>
              <a:buNone/>
              <a:defRPr sz="3200" b="1">
                <a:solidFill>
                  <a:schemeClr val="lt1"/>
                </a:solidFill>
                <a:latin typeface="Quicksand"/>
                <a:ea typeface="Quicksand"/>
                <a:cs typeface="Quicksand"/>
                <a:sym typeface="Quicksand"/>
              </a:defRPr>
            </a:lvl1pPr>
            <a:lvl2pPr lvl="1" algn="r" rtl="0">
              <a:lnSpc>
                <a:spcPct val="100000"/>
              </a:lnSpc>
              <a:spcBef>
                <a:spcPts val="0"/>
              </a:spcBef>
              <a:spcAft>
                <a:spcPts val="0"/>
              </a:spcAft>
              <a:buNone/>
              <a:defRPr sz="3200" b="1">
                <a:solidFill>
                  <a:schemeClr val="lt1"/>
                </a:solidFill>
                <a:latin typeface="Quicksand"/>
                <a:ea typeface="Quicksand"/>
                <a:cs typeface="Quicksand"/>
                <a:sym typeface="Quicksand"/>
              </a:defRPr>
            </a:lvl2pPr>
            <a:lvl3pPr lvl="2" algn="r" rtl="0">
              <a:lnSpc>
                <a:spcPct val="100000"/>
              </a:lnSpc>
              <a:spcBef>
                <a:spcPts val="0"/>
              </a:spcBef>
              <a:spcAft>
                <a:spcPts val="0"/>
              </a:spcAft>
              <a:buNone/>
              <a:defRPr sz="3200" b="1">
                <a:solidFill>
                  <a:schemeClr val="lt1"/>
                </a:solidFill>
                <a:latin typeface="Quicksand"/>
                <a:ea typeface="Quicksand"/>
                <a:cs typeface="Quicksand"/>
                <a:sym typeface="Quicksand"/>
              </a:defRPr>
            </a:lvl3pPr>
            <a:lvl4pPr lvl="3" algn="r" rtl="0">
              <a:lnSpc>
                <a:spcPct val="100000"/>
              </a:lnSpc>
              <a:spcBef>
                <a:spcPts val="0"/>
              </a:spcBef>
              <a:spcAft>
                <a:spcPts val="0"/>
              </a:spcAft>
              <a:buNone/>
              <a:defRPr sz="3200" b="1">
                <a:solidFill>
                  <a:schemeClr val="lt1"/>
                </a:solidFill>
                <a:latin typeface="Quicksand"/>
                <a:ea typeface="Quicksand"/>
                <a:cs typeface="Quicksand"/>
                <a:sym typeface="Quicksand"/>
              </a:defRPr>
            </a:lvl4pPr>
            <a:lvl5pPr lvl="4" algn="r" rtl="0">
              <a:lnSpc>
                <a:spcPct val="100000"/>
              </a:lnSpc>
              <a:spcBef>
                <a:spcPts val="0"/>
              </a:spcBef>
              <a:spcAft>
                <a:spcPts val="0"/>
              </a:spcAft>
              <a:buNone/>
              <a:defRPr sz="3200" b="1">
                <a:solidFill>
                  <a:schemeClr val="lt1"/>
                </a:solidFill>
                <a:latin typeface="Quicksand"/>
                <a:ea typeface="Quicksand"/>
                <a:cs typeface="Quicksand"/>
                <a:sym typeface="Quicksand"/>
              </a:defRPr>
            </a:lvl5pPr>
            <a:lvl6pPr lvl="5" algn="r" rtl="0">
              <a:lnSpc>
                <a:spcPct val="100000"/>
              </a:lnSpc>
              <a:spcBef>
                <a:spcPts val="0"/>
              </a:spcBef>
              <a:spcAft>
                <a:spcPts val="0"/>
              </a:spcAft>
              <a:buNone/>
              <a:defRPr sz="3200" b="1">
                <a:solidFill>
                  <a:schemeClr val="lt1"/>
                </a:solidFill>
                <a:latin typeface="Quicksand"/>
                <a:ea typeface="Quicksand"/>
                <a:cs typeface="Quicksand"/>
                <a:sym typeface="Quicksand"/>
              </a:defRPr>
            </a:lvl6pPr>
            <a:lvl7pPr lvl="6" algn="r" rtl="0">
              <a:lnSpc>
                <a:spcPct val="100000"/>
              </a:lnSpc>
              <a:spcBef>
                <a:spcPts val="0"/>
              </a:spcBef>
              <a:spcAft>
                <a:spcPts val="0"/>
              </a:spcAft>
              <a:buNone/>
              <a:defRPr sz="3200" b="1">
                <a:solidFill>
                  <a:schemeClr val="lt1"/>
                </a:solidFill>
                <a:latin typeface="Quicksand"/>
                <a:ea typeface="Quicksand"/>
                <a:cs typeface="Quicksand"/>
                <a:sym typeface="Quicksand"/>
              </a:defRPr>
            </a:lvl7pPr>
            <a:lvl8pPr lvl="7" algn="r" rtl="0">
              <a:lnSpc>
                <a:spcPct val="100000"/>
              </a:lnSpc>
              <a:spcBef>
                <a:spcPts val="0"/>
              </a:spcBef>
              <a:spcAft>
                <a:spcPts val="0"/>
              </a:spcAft>
              <a:buNone/>
              <a:defRPr sz="3200" b="1">
                <a:solidFill>
                  <a:schemeClr val="lt1"/>
                </a:solidFill>
                <a:latin typeface="Quicksand"/>
                <a:ea typeface="Quicksand"/>
                <a:cs typeface="Quicksand"/>
                <a:sym typeface="Quicksand"/>
              </a:defRPr>
            </a:lvl8pPr>
            <a:lvl9pPr lvl="8" algn="r" rtl="0">
              <a:lnSpc>
                <a:spcPct val="100000"/>
              </a:lnSpc>
              <a:spcBef>
                <a:spcPts val="0"/>
              </a:spcBef>
              <a:spcAft>
                <a:spcPts val="0"/>
              </a:spcAft>
              <a:buNone/>
              <a:defRPr sz="3200" b="1">
                <a:solidFill>
                  <a:schemeClr val="lt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41042638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22/05/2025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9488525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22/05/2025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5600775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0392B6E-AC57-4EC7-A4ED-45A8F494EAAC}" type="datetimeFigureOut">
              <a:rPr lang="vi-VN" smtClean="0"/>
              <a:t>22/05/2025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3490686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B0392B6E-AC57-4EC7-A4ED-45A8F494EAAC}" type="datetimeFigureOut">
              <a:rPr lang="vi-VN" smtClean="0"/>
              <a:t>22/05/2025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5396453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B0392B6E-AC57-4EC7-A4ED-45A8F494EAAC}" type="datetimeFigureOut">
              <a:rPr lang="vi-VN" smtClean="0"/>
              <a:t>22/05/2025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4075716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B0392B6E-AC57-4EC7-A4ED-45A8F494EAAC}" type="datetimeFigureOut">
              <a:rPr lang="vi-VN" smtClean="0"/>
              <a:t>22/05/2025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25430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a:prstGeom prst="rect">
            <a:avLst/>
          </a:prstGeom>
        </p:spPr>
        <p:txBody>
          <a:bodyPr/>
          <a:lstStyle>
            <a:lvl1pPr marL="0" indent="0" algn="ctr">
              <a:buNone/>
              <a:defRPr>
                <a:solidFill>
                  <a:schemeClr val="tx1">
                    <a:tint val="75000"/>
                  </a:schemeClr>
                </a:solidFill>
              </a:defRPr>
            </a:lvl1pPr>
            <a:lvl2pPr marL="608625" indent="0" algn="ctr">
              <a:buNone/>
              <a:defRPr>
                <a:solidFill>
                  <a:schemeClr val="tx1">
                    <a:tint val="75000"/>
                  </a:schemeClr>
                </a:solidFill>
              </a:defRPr>
            </a:lvl2pPr>
            <a:lvl3pPr marL="1217249" indent="0" algn="ctr">
              <a:buNone/>
              <a:defRPr>
                <a:solidFill>
                  <a:schemeClr val="tx1">
                    <a:tint val="75000"/>
                  </a:schemeClr>
                </a:solidFill>
              </a:defRPr>
            </a:lvl3pPr>
            <a:lvl4pPr marL="1825874" indent="0" algn="ctr">
              <a:buNone/>
              <a:defRPr>
                <a:solidFill>
                  <a:schemeClr val="tx1">
                    <a:tint val="75000"/>
                  </a:schemeClr>
                </a:solidFill>
              </a:defRPr>
            </a:lvl4pPr>
            <a:lvl5pPr marL="2434499" indent="0" algn="ctr">
              <a:buNone/>
              <a:defRPr>
                <a:solidFill>
                  <a:schemeClr val="tx1">
                    <a:tint val="75000"/>
                  </a:schemeClr>
                </a:solidFill>
              </a:defRPr>
            </a:lvl5pPr>
            <a:lvl6pPr marL="3043123" indent="0" algn="ctr">
              <a:buNone/>
              <a:defRPr>
                <a:solidFill>
                  <a:schemeClr val="tx1">
                    <a:tint val="75000"/>
                  </a:schemeClr>
                </a:solidFill>
              </a:defRPr>
            </a:lvl6pPr>
            <a:lvl7pPr marL="3651748" indent="0" algn="ctr">
              <a:buNone/>
              <a:defRPr>
                <a:solidFill>
                  <a:schemeClr val="tx1">
                    <a:tint val="75000"/>
                  </a:schemeClr>
                </a:solidFill>
              </a:defRPr>
            </a:lvl7pPr>
            <a:lvl8pPr marL="4260372" indent="0" algn="ctr">
              <a:buNone/>
              <a:defRPr>
                <a:solidFill>
                  <a:schemeClr val="tx1">
                    <a:tint val="75000"/>
                  </a:schemeClr>
                </a:solidFill>
              </a:defRPr>
            </a:lvl8pPr>
            <a:lvl9pPr marL="486899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22/5/2025</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799591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392B6E-AC57-4EC7-A4ED-45A8F494EAAC}" type="datetimeFigureOut">
              <a:rPr lang="vi-VN" smtClean="0"/>
              <a:t>22/05/2025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5164853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22/05/2025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1167238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22/05/2025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4768934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22/05/2025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4121966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22/05/2025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5169638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589"/>
        <p:cNvGrpSpPr/>
        <p:nvPr/>
      </p:nvGrpSpPr>
      <p:grpSpPr>
        <a:xfrm>
          <a:off x="0" y="0"/>
          <a:ext cx="0" cy="0"/>
          <a:chOff x="0" y="0"/>
          <a:chExt cx="0" cy="0"/>
        </a:xfrm>
      </p:grpSpPr>
      <p:grpSp>
        <p:nvGrpSpPr>
          <p:cNvPr id="1590" name="Google Shape;1590;p20"/>
          <p:cNvGrpSpPr/>
          <p:nvPr/>
        </p:nvGrpSpPr>
        <p:grpSpPr>
          <a:xfrm>
            <a:off x="4069489" y="-3808298"/>
            <a:ext cx="273619" cy="4984091"/>
            <a:chOff x="806403" y="1477939"/>
            <a:chExt cx="61436" cy="1119048"/>
          </a:xfrm>
        </p:grpSpPr>
        <p:sp>
          <p:nvSpPr>
            <p:cNvPr id="1591" name="Google Shape;1591;p20"/>
            <p:cNvSpPr/>
            <p:nvPr/>
          </p:nvSpPr>
          <p:spPr>
            <a:xfrm>
              <a:off x="836134" y="1477939"/>
              <a:ext cx="1975" cy="1084071"/>
            </a:xfrm>
            <a:custGeom>
              <a:avLst/>
              <a:gdLst/>
              <a:ahLst/>
              <a:cxnLst/>
              <a:rect l="l" t="t" r="r" b="b"/>
              <a:pathLst>
                <a:path w="70" h="38432" extrusionOk="0">
                  <a:moveTo>
                    <a:pt x="1" y="0"/>
                  </a:moveTo>
                  <a:lnTo>
                    <a:pt x="1" y="38431"/>
                  </a:lnTo>
                  <a:lnTo>
                    <a:pt x="69" y="38431"/>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20"/>
            <p:cNvSpPr/>
            <p:nvPr/>
          </p:nvSpPr>
          <p:spPr>
            <a:xfrm>
              <a:off x="806403" y="2539979"/>
              <a:ext cx="61436" cy="57007"/>
            </a:xfrm>
            <a:custGeom>
              <a:avLst/>
              <a:gdLst/>
              <a:ahLst/>
              <a:cxnLst/>
              <a:rect l="l" t="t" r="r" b="b"/>
              <a:pathLst>
                <a:path w="2178" h="2021" extrusionOk="0">
                  <a:moveTo>
                    <a:pt x="1089" y="0"/>
                  </a:moveTo>
                  <a:cubicBezTo>
                    <a:pt x="1050" y="0"/>
                    <a:pt x="1012" y="22"/>
                    <a:pt x="992" y="64"/>
                  </a:cubicBezTo>
                  <a:lnTo>
                    <a:pt x="751" y="551"/>
                  </a:lnTo>
                  <a:cubicBezTo>
                    <a:pt x="735" y="585"/>
                    <a:pt x="706" y="608"/>
                    <a:pt x="666" y="614"/>
                  </a:cubicBezTo>
                  <a:lnTo>
                    <a:pt x="127" y="688"/>
                  </a:lnTo>
                  <a:cubicBezTo>
                    <a:pt x="42" y="701"/>
                    <a:pt x="1" y="815"/>
                    <a:pt x="70" y="878"/>
                  </a:cubicBezTo>
                  <a:lnTo>
                    <a:pt x="460" y="1256"/>
                  </a:lnTo>
                  <a:cubicBezTo>
                    <a:pt x="482" y="1284"/>
                    <a:pt x="494" y="1319"/>
                    <a:pt x="489" y="1353"/>
                  </a:cubicBezTo>
                  <a:lnTo>
                    <a:pt x="397" y="1890"/>
                  </a:lnTo>
                  <a:cubicBezTo>
                    <a:pt x="383" y="1962"/>
                    <a:pt x="439" y="2020"/>
                    <a:pt x="503" y="2020"/>
                  </a:cubicBezTo>
                  <a:cubicBezTo>
                    <a:pt x="521" y="2020"/>
                    <a:pt x="540" y="2016"/>
                    <a:pt x="557" y="2006"/>
                  </a:cubicBezTo>
                  <a:lnTo>
                    <a:pt x="1038" y="1753"/>
                  </a:lnTo>
                  <a:cubicBezTo>
                    <a:pt x="1055" y="1745"/>
                    <a:pt x="1073" y="1741"/>
                    <a:pt x="1090" y="1741"/>
                  </a:cubicBezTo>
                  <a:cubicBezTo>
                    <a:pt x="1107" y="1741"/>
                    <a:pt x="1124" y="1745"/>
                    <a:pt x="1141" y="1753"/>
                  </a:cubicBezTo>
                  <a:lnTo>
                    <a:pt x="1622" y="2006"/>
                  </a:lnTo>
                  <a:cubicBezTo>
                    <a:pt x="1640" y="2016"/>
                    <a:pt x="1658" y="2020"/>
                    <a:pt x="1675" y="2020"/>
                  </a:cubicBezTo>
                  <a:cubicBezTo>
                    <a:pt x="1739" y="2020"/>
                    <a:pt x="1796" y="1962"/>
                    <a:pt x="1782" y="1890"/>
                  </a:cubicBezTo>
                  <a:lnTo>
                    <a:pt x="1691" y="1353"/>
                  </a:lnTo>
                  <a:cubicBezTo>
                    <a:pt x="1684" y="1319"/>
                    <a:pt x="1696" y="1284"/>
                    <a:pt x="1725" y="1256"/>
                  </a:cubicBezTo>
                  <a:lnTo>
                    <a:pt x="2114" y="878"/>
                  </a:lnTo>
                  <a:cubicBezTo>
                    <a:pt x="2177" y="815"/>
                    <a:pt x="2143" y="701"/>
                    <a:pt x="2051" y="688"/>
                  </a:cubicBezTo>
                  <a:lnTo>
                    <a:pt x="1512" y="614"/>
                  </a:lnTo>
                  <a:cubicBezTo>
                    <a:pt x="1478" y="608"/>
                    <a:pt x="1444" y="585"/>
                    <a:pt x="1427" y="551"/>
                  </a:cubicBezTo>
                  <a:lnTo>
                    <a:pt x="1187" y="64"/>
                  </a:lnTo>
                  <a:cubicBezTo>
                    <a:pt x="1167" y="22"/>
                    <a:pt x="1128" y="0"/>
                    <a:pt x="1089" y="0"/>
                  </a:cubicBezTo>
                  <a:close/>
                </a:path>
              </a:pathLst>
            </a:custGeom>
            <a:solidFill>
              <a:srgbClr val="FFE8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3" name="Google Shape;1593;p20"/>
          <p:cNvGrpSpPr/>
          <p:nvPr/>
        </p:nvGrpSpPr>
        <p:grpSpPr>
          <a:xfrm>
            <a:off x="2332801" y="-4070599"/>
            <a:ext cx="885867" cy="5626949"/>
            <a:chOff x="1674094" y="1477939"/>
            <a:chExt cx="183151" cy="1163362"/>
          </a:xfrm>
        </p:grpSpPr>
        <p:sp>
          <p:nvSpPr>
            <p:cNvPr id="1594" name="Google Shape;1594;p20"/>
            <p:cNvSpPr/>
            <p:nvPr/>
          </p:nvSpPr>
          <p:spPr>
            <a:xfrm>
              <a:off x="1674094" y="2560204"/>
              <a:ext cx="183151" cy="81097"/>
            </a:xfrm>
            <a:custGeom>
              <a:avLst/>
              <a:gdLst/>
              <a:ahLst/>
              <a:cxnLst/>
              <a:rect l="l" t="t" r="r" b="b"/>
              <a:pathLst>
                <a:path w="6493" h="2875" extrusionOk="0">
                  <a:moveTo>
                    <a:pt x="3184" y="0"/>
                  </a:moveTo>
                  <a:cubicBezTo>
                    <a:pt x="2525" y="0"/>
                    <a:pt x="1982" y="470"/>
                    <a:pt x="1850" y="1088"/>
                  </a:cubicBezTo>
                  <a:cubicBezTo>
                    <a:pt x="1821" y="1083"/>
                    <a:pt x="1798" y="1083"/>
                    <a:pt x="1769" y="1083"/>
                  </a:cubicBezTo>
                  <a:cubicBezTo>
                    <a:pt x="1266" y="1083"/>
                    <a:pt x="854" y="1461"/>
                    <a:pt x="796" y="1947"/>
                  </a:cubicBezTo>
                  <a:cubicBezTo>
                    <a:pt x="350" y="1976"/>
                    <a:pt x="1" y="2347"/>
                    <a:pt x="1" y="2793"/>
                  </a:cubicBezTo>
                  <a:lnTo>
                    <a:pt x="1" y="2874"/>
                  </a:lnTo>
                  <a:lnTo>
                    <a:pt x="6493" y="2874"/>
                  </a:lnTo>
                  <a:lnTo>
                    <a:pt x="6493" y="2793"/>
                  </a:lnTo>
                  <a:cubicBezTo>
                    <a:pt x="6493" y="2347"/>
                    <a:pt x="6149" y="1981"/>
                    <a:pt x="5703" y="1947"/>
                  </a:cubicBezTo>
                  <a:cubicBezTo>
                    <a:pt x="5753" y="1832"/>
                    <a:pt x="5782" y="1712"/>
                    <a:pt x="5782" y="1580"/>
                  </a:cubicBezTo>
                  <a:cubicBezTo>
                    <a:pt x="5782" y="1070"/>
                    <a:pt x="5370" y="658"/>
                    <a:pt x="4860" y="658"/>
                  </a:cubicBezTo>
                  <a:cubicBezTo>
                    <a:pt x="4695" y="658"/>
                    <a:pt x="4546" y="698"/>
                    <a:pt x="4408" y="774"/>
                  </a:cubicBezTo>
                  <a:cubicBezTo>
                    <a:pt x="4191" y="320"/>
                    <a:pt x="3727" y="0"/>
                    <a:pt x="31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20"/>
            <p:cNvSpPr/>
            <p:nvPr/>
          </p:nvSpPr>
          <p:spPr>
            <a:xfrm>
              <a:off x="1764668" y="1477939"/>
              <a:ext cx="1975" cy="1090192"/>
            </a:xfrm>
            <a:custGeom>
              <a:avLst/>
              <a:gdLst/>
              <a:ahLst/>
              <a:cxnLst/>
              <a:rect l="l" t="t" r="r" b="b"/>
              <a:pathLst>
                <a:path w="70" h="38649" extrusionOk="0">
                  <a:moveTo>
                    <a:pt x="1" y="0"/>
                  </a:moveTo>
                  <a:lnTo>
                    <a:pt x="1" y="38648"/>
                  </a:lnTo>
                  <a:lnTo>
                    <a:pt x="69" y="38648"/>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6" name="Google Shape;1596;p20"/>
          <p:cNvGrpSpPr/>
          <p:nvPr/>
        </p:nvGrpSpPr>
        <p:grpSpPr>
          <a:xfrm>
            <a:off x="7439368" y="-4129732"/>
            <a:ext cx="885867" cy="5626949"/>
            <a:chOff x="1674094" y="1477939"/>
            <a:chExt cx="183151" cy="1163362"/>
          </a:xfrm>
        </p:grpSpPr>
        <p:sp>
          <p:nvSpPr>
            <p:cNvPr id="1597" name="Google Shape;1597;p20"/>
            <p:cNvSpPr/>
            <p:nvPr/>
          </p:nvSpPr>
          <p:spPr>
            <a:xfrm>
              <a:off x="1674094" y="2560204"/>
              <a:ext cx="183151" cy="81097"/>
            </a:xfrm>
            <a:custGeom>
              <a:avLst/>
              <a:gdLst/>
              <a:ahLst/>
              <a:cxnLst/>
              <a:rect l="l" t="t" r="r" b="b"/>
              <a:pathLst>
                <a:path w="6493" h="2875" extrusionOk="0">
                  <a:moveTo>
                    <a:pt x="3184" y="0"/>
                  </a:moveTo>
                  <a:cubicBezTo>
                    <a:pt x="2525" y="0"/>
                    <a:pt x="1982" y="470"/>
                    <a:pt x="1850" y="1088"/>
                  </a:cubicBezTo>
                  <a:cubicBezTo>
                    <a:pt x="1821" y="1083"/>
                    <a:pt x="1798" y="1083"/>
                    <a:pt x="1769" y="1083"/>
                  </a:cubicBezTo>
                  <a:cubicBezTo>
                    <a:pt x="1266" y="1083"/>
                    <a:pt x="854" y="1461"/>
                    <a:pt x="796" y="1947"/>
                  </a:cubicBezTo>
                  <a:cubicBezTo>
                    <a:pt x="350" y="1976"/>
                    <a:pt x="1" y="2347"/>
                    <a:pt x="1" y="2793"/>
                  </a:cubicBezTo>
                  <a:lnTo>
                    <a:pt x="1" y="2874"/>
                  </a:lnTo>
                  <a:lnTo>
                    <a:pt x="6493" y="2874"/>
                  </a:lnTo>
                  <a:lnTo>
                    <a:pt x="6493" y="2793"/>
                  </a:lnTo>
                  <a:cubicBezTo>
                    <a:pt x="6493" y="2347"/>
                    <a:pt x="6149" y="1981"/>
                    <a:pt x="5703" y="1947"/>
                  </a:cubicBezTo>
                  <a:cubicBezTo>
                    <a:pt x="5753" y="1832"/>
                    <a:pt x="5782" y="1712"/>
                    <a:pt x="5782" y="1580"/>
                  </a:cubicBezTo>
                  <a:cubicBezTo>
                    <a:pt x="5782" y="1070"/>
                    <a:pt x="5370" y="658"/>
                    <a:pt x="4860" y="658"/>
                  </a:cubicBezTo>
                  <a:cubicBezTo>
                    <a:pt x="4695" y="658"/>
                    <a:pt x="4546" y="698"/>
                    <a:pt x="4408" y="774"/>
                  </a:cubicBezTo>
                  <a:cubicBezTo>
                    <a:pt x="4191" y="320"/>
                    <a:pt x="3727" y="0"/>
                    <a:pt x="31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20"/>
            <p:cNvSpPr/>
            <p:nvPr/>
          </p:nvSpPr>
          <p:spPr>
            <a:xfrm>
              <a:off x="1764668" y="1477939"/>
              <a:ext cx="1975" cy="1090192"/>
            </a:xfrm>
            <a:custGeom>
              <a:avLst/>
              <a:gdLst/>
              <a:ahLst/>
              <a:cxnLst/>
              <a:rect l="l" t="t" r="r" b="b"/>
              <a:pathLst>
                <a:path w="70" h="38649" extrusionOk="0">
                  <a:moveTo>
                    <a:pt x="1" y="0"/>
                  </a:moveTo>
                  <a:lnTo>
                    <a:pt x="1" y="38648"/>
                  </a:lnTo>
                  <a:lnTo>
                    <a:pt x="69" y="38648"/>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9" name="Google Shape;1599;p20"/>
          <p:cNvGrpSpPr/>
          <p:nvPr/>
        </p:nvGrpSpPr>
        <p:grpSpPr>
          <a:xfrm rot="-3599983" flipH="1">
            <a:off x="10108325" y="-78294"/>
            <a:ext cx="1120009" cy="2421583"/>
            <a:chOff x="4773700" y="4444775"/>
            <a:chExt cx="332100" cy="718100"/>
          </a:xfrm>
        </p:grpSpPr>
        <p:sp>
          <p:nvSpPr>
            <p:cNvPr id="1600" name="Google Shape;1600;p20"/>
            <p:cNvSpPr/>
            <p:nvPr/>
          </p:nvSpPr>
          <p:spPr>
            <a:xfrm>
              <a:off x="4773700" y="5131650"/>
              <a:ext cx="332100" cy="31225"/>
            </a:xfrm>
            <a:custGeom>
              <a:avLst/>
              <a:gdLst/>
              <a:ahLst/>
              <a:cxnLst/>
              <a:rect l="l" t="t" r="r" b="b"/>
              <a:pathLst>
                <a:path w="13284" h="1249" extrusionOk="0">
                  <a:moveTo>
                    <a:pt x="618" y="1"/>
                  </a:moveTo>
                  <a:cubicBezTo>
                    <a:pt x="280" y="1"/>
                    <a:pt x="1" y="280"/>
                    <a:pt x="1" y="625"/>
                  </a:cubicBezTo>
                  <a:cubicBezTo>
                    <a:pt x="1" y="970"/>
                    <a:pt x="280" y="1249"/>
                    <a:pt x="618" y="1249"/>
                  </a:cubicBezTo>
                  <a:lnTo>
                    <a:pt x="12660" y="1249"/>
                  </a:lnTo>
                  <a:cubicBezTo>
                    <a:pt x="13005" y="1249"/>
                    <a:pt x="13284" y="970"/>
                    <a:pt x="13284" y="625"/>
                  </a:cubicBezTo>
                  <a:cubicBezTo>
                    <a:pt x="13284" y="280"/>
                    <a:pt x="13005" y="1"/>
                    <a:pt x="126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20"/>
            <p:cNvSpPr/>
            <p:nvPr/>
          </p:nvSpPr>
          <p:spPr>
            <a:xfrm>
              <a:off x="4987175" y="4600425"/>
              <a:ext cx="103025" cy="50050"/>
            </a:xfrm>
            <a:custGeom>
              <a:avLst/>
              <a:gdLst/>
              <a:ahLst/>
              <a:cxnLst/>
              <a:rect l="l" t="t" r="r" b="b"/>
              <a:pathLst>
                <a:path w="4121" h="2002" extrusionOk="0">
                  <a:moveTo>
                    <a:pt x="0" y="0"/>
                  </a:moveTo>
                  <a:lnTo>
                    <a:pt x="0" y="2001"/>
                  </a:lnTo>
                  <a:lnTo>
                    <a:pt x="4121" y="2001"/>
                  </a:lnTo>
                  <a:lnTo>
                    <a:pt x="2118"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20"/>
            <p:cNvSpPr/>
            <p:nvPr/>
          </p:nvSpPr>
          <p:spPr>
            <a:xfrm>
              <a:off x="4987175" y="4444775"/>
              <a:ext cx="103025" cy="50075"/>
            </a:xfrm>
            <a:custGeom>
              <a:avLst/>
              <a:gdLst/>
              <a:ahLst/>
              <a:cxnLst/>
              <a:rect l="l" t="t" r="r" b="b"/>
              <a:pathLst>
                <a:path w="4121" h="2003" extrusionOk="0">
                  <a:moveTo>
                    <a:pt x="0" y="0"/>
                  </a:moveTo>
                  <a:lnTo>
                    <a:pt x="0" y="2003"/>
                  </a:lnTo>
                  <a:lnTo>
                    <a:pt x="2118" y="2003"/>
                  </a:lnTo>
                  <a:lnTo>
                    <a:pt x="4121"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20"/>
            <p:cNvSpPr/>
            <p:nvPr/>
          </p:nvSpPr>
          <p:spPr>
            <a:xfrm>
              <a:off x="4931300" y="4974050"/>
              <a:ext cx="117975" cy="173225"/>
            </a:xfrm>
            <a:custGeom>
              <a:avLst/>
              <a:gdLst/>
              <a:ahLst/>
              <a:cxnLst/>
              <a:rect l="l" t="t" r="r" b="b"/>
              <a:pathLst>
                <a:path w="4719" h="6929" extrusionOk="0">
                  <a:moveTo>
                    <a:pt x="715" y="1"/>
                  </a:moveTo>
                  <a:lnTo>
                    <a:pt x="1" y="417"/>
                  </a:lnTo>
                  <a:lnTo>
                    <a:pt x="3756" y="6929"/>
                  </a:lnTo>
                  <a:lnTo>
                    <a:pt x="4718" y="6929"/>
                  </a:lnTo>
                  <a:lnTo>
                    <a:pt x="715" y="1"/>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20"/>
            <p:cNvSpPr/>
            <p:nvPr/>
          </p:nvSpPr>
          <p:spPr>
            <a:xfrm>
              <a:off x="4830225" y="4974050"/>
              <a:ext cx="117975" cy="173225"/>
            </a:xfrm>
            <a:custGeom>
              <a:avLst/>
              <a:gdLst/>
              <a:ahLst/>
              <a:cxnLst/>
              <a:rect l="l" t="t" r="r" b="b"/>
              <a:pathLst>
                <a:path w="4719" h="6929" extrusionOk="0">
                  <a:moveTo>
                    <a:pt x="3998" y="1"/>
                  </a:moveTo>
                  <a:lnTo>
                    <a:pt x="1" y="6929"/>
                  </a:lnTo>
                  <a:lnTo>
                    <a:pt x="963" y="6929"/>
                  </a:lnTo>
                  <a:lnTo>
                    <a:pt x="4719" y="417"/>
                  </a:lnTo>
                  <a:lnTo>
                    <a:pt x="3998" y="1"/>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20"/>
            <p:cNvSpPr/>
            <p:nvPr/>
          </p:nvSpPr>
          <p:spPr>
            <a:xfrm>
              <a:off x="4929350" y="4640075"/>
              <a:ext cx="20800" cy="69375"/>
            </a:xfrm>
            <a:custGeom>
              <a:avLst/>
              <a:gdLst/>
              <a:ahLst/>
              <a:cxnLst/>
              <a:rect l="l" t="t" r="r" b="b"/>
              <a:pathLst>
                <a:path w="832" h="2775" extrusionOk="0">
                  <a:moveTo>
                    <a:pt x="1" y="0"/>
                  </a:moveTo>
                  <a:lnTo>
                    <a:pt x="1" y="2775"/>
                  </a:lnTo>
                  <a:lnTo>
                    <a:pt x="832" y="2775"/>
                  </a:lnTo>
                  <a:lnTo>
                    <a:pt x="832"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20"/>
            <p:cNvSpPr/>
            <p:nvPr/>
          </p:nvSpPr>
          <p:spPr>
            <a:xfrm>
              <a:off x="4954200" y="4537200"/>
              <a:ext cx="20650" cy="113275"/>
            </a:xfrm>
            <a:custGeom>
              <a:avLst/>
              <a:gdLst/>
              <a:ahLst/>
              <a:cxnLst/>
              <a:rect l="l" t="t" r="r" b="b"/>
              <a:pathLst>
                <a:path w="826" h="4531" extrusionOk="0">
                  <a:moveTo>
                    <a:pt x="410" y="1"/>
                  </a:moveTo>
                  <a:cubicBezTo>
                    <a:pt x="182" y="1"/>
                    <a:pt x="0" y="190"/>
                    <a:pt x="0" y="417"/>
                  </a:cubicBezTo>
                  <a:lnTo>
                    <a:pt x="0" y="4115"/>
                  </a:lnTo>
                  <a:cubicBezTo>
                    <a:pt x="0" y="4343"/>
                    <a:pt x="182" y="4530"/>
                    <a:pt x="410" y="4530"/>
                  </a:cubicBezTo>
                  <a:cubicBezTo>
                    <a:pt x="644" y="4530"/>
                    <a:pt x="825" y="4343"/>
                    <a:pt x="825" y="4115"/>
                  </a:cubicBezTo>
                  <a:lnTo>
                    <a:pt x="825" y="417"/>
                  </a:lnTo>
                  <a:cubicBezTo>
                    <a:pt x="825" y="190"/>
                    <a:pt x="644" y="1"/>
                    <a:pt x="410" y="1"/>
                  </a:cubicBez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20"/>
            <p:cNvSpPr/>
            <p:nvPr/>
          </p:nvSpPr>
          <p:spPr>
            <a:xfrm>
              <a:off x="5044850" y="4463125"/>
              <a:ext cx="45350" cy="169025"/>
            </a:xfrm>
            <a:custGeom>
              <a:avLst/>
              <a:gdLst/>
              <a:ahLst/>
              <a:cxnLst/>
              <a:rect l="l" t="t" r="r" b="b"/>
              <a:pathLst>
                <a:path w="1814" h="6761" extrusionOk="0">
                  <a:moveTo>
                    <a:pt x="1814" y="1"/>
                  </a:moveTo>
                  <a:lnTo>
                    <a:pt x="0" y="1269"/>
                  </a:lnTo>
                  <a:lnTo>
                    <a:pt x="0" y="5492"/>
                  </a:lnTo>
                  <a:lnTo>
                    <a:pt x="1814" y="6760"/>
                  </a:lnTo>
                  <a:lnTo>
                    <a:pt x="1814" y="1"/>
                  </a:lnTo>
                  <a:close/>
                </a:path>
              </a:pathLst>
            </a:custGeom>
            <a:solidFill>
              <a:srgbClr val="86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20"/>
            <p:cNvSpPr/>
            <p:nvPr/>
          </p:nvSpPr>
          <p:spPr>
            <a:xfrm>
              <a:off x="4844850" y="4478875"/>
              <a:ext cx="222600" cy="137475"/>
            </a:xfrm>
            <a:custGeom>
              <a:avLst/>
              <a:gdLst/>
              <a:ahLst/>
              <a:cxnLst/>
              <a:rect l="l" t="t" r="r" b="b"/>
              <a:pathLst>
                <a:path w="8904" h="5499" extrusionOk="0">
                  <a:moveTo>
                    <a:pt x="1815" y="1"/>
                  </a:moveTo>
                  <a:cubicBezTo>
                    <a:pt x="813" y="1"/>
                    <a:pt x="1" y="1230"/>
                    <a:pt x="1" y="2750"/>
                  </a:cubicBezTo>
                  <a:cubicBezTo>
                    <a:pt x="1" y="4271"/>
                    <a:pt x="813" y="5498"/>
                    <a:pt x="1815" y="5498"/>
                  </a:cubicBezTo>
                  <a:lnTo>
                    <a:pt x="7091" y="5498"/>
                  </a:lnTo>
                  <a:cubicBezTo>
                    <a:pt x="8092" y="5498"/>
                    <a:pt x="8903" y="4271"/>
                    <a:pt x="8903" y="2750"/>
                  </a:cubicBezTo>
                  <a:cubicBezTo>
                    <a:pt x="8903" y="1230"/>
                    <a:pt x="8092" y="1"/>
                    <a:pt x="7091" y="1"/>
                  </a:cubicBezTo>
                  <a:close/>
                </a:path>
              </a:pathLst>
            </a:custGeom>
            <a:solidFill>
              <a:srgbClr val="47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20"/>
            <p:cNvSpPr/>
            <p:nvPr/>
          </p:nvSpPr>
          <p:spPr>
            <a:xfrm>
              <a:off x="4987175" y="4489125"/>
              <a:ext cx="69900" cy="116850"/>
            </a:xfrm>
            <a:custGeom>
              <a:avLst/>
              <a:gdLst/>
              <a:ahLst/>
              <a:cxnLst/>
              <a:rect l="l" t="t" r="r" b="b"/>
              <a:pathLst>
                <a:path w="2796" h="4674" extrusionOk="0">
                  <a:moveTo>
                    <a:pt x="1398" y="1"/>
                  </a:moveTo>
                  <a:cubicBezTo>
                    <a:pt x="645" y="1"/>
                    <a:pt x="0" y="1072"/>
                    <a:pt x="0" y="2340"/>
                  </a:cubicBezTo>
                  <a:cubicBezTo>
                    <a:pt x="0" y="3607"/>
                    <a:pt x="645" y="4674"/>
                    <a:pt x="1398" y="4674"/>
                  </a:cubicBezTo>
                  <a:cubicBezTo>
                    <a:pt x="2157" y="4674"/>
                    <a:pt x="2795" y="3607"/>
                    <a:pt x="2795" y="2340"/>
                  </a:cubicBezTo>
                  <a:cubicBezTo>
                    <a:pt x="2795" y="1072"/>
                    <a:pt x="2157" y="1"/>
                    <a:pt x="13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20"/>
            <p:cNvSpPr/>
            <p:nvPr/>
          </p:nvSpPr>
          <p:spPr>
            <a:xfrm>
              <a:off x="4964600" y="4463125"/>
              <a:ext cx="45325" cy="169025"/>
            </a:xfrm>
            <a:custGeom>
              <a:avLst/>
              <a:gdLst/>
              <a:ahLst/>
              <a:cxnLst/>
              <a:rect l="l" t="t" r="r" b="b"/>
              <a:pathLst>
                <a:path w="1813" h="6761" extrusionOk="0">
                  <a:moveTo>
                    <a:pt x="1813" y="1"/>
                  </a:moveTo>
                  <a:lnTo>
                    <a:pt x="0" y="1269"/>
                  </a:lnTo>
                  <a:lnTo>
                    <a:pt x="0" y="5492"/>
                  </a:lnTo>
                  <a:lnTo>
                    <a:pt x="1813" y="6760"/>
                  </a:lnTo>
                  <a:lnTo>
                    <a:pt x="1813" y="1"/>
                  </a:lnTo>
                  <a:close/>
                </a:path>
              </a:pathLst>
            </a:custGeom>
            <a:solidFill>
              <a:srgbClr val="86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20"/>
            <p:cNvSpPr/>
            <p:nvPr/>
          </p:nvSpPr>
          <p:spPr>
            <a:xfrm>
              <a:off x="4904475" y="4537200"/>
              <a:ext cx="70375" cy="113275"/>
            </a:xfrm>
            <a:custGeom>
              <a:avLst/>
              <a:gdLst/>
              <a:ahLst/>
              <a:cxnLst/>
              <a:rect l="l" t="t" r="r" b="b"/>
              <a:pathLst>
                <a:path w="2815" h="4531" extrusionOk="0">
                  <a:moveTo>
                    <a:pt x="417" y="1"/>
                  </a:moveTo>
                  <a:cubicBezTo>
                    <a:pt x="189" y="1"/>
                    <a:pt x="0" y="190"/>
                    <a:pt x="0" y="417"/>
                  </a:cubicBezTo>
                  <a:lnTo>
                    <a:pt x="0" y="4115"/>
                  </a:lnTo>
                  <a:cubicBezTo>
                    <a:pt x="0" y="4343"/>
                    <a:pt x="189" y="4530"/>
                    <a:pt x="417" y="4530"/>
                  </a:cubicBezTo>
                  <a:lnTo>
                    <a:pt x="2399" y="4530"/>
                  </a:lnTo>
                  <a:cubicBezTo>
                    <a:pt x="2633" y="4530"/>
                    <a:pt x="2814" y="4343"/>
                    <a:pt x="2814" y="4115"/>
                  </a:cubicBezTo>
                  <a:cubicBezTo>
                    <a:pt x="2814" y="3881"/>
                    <a:pt x="2633" y="3699"/>
                    <a:pt x="2399" y="3699"/>
                  </a:cubicBezTo>
                  <a:lnTo>
                    <a:pt x="833" y="3699"/>
                  </a:lnTo>
                  <a:lnTo>
                    <a:pt x="833" y="417"/>
                  </a:lnTo>
                  <a:cubicBezTo>
                    <a:pt x="833" y="190"/>
                    <a:pt x="645" y="1"/>
                    <a:pt x="417" y="1"/>
                  </a:cubicBez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20"/>
            <p:cNvSpPr/>
            <p:nvPr/>
          </p:nvSpPr>
          <p:spPr>
            <a:xfrm>
              <a:off x="4924125" y="4699025"/>
              <a:ext cx="31225" cy="448250"/>
            </a:xfrm>
            <a:custGeom>
              <a:avLst/>
              <a:gdLst/>
              <a:ahLst/>
              <a:cxnLst/>
              <a:rect l="l" t="t" r="r" b="b"/>
              <a:pathLst>
                <a:path w="1249" h="17930" extrusionOk="0">
                  <a:moveTo>
                    <a:pt x="1" y="0"/>
                  </a:moveTo>
                  <a:lnTo>
                    <a:pt x="1" y="17930"/>
                  </a:lnTo>
                  <a:lnTo>
                    <a:pt x="1248" y="17930"/>
                  </a:lnTo>
                  <a:lnTo>
                    <a:pt x="1248" y="0"/>
                  </a:lnTo>
                  <a:close/>
                </a:path>
              </a:pathLst>
            </a:custGeom>
            <a:solidFill>
              <a:srgbClr val="47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13" name="Google Shape;1613;p20"/>
          <p:cNvSpPr/>
          <p:nvPr/>
        </p:nvSpPr>
        <p:spPr>
          <a:xfrm rot="-899765" flipH="1">
            <a:off x="5893077" y="1306855"/>
            <a:ext cx="4475617" cy="3225704"/>
          </a:xfrm>
          <a:custGeom>
            <a:avLst/>
            <a:gdLst/>
            <a:ahLst/>
            <a:cxnLst/>
            <a:rect l="l" t="t" r="r" b="b"/>
            <a:pathLst>
              <a:path w="152781" h="96774" extrusionOk="0">
                <a:moveTo>
                  <a:pt x="7489" y="0"/>
                </a:moveTo>
                <a:lnTo>
                  <a:pt x="152781" y="46863"/>
                </a:lnTo>
                <a:lnTo>
                  <a:pt x="83439" y="96774"/>
                </a:lnTo>
                <a:lnTo>
                  <a:pt x="0" y="6096"/>
                </a:lnTo>
                <a:close/>
              </a:path>
            </a:pathLst>
          </a:custGeom>
          <a:gradFill>
            <a:gsLst>
              <a:gs pos="0">
                <a:srgbClr val="FFE89A">
                  <a:alpha val="48235"/>
                </a:srgbClr>
              </a:gs>
              <a:gs pos="66000">
                <a:srgbClr val="FFF4CD">
                  <a:alpha val="0"/>
                </a:srgbClr>
              </a:gs>
              <a:gs pos="100000">
                <a:srgbClr val="FFFFFF">
                  <a:alpha val="0"/>
                </a:srgbClr>
              </a:gs>
            </a:gsLst>
            <a:lin ang="2700006" scaled="0"/>
          </a:gradFill>
          <a:ln>
            <a:noFill/>
          </a:ln>
        </p:spPr>
      </p:sp>
      <p:grpSp>
        <p:nvGrpSpPr>
          <p:cNvPr id="1614" name="Google Shape;1614;p20"/>
          <p:cNvGrpSpPr/>
          <p:nvPr/>
        </p:nvGrpSpPr>
        <p:grpSpPr>
          <a:xfrm>
            <a:off x="-1895766" y="-159299"/>
            <a:ext cx="15984412" cy="7413988"/>
            <a:chOff x="-1421825" y="-119475"/>
            <a:chExt cx="11988309" cy="5560491"/>
          </a:xfrm>
        </p:grpSpPr>
        <p:sp>
          <p:nvSpPr>
            <p:cNvPr id="1615" name="Google Shape;1615;p20"/>
            <p:cNvSpPr/>
            <p:nvPr/>
          </p:nvSpPr>
          <p:spPr>
            <a:xfrm>
              <a:off x="-13702" y="4374189"/>
              <a:ext cx="9172746" cy="1066823"/>
            </a:xfrm>
            <a:custGeom>
              <a:avLst/>
              <a:gdLst/>
              <a:ahLst/>
              <a:cxnLst/>
              <a:rect l="l" t="t" r="r" b="b"/>
              <a:pathLst>
                <a:path w="99739" h="11600" extrusionOk="0">
                  <a:moveTo>
                    <a:pt x="1" y="1"/>
                  </a:moveTo>
                  <a:lnTo>
                    <a:pt x="1" y="11600"/>
                  </a:lnTo>
                  <a:lnTo>
                    <a:pt x="99739" y="11600"/>
                  </a:lnTo>
                  <a:lnTo>
                    <a:pt x="99739" y="1"/>
                  </a:lnTo>
                  <a:close/>
                </a:path>
              </a:pathLst>
            </a:custGeom>
            <a:solidFill>
              <a:srgbClr val="AC6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20"/>
            <p:cNvSpPr/>
            <p:nvPr/>
          </p:nvSpPr>
          <p:spPr>
            <a:xfrm>
              <a:off x="-13702" y="4120173"/>
              <a:ext cx="9172746" cy="508212"/>
            </a:xfrm>
            <a:custGeom>
              <a:avLst/>
              <a:gdLst/>
              <a:ahLst/>
              <a:cxnLst/>
              <a:rect l="l" t="t" r="r" b="b"/>
              <a:pathLst>
                <a:path w="99739" h="5526" extrusionOk="0">
                  <a:moveTo>
                    <a:pt x="1" y="1"/>
                  </a:moveTo>
                  <a:lnTo>
                    <a:pt x="1" y="5525"/>
                  </a:lnTo>
                  <a:lnTo>
                    <a:pt x="99739" y="5525"/>
                  </a:lnTo>
                  <a:lnTo>
                    <a:pt x="99739" y="1"/>
                  </a:lnTo>
                  <a:close/>
                </a:path>
              </a:pathLst>
            </a:custGeom>
            <a:solidFill>
              <a:srgbClr val="F8A9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20"/>
            <p:cNvSpPr/>
            <p:nvPr/>
          </p:nvSpPr>
          <p:spPr>
            <a:xfrm>
              <a:off x="8294463" y="2817343"/>
              <a:ext cx="864311" cy="2365680"/>
            </a:xfrm>
            <a:custGeom>
              <a:avLst/>
              <a:gdLst/>
              <a:ahLst/>
              <a:cxnLst/>
              <a:rect l="l" t="t" r="r" b="b"/>
              <a:pathLst>
                <a:path w="9398" h="25723" extrusionOk="0">
                  <a:moveTo>
                    <a:pt x="9398" y="1"/>
                  </a:moveTo>
                  <a:cubicBezTo>
                    <a:pt x="3529" y="6947"/>
                    <a:pt x="1" y="15921"/>
                    <a:pt x="1" y="25722"/>
                  </a:cubicBezTo>
                  <a:lnTo>
                    <a:pt x="9398" y="25722"/>
                  </a:lnTo>
                  <a:lnTo>
                    <a:pt x="9398" y="1"/>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20"/>
            <p:cNvSpPr/>
            <p:nvPr/>
          </p:nvSpPr>
          <p:spPr>
            <a:xfrm>
              <a:off x="8529901" y="3357655"/>
              <a:ext cx="628874" cy="1825371"/>
            </a:xfrm>
            <a:custGeom>
              <a:avLst/>
              <a:gdLst/>
              <a:ahLst/>
              <a:cxnLst/>
              <a:rect l="l" t="t" r="r" b="b"/>
              <a:pathLst>
                <a:path w="6838" h="19848" extrusionOk="0">
                  <a:moveTo>
                    <a:pt x="5284" y="1"/>
                  </a:moveTo>
                  <a:cubicBezTo>
                    <a:pt x="1925" y="5843"/>
                    <a:pt x="0" y="12620"/>
                    <a:pt x="0" y="19847"/>
                  </a:cubicBezTo>
                  <a:lnTo>
                    <a:pt x="2567" y="19847"/>
                  </a:lnTo>
                  <a:cubicBezTo>
                    <a:pt x="2567" y="13387"/>
                    <a:pt x="4108" y="7286"/>
                    <a:pt x="6838" y="1885"/>
                  </a:cubicBezTo>
                  <a:lnTo>
                    <a:pt x="6838" y="1015"/>
                  </a:lnTo>
                  <a:cubicBezTo>
                    <a:pt x="6311" y="689"/>
                    <a:pt x="5791" y="352"/>
                    <a:pt x="5284"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20"/>
            <p:cNvSpPr/>
            <p:nvPr/>
          </p:nvSpPr>
          <p:spPr>
            <a:xfrm>
              <a:off x="8765983" y="3530923"/>
              <a:ext cx="392793" cy="1652104"/>
            </a:xfrm>
            <a:custGeom>
              <a:avLst/>
              <a:gdLst/>
              <a:ahLst/>
              <a:cxnLst/>
              <a:rect l="l" t="t" r="r" b="b"/>
              <a:pathLst>
                <a:path w="4271" h="17964" extrusionOk="0">
                  <a:moveTo>
                    <a:pt x="4271" y="1"/>
                  </a:moveTo>
                  <a:cubicBezTo>
                    <a:pt x="1541" y="5402"/>
                    <a:pt x="0" y="11503"/>
                    <a:pt x="0" y="17963"/>
                  </a:cubicBezTo>
                  <a:lnTo>
                    <a:pt x="4271" y="17963"/>
                  </a:lnTo>
                  <a:lnTo>
                    <a:pt x="4271" y="1"/>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20"/>
            <p:cNvSpPr/>
            <p:nvPr/>
          </p:nvSpPr>
          <p:spPr>
            <a:xfrm>
              <a:off x="9002065" y="4120163"/>
              <a:ext cx="156713" cy="1062868"/>
            </a:xfrm>
            <a:custGeom>
              <a:avLst/>
              <a:gdLst/>
              <a:ahLst/>
              <a:cxnLst/>
              <a:rect l="l" t="t" r="r" b="b"/>
              <a:pathLst>
                <a:path w="1704" h="11557" extrusionOk="0">
                  <a:moveTo>
                    <a:pt x="1704" y="1"/>
                  </a:moveTo>
                  <a:cubicBezTo>
                    <a:pt x="598" y="3660"/>
                    <a:pt x="1" y="7540"/>
                    <a:pt x="1" y="11556"/>
                  </a:cubicBezTo>
                  <a:lnTo>
                    <a:pt x="1704" y="11556"/>
                  </a:lnTo>
                  <a:lnTo>
                    <a:pt x="1704" y="1"/>
                  </a:ln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20"/>
            <p:cNvSpPr/>
            <p:nvPr/>
          </p:nvSpPr>
          <p:spPr>
            <a:xfrm>
              <a:off x="7430331" y="-119475"/>
              <a:ext cx="1728437" cy="3570454"/>
            </a:xfrm>
            <a:custGeom>
              <a:avLst/>
              <a:gdLst/>
              <a:ahLst/>
              <a:cxnLst/>
              <a:rect l="l" t="t" r="r" b="b"/>
              <a:pathLst>
                <a:path w="18794" h="38823" extrusionOk="0">
                  <a:moveTo>
                    <a:pt x="0" y="0"/>
                  </a:moveTo>
                  <a:lnTo>
                    <a:pt x="0" y="4958"/>
                  </a:lnTo>
                  <a:cubicBezTo>
                    <a:pt x="0" y="19243"/>
                    <a:pt x="7505" y="31778"/>
                    <a:pt x="18794" y="38823"/>
                  </a:cubicBezTo>
                  <a:lnTo>
                    <a:pt x="1879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 name="Google Shape;1622;p20"/>
            <p:cNvSpPr/>
            <p:nvPr/>
          </p:nvSpPr>
          <p:spPr>
            <a:xfrm>
              <a:off x="7668712" y="476938"/>
              <a:ext cx="1490057" cy="2813838"/>
            </a:xfrm>
            <a:custGeom>
              <a:avLst/>
              <a:gdLst/>
              <a:ahLst/>
              <a:cxnLst/>
              <a:rect l="l" t="t" r="r" b="b"/>
              <a:pathLst>
                <a:path w="16202" h="30596" extrusionOk="0">
                  <a:moveTo>
                    <a:pt x="0" y="0"/>
                  </a:moveTo>
                  <a:lnTo>
                    <a:pt x="0" y="0"/>
                  </a:lnTo>
                  <a:cubicBezTo>
                    <a:pt x="474" y="12549"/>
                    <a:pt x="6739" y="23610"/>
                    <a:pt x="16202" y="30596"/>
                  </a:cubicBezTo>
                  <a:lnTo>
                    <a:pt x="16202" y="28529"/>
                  </a:lnTo>
                  <a:cubicBezTo>
                    <a:pt x="8650" y="21933"/>
                    <a:pt x="3608" y="12543"/>
                    <a:pt x="2691" y="1970"/>
                  </a:cubicBezTo>
                  <a:cubicBezTo>
                    <a:pt x="1677" y="1476"/>
                    <a:pt x="768" y="807"/>
                    <a:pt x="0"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 name="Google Shape;1623;p20"/>
            <p:cNvSpPr/>
            <p:nvPr/>
          </p:nvSpPr>
          <p:spPr>
            <a:xfrm>
              <a:off x="7901759" y="-119475"/>
              <a:ext cx="1257012" cy="3220150"/>
            </a:xfrm>
            <a:custGeom>
              <a:avLst/>
              <a:gdLst/>
              <a:ahLst/>
              <a:cxnLst/>
              <a:rect l="l" t="t" r="r" b="b"/>
              <a:pathLst>
                <a:path w="13668" h="35014" extrusionOk="0">
                  <a:moveTo>
                    <a:pt x="1" y="0"/>
                  </a:moveTo>
                  <a:lnTo>
                    <a:pt x="1" y="4958"/>
                  </a:lnTo>
                  <a:cubicBezTo>
                    <a:pt x="1" y="16949"/>
                    <a:pt x="5291" y="27704"/>
                    <a:pt x="13668" y="35014"/>
                  </a:cubicBezTo>
                  <a:lnTo>
                    <a:pt x="13668"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20"/>
            <p:cNvSpPr/>
            <p:nvPr/>
          </p:nvSpPr>
          <p:spPr>
            <a:xfrm>
              <a:off x="8159362" y="734541"/>
              <a:ext cx="999411" cy="2140819"/>
            </a:xfrm>
            <a:custGeom>
              <a:avLst/>
              <a:gdLst/>
              <a:ahLst/>
              <a:cxnLst/>
              <a:rect l="l" t="t" r="r" b="b"/>
              <a:pathLst>
                <a:path w="10867" h="23278" extrusionOk="0">
                  <a:moveTo>
                    <a:pt x="1" y="0"/>
                  </a:moveTo>
                  <a:cubicBezTo>
                    <a:pt x="969" y="8995"/>
                    <a:pt x="4926" y="17092"/>
                    <a:pt x="10867" y="23278"/>
                  </a:cubicBezTo>
                  <a:lnTo>
                    <a:pt x="10867" y="20329"/>
                  </a:lnTo>
                  <a:cubicBezTo>
                    <a:pt x="6369" y="14622"/>
                    <a:pt x="3399" y="7657"/>
                    <a:pt x="2574" y="46"/>
                  </a:cubicBezTo>
                  <a:cubicBezTo>
                    <a:pt x="2211" y="92"/>
                    <a:pt x="1840" y="111"/>
                    <a:pt x="1470" y="111"/>
                  </a:cubicBezTo>
                  <a:cubicBezTo>
                    <a:pt x="969" y="111"/>
                    <a:pt x="475" y="72"/>
                    <a:pt x="1"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20"/>
            <p:cNvSpPr/>
            <p:nvPr/>
          </p:nvSpPr>
          <p:spPr>
            <a:xfrm>
              <a:off x="8373923" y="-119475"/>
              <a:ext cx="784851" cy="2723618"/>
            </a:xfrm>
            <a:custGeom>
              <a:avLst/>
              <a:gdLst/>
              <a:ahLst/>
              <a:cxnLst/>
              <a:rect l="l" t="t" r="r" b="b"/>
              <a:pathLst>
                <a:path w="8534" h="29615" extrusionOk="0">
                  <a:moveTo>
                    <a:pt x="1" y="0"/>
                  </a:moveTo>
                  <a:lnTo>
                    <a:pt x="1" y="4958"/>
                  </a:lnTo>
                  <a:cubicBezTo>
                    <a:pt x="1" y="14265"/>
                    <a:pt x="3192" y="22830"/>
                    <a:pt x="8534" y="29615"/>
                  </a:cubicBezTo>
                  <a:lnTo>
                    <a:pt x="853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20"/>
            <p:cNvSpPr/>
            <p:nvPr/>
          </p:nvSpPr>
          <p:spPr>
            <a:xfrm>
              <a:off x="8625548" y="540856"/>
              <a:ext cx="533228" cy="1726230"/>
            </a:xfrm>
            <a:custGeom>
              <a:avLst/>
              <a:gdLst/>
              <a:ahLst/>
              <a:cxnLst/>
              <a:rect l="l" t="t" r="r" b="b"/>
              <a:pathLst>
                <a:path w="5798" h="18770" extrusionOk="0">
                  <a:moveTo>
                    <a:pt x="2457" y="1"/>
                  </a:moveTo>
                  <a:cubicBezTo>
                    <a:pt x="1729" y="619"/>
                    <a:pt x="897" y="1132"/>
                    <a:pt x="1" y="1503"/>
                  </a:cubicBezTo>
                  <a:cubicBezTo>
                    <a:pt x="585" y="7799"/>
                    <a:pt x="2633" y="13668"/>
                    <a:pt x="5798" y="18769"/>
                  </a:cubicBezTo>
                  <a:lnTo>
                    <a:pt x="5798" y="13908"/>
                  </a:lnTo>
                  <a:cubicBezTo>
                    <a:pt x="3893" y="9619"/>
                    <a:pt x="2730" y="4928"/>
                    <a:pt x="2457"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20"/>
            <p:cNvSpPr/>
            <p:nvPr/>
          </p:nvSpPr>
          <p:spPr>
            <a:xfrm>
              <a:off x="8846179" y="-119475"/>
              <a:ext cx="312598" cy="1939503"/>
            </a:xfrm>
            <a:custGeom>
              <a:avLst/>
              <a:gdLst/>
              <a:ahLst/>
              <a:cxnLst/>
              <a:rect l="l" t="t" r="r" b="b"/>
              <a:pathLst>
                <a:path w="3399" h="21089" extrusionOk="0">
                  <a:moveTo>
                    <a:pt x="0" y="0"/>
                  </a:moveTo>
                  <a:lnTo>
                    <a:pt x="0" y="4958"/>
                  </a:lnTo>
                  <a:cubicBezTo>
                    <a:pt x="0" y="10696"/>
                    <a:pt x="1215" y="16155"/>
                    <a:pt x="3399" y="21088"/>
                  </a:cubicBezTo>
                  <a:lnTo>
                    <a:pt x="3399"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20"/>
            <p:cNvSpPr/>
            <p:nvPr/>
          </p:nvSpPr>
          <p:spPr>
            <a:xfrm>
              <a:off x="-14027" y="2817343"/>
              <a:ext cx="864311" cy="2365680"/>
            </a:xfrm>
            <a:custGeom>
              <a:avLst/>
              <a:gdLst/>
              <a:ahLst/>
              <a:cxnLst/>
              <a:rect l="l" t="t" r="r" b="b"/>
              <a:pathLst>
                <a:path w="9398" h="25723" extrusionOk="0">
                  <a:moveTo>
                    <a:pt x="1" y="1"/>
                  </a:moveTo>
                  <a:lnTo>
                    <a:pt x="1" y="25722"/>
                  </a:lnTo>
                  <a:lnTo>
                    <a:pt x="9397" y="25722"/>
                  </a:lnTo>
                  <a:cubicBezTo>
                    <a:pt x="9397" y="15921"/>
                    <a:pt x="5862" y="6947"/>
                    <a:pt x="1" y="1"/>
                  </a:cubicBez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20"/>
            <p:cNvSpPr/>
            <p:nvPr/>
          </p:nvSpPr>
          <p:spPr>
            <a:xfrm>
              <a:off x="-14027" y="3357655"/>
              <a:ext cx="628230" cy="1825371"/>
            </a:xfrm>
            <a:custGeom>
              <a:avLst/>
              <a:gdLst/>
              <a:ahLst/>
              <a:cxnLst/>
              <a:rect l="l" t="t" r="r" b="b"/>
              <a:pathLst>
                <a:path w="6831" h="19848" extrusionOk="0">
                  <a:moveTo>
                    <a:pt x="1546" y="1"/>
                  </a:moveTo>
                  <a:cubicBezTo>
                    <a:pt x="1039" y="352"/>
                    <a:pt x="520" y="689"/>
                    <a:pt x="1" y="1015"/>
                  </a:cubicBezTo>
                  <a:lnTo>
                    <a:pt x="1" y="1885"/>
                  </a:lnTo>
                  <a:cubicBezTo>
                    <a:pt x="2724" y="7286"/>
                    <a:pt x="4263" y="13387"/>
                    <a:pt x="4263" y="19847"/>
                  </a:cubicBezTo>
                  <a:lnTo>
                    <a:pt x="6830" y="19847"/>
                  </a:lnTo>
                  <a:cubicBezTo>
                    <a:pt x="6830" y="12620"/>
                    <a:pt x="4907" y="5843"/>
                    <a:pt x="1546"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20"/>
            <p:cNvSpPr/>
            <p:nvPr/>
          </p:nvSpPr>
          <p:spPr>
            <a:xfrm>
              <a:off x="-14027" y="3530923"/>
              <a:ext cx="392149" cy="1652104"/>
            </a:xfrm>
            <a:custGeom>
              <a:avLst/>
              <a:gdLst/>
              <a:ahLst/>
              <a:cxnLst/>
              <a:rect l="l" t="t" r="r" b="b"/>
              <a:pathLst>
                <a:path w="4264" h="17964" extrusionOk="0">
                  <a:moveTo>
                    <a:pt x="1" y="1"/>
                  </a:moveTo>
                  <a:lnTo>
                    <a:pt x="1" y="17963"/>
                  </a:lnTo>
                  <a:lnTo>
                    <a:pt x="4263" y="17963"/>
                  </a:lnTo>
                  <a:cubicBezTo>
                    <a:pt x="4263" y="11503"/>
                    <a:pt x="2724" y="5402"/>
                    <a:pt x="1" y="1"/>
                  </a:cubicBez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20"/>
            <p:cNvSpPr/>
            <p:nvPr/>
          </p:nvSpPr>
          <p:spPr>
            <a:xfrm>
              <a:off x="-14027" y="4120163"/>
              <a:ext cx="155977" cy="1062868"/>
            </a:xfrm>
            <a:custGeom>
              <a:avLst/>
              <a:gdLst/>
              <a:ahLst/>
              <a:cxnLst/>
              <a:rect l="l" t="t" r="r" b="b"/>
              <a:pathLst>
                <a:path w="1696" h="11557" extrusionOk="0">
                  <a:moveTo>
                    <a:pt x="1" y="1"/>
                  </a:moveTo>
                  <a:lnTo>
                    <a:pt x="1" y="11556"/>
                  </a:lnTo>
                  <a:lnTo>
                    <a:pt x="1696" y="11556"/>
                  </a:lnTo>
                  <a:cubicBezTo>
                    <a:pt x="1696" y="7540"/>
                    <a:pt x="1105" y="3660"/>
                    <a:pt x="1"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20"/>
            <p:cNvSpPr/>
            <p:nvPr/>
          </p:nvSpPr>
          <p:spPr>
            <a:xfrm>
              <a:off x="-14027" y="-119475"/>
              <a:ext cx="1728529" cy="3570454"/>
            </a:xfrm>
            <a:custGeom>
              <a:avLst/>
              <a:gdLst/>
              <a:ahLst/>
              <a:cxnLst/>
              <a:rect l="l" t="t" r="r" b="b"/>
              <a:pathLst>
                <a:path w="18795" h="38823" extrusionOk="0">
                  <a:moveTo>
                    <a:pt x="1" y="0"/>
                  </a:moveTo>
                  <a:lnTo>
                    <a:pt x="1" y="38823"/>
                  </a:lnTo>
                  <a:cubicBezTo>
                    <a:pt x="11281" y="31778"/>
                    <a:pt x="18794" y="19243"/>
                    <a:pt x="18794" y="4958"/>
                  </a:cubicBezTo>
                  <a:lnTo>
                    <a:pt x="1879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20"/>
            <p:cNvSpPr/>
            <p:nvPr/>
          </p:nvSpPr>
          <p:spPr>
            <a:xfrm>
              <a:off x="-14027" y="476938"/>
              <a:ext cx="1489414" cy="2813838"/>
            </a:xfrm>
            <a:custGeom>
              <a:avLst/>
              <a:gdLst/>
              <a:ahLst/>
              <a:cxnLst/>
              <a:rect l="l" t="t" r="r" b="b"/>
              <a:pathLst>
                <a:path w="16195" h="30596" extrusionOk="0">
                  <a:moveTo>
                    <a:pt x="16194" y="0"/>
                  </a:moveTo>
                  <a:cubicBezTo>
                    <a:pt x="15427" y="807"/>
                    <a:pt x="14518" y="1476"/>
                    <a:pt x="13510" y="1970"/>
                  </a:cubicBezTo>
                  <a:cubicBezTo>
                    <a:pt x="12588" y="12543"/>
                    <a:pt x="7545" y="21933"/>
                    <a:pt x="1" y="28529"/>
                  </a:cubicBezTo>
                  <a:lnTo>
                    <a:pt x="1" y="30596"/>
                  </a:lnTo>
                  <a:cubicBezTo>
                    <a:pt x="9461" y="23610"/>
                    <a:pt x="15726" y="12549"/>
                    <a:pt x="16194"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20"/>
            <p:cNvSpPr/>
            <p:nvPr/>
          </p:nvSpPr>
          <p:spPr>
            <a:xfrm>
              <a:off x="-14027" y="-119475"/>
              <a:ext cx="1256276" cy="3220150"/>
            </a:xfrm>
            <a:custGeom>
              <a:avLst/>
              <a:gdLst/>
              <a:ahLst/>
              <a:cxnLst/>
              <a:rect l="l" t="t" r="r" b="b"/>
              <a:pathLst>
                <a:path w="13660" h="35014" extrusionOk="0">
                  <a:moveTo>
                    <a:pt x="1" y="0"/>
                  </a:moveTo>
                  <a:lnTo>
                    <a:pt x="1" y="35014"/>
                  </a:lnTo>
                  <a:cubicBezTo>
                    <a:pt x="8370" y="27704"/>
                    <a:pt x="13660" y="16949"/>
                    <a:pt x="13660" y="4958"/>
                  </a:cubicBezTo>
                  <a:lnTo>
                    <a:pt x="13660"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20"/>
            <p:cNvSpPr/>
            <p:nvPr/>
          </p:nvSpPr>
          <p:spPr>
            <a:xfrm>
              <a:off x="-14027" y="734541"/>
              <a:ext cx="998675" cy="2140819"/>
            </a:xfrm>
            <a:custGeom>
              <a:avLst/>
              <a:gdLst/>
              <a:ahLst/>
              <a:cxnLst/>
              <a:rect l="l" t="t" r="r" b="b"/>
              <a:pathLst>
                <a:path w="10859" h="23278" extrusionOk="0">
                  <a:moveTo>
                    <a:pt x="10859" y="0"/>
                  </a:moveTo>
                  <a:cubicBezTo>
                    <a:pt x="10385" y="72"/>
                    <a:pt x="9890" y="111"/>
                    <a:pt x="9397" y="111"/>
                  </a:cubicBezTo>
                  <a:cubicBezTo>
                    <a:pt x="9020" y="111"/>
                    <a:pt x="8650" y="92"/>
                    <a:pt x="8292" y="46"/>
                  </a:cubicBezTo>
                  <a:cubicBezTo>
                    <a:pt x="7460" y="7657"/>
                    <a:pt x="4491" y="14622"/>
                    <a:pt x="1" y="20329"/>
                  </a:cubicBezTo>
                  <a:lnTo>
                    <a:pt x="1" y="23278"/>
                  </a:lnTo>
                  <a:cubicBezTo>
                    <a:pt x="5933" y="17092"/>
                    <a:pt x="9890" y="8995"/>
                    <a:pt x="10859"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20"/>
            <p:cNvSpPr/>
            <p:nvPr/>
          </p:nvSpPr>
          <p:spPr>
            <a:xfrm>
              <a:off x="-14027" y="-119475"/>
              <a:ext cx="784115" cy="2723618"/>
            </a:xfrm>
            <a:custGeom>
              <a:avLst/>
              <a:gdLst/>
              <a:ahLst/>
              <a:cxnLst/>
              <a:rect l="l" t="t" r="r" b="b"/>
              <a:pathLst>
                <a:path w="8526" h="29615" extrusionOk="0">
                  <a:moveTo>
                    <a:pt x="1" y="0"/>
                  </a:moveTo>
                  <a:lnTo>
                    <a:pt x="1" y="29615"/>
                  </a:lnTo>
                  <a:cubicBezTo>
                    <a:pt x="5342" y="22830"/>
                    <a:pt x="8526" y="14265"/>
                    <a:pt x="8526" y="4958"/>
                  </a:cubicBezTo>
                  <a:lnTo>
                    <a:pt x="8526"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20"/>
            <p:cNvSpPr/>
            <p:nvPr/>
          </p:nvSpPr>
          <p:spPr>
            <a:xfrm>
              <a:off x="-14027" y="540856"/>
              <a:ext cx="532492" cy="1726230"/>
            </a:xfrm>
            <a:custGeom>
              <a:avLst/>
              <a:gdLst/>
              <a:ahLst/>
              <a:cxnLst/>
              <a:rect l="l" t="t" r="r" b="b"/>
              <a:pathLst>
                <a:path w="5790" h="18770" extrusionOk="0">
                  <a:moveTo>
                    <a:pt x="3334" y="1"/>
                  </a:moveTo>
                  <a:cubicBezTo>
                    <a:pt x="3061" y="4928"/>
                    <a:pt x="1897" y="9619"/>
                    <a:pt x="1" y="13908"/>
                  </a:cubicBezTo>
                  <a:lnTo>
                    <a:pt x="1" y="18769"/>
                  </a:lnTo>
                  <a:cubicBezTo>
                    <a:pt x="3165" y="13668"/>
                    <a:pt x="5205" y="7799"/>
                    <a:pt x="5790" y="1503"/>
                  </a:cubicBezTo>
                  <a:cubicBezTo>
                    <a:pt x="4893" y="1132"/>
                    <a:pt x="4068" y="619"/>
                    <a:pt x="3334"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20"/>
            <p:cNvSpPr/>
            <p:nvPr/>
          </p:nvSpPr>
          <p:spPr>
            <a:xfrm>
              <a:off x="-14027" y="-119475"/>
              <a:ext cx="312046" cy="1939503"/>
            </a:xfrm>
            <a:custGeom>
              <a:avLst/>
              <a:gdLst/>
              <a:ahLst/>
              <a:cxnLst/>
              <a:rect l="l" t="t" r="r" b="b"/>
              <a:pathLst>
                <a:path w="3393" h="21089" extrusionOk="0">
                  <a:moveTo>
                    <a:pt x="1" y="0"/>
                  </a:moveTo>
                  <a:lnTo>
                    <a:pt x="1" y="21088"/>
                  </a:lnTo>
                  <a:cubicBezTo>
                    <a:pt x="2184" y="16155"/>
                    <a:pt x="3393" y="10696"/>
                    <a:pt x="3393" y="4958"/>
                  </a:cubicBezTo>
                  <a:lnTo>
                    <a:pt x="3393"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20"/>
            <p:cNvSpPr/>
            <p:nvPr/>
          </p:nvSpPr>
          <p:spPr>
            <a:xfrm>
              <a:off x="7430331" y="-119475"/>
              <a:ext cx="1728437" cy="864311"/>
            </a:xfrm>
            <a:custGeom>
              <a:avLst/>
              <a:gdLst/>
              <a:ahLst/>
              <a:cxnLst/>
              <a:rect l="l" t="t" r="r" b="b"/>
              <a:pathLst>
                <a:path w="18794" h="9398" extrusionOk="0">
                  <a:moveTo>
                    <a:pt x="0" y="0"/>
                  </a:moveTo>
                  <a:cubicBezTo>
                    <a:pt x="0"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20"/>
            <p:cNvSpPr/>
            <p:nvPr/>
          </p:nvSpPr>
          <p:spPr>
            <a:xfrm>
              <a:off x="9018252" y="-119475"/>
              <a:ext cx="107694" cy="92"/>
            </a:xfrm>
            <a:custGeom>
              <a:avLst/>
              <a:gdLst/>
              <a:ahLst/>
              <a:cxnLst/>
              <a:rect l="l" t="t" r="r" b="b"/>
              <a:pathLst>
                <a:path w="1171" h="1" extrusionOk="0">
                  <a:moveTo>
                    <a:pt x="1171" y="0"/>
                  </a:moveTo>
                  <a:lnTo>
                    <a:pt x="1" y="0"/>
                  </a:lnTo>
                  <a:lnTo>
                    <a:pt x="1" y="0"/>
                  </a:lnTo>
                  <a:lnTo>
                    <a:pt x="117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20"/>
            <p:cNvSpPr/>
            <p:nvPr/>
          </p:nvSpPr>
          <p:spPr>
            <a:xfrm>
              <a:off x="7532415" y="-119475"/>
              <a:ext cx="37799" cy="92"/>
            </a:xfrm>
            <a:custGeom>
              <a:avLst/>
              <a:gdLst/>
              <a:ahLst/>
              <a:cxnLst/>
              <a:rect l="l" t="t" r="r" b="b"/>
              <a:pathLst>
                <a:path w="411" h="1" extrusionOk="0">
                  <a:moveTo>
                    <a:pt x="411" y="0"/>
                  </a:moveTo>
                  <a:lnTo>
                    <a:pt x="1" y="0"/>
                  </a:lnTo>
                  <a:lnTo>
                    <a:pt x="1" y="0"/>
                  </a:lnTo>
                  <a:lnTo>
                    <a:pt x="358" y="0"/>
                  </a:lnTo>
                  <a:lnTo>
                    <a:pt x="358" y="0"/>
                  </a:lnTo>
                  <a:lnTo>
                    <a:pt x="358" y="0"/>
                  </a:lnTo>
                  <a:lnTo>
                    <a:pt x="41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20"/>
            <p:cNvSpPr/>
            <p:nvPr/>
          </p:nvSpPr>
          <p:spPr>
            <a:xfrm>
              <a:off x="7543727" y="-119475"/>
              <a:ext cx="1582209" cy="628230"/>
            </a:xfrm>
            <a:custGeom>
              <a:avLst/>
              <a:gdLst/>
              <a:ahLst/>
              <a:cxnLst/>
              <a:rect l="l" t="t" r="r" b="b"/>
              <a:pathLst>
                <a:path w="17204" h="6831" extrusionOk="0">
                  <a:moveTo>
                    <a:pt x="235" y="0"/>
                  </a:moveTo>
                  <a:cubicBezTo>
                    <a:pt x="235" y="723"/>
                    <a:pt x="151" y="1424"/>
                    <a:pt x="1" y="2093"/>
                  </a:cubicBezTo>
                  <a:cubicBezTo>
                    <a:pt x="1620" y="4926"/>
                    <a:pt x="4667" y="6830"/>
                    <a:pt x="8164" y="6830"/>
                  </a:cubicBezTo>
                  <a:cubicBezTo>
                    <a:pt x="12459" y="6830"/>
                    <a:pt x="16085" y="3945"/>
                    <a:pt x="17204" y="0"/>
                  </a:cubicBezTo>
                  <a:lnTo>
                    <a:pt x="16034" y="0"/>
                  </a:lnTo>
                  <a:cubicBezTo>
                    <a:pt x="14357" y="2568"/>
                    <a:pt x="11458" y="4271"/>
                    <a:pt x="8164" y="4271"/>
                  </a:cubicBezTo>
                  <a:cubicBezTo>
                    <a:pt x="4862" y="4271"/>
                    <a:pt x="1964" y="2568"/>
                    <a:pt x="288"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3" name="Google Shape;1643;p20"/>
            <p:cNvSpPr/>
            <p:nvPr/>
          </p:nvSpPr>
          <p:spPr>
            <a:xfrm>
              <a:off x="7570122" y="-119475"/>
              <a:ext cx="1448212" cy="392793"/>
            </a:xfrm>
            <a:custGeom>
              <a:avLst/>
              <a:gdLst/>
              <a:ahLst/>
              <a:cxnLst/>
              <a:rect l="l" t="t" r="r" b="b"/>
              <a:pathLst>
                <a:path w="15747" h="4271" extrusionOk="0">
                  <a:moveTo>
                    <a:pt x="1" y="0"/>
                  </a:moveTo>
                  <a:cubicBezTo>
                    <a:pt x="1677" y="2568"/>
                    <a:pt x="4575" y="4271"/>
                    <a:pt x="7877" y="4271"/>
                  </a:cubicBezTo>
                  <a:cubicBezTo>
                    <a:pt x="11171"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20"/>
            <p:cNvSpPr/>
            <p:nvPr/>
          </p:nvSpPr>
          <p:spPr>
            <a:xfrm>
              <a:off x="7798387" y="-119475"/>
              <a:ext cx="991594" cy="156713"/>
            </a:xfrm>
            <a:custGeom>
              <a:avLst/>
              <a:gdLst/>
              <a:ahLst/>
              <a:cxnLst/>
              <a:rect l="l" t="t" r="r" b="b"/>
              <a:pathLst>
                <a:path w="10782" h="1704" extrusionOk="0">
                  <a:moveTo>
                    <a:pt x="0" y="0"/>
                  </a:moveTo>
                  <a:cubicBezTo>
                    <a:pt x="1529" y="1073"/>
                    <a:pt x="3386" y="1704"/>
                    <a:pt x="5395" y="1704"/>
                  </a:cubicBezTo>
                  <a:cubicBezTo>
                    <a:pt x="7396" y="1704"/>
                    <a:pt x="9255" y="1073"/>
                    <a:pt x="10782"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20"/>
            <p:cNvSpPr/>
            <p:nvPr/>
          </p:nvSpPr>
          <p:spPr>
            <a:xfrm>
              <a:off x="5836891" y="-119475"/>
              <a:ext cx="1728437" cy="864311"/>
            </a:xfrm>
            <a:custGeom>
              <a:avLst/>
              <a:gdLst/>
              <a:ahLst/>
              <a:cxnLst/>
              <a:rect l="l" t="t" r="r" b="b"/>
              <a:pathLst>
                <a:path w="18794" h="9398" extrusionOk="0">
                  <a:moveTo>
                    <a:pt x="0" y="0"/>
                  </a:moveTo>
                  <a:cubicBezTo>
                    <a:pt x="0"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20"/>
            <p:cNvSpPr/>
            <p:nvPr/>
          </p:nvSpPr>
          <p:spPr>
            <a:xfrm>
              <a:off x="7424813" y="-119475"/>
              <a:ext cx="5610" cy="92"/>
            </a:xfrm>
            <a:custGeom>
              <a:avLst/>
              <a:gdLst/>
              <a:ahLst/>
              <a:cxnLst/>
              <a:rect l="l" t="t" r="r" b="b"/>
              <a:pathLst>
                <a:path w="61" h="1" extrusionOk="0">
                  <a:moveTo>
                    <a:pt x="60" y="0"/>
                  </a:moveTo>
                  <a:lnTo>
                    <a:pt x="1" y="0"/>
                  </a:lnTo>
                  <a:lnTo>
                    <a:pt x="1"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20"/>
            <p:cNvSpPr/>
            <p:nvPr/>
          </p:nvSpPr>
          <p:spPr>
            <a:xfrm>
              <a:off x="7430331" y="-119475"/>
              <a:ext cx="32373" cy="92"/>
            </a:xfrm>
            <a:custGeom>
              <a:avLst/>
              <a:gdLst/>
              <a:ahLst/>
              <a:cxnLst/>
              <a:rect l="l" t="t" r="r" b="b"/>
              <a:pathLst>
                <a:path w="352" h="1" extrusionOk="0">
                  <a:moveTo>
                    <a:pt x="351" y="0"/>
                  </a:moveTo>
                  <a:lnTo>
                    <a:pt x="0" y="0"/>
                  </a:lnTo>
                  <a:lnTo>
                    <a:pt x="35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20"/>
            <p:cNvSpPr/>
            <p:nvPr/>
          </p:nvSpPr>
          <p:spPr>
            <a:xfrm>
              <a:off x="7462611" y="-119475"/>
              <a:ext cx="69895" cy="92"/>
            </a:xfrm>
            <a:custGeom>
              <a:avLst/>
              <a:gdLst/>
              <a:ahLst/>
              <a:cxnLst/>
              <a:rect l="l" t="t" r="r" b="b"/>
              <a:pathLst>
                <a:path w="760" h="1" extrusionOk="0">
                  <a:moveTo>
                    <a:pt x="760" y="0"/>
                  </a:moveTo>
                  <a:lnTo>
                    <a:pt x="0" y="0"/>
                  </a:lnTo>
                  <a:lnTo>
                    <a:pt x="0" y="0"/>
                  </a:lnTo>
                  <a:lnTo>
                    <a:pt x="760" y="0"/>
                  </a:lnTo>
                  <a:close/>
                </a:path>
              </a:pathLst>
            </a:custGeom>
            <a:solidFill>
              <a:srgbClr val="A112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20"/>
            <p:cNvSpPr/>
            <p:nvPr/>
          </p:nvSpPr>
          <p:spPr>
            <a:xfrm>
              <a:off x="5971993" y="-119475"/>
              <a:ext cx="4782" cy="92"/>
            </a:xfrm>
            <a:custGeom>
              <a:avLst/>
              <a:gdLst/>
              <a:ahLst/>
              <a:cxnLst/>
              <a:rect l="l" t="t" r="r" b="b"/>
              <a:pathLst>
                <a:path w="52" h="1" extrusionOk="0">
                  <a:moveTo>
                    <a:pt x="52" y="0"/>
                  </a:moveTo>
                  <a:lnTo>
                    <a:pt x="0" y="0"/>
                  </a:lnTo>
                  <a:lnTo>
                    <a:pt x="0" y="0"/>
                  </a:lnTo>
                  <a:lnTo>
                    <a:pt x="52"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20"/>
            <p:cNvSpPr/>
            <p:nvPr/>
          </p:nvSpPr>
          <p:spPr>
            <a:xfrm>
              <a:off x="5957094" y="-119475"/>
              <a:ext cx="1575403" cy="628230"/>
            </a:xfrm>
            <a:custGeom>
              <a:avLst/>
              <a:gdLst/>
              <a:ahLst/>
              <a:cxnLst/>
              <a:rect l="l" t="t" r="r" b="b"/>
              <a:pathLst>
                <a:path w="17130" h="6831" extrusionOk="0">
                  <a:moveTo>
                    <a:pt x="162" y="0"/>
                  </a:moveTo>
                  <a:cubicBezTo>
                    <a:pt x="162" y="754"/>
                    <a:pt x="105" y="1495"/>
                    <a:pt x="0" y="2223"/>
                  </a:cubicBezTo>
                  <a:cubicBezTo>
                    <a:pt x="1638" y="4985"/>
                    <a:pt x="4646" y="6830"/>
                    <a:pt x="8090" y="6830"/>
                  </a:cubicBezTo>
                  <a:cubicBezTo>
                    <a:pt x="12387" y="6830"/>
                    <a:pt x="16013" y="3945"/>
                    <a:pt x="17130" y="0"/>
                  </a:cubicBezTo>
                  <a:lnTo>
                    <a:pt x="15960" y="0"/>
                  </a:lnTo>
                  <a:cubicBezTo>
                    <a:pt x="14283" y="2568"/>
                    <a:pt x="11386" y="4271"/>
                    <a:pt x="8090" y="4271"/>
                  </a:cubicBezTo>
                  <a:cubicBezTo>
                    <a:pt x="4796" y="4271"/>
                    <a:pt x="1898" y="2568"/>
                    <a:pt x="214"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20"/>
            <p:cNvSpPr/>
            <p:nvPr/>
          </p:nvSpPr>
          <p:spPr>
            <a:xfrm>
              <a:off x="5976683" y="-119475"/>
              <a:ext cx="1448212" cy="392793"/>
            </a:xfrm>
            <a:custGeom>
              <a:avLst/>
              <a:gdLst/>
              <a:ahLst/>
              <a:cxnLst/>
              <a:rect l="l" t="t" r="r" b="b"/>
              <a:pathLst>
                <a:path w="15747" h="4271" extrusionOk="0">
                  <a:moveTo>
                    <a:pt x="1" y="0"/>
                  </a:moveTo>
                  <a:cubicBezTo>
                    <a:pt x="1685" y="2568"/>
                    <a:pt x="4583" y="4271"/>
                    <a:pt x="7877" y="4271"/>
                  </a:cubicBezTo>
                  <a:cubicBezTo>
                    <a:pt x="11173"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20"/>
            <p:cNvSpPr/>
            <p:nvPr/>
          </p:nvSpPr>
          <p:spPr>
            <a:xfrm>
              <a:off x="6205684" y="-119475"/>
              <a:ext cx="991042" cy="156713"/>
            </a:xfrm>
            <a:custGeom>
              <a:avLst/>
              <a:gdLst/>
              <a:ahLst/>
              <a:cxnLst/>
              <a:rect l="l" t="t" r="r" b="b"/>
              <a:pathLst>
                <a:path w="10776" h="1704" extrusionOk="0">
                  <a:moveTo>
                    <a:pt x="0" y="0"/>
                  </a:moveTo>
                  <a:cubicBezTo>
                    <a:pt x="1521" y="1073"/>
                    <a:pt x="3380" y="1704"/>
                    <a:pt x="5387" y="1704"/>
                  </a:cubicBezTo>
                  <a:cubicBezTo>
                    <a:pt x="7390" y="1704"/>
                    <a:pt x="9247" y="1073"/>
                    <a:pt x="10776"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20"/>
            <p:cNvSpPr/>
            <p:nvPr/>
          </p:nvSpPr>
          <p:spPr>
            <a:xfrm>
              <a:off x="-14027" y="-119475"/>
              <a:ext cx="1728529" cy="864311"/>
            </a:xfrm>
            <a:custGeom>
              <a:avLst/>
              <a:gdLst/>
              <a:ahLst/>
              <a:cxnLst/>
              <a:rect l="l" t="t" r="r" b="b"/>
              <a:pathLst>
                <a:path w="18795" h="9398" extrusionOk="0">
                  <a:moveTo>
                    <a:pt x="1" y="0"/>
                  </a:moveTo>
                  <a:cubicBezTo>
                    <a:pt x="1"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20"/>
            <p:cNvSpPr/>
            <p:nvPr/>
          </p:nvSpPr>
          <p:spPr>
            <a:xfrm>
              <a:off x="1573986" y="-119475"/>
              <a:ext cx="37615" cy="92"/>
            </a:xfrm>
            <a:custGeom>
              <a:avLst/>
              <a:gdLst/>
              <a:ahLst/>
              <a:cxnLst/>
              <a:rect l="l" t="t" r="r" b="b"/>
              <a:pathLst>
                <a:path w="409" h="1" extrusionOk="0">
                  <a:moveTo>
                    <a:pt x="409" y="0"/>
                  </a:moveTo>
                  <a:lnTo>
                    <a:pt x="0" y="0"/>
                  </a:lnTo>
                  <a:lnTo>
                    <a:pt x="0" y="0"/>
                  </a:lnTo>
                  <a:lnTo>
                    <a:pt x="58" y="0"/>
                  </a:lnTo>
                  <a:lnTo>
                    <a:pt x="58" y="0"/>
                  </a:lnTo>
                  <a:lnTo>
                    <a:pt x="409"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20"/>
            <p:cNvSpPr/>
            <p:nvPr/>
          </p:nvSpPr>
          <p:spPr>
            <a:xfrm>
              <a:off x="18254" y="-119475"/>
              <a:ext cx="107694" cy="92"/>
            </a:xfrm>
            <a:custGeom>
              <a:avLst/>
              <a:gdLst/>
              <a:ahLst/>
              <a:cxnLst/>
              <a:rect l="l" t="t" r="r" b="b"/>
              <a:pathLst>
                <a:path w="1171" h="1" extrusionOk="0">
                  <a:moveTo>
                    <a:pt x="1170" y="0"/>
                  </a:moveTo>
                  <a:lnTo>
                    <a:pt x="1" y="0"/>
                  </a:lnTo>
                  <a:lnTo>
                    <a:pt x="1" y="0"/>
                  </a:lnTo>
                  <a:lnTo>
                    <a:pt x="1170"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20"/>
            <p:cNvSpPr/>
            <p:nvPr/>
          </p:nvSpPr>
          <p:spPr>
            <a:xfrm>
              <a:off x="18254" y="-119475"/>
              <a:ext cx="1582577" cy="628230"/>
            </a:xfrm>
            <a:custGeom>
              <a:avLst/>
              <a:gdLst/>
              <a:ahLst/>
              <a:cxnLst/>
              <a:rect l="l" t="t" r="r" b="b"/>
              <a:pathLst>
                <a:path w="17208" h="6831" extrusionOk="0">
                  <a:moveTo>
                    <a:pt x="1" y="0"/>
                  </a:moveTo>
                  <a:cubicBezTo>
                    <a:pt x="1117" y="3945"/>
                    <a:pt x="4743" y="6830"/>
                    <a:pt x="9046" y="6830"/>
                  </a:cubicBezTo>
                  <a:cubicBezTo>
                    <a:pt x="12535" y="6830"/>
                    <a:pt x="15583" y="4926"/>
                    <a:pt x="17208" y="2093"/>
                  </a:cubicBezTo>
                  <a:cubicBezTo>
                    <a:pt x="17052" y="1424"/>
                    <a:pt x="16974" y="723"/>
                    <a:pt x="16974" y="0"/>
                  </a:cubicBezTo>
                  <a:lnTo>
                    <a:pt x="16916" y="0"/>
                  </a:lnTo>
                  <a:cubicBezTo>
                    <a:pt x="15240" y="2568"/>
                    <a:pt x="12340" y="4271"/>
                    <a:pt x="9046" y="4271"/>
                  </a:cubicBezTo>
                  <a:cubicBezTo>
                    <a:pt x="5751" y="4271"/>
                    <a:pt x="2847" y="2568"/>
                    <a:pt x="117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20"/>
            <p:cNvSpPr/>
            <p:nvPr/>
          </p:nvSpPr>
          <p:spPr>
            <a:xfrm>
              <a:off x="125857" y="-119475"/>
              <a:ext cx="1448212" cy="392793"/>
            </a:xfrm>
            <a:custGeom>
              <a:avLst/>
              <a:gdLst/>
              <a:ahLst/>
              <a:cxnLst/>
              <a:rect l="l" t="t" r="r" b="b"/>
              <a:pathLst>
                <a:path w="15747" h="4271" extrusionOk="0">
                  <a:moveTo>
                    <a:pt x="0" y="0"/>
                  </a:moveTo>
                  <a:cubicBezTo>
                    <a:pt x="1677" y="2568"/>
                    <a:pt x="4581" y="4271"/>
                    <a:pt x="7876" y="4271"/>
                  </a:cubicBezTo>
                  <a:cubicBezTo>
                    <a:pt x="11170" y="4271"/>
                    <a:pt x="14070" y="2568"/>
                    <a:pt x="15746"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20"/>
            <p:cNvSpPr/>
            <p:nvPr/>
          </p:nvSpPr>
          <p:spPr>
            <a:xfrm>
              <a:off x="354030" y="-119475"/>
              <a:ext cx="991686" cy="156713"/>
            </a:xfrm>
            <a:custGeom>
              <a:avLst/>
              <a:gdLst/>
              <a:ahLst/>
              <a:cxnLst/>
              <a:rect l="l" t="t" r="r" b="b"/>
              <a:pathLst>
                <a:path w="10783" h="1704" extrusionOk="0">
                  <a:moveTo>
                    <a:pt x="1" y="0"/>
                  </a:moveTo>
                  <a:cubicBezTo>
                    <a:pt x="1529" y="1073"/>
                    <a:pt x="3387" y="1704"/>
                    <a:pt x="5395" y="1704"/>
                  </a:cubicBezTo>
                  <a:cubicBezTo>
                    <a:pt x="7396" y="1704"/>
                    <a:pt x="9255" y="1073"/>
                    <a:pt x="10782"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20"/>
            <p:cNvSpPr/>
            <p:nvPr/>
          </p:nvSpPr>
          <p:spPr>
            <a:xfrm>
              <a:off x="1579229" y="-119475"/>
              <a:ext cx="1728529" cy="864311"/>
            </a:xfrm>
            <a:custGeom>
              <a:avLst/>
              <a:gdLst/>
              <a:ahLst/>
              <a:cxnLst/>
              <a:rect l="l" t="t" r="r" b="b"/>
              <a:pathLst>
                <a:path w="18795" h="9398" extrusionOk="0">
                  <a:moveTo>
                    <a:pt x="1" y="0"/>
                  </a:moveTo>
                  <a:cubicBezTo>
                    <a:pt x="1" y="5192"/>
                    <a:pt x="4206" y="9397"/>
                    <a:pt x="9398"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20"/>
            <p:cNvSpPr/>
            <p:nvPr/>
          </p:nvSpPr>
          <p:spPr>
            <a:xfrm>
              <a:off x="3167242" y="-119475"/>
              <a:ext cx="5426" cy="92"/>
            </a:xfrm>
            <a:custGeom>
              <a:avLst/>
              <a:gdLst/>
              <a:ahLst/>
              <a:cxnLst/>
              <a:rect l="l" t="t" r="r" b="b"/>
              <a:pathLst>
                <a:path w="59" h="1" extrusionOk="0">
                  <a:moveTo>
                    <a:pt x="58" y="0"/>
                  </a:moveTo>
                  <a:lnTo>
                    <a:pt x="1" y="0"/>
                  </a:lnTo>
                  <a:lnTo>
                    <a:pt x="1" y="0"/>
                  </a:lnTo>
                  <a:lnTo>
                    <a:pt x="58"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20"/>
            <p:cNvSpPr/>
            <p:nvPr/>
          </p:nvSpPr>
          <p:spPr>
            <a:xfrm>
              <a:off x="1714422" y="-119475"/>
              <a:ext cx="4782" cy="92"/>
            </a:xfrm>
            <a:custGeom>
              <a:avLst/>
              <a:gdLst/>
              <a:ahLst/>
              <a:cxnLst/>
              <a:rect l="l" t="t" r="r" b="b"/>
              <a:pathLst>
                <a:path w="52" h="1" extrusionOk="0">
                  <a:moveTo>
                    <a:pt x="52" y="0"/>
                  </a:moveTo>
                  <a:lnTo>
                    <a:pt x="0" y="0"/>
                  </a:lnTo>
                  <a:lnTo>
                    <a:pt x="52"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20"/>
            <p:cNvSpPr/>
            <p:nvPr/>
          </p:nvSpPr>
          <p:spPr>
            <a:xfrm>
              <a:off x="1681497" y="-119475"/>
              <a:ext cx="33016" cy="92"/>
            </a:xfrm>
            <a:custGeom>
              <a:avLst/>
              <a:gdLst/>
              <a:ahLst/>
              <a:cxnLst/>
              <a:rect l="l" t="t" r="r" b="b"/>
              <a:pathLst>
                <a:path w="359" h="1" extrusionOk="0">
                  <a:moveTo>
                    <a:pt x="358" y="0"/>
                  </a:moveTo>
                  <a:lnTo>
                    <a:pt x="1" y="0"/>
                  </a:lnTo>
                  <a:lnTo>
                    <a:pt x="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20"/>
            <p:cNvSpPr/>
            <p:nvPr/>
          </p:nvSpPr>
          <p:spPr>
            <a:xfrm>
              <a:off x="1611509" y="-119475"/>
              <a:ext cx="70079" cy="92"/>
            </a:xfrm>
            <a:custGeom>
              <a:avLst/>
              <a:gdLst/>
              <a:ahLst/>
              <a:cxnLst/>
              <a:rect l="l" t="t" r="r" b="b"/>
              <a:pathLst>
                <a:path w="762" h="1" extrusionOk="0">
                  <a:moveTo>
                    <a:pt x="762" y="0"/>
                  </a:moveTo>
                  <a:lnTo>
                    <a:pt x="1" y="0"/>
                  </a:lnTo>
                  <a:lnTo>
                    <a:pt x="1" y="0"/>
                  </a:lnTo>
                  <a:lnTo>
                    <a:pt x="762" y="0"/>
                  </a:lnTo>
                  <a:close/>
                </a:path>
              </a:pathLst>
            </a:custGeom>
            <a:solidFill>
              <a:srgbClr val="A112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20"/>
            <p:cNvSpPr/>
            <p:nvPr/>
          </p:nvSpPr>
          <p:spPr>
            <a:xfrm>
              <a:off x="1611509" y="-119475"/>
              <a:ext cx="1575495" cy="628230"/>
            </a:xfrm>
            <a:custGeom>
              <a:avLst/>
              <a:gdLst/>
              <a:ahLst/>
              <a:cxnLst/>
              <a:rect l="l" t="t" r="r" b="b"/>
              <a:pathLst>
                <a:path w="17131" h="6831" extrusionOk="0">
                  <a:moveTo>
                    <a:pt x="1" y="0"/>
                  </a:moveTo>
                  <a:cubicBezTo>
                    <a:pt x="1119" y="3945"/>
                    <a:pt x="4745" y="6830"/>
                    <a:pt x="9047" y="6830"/>
                  </a:cubicBezTo>
                  <a:cubicBezTo>
                    <a:pt x="12484" y="6830"/>
                    <a:pt x="15493" y="4985"/>
                    <a:pt x="17130" y="2223"/>
                  </a:cubicBezTo>
                  <a:cubicBezTo>
                    <a:pt x="17027" y="1495"/>
                    <a:pt x="16974" y="754"/>
                    <a:pt x="16974" y="0"/>
                  </a:cubicBezTo>
                  <a:lnTo>
                    <a:pt x="16917" y="0"/>
                  </a:lnTo>
                  <a:cubicBezTo>
                    <a:pt x="15240" y="2568"/>
                    <a:pt x="12342" y="4271"/>
                    <a:pt x="9047" y="4271"/>
                  </a:cubicBezTo>
                  <a:cubicBezTo>
                    <a:pt x="5745" y="4271"/>
                    <a:pt x="2847" y="2568"/>
                    <a:pt x="1171"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20"/>
            <p:cNvSpPr/>
            <p:nvPr/>
          </p:nvSpPr>
          <p:spPr>
            <a:xfrm>
              <a:off x="1719112" y="-119475"/>
              <a:ext cx="1448212" cy="392793"/>
            </a:xfrm>
            <a:custGeom>
              <a:avLst/>
              <a:gdLst/>
              <a:ahLst/>
              <a:cxnLst/>
              <a:rect l="l" t="t" r="r" b="b"/>
              <a:pathLst>
                <a:path w="15747" h="4271" extrusionOk="0">
                  <a:moveTo>
                    <a:pt x="1" y="0"/>
                  </a:moveTo>
                  <a:cubicBezTo>
                    <a:pt x="1677" y="2568"/>
                    <a:pt x="4575" y="4271"/>
                    <a:pt x="7877" y="4271"/>
                  </a:cubicBezTo>
                  <a:cubicBezTo>
                    <a:pt x="11172"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20"/>
            <p:cNvSpPr/>
            <p:nvPr/>
          </p:nvSpPr>
          <p:spPr>
            <a:xfrm>
              <a:off x="1947469" y="-119475"/>
              <a:ext cx="991502" cy="156713"/>
            </a:xfrm>
            <a:custGeom>
              <a:avLst/>
              <a:gdLst/>
              <a:ahLst/>
              <a:cxnLst/>
              <a:rect l="l" t="t" r="r" b="b"/>
              <a:pathLst>
                <a:path w="10781" h="1704" extrusionOk="0">
                  <a:moveTo>
                    <a:pt x="0" y="0"/>
                  </a:moveTo>
                  <a:cubicBezTo>
                    <a:pt x="1527" y="1073"/>
                    <a:pt x="3386" y="1704"/>
                    <a:pt x="5394" y="1704"/>
                  </a:cubicBezTo>
                  <a:cubicBezTo>
                    <a:pt x="7395" y="1704"/>
                    <a:pt x="9254" y="1073"/>
                    <a:pt x="10781"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20"/>
            <p:cNvSpPr/>
            <p:nvPr/>
          </p:nvSpPr>
          <p:spPr>
            <a:xfrm>
              <a:off x="3172576" y="-119475"/>
              <a:ext cx="2799491" cy="1399745"/>
            </a:xfrm>
            <a:custGeom>
              <a:avLst/>
              <a:gdLst/>
              <a:ahLst/>
              <a:cxnLst/>
              <a:rect l="l" t="t" r="r" b="b"/>
              <a:pathLst>
                <a:path w="30440" h="15220" extrusionOk="0">
                  <a:moveTo>
                    <a:pt x="0" y="0"/>
                  </a:moveTo>
                  <a:cubicBezTo>
                    <a:pt x="0" y="8410"/>
                    <a:pt x="6811" y="15219"/>
                    <a:pt x="15221" y="15219"/>
                  </a:cubicBezTo>
                  <a:cubicBezTo>
                    <a:pt x="23622" y="15219"/>
                    <a:pt x="30439" y="8410"/>
                    <a:pt x="30439"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20"/>
            <p:cNvSpPr/>
            <p:nvPr/>
          </p:nvSpPr>
          <p:spPr>
            <a:xfrm>
              <a:off x="3192349" y="-119475"/>
              <a:ext cx="2759301" cy="1164309"/>
            </a:xfrm>
            <a:custGeom>
              <a:avLst/>
              <a:gdLst/>
              <a:ahLst/>
              <a:cxnLst/>
              <a:rect l="l" t="t" r="r" b="b"/>
              <a:pathLst>
                <a:path w="30003" h="12660" extrusionOk="0">
                  <a:moveTo>
                    <a:pt x="0" y="0"/>
                  </a:moveTo>
                  <a:cubicBezTo>
                    <a:pt x="1222" y="7187"/>
                    <a:pt x="7474" y="12660"/>
                    <a:pt x="15006" y="12660"/>
                  </a:cubicBezTo>
                  <a:cubicBezTo>
                    <a:pt x="22537" y="12660"/>
                    <a:pt x="28788" y="7187"/>
                    <a:pt x="30003" y="0"/>
                  </a:cubicBezTo>
                  <a:lnTo>
                    <a:pt x="29334" y="0"/>
                  </a:lnTo>
                  <a:cubicBezTo>
                    <a:pt x="27228" y="5882"/>
                    <a:pt x="21608" y="10093"/>
                    <a:pt x="15006" y="10093"/>
                  </a:cubicBezTo>
                  <a:cubicBezTo>
                    <a:pt x="8396" y="10093"/>
                    <a:pt x="2775" y="5882"/>
                    <a:pt x="67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20"/>
            <p:cNvSpPr/>
            <p:nvPr/>
          </p:nvSpPr>
          <p:spPr>
            <a:xfrm>
              <a:off x="3253876" y="-119475"/>
              <a:ext cx="2636248" cy="928228"/>
            </a:xfrm>
            <a:custGeom>
              <a:avLst/>
              <a:gdLst/>
              <a:ahLst/>
              <a:cxnLst/>
              <a:rect l="l" t="t" r="r" b="b"/>
              <a:pathLst>
                <a:path w="28665" h="10093" extrusionOk="0">
                  <a:moveTo>
                    <a:pt x="1" y="0"/>
                  </a:moveTo>
                  <a:cubicBezTo>
                    <a:pt x="2106" y="5882"/>
                    <a:pt x="7727" y="10093"/>
                    <a:pt x="14337" y="10093"/>
                  </a:cubicBezTo>
                  <a:cubicBezTo>
                    <a:pt x="20939" y="10093"/>
                    <a:pt x="26559" y="5882"/>
                    <a:pt x="28665"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20"/>
            <p:cNvSpPr/>
            <p:nvPr/>
          </p:nvSpPr>
          <p:spPr>
            <a:xfrm>
              <a:off x="3364513" y="-119475"/>
              <a:ext cx="2415067" cy="692147"/>
            </a:xfrm>
            <a:custGeom>
              <a:avLst/>
              <a:gdLst/>
              <a:ahLst/>
              <a:cxnLst/>
              <a:rect l="l" t="t" r="r" b="b"/>
              <a:pathLst>
                <a:path w="26260" h="7526" extrusionOk="0">
                  <a:moveTo>
                    <a:pt x="0" y="0"/>
                  </a:moveTo>
                  <a:cubicBezTo>
                    <a:pt x="2645" y="4505"/>
                    <a:pt x="7531" y="7526"/>
                    <a:pt x="13134" y="7526"/>
                  </a:cubicBezTo>
                  <a:cubicBezTo>
                    <a:pt x="18728" y="7526"/>
                    <a:pt x="23616" y="4505"/>
                    <a:pt x="26259" y="0"/>
                  </a:cubicBezTo>
                  <a:lnTo>
                    <a:pt x="24369" y="0"/>
                  </a:lnTo>
                  <a:cubicBezTo>
                    <a:pt x="21588" y="3048"/>
                    <a:pt x="17579" y="4958"/>
                    <a:pt x="13134" y="4958"/>
                  </a:cubicBezTo>
                  <a:cubicBezTo>
                    <a:pt x="8682" y="4958"/>
                    <a:pt x="4679" y="3048"/>
                    <a:pt x="189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20"/>
            <p:cNvSpPr/>
            <p:nvPr/>
          </p:nvSpPr>
          <p:spPr>
            <a:xfrm>
              <a:off x="3538333" y="-119475"/>
              <a:ext cx="2067429" cy="456067"/>
            </a:xfrm>
            <a:custGeom>
              <a:avLst/>
              <a:gdLst/>
              <a:ahLst/>
              <a:cxnLst/>
              <a:rect l="l" t="t" r="r" b="b"/>
              <a:pathLst>
                <a:path w="22480" h="4959" extrusionOk="0">
                  <a:moveTo>
                    <a:pt x="0" y="0"/>
                  </a:moveTo>
                  <a:cubicBezTo>
                    <a:pt x="2789" y="3048"/>
                    <a:pt x="6792" y="4958"/>
                    <a:pt x="11244" y="4958"/>
                  </a:cubicBezTo>
                  <a:cubicBezTo>
                    <a:pt x="15689" y="4958"/>
                    <a:pt x="19698" y="3048"/>
                    <a:pt x="22479"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20"/>
            <p:cNvSpPr/>
            <p:nvPr/>
          </p:nvSpPr>
          <p:spPr>
            <a:xfrm>
              <a:off x="3818744" y="-119475"/>
              <a:ext cx="1506704" cy="219986"/>
            </a:xfrm>
            <a:custGeom>
              <a:avLst/>
              <a:gdLst/>
              <a:ahLst/>
              <a:cxnLst/>
              <a:rect l="l" t="t" r="r" b="b"/>
              <a:pathLst>
                <a:path w="16383" h="2392" extrusionOk="0">
                  <a:moveTo>
                    <a:pt x="0" y="0"/>
                  </a:moveTo>
                  <a:cubicBezTo>
                    <a:pt x="2365" y="1515"/>
                    <a:pt x="5178" y="2391"/>
                    <a:pt x="8195" y="2391"/>
                  </a:cubicBezTo>
                  <a:cubicBezTo>
                    <a:pt x="11209" y="2391"/>
                    <a:pt x="14017" y="1515"/>
                    <a:pt x="16383"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20"/>
            <p:cNvSpPr/>
            <p:nvPr/>
          </p:nvSpPr>
          <p:spPr>
            <a:xfrm>
              <a:off x="4026365" y="4831362"/>
              <a:ext cx="1092022" cy="609653"/>
            </a:xfrm>
            <a:custGeom>
              <a:avLst/>
              <a:gdLst/>
              <a:ahLst/>
              <a:cxnLst/>
              <a:rect l="l" t="t" r="r" b="b"/>
              <a:pathLst>
                <a:path w="11874" h="6629" extrusionOk="0">
                  <a:moveTo>
                    <a:pt x="1794" y="1"/>
                  </a:moveTo>
                  <a:cubicBezTo>
                    <a:pt x="806" y="1"/>
                    <a:pt x="0" y="807"/>
                    <a:pt x="0" y="1794"/>
                  </a:cubicBezTo>
                  <a:lnTo>
                    <a:pt x="0" y="6629"/>
                  </a:lnTo>
                  <a:lnTo>
                    <a:pt x="11873" y="6629"/>
                  </a:lnTo>
                  <a:lnTo>
                    <a:pt x="11873" y="1794"/>
                  </a:lnTo>
                  <a:cubicBezTo>
                    <a:pt x="11873" y="807"/>
                    <a:pt x="11073"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20"/>
            <p:cNvSpPr/>
            <p:nvPr/>
          </p:nvSpPr>
          <p:spPr>
            <a:xfrm>
              <a:off x="5245494" y="4831362"/>
              <a:ext cx="1092114" cy="609653"/>
            </a:xfrm>
            <a:custGeom>
              <a:avLst/>
              <a:gdLst/>
              <a:ahLst/>
              <a:cxnLst/>
              <a:rect l="l" t="t" r="r" b="b"/>
              <a:pathLst>
                <a:path w="11875" h="6629" extrusionOk="0">
                  <a:moveTo>
                    <a:pt x="1794" y="1"/>
                  </a:moveTo>
                  <a:cubicBezTo>
                    <a:pt x="807" y="1"/>
                    <a:pt x="1" y="807"/>
                    <a:pt x="1" y="1794"/>
                  </a:cubicBezTo>
                  <a:lnTo>
                    <a:pt x="1" y="6629"/>
                  </a:lnTo>
                  <a:lnTo>
                    <a:pt x="11874" y="6629"/>
                  </a:lnTo>
                  <a:lnTo>
                    <a:pt x="11874" y="1794"/>
                  </a:lnTo>
                  <a:cubicBezTo>
                    <a:pt x="11874" y="807"/>
                    <a:pt x="11074" y="1"/>
                    <a:pt x="10081"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20"/>
            <p:cNvSpPr/>
            <p:nvPr/>
          </p:nvSpPr>
          <p:spPr>
            <a:xfrm>
              <a:off x="6464715" y="4831362"/>
              <a:ext cx="1092114" cy="609653"/>
            </a:xfrm>
            <a:custGeom>
              <a:avLst/>
              <a:gdLst/>
              <a:ahLst/>
              <a:cxnLst/>
              <a:rect l="l" t="t" r="r" b="b"/>
              <a:pathLst>
                <a:path w="11875" h="6629" extrusionOk="0">
                  <a:moveTo>
                    <a:pt x="1794" y="1"/>
                  </a:moveTo>
                  <a:cubicBezTo>
                    <a:pt x="801" y="1"/>
                    <a:pt x="1" y="807"/>
                    <a:pt x="1" y="1794"/>
                  </a:cubicBezTo>
                  <a:lnTo>
                    <a:pt x="1" y="6629"/>
                  </a:lnTo>
                  <a:lnTo>
                    <a:pt x="11874" y="6629"/>
                  </a:lnTo>
                  <a:lnTo>
                    <a:pt x="11874" y="1794"/>
                  </a:lnTo>
                  <a:cubicBezTo>
                    <a:pt x="11874" y="807"/>
                    <a:pt x="11068" y="1"/>
                    <a:pt x="10081"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20"/>
            <p:cNvSpPr/>
            <p:nvPr/>
          </p:nvSpPr>
          <p:spPr>
            <a:xfrm>
              <a:off x="7683936" y="4831362"/>
              <a:ext cx="1092022" cy="609653"/>
            </a:xfrm>
            <a:custGeom>
              <a:avLst/>
              <a:gdLst/>
              <a:ahLst/>
              <a:cxnLst/>
              <a:rect l="l" t="t" r="r" b="b"/>
              <a:pathLst>
                <a:path w="11874" h="6629" extrusionOk="0">
                  <a:moveTo>
                    <a:pt x="1794" y="1"/>
                  </a:moveTo>
                  <a:cubicBezTo>
                    <a:pt x="801" y="1"/>
                    <a:pt x="1" y="807"/>
                    <a:pt x="1" y="1794"/>
                  </a:cubicBezTo>
                  <a:lnTo>
                    <a:pt x="1" y="6629"/>
                  </a:lnTo>
                  <a:lnTo>
                    <a:pt x="11874" y="6629"/>
                  </a:lnTo>
                  <a:lnTo>
                    <a:pt x="11874" y="1794"/>
                  </a:lnTo>
                  <a:cubicBezTo>
                    <a:pt x="11874" y="807"/>
                    <a:pt x="11068"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20"/>
            <p:cNvSpPr/>
            <p:nvPr/>
          </p:nvSpPr>
          <p:spPr>
            <a:xfrm>
              <a:off x="-850519" y="4831362"/>
              <a:ext cx="1092666" cy="609653"/>
            </a:xfrm>
            <a:custGeom>
              <a:avLst/>
              <a:gdLst/>
              <a:ahLst/>
              <a:cxnLst/>
              <a:rect l="l" t="t" r="r" b="b"/>
              <a:pathLst>
                <a:path w="11881" h="6629" extrusionOk="0">
                  <a:moveTo>
                    <a:pt x="1802" y="1"/>
                  </a:moveTo>
                  <a:cubicBezTo>
                    <a:pt x="807" y="1"/>
                    <a:pt x="1" y="807"/>
                    <a:pt x="1" y="1794"/>
                  </a:cubicBezTo>
                  <a:lnTo>
                    <a:pt x="1" y="6629"/>
                  </a:lnTo>
                  <a:lnTo>
                    <a:pt x="11880" y="6629"/>
                  </a:lnTo>
                  <a:lnTo>
                    <a:pt x="11880" y="1794"/>
                  </a:lnTo>
                  <a:cubicBezTo>
                    <a:pt x="11880" y="807"/>
                    <a:pt x="11074" y="1"/>
                    <a:pt x="10087"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20"/>
            <p:cNvSpPr/>
            <p:nvPr/>
          </p:nvSpPr>
          <p:spPr>
            <a:xfrm>
              <a:off x="368702" y="4831362"/>
              <a:ext cx="1092666" cy="609653"/>
            </a:xfrm>
            <a:custGeom>
              <a:avLst/>
              <a:gdLst/>
              <a:ahLst/>
              <a:cxnLst/>
              <a:rect l="l" t="t" r="r" b="b"/>
              <a:pathLst>
                <a:path w="11881" h="6629" extrusionOk="0">
                  <a:moveTo>
                    <a:pt x="1802" y="1"/>
                  </a:moveTo>
                  <a:cubicBezTo>
                    <a:pt x="807" y="1"/>
                    <a:pt x="1" y="807"/>
                    <a:pt x="1" y="1794"/>
                  </a:cubicBezTo>
                  <a:lnTo>
                    <a:pt x="1" y="6629"/>
                  </a:lnTo>
                  <a:lnTo>
                    <a:pt x="11880" y="6629"/>
                  </a:lnTo>
                  <a:lnTo>
                    <a:pt x="11880" y="1794"/>
                  </a:lnTo>
                  <a:cubicBezTo>
                    <a:pt x="11880"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20"/>
            <p:cNvSpPr/>
            <p:nvPr/>
          </p:nvSpPr>
          <p:spPr>
            <a:xfrm>
              <a:off x="1587923" y="4831362"/>
              <a:ext cx="1092666" cy="609653"/>
            </a:xfrm>
            <a:custGeom>
              <a:avLst/>
              <a:gdLst/>
              <a:ahLst/>
              <a:cxnLst/>
              <a:rect l="l" t="t" r="r" b="b"/>
              <a:pathLst>
                <a:path w="11881" h="6629" extrusionOk="0">
                  <a:moveTo>
                    <a:pt x="1794" y="1"/>
                  </a:moveTo>
                  <a:cubicBezTo>
                    <a:pt x="807" y="1"/>
                    <a:pt x="0" y="807"/>
                    <a:pt x="0" y="1794"/>
                  </a:cubicBezTo>
                  <a:lnTo>
                    <a:pt x="0" y="6629"/>
                  </a:lnTo>
                  <a:lnTo>
                    <a:pt x="11880" y="6629"/>
                  </a:lnTo>
                  <a:lnTo>
                    <a:pt x="11880" y="1794"/>
                  </a:lnTo>
                  <a:cubicBezTo>
                    <a:pt x="11880"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20"/>
            <p:cNvSpPr/>
            <p:nvPr/>
          </p:nvSpPr>
          <p:spPr>
            <a:xfrm>
              <a:off x="2807144" y="4831362"/>
              <a:ext cx="1092022" cy="609653"/>
            </a:xfrm>
            <a:custGeom>
              <a:avLst/>
              <a:gdLst/>
              <a:ahLst/>
              <a:cxnLst/>
              <a:rect l="l" t="t" r="r" b="b"/>
              <a:pathLst>
                <a:path w="11874" h="6629" extrusionOk="0">
                  <a:moveTo>
                    <a:pt x="1794" y="1"/>
                  </a:moveTo>
                  <a:cubicBezTo>
                    <a:pt x="807" y="1"/>
                    <a:pt x="0" y="807"/>
                    <a:pt x="0" y="1794"/>
                  </a:cubicBezTo>
                  <a:lnTo>
                    <a:pt x="0" y="6629"/>
                  </a:lnTo>
                  <a:lnTo>
                    <a:pt x="11874" y="6629"/>
                  </a:lnTo>
                  <a:lnTo>
                    <a:pt x="11874" y="1794"/>
                  </a:lnTo>
                  <a:cubicBezTo>
                    <a:pt x="11874"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20"/>
            <p:cNvSpPr/>
            <p:nvPr/>
          </p:nvSpPr>
          <p:spPr>
            <a:xfrm>
              <a:off x="8902605" y="4831362"/>
              <a:ext cx="1092574" cy="609653"/>
            </a:xfrm>
            <a:custGeom>
              <a:avLst/>
              <a:gdLst/>
              <a:ahLst/>
              <a:cxnLst/>
              <a:rect l="l" t="t" r="r" b="b"/>
              <a:pathLst>
                <a:path w="11880" h="6629" extrusionOk="0">
                  <a:moveTo>
                    <a:pt x="1800" y="1"/>
                  </a:moveTo>
                  <a:cubicBezTo>
                    <a:pt x="806" y="1"/>
                    <a:pt x="0" y="807"/>
                    <a:pt x="0" y="1794"/>
                  </a:cubicBezTo>
                  <a:lnTo>
                    <a:pt x="0" y="6629"/>
                  </a:lnTo>
                  <a:lnTo>
                    <a:pt x="11880" y="6629"/>
                  </a:lnTo>
                  <a:lnTo>
                    <a:pt x="11880" y="1794"/>
                  </a:lnTo>
                  <a:cubicBezTo>
                    <a:pt x="11880" y="807"/>
                    <a:pt x="11073" y="1"/>
                    <a:pt x="10086"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20"/>
            <p:cNvSpPr/>
            <p:nvPr/>
          </p:nvSpPr>
          <p:spPr>
            <a:xfrm>
              <a:off x="5308952" y="5034612"/>
              <a:ext cx="1219305" cy="406404"/>
            </a:xfrm>
            <a:custGeom>
              <a:avLst/>
              <a:gdLst/>
              <a:ahLst/>
              <a:cxnLst/>
              <a:rect l="l" t="t" r="r" b="b"/>
              <a:pathLst>
                <a:path w="13258" h="4419" extrusionOk="0">
                  <a:moveTo>
                    <a:pt x="1794" y="1"/>
                  </a:moveTo>
                  <a:cubicBezTo>
                    <a:pt x="807" y="1"/>
                    <a:pt x="0" y="807"/>
                    <a:pt x="0" y="1794"/>
                  </a:cubicBezTo>
                  <a:lnTo>
                    <a:pt x="0" y="4419"/>
                  </a:lnTo>
                  <a:lnTo>
                    <a:pt x="13257" y="4419"/>
                  </a:lnTo>
                  <a:lnTo>
                    <a:pt x="13257" y="1794"/>
                  </a:lnTo>
                  <a:cubicBezTo>
                    <a:pt x="13257" y="807"/>
                    <a:pt x="12451" y="1"/>
                    <a:pt x="11463"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20"/>
            <p:cNvSpPr/>
            <p:nvPr/>
          </p:nvSpPr>
          <p:spPr>
            <a:xfrm>
              <a:off x="6654813" y="5034612"/>
              <a:ext cx="1219213" cy="406404"/>
            </a:xfrm>
            <a:custGeom>
              <a:avLst/>
              <a:gdLst/>
              <a:ahLst/>
              <a:cxnLst/>
              <a:rect l="l" t="t" r="r" b="b"/>
              <a:pathLst>
                <a:path w="13257" h="4419" extrusionOk="0">
                  <a:moveTo>
                    <a:pt x="1802" y="1"/>
                  </a:moveTo>
                  <a:cubicBezTo>
                    <a:pt x="807" y="1"/>
                    <a:pt x="0" y="807"/>
                    <a:pt x="0" y="1794"/>
                  </a:cubicBezTo>
                  <a:lnTo>
                    <a:pt x="0" y="4419"/>
                  </a:lnTo>
                  <a:lnTo>
                    <a:pt x="13257" y="4419"/>
                  </a:lnTo>
                  <a:lnTo>
                    <a:pt x="13257" y="1794"/>
                  </a:lnTo>
                  <a:cubicBezTo>
                    <a:pt x="13257" y="807"/>
                    <a:pt x="12458" y="1"/>
                    <a:pt x="11463"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20"/>
            <p:cNvSpPr/>
            <p:nvPr/>
          </p:nvSpPr>
          <p:spPr>
            <a:xfrm>
              <a:off x="-75228" y="5034612"/>
              <a:ext cx="1218569" cy="406404"/>
            </a:xfrm>
            <a:custGeom>
              <a:avLst/>
              <a:gdLst/>
              <a:ahLst/>
              <a:cxnLst/>
              <a:rect l="l" t="t" r="r" b="b"/>
              <a:pathLst>
                <a:path w="13250" h="4419" extrusionOk="0">
                  <a:moveTo>
                    <a:pt x="1794" y="1"/>
                  </a:moveTo>
                  <a:cubicBezTo>
                    <a:pt x="799" y="1"/>
                    <a:pt x="1" y="807"/>
                    <a:pt x="1" y="1794"/>
                  </a:cubicBezTo>
                  <a:lnTo>
                    <a:pt x="1" y="4419"/>
                  </a:lnTo>
                  <a:lnTo>
                    <a:pt x="13250" y="4419"/>
                  </a:lnTo>
                  <a:lnTo>
                    <a:pt x="13250" y="1794"/>
                  </a:lnTo>
                  <a:cubicBezTo>
                    <a:pt x="13250" y="807"/>
                    <a:pt x="12451" y="1"/>
                    <a:pt x="11456"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20"/>
            <p:cNvSpPr/>
            <p:nvPr/>
          </p:nvSpPr>
          <p:spPr>
            <a:xfrm>
              <a:off x="-1421825" y="5034612"/>
              <a:ext cx="1219305" cy="406404"/>
            </a:xfrm>
            <a:custGeom>
              <a:avLst/>
              <a:gdLst/>
              <a:ahLst/>
              <a:cxnLst/>
              <a:rect l="l" t="t" r="r" b="b"/>
              <a:pathLst>
                <a:path w="13258" h="4419" extrusionOk="0">
                  <a:moveTo>
                    <a:pt x="1801" y="1"/>
                  </a:moveTo>
                  <a:cubicBezTo>
                    <a:pt x="807" y="1"/>
                    <a:pt x="1" y="807"/>
                    <a:pt x="1" y="1794"/>
                  </a:cubicBezTo>
                  <a:lnTo>
                    <a:pt x="1" y="4419"/>
                  </a:lnTo>
                  <a:lnTo>
                    <a:pt x="13258" y="4419"/>
                  </a:lnTo>
                  <a:lnTo>
                    <a:pt x="13258" y="1794"/>
                  </a:lnTo>
                  <a:cubicBezTo>
                    <a:pt x="13258" y="807"/>
                    <a:pt x="12451"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20"/>
            <p:cNvSpPr/>
            <p:nvPr/>
          </p:nvSpPr>
          <p:spPr>
            <a:xfrm>
              <a:off x="1270633" y="5034612"/>
              <a:ext cx="1219305" cy="406404"/>
            </a:xfrm>
            <a:custGeom>
              <a:avLst/>
              <a:gdLst/>
              <a:ahLst/>
              <a:cxnLst/>
              <a:rect l="l" t="t" r="r" b="b"/>
              <a:pathLst>
                <a:path w="13258" h="4419" extrusionOk="0">
                  <a:moveTo>
                    <a:pt x="1794" y="1"/>
                  </a:moveTo>
                  <a:cubicBezTo>
                    <a:pt x="807" y="1"/>
                    <a:pt x="0" y="807"/>
                    <a:pt x="0" y="1794"/>
                  </a:cubicBezTo>
                  <a:lnTo>
                    <a:pt x="0" y="4419"/>
                  </a:lnTo>
                  <a:lnTo>
                    <a:pt x="13257" y="4419"/>
                  </a:lnTo>
                  <a:lnTo>
                    <a:pt x="13257" y="1794"/>
                  </a:lnTo>
                  <a:cubicBezTo>
                    <a:pt x="13257" y="807"/>
                    <a:pt x="12451"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20"/>
            <p:cNvSpPr/>
            <p:nvPr/>
          </p:nvSpPr>
          <p:spPr>
            <a:xfrm>
              <a:off x="2616494" y="5034612"/>
              <a:ext cx="1219305" cy="406404"/>
            </a:xfrm>
            <a:custGeom>
              <a:avLst/>
              <a:gdLst/>
              <a:ahLst/>
              <a:cxnLst/>
              <a:rect l="l" t="t" r="r" b="b"/>
              <a:pathLst>
                <a:path w="13258" h="4419" extrusionOk="0">
                  <a:moveTo>
                    <a:pt x="1800" y="1"/>
                  </a:moveTo>
                  <a:cubicBezTo>
                    <a:pt x="807" y="1"/>
                    <a:pt x="0" y="807"/>
                    <a:pt x="0" y="1794"/>
                  </a:cubicBezTo>
                  <a:lnTo>
                    <a:pt x="0" y="4419"/>
                  </a:lnTo>
                  <a:lnTo>
                    <a:pt x="13257" y="4419"/>
                  </a:lnTo>
                  <a:lnTo>
                    <a:pt x="13257" y="1794"/>
                  </a:lnTo>
                  <a:cubicBezTo>
                    <a:pt x="13257" y="807"/>
                    <a:pt x="12459"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20"/>
            <p:cNvSpPr/>
            <p:nvPr/>
          </p:nvSpPr>
          <p:spPr>
            <a:xfrm>
              <a:off x="8001318" y="5034612"/>
              <a:ext cx="1219305" cy="406404"/>
            </a:xfrm>
            <a:custGeom>
              <a:avLst/>
              <a:gdLst/>
              <a:ahLst/>
              <a:cxnLst/>
              <a:rect l="l" t="t" r="r" b="b"/>
              <a:pathLst>
                <a:path w="13258" h="4419" extrusionOk="0">
                  <a:moveTo>
                    <a:pt x="1795" y="1"/>
                  </a:moveTo>
                  <a:cubicBezTo>
                    <a:pt x="799" y="1"/>
                    <a:pt x="1" y="807"/>
                    <a:pt x="1" y="1794"/>
                  </a:cubicBezTo>
                  <a:lnTo>
                    <a:pt x="1" y="4419"/>
                  </a:lnTo>
                  <a:lnTo>
                    <a:pt x="13258" y="4419"/>
                  </a:lnTo>
                  <a:lnTo>
                    <a:pt x="13258" y="1794"/>
                  </a:lnTo>
                  <a:cubicBezTo>
                    <a:pt x="13258" y="807"/>
                    <a:pt x="12451" y="1"/>
                    <a:pt x="11458"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20"/>
            <p:cNvSpPr/>
            <p:nvPr/>
          </p:nvSpPr>
          <p:spPr>
            <a:xfrm>
              <a:off x="9347179" y="5034612"/>
              <a:ext cx="1219305" cy="406404"/>
            </a:xfrm>
            <a:custGeom>
              <a:avLst/>
              <a:gdLst/>
              <a:ahLst/>
              <a:cxnLst/>
              <a:rect l="l" t="t" r="r" b="b"/>
              <a:pathLst>
                <a:path w="13258" h="4419" extrusionOk="0">
                  <a:moveTo>
                    <a:pt x="1794" y="1"/>
                  </a:moveTo>
                  <a:cubicBezTo>
                    <a:pt x="807" y="1"/>
                    <a:pt x="1" y="807"/>
                    <a:pt x="1" y="1794"/>
                  </a:cubicBezTo>
                  <a:lnTo>
                    <a:pt x="1" y="4419"/>
                  </a:lnTo>
                  <a:lnTo>
                    <a:pt x="13258" y="4419"/>
                  </a:lnTo>
                  <a:lnTo>
                    <a:pt x="13258" y="1794"/>
                  </a:lnTo>
                  <a:cubicBezTo>
                    <a:pt x="13258" y="807"/>
                    <a:pt x="12453"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20"/>
            <p:cNvSpPr/>
            <p:nvPr/>
          </p:nvSpPr>
          <p:spPr>
            <a:xfrm>
              <a:off x="3963091" y="5034612"/>
              <a:ext cx="1219305" cy="406404"/>
            </a:xfrm>
            <a:custGeom>
              <a:avLst/>
              <a:gdLst/>
              <a:ahLst/>
              <a:cxnLst/>
              <a:rect l="l" t="t" r="r" b="b"/>
              <a:pathLst>
                <a:path w="13258" h="4419" extrusionOk="0">
                  <a:moveTo>
                    <a:pt x="1794" y="1"/>
                  </a:moveTo>
                  <a:cubicBezTo>
                    <a:pt x="799" y="1"/>
                    <a:pt x="0" y="807"/>
                    <a:pt x="0" y="1794"/>
                  </a:cubicBezTo>
                  <a:lnTo>
                    <a:pt x="0" y="4419"/>
                  </a:lnTo>
                  <a:lnTo>
                    <a:pt x="13257" y="4419"/>
                  </a:lnTo>
                  <a:lnTo>
                    <a:pt x="13257" y="1794"/>
                  </a:lnTo>
                  <a:cubicBezTo>
                    <a:pt x="13257" y="807"/>
                    <a:pt x="12451" y="1"/>
                    <a:pt x="11457"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1" name="Google Shape;1691;p20"/>
          <p:cNvSpPr txBox="1">
            <a:spLocks noGrp="1"/>
          </p:cNvSpPr>
          <p:nvPr>
            <p:ph type="title" hasCustomPrompt="1"/>
          </p:nvPr>
        </p:nvSpPr>
        <p:spPr>
          <a:xfrm>
            <a:off x="1431200" y="2076103"/>
            <a:ext cx="56336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692" name="Google Shape;1692;p20"/>
          <p:cNvSpPr txBox="1">
            <a:spLocks noGrp="1"/>
          </p:cNvSpPr>
          <p:nvPr>
            <p:ph type="subTitle" idx="1"/>
          </p:nvPr>
        </p:nvSpPr>
        <p:spPr>
          <a:xfrm>
            <a:off x="1431200" y="2869964"/>
            <a:ext cx="56336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93" name="Google Shape;1693;p20"/>
          <p:cNvSpPr txBox="1">
            <a:spLocks noGrp="1"/>
          </p:cNvSpPr>
          <p:nvPr>
            <p:ph type="title" idx="2" hasCustomPrompt="1"/>
          </p:nvPr>
        </p:nvSpPr>
        <p:spPr>
          <a:xfrm>
            <a:off x="5127200" y="3634436"/>
            <a:ext cx="56336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67">
                <a:solidFill>
                  <a:schemeClr val="accent6"/>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694" name="Google Shape;1694;p20"/>
          <p:cNvSpPr txBox="1">
            <a:spLocks noGrp="1"/>
          </p:cNvSpPr>
          <p:nvPr>
            <p:ph type="subTitle" idx="3"/>
          </p:nvPr>
        </p:nvSpPr>
        <p:spPr>
          <a:xfrm>
            <a:off x="5127200" y="4428297"/>
            <a:ext cx="56336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3927377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04949BE-1264-40E4-BDA5-77919F8C288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676ABB-7A76-4521-92C4-E4A5C9A8EA5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93414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04949BE-1264-40E4-BDA5-77919F8C288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676ABB-7A76-4521-92C4-E4A5C9A8EA5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47236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04949BE-1264-40E4-BDA5-77919F8C288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676ABB-7A76-4521-92C4-E4A5C9A8EA5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37667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04949BE-1264-40E4-BDA5-77919F8C288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676ABB-7A76-4521-92C4-E4A5C9A8EA5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46939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22/5/2025</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27917516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04949BE-1264-40E4-BDA5-77919F8C288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676ABB-7A76-4521-92C4-E4A5C9A8EA5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75038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04949BE-1264-40E4-BDA5-77919F8C288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676ABB-7A76-4521-92C4-E4A5C9A8EA5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44364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04949BE-1264-40E4-BDA5-77919F8C288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676ABB-7A76-4521-92C4-E4A5C9A8EA5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09292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04949BE-1264-40E4-BDA5-77919F8C288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676ABB-7A76-4521-92C4-E4A5C9A8EA5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80035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04949BE-1264-40E4-BDA5-77919F8C288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676ABB-7A76-4521-92C4-E4A5C9A8EA5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40349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04949BE-1264-40E4-BDA5-77919F8C288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676ABB-7A76-4521-92C4-E4A5C9A8EA5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98667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04949BE-1264-40E4-BDA5-77919F8C288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676ABB-7A76-4521-92C4-E4A5C9A8EA5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08670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513DEE94-6761-E6CF-852E-BBA777E8F8F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778824"/>
          </a:xfrm>
          <a:prstGeom prst="rect">
            <a:avLst/>
          </a:prstGeom>
        </p:spPr>
      </p:pic>
      <p:pic>
        <p:nvPicPr>
          <p:cNvPr id="8" name="图片 7">
            <a:extLst>
              <a:ext uri="{FF2B5EF4-FFF2-40B4-BE49-F238E27FC236}">
                <a16:creationId xmlns:a16="http://schemas.microsoft.com/office/drawing/2014/main" xmlns="" id="{3D6C15E3-DE8D-910A-7F2E-50FB799739F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9923"/>
          <a:stretch/>
        </p:blipFill>
        <p:spPr>
          <a:xfrm flipH="1">
            <a:off x="0" y="4180236"/>
            <a:ext cx="12192000" cy="2677765"/>
          </a:xfrm>
          <a:prstGeom prst="rect">
            <a:avLst/>
          </a:prstGeom>
        </p:spPr>
      </p:pic>
      <p:pic>
        <p:nvPicPr>
          <p:cNvPr id="9" name="图片 8">
            <a:extLst>
              <a:ext uri="{FF2B5EF4-FFF2-40B4-BE49-F238E27FC236}">
                <a16:creationId xmlns:a16="http://schemas.microsoft.com/office/drawing/2014/main" xmlns="" id="{C9123FFF-B6A2-9460-4E42-8CD4EEB1AD4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78468"/>
            <a:ext cx="12192000" cy="679532"/>
          </a:xfrm>
          <a:prstGeom prst="rect">
            <a:avLst/>
          </a:prstGeom>
        </p:spPr>
      </p:pic>
    </p:spTree>
    <p:extLst>
      <p:ext uri="{BB962C8B-B14F-4D97-AF65-F5344CB8AC3E}">
        <p14:creationId xmlns:p14="http://schemas.microsoft.com/office/powerpoint/2010/main" val="178810563"/>
      </p:ext>
    </p:extLst>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8732454"/>
      </p:ext>
    </p:extLst>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8093511"/>
      </p:ext>
    </p:extLst>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a:prstGeom prst="rect">
            <a:avLst/>
          </a:prstGeom>
        </p:spPr>
        <p:txBody>
          <a:bodyPr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700">
                <a:solidFill>
                  <a:schemeClr val="tx1">
                    <a:tint val="75000"/>
                  </a:schemeClr>
                </a:solidFill>
              </a:defRPr>
            </a:lvl1pPr>
            <a:lvl2pPr marL="608625" indent="0">
              <a:buNone/>
              <a:defRPr sz="2400">
                <a:solidFill>
                  <a:schemeClr val="tx1">
                    <a:tint val="75000"/>
                  </a:schemeClr>
                </a:solidFill>
              </a:defRPr>
            </a:lvl2pPr>
            <a:lvl3pPr marL="1217249" indent="0">
              <a:buNone/>
              <a:defRPr sz="2100">
                <a:solidFill>
                  <a:schemeClr val="tx1">
                    <a:tint val="75000"/>
                  </a:schemeClr>
                </a:solidFill>
              </a:defRPr>
            </a:lvl3pPr>
            <a:lvl4pPr marL="1825874" indent="0">
              <a:buNone/>
              <a:defRPr sz="1900">
                <a:solidFill>
                  <a:schemeClr val="tx1">
                    <a:tint val="75000"/>
                  </a:schemeClr>
                </a:solidFill>
              </a:defRPr>
            </a:lvl4pPr>
            <a:lvl5pPr marL="2434499" indent="0">
              <a:buNone/>
              <a:defRPr sz="1900">
                <a:solidFill>
                  <a:schemeClr val="tx1">
                    <a:tint val="75000"/>
                  </a:schemeClr>
                </a:solidFill>
              </a:defRPr>
            </a:lvl5pPr>
            <a:lvl6pPr marL="3043123" indent="0">
              <a:buNone/>
              <a:defRPr sz="1900">
                <a:solidFill>
                  <a:schemeClr val="tx1">
                    <a:tint val="75000"/>
                  </a:schemeClr>
                </a:solidFill>
              </a:defRPr>
            </a:lvl6pPr>
            <a:lvl7pPr marL="3651748" indent="0">
              <a:buNone/>
              <a:defRPr sz="1900">
                <a:solidFill>
                  <a:schemeClr val="tx1">
                    <a:tint val="75000"/>
                  </a:schemeClr>
                </a:solidFill>
              </a:defRPr>
            </a:lvl7pPr>
            <a:lvl8pPr marL="4260372" indent="0">
              <a:buNone/>
              <a:defRPr sz="1900">
                <a:solidFill>
                  <a:schemeClr val="tx1">
                    <a:tint val="75000"/>
                  </a:schemeClr>
                </a:solidFill>
              </a:defRPr>
            </a:lvl8pPr>
            <a:lvl9pPr marL="4868997"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22/5/2025</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8705640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7513609"/>
      </p:ext>
    </p:extLst>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04949BE-1264-40E4-BDA5-77919F8C288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676ABB-7A76-4521-92C4-E4A5C9A8EA5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98611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04949BE-1264-40E4-BDA5-77919F8C288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676ABB-7A76-4521-92C4-E4A5C9A8EA5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18976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04949BE-1264-40E4-BDA5-77919F8C288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676ABB-7A76-4521-92C4-E4A5C9A8EA5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89197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04949BE-1264-40E4-BDA5-77919F8C288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676ABB-7A76-4521-92C4-E4A5C9A8EA5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90928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04949BE-1264-40E4-BDA5-77919F8C288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676ABB-7A76-4521-92C4-E4A5C9A8EA5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62762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04949BE-1264-40E4-BDA5-77919F8C288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676ABB-7A76-4521-92C4-E4A5C9A8EA5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84525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04949BE-1264-40E4-BDA5-77919F8C288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676ABB-7A76-4521-92C4-E4A5C9A8EA5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63033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04949BE-1264-40E4-BDA5-77919F8C288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676ABB-7A76-4521-92C4-E4A5C9A8EA5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36580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04949BE-1264-40E4-BDA5-77919F8C288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676ABB-7A76-4521-92C4-E4A5C9A8EA5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3751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a:prstGeom prst="rect">
            <a:avLst/>
          </a:prstGeo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a:prstGeom prst="rect">
            <a:avLst/>
          </a:prstGeo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22/5/2025</a:t>
            </a:fld>
            <a:endParaRPr lang="en-US">
              <a:solidFill>
                <a:prstClr val="black">
                  <a:tint val="75000"/>
                </a:prstClr>
              </a:solidFill>
            </a:endParaRPr>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23524935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04949BE-1264-40E4-BDA5-77919F8C288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676ABB-7A76-4521-92C4-E4A5C9A8EA5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08568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04949BE-1264-40E4-BDA5-77919F8C288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676ABB-7A76-4521-92C4-E4A5C9A8EA5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61722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513DEE94-6761-E6CF-852E-BBA777E8F8F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778824"/>
          </a:xfrm>
          <a:prstGeom prst="rect">
            <a:avLst/>
          </a:prstGeom>
        </p:spPr>
      </p:pic>
      <p:pic>
        <p:nvPicPr>
          <p:cNvPr id="8" name="图片 7">
            <a:extLst>
              <a:ext uri="{FF2B5EF4-FFF2-40B4-BE49-F238E27FC236}">
                <a16:creationId xmlns:a16="http://schemas.microsoft.com/office/drawing/2014/main" xmlns="" id="{3D6C15E3-DE8D-910A-7F2E-50FB799739F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9923"/>
          <a:stretch/>
        </p:blipFill>
        <p:spPr>
          <a:xfrm flipH="1">
            <a:off x="0" y="4180236"/>
            <a:ext cx="12192000" cy="2677765"/>
          </a:xfrm>
          <a:prstGeom prst="rect">
            <a:avLst/>
          </a:prstGeom>
        </p:spPr>
      </p:pic>
      <p:pic>
        <p:nvPicPr>
          <p:cNvPr id="9" name="图片 8">
            <a:extLst>
              <a:ext uri="{FF2B5EF4-FFF2-40B4-BE49-F238E27FC236}">
                <a16:creationId xmlns:a16="http://schemas.microsoft.com/office/drawing/2014/main" xmlns="" id="{C9123FFF-B6A2-9460-4E42-8CD4EEB1AD4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78468"/>
            <a:ext cx="12192000" cy="679532"/>
          </a:xfrm>
          <a:prstGeom prst="rect">
            <a:avLst/>
          </a:prstGeom>
        </p:spPr>
      </p:pic>
    </p:spTree>
    <p:extLst>
      <p:ext uri="{BB962C8B-B14F-4D97-AF65-F5344CB8AC3E}">
        <p14:creationId xmlns:p14="http://schemas.microsoft.com/office/powerpoint/2010/main" val="1340190162"/>
      </p:ext>
    </p:extLst>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6944486"/>
      </p:ext>
    </p:extLst>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877128726"/>
      </p:ext>
    </p:extLst>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7176835"/>
      </p:ext>
    </p:extLst>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8" cy="639763"/>
          </a:xfrm>
          <a:prstGeom prst="rect">
            <a:avLst/>
          </a:prstGeom>
        </p:spPr>
        <p:txBody>
          <a:bodyPr anchor="b"/>
          <a:lstStyle>
            <a:lvl1pPr marL="0" indent="0">
              <a:buNone/>
              <a:defRPr sz="3200" b="1"/>
            </a:lvl1pPr>
            <a:lvl2pPr marL="608625" indent="0">
              <a:buNone/>
              <a:defRPr sz="2700" b="1"/>
            </a:lvl2pPr>
            <a:lvl3pPr marL="1217249" indent="0">
              <a:buNone/>
              <a:defRPr sz="2400" b="1"/>
            </a:lvl3pPr>
            <a:lvl4pPr marL="1825874" indent="0">
              <a:buNone/>
              <a:defRPr sz="2100" b="1"/>
            </a:lvl4pPr>
            <a:lvl5pPr marL="2434499" indent="0">
              <a:buNone/>
              <a:defRPr sz="2100" b="1"/>
            </a:lvl5pPr>
            <a:lvl6pPr marL="3043123" indent="0">
              <a:buNone/>
              <a:defRPr sz="2100" b="1"/>
            </a:lvl6pPr>
            <a:lvl7pPr marL="3651748" indent="0">
              <a:buNone/>
              <a:defRPr sz="2100" b="1"/>
            </a:lvl7pPr>
            <a:lvl8pPr marL="4260372" indent="0">
              <a:buNone/>
              <a:defRPr sz="2100" b="1"/>
            </a:lvl8pPr>
            <a:lvl9pPr marL="4868997" indent="0">
              <a:buNone/>
              <a:defRPr sz="21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a:prstGeom prst="rect">
            <a:avLst/>
          </a:prstGeo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4"/>
            <a:ext cx="5389033" cy="639763"/>
          </a:xfrm>
          <a:prstGeom prst="rect">
            <a:avLst/>
          </a:prstGeom>
        </p:spPr>
        <p:txBody>
          <a:bodyPr anchor="b"/>
          <a:lstStyle>
            <a:lvl1pPr marL="0" indent="0">
              <a:buNone/>
              <a:defRPr sz="3200" b="1"/>
            </a:lvl1pPr>
            <a:lvl2pPr marL="608625" indent="0">
              <a:buNone/>
              <a:defRPr sz="2700" b="1"/>
            </a:lvl2pPr>
            <a:lvl3pPr marL="1217249" indent="0">
              <a:buNone/>
              <a:defRPr sz="2400" b="1"/>
            </a:lvl3pPr>
            <a:lvl4pPr marL="1825874" indent="0">
              <a:buNone/>
              <a:defRPr sz="2100" b="1"/>
            </a:lvl4pPr>
            <a:lvl5pPr marL="2434499" indent="0">
              <a:buNone/>
              <a:defRPr sz="2100" b="1"/>
            </a:lvl5pPr>
            <a:lvl6pPr marL="3043123" indent="0">
              <a:buNone/>
              <a:defRPr sz="2100" b="1"/>
            </a:lvl6pPr>
            <a:lvl7pPr marL="3651748" indent="0">
              <a:buNone/>
              <a:defRPr sz="2100" b="1"/>
            </a:lvl7pPr>
            <a:lvl8pPr marL="4260372" indent="0">
              <a:buNone/>
              <a:defRPr sz="2100" b="1"/>
            </a:lvl8pPr>
            <a:lvl9pPr marL="4868997"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22/5/2025</a:t>
            </a:fld>
            <a:endParaRPr lang="en-US">
              <a:solidFill>
                <a:prstClr val="black">
                  <a:tint val="75000"/>
                </a:prstClr>
              </a:solidFill>
            </a:endParaRPr>
          </a:p>
        </p:txBody>
      </p:sp>
      <p:sp>
        <p:nvSpPr>
          <p:cNvPr id="8" name="Footer Placeholder 7"/>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9" name="Slide Number Placeholder 8"/>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2893356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22/5/2025</a:t>
            </a:fld>
            <a:endParaRPr lang="en-US">
              <a:solidFill>
                <a:prstClr val="black">
                  <a:tint val="75000"/>
                </a:prstClr>
              </a:solidFill>
            </a:endParaRPr>
          </a:p>
        </p:txBody>
      </p:sp>
      <p:sp>
        <p:nvSpPr>
          <p:cNvPr id="4" name="Footer Placeholder 3"/>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017031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22/5/2025</a:t>
            </a:fld>
            <a:endParaRPr lang="en-US">
              <a:solidFill>
                <a:prstClr val="black">
                  <a:tint val="75000"/>
                </a:prstClr>
              </a:solidFill>
            </a:endParaRPr>
          </a:p>
        </p:txBody>
      </p:sp>
      <p:sp>
        <p:nvSpPr>
          <p:cNvPr id="3" name="Footer Placeholder 2"/>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4" name="Slide Number Placeholder 3"/>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214364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a:prstGeom prst="rect">
            <a:avLst/>
          </a:prstGeo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4" y="273053"/>
            <a:ext cx="6815666" cy="5853113"/>
          </a:xfrm>
          <a:prstGeom prst="rect">
            <a:avLst/>
          </a:prstGeo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a:prstGeom prst="rect">
            <a:avLst/>
          </a:prstGeom>
        </p:spPr>
        <p:txBody>
          <a:bodyPr/>
          <a:lstStyle>
            <a:lvl1pPr marL="0" indent="0">
              <a:buNone/>
              <a:defRPr sz="1900"/>
            </a:lvl1pPr>
            <a:lvl2pPr marL="608625" indent="0">
              <a:buNone/>
              <a:defRPr sz="1600"/>
            </a:lvl2pPr>
            <a:lvl3pPr marL="1217249" indent="0">
              <a:buNone/>
              <a:defRPr sz="1300"/>
            </a:lvl3pPr>
            <a:lvl4pPr marL="1825874" indent="0">
              <a:buNone/>
              <a:defRPr sz="1200"/>
            </a:lvl4pPr>
            <a:lvl5pPr marL="2434499" indent="0">
              <a:buNone/>
              <a:defRPr sz="1200"/>
            </a:lvl5pPr>
            <a:lvl6pPr marL="3043123" indent="0">
              <a:buNone/>
              <a:defRPr sz="1200"/>
            </a:lvl6pPr>
            <a:lvl7pPr marL="3651748" indent="0">
              <a:buNone/>
              <a:defRPr sz="1200"/>
            </a:lvl7pPr>
            <a:lvl8pPr marL="4260372" indent="0">
              <a:buNone/>
              <a:defRPr sz="1200"/>
            </a:lvl8pPr>
            <a:lvl9pPr marL="4868997"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22/5/2025</a:t>
            </a:fld>
            <a:endParaRPr lang="en-US">
              <a:solidFill>
                <a:prstClr val="black">
                  <a:tint val="75000"/>
                </a:prstClr>
              </a:solidFill>
            </a:endParaRPr>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71702689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theme" Target="../theme/theme2.xml"/><Relationship Id="rId1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image" Target="../media/image4.png"/><Relationship Id="rId2" Type="http://schemas.openxmlformats.org/officeDocument/2006/relationships/slideLayout" Target="../slideLayouts/slideLayout3.xml"/><Relationship Id="rId16"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image" Target="../media/image2.png"/><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5.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6" Type="http://schemas.openxmlformats.org/officeDocument/2006/relationships/theme" Target="../theme/theme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6" Type="http://schemas.openxmlformats.org/officeDocument/2006/relationships/theme" Target="../theme/theme6.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52A9A1"/>
        </a:solidFill>
        <a:effectLst/>
      </p:bgPr>
    </p:bg>
    <p:spTree>
      <p:nvGrpSpPr>
        <p:cNvPr id="1" name=""/>
        <p:cNvGrpSpPr/>
        <p:nvPr/>
      </p:nvGrpSpPr>
      <p:grpSpPr>
        <a:xfrm>
          <a:off x="0" y="0"/>
          <a:ext cx="0" cy="0"/>
          <a:chOff x="0" y="0"/>
          <a:chExt cx="0" cy="0"/>
        </a:xfrm>
      </p:grpSpPr>
      <p:pic>
        <p:nvPicPr>
          <p:cNvPr id="6" name="图片 4" descr="形状&#10;&#10;描述已自动生成">
            <a:extLst>
              <a:ext uri="{FF2B5EF4-FFF2-40B4-BE49-F238E27FC236}">
                <a16:creationId xmlns:a16="http://schemas.microsoft.com/office/drawing/2014/main" xmlns="" id="{BB8103A5-4CA4-E0CC-488E-2A6BEB430DD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726"/>
            <a:ext cx="12192000" cy="6856548"/>
          </a:xfrm>
          <a:prstGeom prst="rect">
            <a:avLst/>
          </a:prstGeom>
        </p:spPr>
      </p:pic>
      <p:pic>
        <p:nvPicPr>
          <p:cNvPr id="7" name="图片 9" descr="图形用户界面&#10;&#10;低可信度描述已自动生成">
            <a:extLst>
              <a:ext uri="{FF2B5EF4-FFF2-40B4-BE49-F238E27FC236}">
                <a16:creationId xmlns:a16="http://schemas.microsoft.com/office/drawing/2014/main" xmlns="" id="{E76CA2D5-08E8-7DE6-C9D4-E598F68A7BF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726"/>
            <a:ext cx="12192000" cy="6856549"/>
          </a:xfrm>
          <a:prstGeom prst="rect">
            <a:avLst/>
          </a:prstGeom>
        </p:spPr>
      </p:pic>
      <p:pic>
        <p:nvPicPr>
          <p:cNvPr id="8" name="图片 7" descr="图片包含 游戏机, 花&#10;&#10;描述已自动生成">
            <a:extLst>
              <a:ext uri="{FF2B5EF4-FFF2-40B4-BE49-F238E27FC236}">
                <a16:creationId xmlns:a16="http://schemas.microsoft.com/office/drawing/2014/main" xmlns="" id="{E67215BB-B3EC-2A51-93D1-289782F9DE2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57404"/>
          <a:stretch/>
        </p:blipFill>
        <p:spPr>
          <a:xfrm>
            <a:off x="0" y="3936694"/>
            <a:ext cx="12192000" cy="2920581"/>
          </a:xfrm>
          <a:prstGeom prst="rect">
            <a:avLst/>
          </a:prstGeom>
        </p:spPr>
      </p:pic>
      <p:pic>
        <p:nvPicPr>
          <p:cNvPr id="11" name="图片 21" descr="图片包含 游戏机&#10;&#10;描述已自动生成">
            <a:extLst>
              <a:ext uri="{FF2B5EF4-FFF2-40B4-BE49-F238E27FC236}">
                <a16:creationId xmlns:a16="http://schemas.microsoft.com/office/drawing/2014/main" xmlns="" id="{D5541ABC-A0D9-59F9-C34C-904730A97E39}"/>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8915" t="21430" r="63977" b="42595"/>
          <a:stretch/>
        </p:blipFill>
        <p:spPr>
          <a:xfrm>
            <a:off x="9742261" y="574023"/>
            <a:ext cx="3305060" cy="2466631"/>
          </a:xfrm>
          <a:prstGeom prst="rect">
            <a:avLst/>
          </a:prstGeom>
        </p:spPr>
      </p:pic>
      <p:pic>
        <p:nvPicPr>
          <p:cNvPr id="13" name="Picture 12" descr="A round pink label with white text and a black background&#10;&#10;Description automatically generated">
            <a:extLst>
              <a:ext uri="{FF2B5EF4-FFF2-40B4-BE49-F238E27FC236}">
                <a16:creationId xmlns:a16="http://schemas.microsoft.com/office/drawing/2014/main" xmlns="" id="{3DD65A63-7A72-4022-FE91-6DA9CFE5B92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98366" y="1"/>
            <a:ext cx="1602658" cy="1602658"/>
          </a:xfrm>
          <a:prstGeom prst="rect">
            <a:avLst/>
          </a:prstGeom>
        </p:spPr>
      </p:pic>
    </p:spTree>
    <p:extLst>
      <p:ext uri="{BB962C8B-B14F-4D97-AF65-F5344CB8AC3E}">
        <p14:creationId xmlns:p14="http://schemas.microsoft.com/office/powerpoint/2010/main" val="3417930772"/>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4" descr="形状&#10;&#10;描述已自动生成">
            <a:extLst>
              <a:ext uri="{FF2B5EF4-FFF2-40B4-BE49-F238E27FC236}">
                <a16:creationId xmlns:a16="http://schemas.microsoft.com/office/drawing/2014/main" xmlns="" id="{849DF373-C766-8269-D1E7-41C7BD8D7AD0}"/>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726"/>
            <a:ext cx="12192000" cy="6856548"/>
          </a:xfrm>
          <a:prstGeom prst="rect">
            <a:avLst/>
          </a:prstGeom>
        </p:spPr>
      </p:pic>
      <p:pic>
        <p:nvPicPr>
          <p:cNvPr id="10" name="图片 9" descr="图形用户界面&#10;&#10;低可信度描述已自动生成">
            <a:extLst>
              <a:ext uri="{FF2B5EF4-FFF2-40B4-BE49-F238E27FC236}">
                <a16:creationId xmlns:a16="http://schemas.microsoft.com/office/drawing/2014/main" xmlns="" id="{84B14FFB-35E6-6A94-9FC9-98A0B7BFFDD4}"/>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726"/>
            <a:ext cx="12192000" cy="6856549"/>
          </a:xfrm>
          <a:prstGeom prst="rect">
            <a:avLst/>
          </a:prstGeom>
        </p:spPr>
      </p:pic>
      <p:pic>
        <p:nvPicPr>
          <p:cNvPr id="11" name="图片 7" descr="图片包含 游戏机, 花&#10;&#10;描述已自动生成">
            <a:extLst>
              <a:ext uri="{FF2B5EF4-FFF2-40B4-BE49-F238E27FC236}">
                <a16:creationId xmlns:a16="http://schemas.microsoft.com/office/drawing/2014/main" xmlns="" id="{D4163EE5-0989-0204-C226-549DF6C08FB4}"/>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57404"/>
          <a:stretch/>
        </p:blipFill>
        <p:spPr>
          <a:xfrm>
            <a:off x="0" y="3936694"/>
            <a:ext cx="12192000" cy="2920581"/>
          </a:xfrm>
          <a:prstGeom prst="rect">
            <a:avLst/>
          </a:prstGeom>
        </p:spPr>
      </p:pic>
      <p:pic>
        <p:nvPicPr>
          <p:cNvPr id="13" name="图片 21" descr="图片包含 游戏机&#10;&#10;描述已自动生成">
            <a:extLst>
              <a:ext uri="{FF2B5EF4-FFF2-40B4-BE49-F238E27FC236}">
                <a16:creationId xmlns:a16="http://schemas.microsoft.com/office/drawing/2014/main" xmlns="" id="{53C99F35-E3FC-4492-B666-F17F8C809260}"/>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l="8915" t="21430" r="63977" b="42595"/>
          <a:stretch/>
        </p:blipFill>
        <p:spPr>
          <a:xfrm>
            <a:off x="9742261" y="574023"/>
            <a:ext cx="3305060" cy="2466631"/>
          </a:xfrm>
          <a:prstGeom prst="rect">
            <a:avLst/>
          </a:prstGeom>
        </p:spPr>
      </p:pic>
      <p:pic>
        <p:nvPicPr>
          <p:cNvPr id="14" name="Picture 13" descr="A round pink label with white text and a black background&#10;&#10;Description automatically generated">
            <a:extLst>
              <a:ext uri="{FF2B5EF4-FFF2-40B4-BE49-F238E27FC236}">
                <a16:creationId xmlns:a16="http://schemas.microsoft.com/office/drawing/2014/main" xmlns="" id="{BC28486E-F451-A6C2-2020-74DF46E31E46}"/>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798366" y="1"/>
            <a:ext cx="1602658" cy="1602658"/>
          </a:xfrm>
          <a:prstGeom prst="rect">
            <a:avLst/>
          </a:prstGeom>
        </p:spPr>
      </p:pic>
    </p:spTree>
    <p:extLst>
      <p:ext uri="{BB962C8B-B14F-4D97-AF65-F5344CB8AC3E}">
        <p14:creationId xmlns:p14="http://schemas.microsoft.com/office/powerpoint/2010/main" val="135500257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ctr" defTabSz="1217249" rtl="0" eaLnBrk="1" latinLnBrk="0" hangingPunct="1">
        <a:spcBef>
          <a:spcPct val="0"/>
        </a:spcBef>
        <a:buNone/>
        <a:defRPr sz="5900" kern="1200">
          <a:solidFill>
            <a:schemeClr val="tx1"/>
          </a:solidFill>
          <a:latin typeface="+mj-lt"/>
          <a:ea typeface="+mj-ea"/>
          <a:cs typeface="+mj-cs"/>
        </a:defRPr>
      </a:lvl1pPr>
    </p:titleStyle>
    <p:bodyStyle>
      <a:lvl1pPr marL="456468" indent="-456468" algn="l" defTabSz="1217249"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89015" indent="-380390" algn="l" defTabSz="1217249"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21562" indent="-304312" algn="l" defTabSz="1217249"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0186"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38811"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47436"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56060"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64685"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73309"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7249" rtl="0" eaLnBrk="1" latinLnBrk="0" hangingPunct="1">
        <a:defRPr sz="2400" kern="1200">
          <a:solidFill>
            <a:schemeClr val="tx1"/>
          </a:solidFill>
          <a:latin typeface="+mn-lt"/>
          <a:ea typeface="+mn-ea"/>
          <a:cs typeface="+mn-cs"/>
        </a:defRPr>
      </a:lvl1pPr>
      <a:lvl2pPr marL="608625" algn="l" defTabSz="1217249" rtl="0" eaLnBrk="1" latinLnBrk="0" hangingPunct="1">
        <a:defRPr sz="2400" kern="1200">
          <a:solidFill>
            <a:schemeClr val="tx1"/>
          </a:solidFill>
          <a:latin typeface="+mn-lt"/>
          <a:ea typeface="+mn-ea"/>
          <a:cs typeface="+mn-cs"/>
        </a:defRPr>
      </a:lvl2pPr>
      <a:lvl3pPr marL="1217249" algn="l" defTabSz="1217249" rtl="0" eaLnBrk="1" latinLnBrk="0" hangingPunct="1">
        <a:defRPr sz="2400" kern="1200">
          <a:solidFill>
            <a:schemeClr val="tx1"/>
          </a:solidFill>
          <a:latin typeface="+mn-lt"/>
          <a:ea typeface="+mn-ea"/>
          <a:cs typeface="+mn-cs"/>
        </a:defRPr>
      </a:lvl3pPr>
      <a:lvl4pPr marL="1825874" algn="l" defTabSz="1217249" rtl="0" eaLnBrk="1" latinLnBrk="0" hangingPunct="1">
        <a:defRPr sz="2400" kern="1200">
          <a:solidFill>
            <a:schemeClr val="tx1"/>
          </a:solidFill>
          <a:latin typeface="+mn-lt"/>
          <a:ea typeface="+mn-ea"/>
          <a:cs typeface="+mn-cs"/>
        </a:defRPr>
      </a:lvl4pPr>
      <a:lvl5pPr marL="2434499" algn="l" defTabSz="1217249" rtl="0" eaLnBrk="1" latinLnBrk="0" hangingPunct="1">
        <a:defRPr sz="2400" kern="1200">
          <a:solidFill>
            <a:schemeClr val="tx1"/>
          </a:solidFill>
          <a:latin typeface="+mn-lt"/>
          <a:ea typeface="+mn-ea"/>
          <a:cs typeface="+mn-cs"/>
        </a:defRPr>
      </a:lvl5pPr>
      <a:lvl6pPr marL="3043123" algn="l" defTabSz="1217249" rtl="0" eaLnBrk="1" latinLnBrk="0" hangingPunct="1">
        <a:defRPr sz="2400" kern="1200">
          <a:solidFill>
            <a:schemeClr val="tx1"/>
          </a:solidFill>
          <a:latin typeface="+mn-lt"/>
          <a:ea typeface="+mn-ea"/>
          <a:cs typeface="+mn-cs"/>
        </a:defRPr>
      </a:lvl6pPr>
      <a:lvl7pPr marL="3651748" algn="l" defTabSz="1217249" rtl="0" eaLnBrk="1" latinLnBrk="0" hangingPunct="1">
        <a:defRPr sz="2400" kern="1200">
          <a:solidFill>
            <a:schemeClr val="tx1"/>
          </a:solidFill>
          <a:latin typeface="+mn-lt"/>
          <a:ea typeface="+mn-ea"/>
          <a:cs typeface="+mn-cs"/>
        </a:defRPr>
      </a:lvl7pPr>
      <a:lvl8pPr marL="4260372" algn="l" defTabSz="1217249" rtl="0" eaLnBrk="1" latinLnBrk="0" hangingPunct="1">
        <a:defRPr sz="2400" kern="1200">
          <a:solidFill>
            <a:schemeClr val="tx1"/>
          </a:solidFill>
          <a:latin typeface="+mn-lt"/>
          <a:ea typeface="+mn-ea"/>
          <a:cs typeface="+mn-cs"/>
        </a:defRPr>
      </a:lvl8pPr>
      <a:lvl9pPr marL="4868997" algn="l" defTabSz="1217249"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392B6E-AC57-4EC7-A4ED-45A8F494EAAC}" type="datetimeFigureOut">
              <a:rPr lang="vi-VN" smtClean="0"/>
              <a:t>22/05/2025</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B40588-9AA4-4EE8-A8F0-AB40AAF79670}" type="slidenum">
              <a:rPr lang="vi-VN" smtClean="0"/>
              <a:t>‹#›</a:t>
            </a:fld>
            <a:endParaRPr lang="vi-VN"/>
          </a:p>
        </p:txBody>
      </p:sp>
      <p:pic>
        <p:nvPicPr>
          <p:cNvPr id="7" name="Picture 6" descr="A round pink label with white text and a black background&#10;&#10;Description automatically generated">
            <a:extLst>
              <a:ext uri="{FF2B5EF4-FFF2-40B4-BE49-F238E27FC236}">
                <a16:creationId xmlns:a16="http://schemas.microsoft.com/office/drawing/2014/main" xmlns="" id="{C1981A1F-4C48-CA3D-1C93-F2F1E59C695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98366" y="1"/>
            <a:ext cx="1602658" cy="1602658"/>
          </a:xfrm>
          <a:prstGeom prst="rect">
            <a:avLst/>
          </a:prstGeom>
        </p:spPr>
      </p:pic>
    </p:spTree>
    <p:extLst>
      <p:ext uri="{BB962C8B-B14F-4D97-AF65-F5344CB8AC3E}">
        <p14:creationId xmlns:p14="http://schemas.microsoft.com/office/powerpoint/2010/main" val="392933155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1pPr>
            <a:lvl2pPr lvl="1"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2pPr>
            <a:lvl3pPr lvl="2"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3pPr>
            <a:lvl4pPr lvl="3"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4pPr>
            <a:lvl5pPr lvl="4"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5pPr>
            <a:lvl6pPr lvl="5"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6pPr>
            <a:lvl7pPr lvl="6"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7pPr>
            <a:lvl8pPr lvl="7"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8pPr>
            <a:lvl9pPr lvl="8"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1"/>
              </a:buClr>
              <a:buSzPts val="1400"/>
              <a:buFont typeface="Quicksand"/>
              <a:buChar char="●"/>
              <a:defRPr>
                <a:solidFill>
                  <a:schemeClr val="lt1"/>
                </a:solidFill>
                <a:latin typeface="Quicksand"/>
                <a:ea typeface="Quicksand"/>
                <a:cs typeface="Quicksand"/>
                <a:sym typeface="Quicksand"/>
              </a:defRPr>
            </a:lvl1pPr>
            <a:lvl2pPr marL="914400" lvl="1"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2pPr>
            <a:lvl3pPr marL="1371600" lvl="2"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3pPr>
            <a:lvl4pPr marL="1828800" lvl="3"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4pPr>
            <a:lvl5pPr marL="2286000" lvl="4"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5pPr>
            <a:lvl6pPr marL="2743200" lvl="5"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6pPr>
            <a:lvl7pPr marL="3200400" lvl="6"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7pPr>
            <a:lvl8pPr marL="3657600" lvl="7"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8pPr>
            <a:lvl9pPr marL="4114800" lvl="8" indent="-317500">
              <a:lnSpc>
                <a:spcPct val="115000"/>
              </a:lnSpc>
              <a:spcBef>
                <a:spcPts val="1600"/>
              </a:spcBef>
              <a:spcAft>
                <a:spcPts val="1600"/>
              </a:spcAft>
              <a:buClr>
                <a:schemeClr val="lt1"/>
              </a:buClr>
              <a:buSzPts val="1400"/>
              <a:buFont typeface="Quicksand"/>
              <a:buChar char="■"/>
              <a:defRPr>
                <a:solidFill>
                  <a:schemeClr val="lt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3584132811"/>
      </p:ext>
    </p:extLst>
  </p:cSld>
  <p:clrMap bg1="lt1" tx1="dk1" bg2="dk2" tx2="lt2" accent1="accent1" accent2="accent2" accent3="accent3" accent4="accent4" accent5="accent5" accent6="accent6" hlink="hlink" folHlink="folHlink"/>
  <p:sldLayoutIdLst>
    <p:sldLayoutId id="2147483688"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04949BE-1264-40E4-BDA5-77919F8C288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8676ABB-7A76-4521-92C4-E4A5C9A8EA5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0313929"/>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04949BE-1264-40E4-BDA5-77919F8C288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8676ABB-7A76-4521-92C4-E4A5C9A8EA5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2265608"/>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8.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8.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8.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emf"/><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2.emf"/><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2.emf"/><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2.emf"/><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8.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jpeg"/><Relationship Id="rId1" Type="http://schemas.openxmlformats.org/officeDocument/2006/relationships/slideLayout" Target="../slideLayouts/slideLayout15.xml"/><Relationship Id="rId5" Type="http://schemas.openxmlformats.org/officeDocument/2006/relationships/image" Target="../media/image43.png"/><Relationship Id="rId4" Type="http://schemas.openxmlformats.org/officeDocument/2006/relationships/image" Target="../media/image42.emf"/></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image" Target="../media/image37.png"/><Relationship Id="rId4" Type="http://schemas.openxmlformats.org/officeDocument/2006/relationships/image" Target="../media/image41.emf"/></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38.png"/><Relationship Id="rId4" Type="http://schemas.openxmlformats.org/officeDocument/2006/relationships/image" Target="../media/image41.emf"/></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39.png"/><Relationship Id="rId4" Type="http://schemas.openxmlformats.org/officeDocument/2006/relationships/image" Target="../media/image41.emf"/></Relationships>
</file>

<file path=ppt/slides/_rels/slide2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svg"/><Relationship Id="rId7" Type="http://schemas.openxmlformats.org/officeDocument/2006/relationships/image" Target="../media/image47.png"/><Relationship Id="rId2" Type="http://schemas.openxmlformats.org/officeDocument/2006/relationships/image" Target="../media/image44.png"/><Relationship Id="rId1" Type="http://schemas.openxmlformats.org/officeDocument/2006/relationships/slideLayout" Target="../slideLayouts/slideLayout25.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5.png"/><Relationship Id="rId9" Type="http://schemas.microsoft.com/office/2007/relationships/hdphoto" Target="../media/hdphoto2.wdp"/></Relationships>
</file>

<file path=ppt/slides/_rels/slide2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jpeg"/><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17.png"/><Relationship Id="rId18" Type="http://schemas.openxmlformats.org/officeDocument/2006/relationships/image" Target="../media/image19.svg"/><Relationship Id="rId3" Type="http://schemas.openxmlformats.org/officeDocument/2006/relationships/tags" Target="../tags/tag3.xml"/><Relationship Id="rId7" Type="http://schemas.openxmlformats.org/officeDocument/2006/relationships/tags" Target="../tags/tag7.xml"/><Relationship Id="rId12" Type="http://schemas.microsoft.com/office/2007/relationships/hdphoto" Target="../media/hdphoto1.wdp"/><Relationship Id="rId17" Type="http://schemas.openxmlformats.org/officeDocument/2006/relationships/image" Target="../media/image21.png"/><Relationship Id="rId2" Type="http://schemas.openxmlformats.org/officeDocument/2006/relationships/tags" Target="../tags/tag2.xml"/><Relationship Id="rId16" Type="http://schemas.openxmlformats.org/officeDocument/2006/relationships/image" Target="../media/image20.png"/><Relationship Id="rId20" Type="http://schemas.openxmlformats.org/officeDocument/2006/relationships/image" Target="../media/image23.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16.png"/><Relationship Id="rId5" Type="http://schemas.openxmlformats.org/officeDocument/2006/relationships/tags" Target="../tags/tag5.xml"/><Relationship Id="rId15" Type="http://schemas.openxmlformats.org/officeDocument/2006/relationships/image" Target="../media/image19.png"/><Relationship Id="rId10" Type="http://schemas.openxmlformats.org/officeDocument/2006/relationships/image" Target="../media/image15.emf"/><Relationship Id="rId19" Type="http://schemas.openxmlformats.org/officeDocument/2006/relationships/image" Target="../media/image22.png"/><Relationship Id="rId4" Type="http://schemas.openxmlformats.org/officeDocument/2006/relationships/tags" Target="../tags/tag4.xml"/><Relationship Id="rId9" Type="http://schemas.openxmlformats.org/officeDocument/2006/relationships/slideLayout" Target="../slideLayouts/slideLayout1.xml"/><Relationship Id="rId1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Hình ảnh 9" descr="Ảnh có chứa phim hoạt hình, cây cối, Hoạt hình, hoạt hình Nhật Bản&#10;&#10;Mô tả được tạo tự động">
            <a:extLst>
              <a:ext uri="{FF2B5EF4-FFF2-40B4-BE49-F238E27FC236}">
                <a16:creationId xmlns:a16="http://schemas.microsoft.com/office/drawing/2014/main" xmlns="" id="{6AB2554F-5762-43C0-0448-CDAF31E16ADF}"/>
              </a:ext>
            </a:extLst>
          </p:cNvPr>
          <p:cNvPicPr>
            <a:picLocks noChangeAspect="1"/>
          </p:cNvPicPr>
          <p:nvPr/>
        </p:nvPicPr>
        <p:blipFill rotWithShape="1">
          <a:blip>
            <a:alphaModFix amt="15000"/>
            <a:extLst>
              <a:ext uri="{BEBA8EAE-BF5A-486C-A8C5-ECC9F3942E4B}">
                <a14:imgProps xmlns:a14="http://schemas.microsoft.com/office/drawing/2010/main">
                  <a14:imgLayer>
                    <a14:imgEffect>
                      <a14:colorTemperature colorTemp="8966"/>
                    </a14:imgEffect>
                    <a14:imgEffect>
                      <a14:saturation sat="338000"/>
                    </a14:imgEffect>
                  </a14:imgLayer>
                </a14:imgProps>
              </a:ext>
              <a:ext uri="{28A0092B-C50C-407E-A947-70E740481C1C}">
                <a14:useLocalDpi xmlns:a14="http://schemas.microsoft.com/office/drawing/2010/main" val="0"/>
              </a:ext>
            </a:extLst>
          </a:blip>
          <a:srcRect l="-383" t="-171" r="383" b="171"/>
          <a:stretch/>
        </p:blipFill>
        <p:spPr>
          <a:xfrm>
            <a:off x="-28313" y="21366"/>
            <a:ext cx="12192000" cy="6815271"/>
          </a:xfrm>
          <a:prstGeom prst="rect">
            <a:avLst/>
          </a:prstGeom>
        </p:spPr>
      </p:pic>
      <p:sp>
        <p:nvSpPr>
          <p:cNvPr id="2" name="Hình chữ nhật 1">
            <a:extLst>
              <a:ext uri="{FF2B5EF4-FFF2-40B4-BE49-F238E27FC236}">
                <a16:creationId xmlns:a16="http://schemas.microsoft.com/office/drawing/2014/main" xmlns="" id="{66AAA2B7-7C54-8ABB-55CB-58E49E48C0B5}"/>
              </a:ext>
            </a:extLst>
          </p:cNvPr>
          <p:cNvSpPr/>
          <p:nvPr/>
        </p:nvSpPr>
        <p:spPr>
          <a:xfrm>
            <a:off x="0" y="0"/>
            <a:ext cx="12192000" cy="6858000"/>
          </a:xfrm>
          <a:prstGeom prst="rect">
            <a:avLst/>
          </a:prstGeom>
          <a:noFill/>
          <a:ln w="762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Hộp Văn bản 4">
            <a:extLst>
              <a:ext uri="{FF2B5EF4-FFF2-40B4-BE49-F238E27FC236}">
                <a16:creationId xmlns:a16="http://schemas.microsoft.com/office/drawing/2014/main" xmlns="" id="{27A49F08-8441-2F2B-E678-5D135B98E626}"/>
              </a:ext>
            </a:extLst>
          </p:cNvPr>
          <p:cNvSpPr txBox="1"/>
          <p:nvPr/>
        </p:nvSpPr>
        <p:spPr>
          <a:xfrm>
            <a:off x="-65308" y="339324"/>
            <a:ext cx="12191999" cy="607987"/>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351" b="0"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ỦY BAN NHÂN DÂN HUYỆN BÁT XÁT</a:t>
            </a: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TRƯỜNG PTDTBT TIỂU HỌC CÔC MỲ</a:t>
            </a:r>
          </a:p>
        </p:txBody>
      </p:sp>
      <p:sp>
        <p:nvSpPr>
          <p:cNvPr id="6" name="Hộp Văn bản 5">
            <a:extLst>
              <a:ext uri="{FF2B5EF4-FFF2-40B4-BE49-F238E27FC236}">
                <a16:creationId xmlns:a16="http://schemas.microsoft.com/office/drawing/2014/main" xmlns="" id="{FB8FE414-E509-F9F7-50FF-72B038060D03}"/>
              </a:ext>
            </a:extLst>
          </p:cNvPr>
          <p:cNvSpPr txBox="1"/>
          <p:nvPr/>
        </p:nvSpPr>
        <p:spPr>
          <a:xfrm>
            <a:off x="139966" y="1497450"/>
            <a:ext cx="12098691" cy="1200329"/>
          </a:xfrm>
          <a:prstGeom prst="rect">
            <a:avLst/>
          </a:prstGeom>
          <a:noFill/>
          <a:ln>
            <a:noFill/>
          </a:ln>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NHIỆT LIỆT CHÀO MỪNG CÁC EM </a:t>
            </a: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ĐẾN VỚI TIẾT HỌC NGÀY HÔM NAY.</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2" name="Hộp Văn bản 11">
            <a:extLst>
              <a:ext uri="{FF2B5EF4-FFF2-40B4-BE49-F238E27FC236}">
                <a16:creationId xmlns:a16="http://schemas.microsoft.com/office/drawing/2014/main" xmlns="" id="{667212F6-6E30-87E4-6973-5FB0535A2E85}"/>
              </a:ext>
            </a:extLst>
          </p:cNvPr>
          <p:cNvSpPr txBox="1"/>
          <p:nvPr/>
        </p:nvSpPr>
        <p:spPr>
          <a:xfrm>
            <a:off x="121303" y="3386654"/>
            <a:ext cx="12098691" cy="1200329"/>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66CC"/>
                </a:solidFill>
                <a:effectLst/>
                <a:uLnTx/>
                <a:uFillTx/>
                <a:latin typeface="Times New Roman" panose="02020603050405020304" pitchFamily="18" charset="0"/>
                <a:ea typeface="+mn-ea"/>
                <a:cs typeface="Times New Roman" panose="02020603050405020304" pitchFamily="18" charset="0"/>
              </a:rPr>
              <a:t>Môn: </a:t>
            </a:r>
            <a:r>
              <a:rPr lang="en-US" sz="3600" b="1" noProof="0" dirty="0" err="1" smtClean="0">
                <a:solidFill>
                  <a:srgbClr val="0066CC"/>
                </a:solidFill>
                <a:latin typeface="Times New Roman" panose="02020603050405020304" pitchFamily="18" charset="0"/>
                <a:cs typeface="Times New Roman" panose="02020603050405020304" pitchFamily="18" charset="0"/>
              </a:rPr>
              <a:t>Đạo</a:t>
            </a:r>
            <a:r>
              <a:rPr lang="en-US" sz="3600" b="1" noProof="0" dirty="0" smtClean="0">
                <a:solidFill>
                  <a:srgbClr val="0066CC"/>
                </a:solidFill>
                <a:latin typeface="Times New Roman" panose="02020603050405020304" pitchFamily="18" charset="0"/>
                <a:cs typeface="Times New Roman" panose="02020603050405020304" pitchFamily="18" charset="0"/>
              </a:rPr>
              <a:t> </a:t>
            </a:r>
            <a:r>
              <a:rPr lang="en-US" sz="3600" b="1" noProof="0" dirty="0" err="1" smtClean="0">
                <a:solidFill>
                  <a:srgbClr val="0066CC"/>
                </a:solidFill>
                <a:latin typeface="Times New Roman" panose="02020603050405020304" pitchFamily="18" charset="0"/>
                <a:cs typeface="Times New Roman" panose="02020603050405020304" pitchFamily="18" charset="0"/>
              </a:rPr>
              <a:t>đức</a:t>
            </a:r>
            <a:r>
              <a:rPr kumimoji="0" lang="en-US" sz="3600" b="1" i="0" u="none" strike="noStrike" kern="1200" cap="none" spc="0" normalizeH="0" baseline="0" noProof="0" dirty="0" smtClean="0">
                <a:ln>
                  <a:noFill/>
                </a:ln>
                <a:solidFill>
                  <a:srgbClr val="0066CC"/>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a:ln>
                  <a:noFill/>
                </a:ln>
                <a:solidFill>
                  <a:srgbClr val="0066CC"/>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66CC"/>
                </a:solidFill>
                <a:effectLst/>
                <a:uLnTx/>
                <a:uFillTx/>
                <a:latin typeface="Times New Roman" panose="02020603050405020304" pitchFamily="18" charset="0"/>
                <a:ea typeface="+mn-ea"/>
                <a:cs typeface="Times New Roman" panose="02020603050405020304" pitchFamily="18" charset="0"/>
              </a:rPr>
              <a:t>Lớp</a:t>
            </a:r>
            <a:r>
              <a:rPr kumimoji="0" lang="en-US" sz="3600" b="1" i="0" u="none" strike="noStrike" kern="1200" cap="none" spc="0" normalizeH="0" baseline="0" noProof="0" dirty="0">
                <a:ln>
                  <a:noFill/>
                </a:ln>
                <a:solidFill>
                  <a:srgbClr val="0066CC"/>
                </a:solidFill>
                <a:effectLst/>
                <a:uLnTx/>
                <a:uFillTx/>
                <a:latin typeface="Times New Roman" panose="02020603050405020304" pitchFamily="18" charset="0"/>
                <a:ea typeface="+mn-ea"/>
                <a:cs typeface="Times New Roman" panose="02020603050405020304" pitchFamily="18" charset="0"/>
              </a:rPr>
              <a:t>: 5</a:t>
            </a:r>
            <a:endParaRPr kumimoji="0" lang="en-US" sz="3600" b="1" i="1"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Giáo</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viên</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thực</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hiện</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Times New Roman" panose="02020603050405020304" pitchFamily="18" charset="0"/>
              </a:rPr>
              <a:t>Nguyễn</a:t>
            </a:r>
            <a:r>
              <a:rPr kumimoji="0" lang="en-US" sz="3600" b="1"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Times New Roman" panose="02020603050405020304" pitchFamily="18" charset="0"/>
              </a:rPr>
              <a:t>Thị</a:t>
            </a:r>
            <a:r>
              <a:rPr kumimoji="0" lang="en-US" sz="3600" b="1"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Times New Roman" panose="02020603050405020304" pitchFamily="18" charset="0"/>
              </a:rPr>
              <a:t>Năm</a:t>
            </a:r>
            <a:endPar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cxnSp>
        <p:nvCxnSpPr>
          <p:cNvPr id="8" name="Đường nối Thẳng 7">
            <a:extLst>
              <a:ext uri="{FF2B5EF4-FFF2-40B4-BE49-F238E27FC236}">
                <a16:creationId xmlns:a16="http://schemas.microsoft.com/office/drawing/2014/main" xmlns="" id="{38875FC7-C5B9-C638-4970-C4BA139272A7}"/>
              </a:ext>
            </a:extLst>
          </p:cNvPr>
          <p:cNvCxnSpPr>
            <a:cxnSpLocks/>
          </p:cNvCxnSpPr>
          <p:nvPr/>
        </p:nvCxnSpPr>
        <p:spPr>
          <a:xfrm>
            <a:off x="4634753" y="883383"/>
            <a:ext cx="2761129" cy="0"/>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3" name="Hình chữ nhật 2">
            <a:extLst>
              <a:ext uri="{FF2B5EF4-FFF2-40B4-BE49-F238E27FC236}">
                <a16:creationId xmlns:a16="http://schemas.microsoft.com/office/drawing/2014/main" xmlns="" id="{8BDEEBAF-C208-01F6-5844-A99484C44858}"/>
              </a:ext>
            </a:extLst>
          </p:cNvPr>
          <p:cNvSpPr/>
          <p:nvPr/>
        </p:nvSpPr>
        <p:spPr>
          <a:xfrm>
            <a:off x="65316" y="60681"/>
            <a:ext cx="12089363" cy="6759997"/>
          </a:xfrm>
          <a:prstGeom prst="rect">
            <a:avLst/>
          </a:prstGeom>
          <a:noFill/>
          <a:ln w="1270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630938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7" name="Picture 6">
            <a:extLst>
              <a:ext uri="{FF2B5EF4-FFF2-40B4-BE49-F238E27FC236}">
                <a16:creationId xmlns:a16="http://schemas.microsoft.com/office/drawing/2014/main" xmlns="" id="{7D094BD4-947A-E701-6A3A-69EF5F9CA719}"/>
              </a:ext>
            </a:extLst>
          </p:cNvPr>
          <p:cNvPicPr>
            <a:picLocks noChangeAspect="1"/>
          </p:cNvPicPr>
          <p:nvPr/>
        </p:nvPicPr>
        <p:blipFill>
          <a:blip r:embed="rId2"/>
          <a:stretch>
            <a:fillRect/>
          </a:stretch>
        </p:blipFill>
        <p:spPr>
          <a:xfrm>
            <a:off x="2564648" y="354666"/>
            <a:ext cx="5614903" cy="1024217"/>
          </a:xfrm>
          <a:prstGeom prst="rect">
            <a:avLst/>
          </a:prstGeom>
        </p:spPr>
      </p:pic>
      <p:grpSp>
        <p:nvGrpSpPr>
          <p:cNvPr id="8" name="Group 7">
            <a:extLst>
              <a:ext uri="{FF2B5EF4-FFF2-40B4-BE49-F238E27FC236}">
                <a16:creationId xmlns:a16="http://schemas.microsoft.com/office/drawing/2014/main" xmlns="" id="{D8BA67F9-EF5E-4EF8-8591-CCEE51B1725B}"/>
              </a:ext>
            </a:extLst>
          </p:cNvPr>
          <p:cNvGrpSpPr/>
          <p:nvPr/>
        </p:nvGrpSpPr>
        <p:grpSpPr>
          <a:xfrm>
            <a:off x="6286502" y="733426"/>
            <a:ext cx="5610222" cy="5927392"/>
            <a:chOff x="442193" y="1257300"/>
            <a:chExt cx="4518815" cy="5392397"/>
          </a:xfrm>
        </p:grpSpPr>
        <p:pic>
          <p:nvPicPr>
            <p:cNvPr id="9" name="Picture 8" descr="A picture containing text&#10;&#10;Description automatically generated">
              <a:extLst>
                <a:ext uri="{FF2B5EF4-FFF2-40B4-BE49-F238E27FC236}">
                  <a16:creationId xmlns:a16="http://schemas.microsoft.com/office/drawing/2014/main" xmlns="" id="{79BC6615-B1DA-11FC-99D1-FA2C67826B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0" name="TextBox 9">
              <a:extLst>
                <a:ext uri="{FF2B5EF4-FFF2-40B4-BE49-F238E27FC236}">
                  <a16:creationId xmlns:a16="http://schemas.microsoft.com/office/drawing/2014/main" xmlns="" id="{AE241C10-21BA-E342-C03E-398BE8A1C871}"/>
                </a:ext>
              </a:extLst>
            </p:cNvPr>
            <p:cNvSpPr txBox="1"/>
            <p:nvPr/>
          </p:nvSpPr>
          <p:spPr>
            <a:xfrm>
              <a:off x="465208" y="3877724"/>
              <a:ext cx="4495800" cy="2771973"/>
            </a:xfrm>
            <a:prstGeom prst="rect">
              <a:avLst/>
            </a:prstGeom>
            <a:noFill/>
          </p:spPr>
          <p:txBody>
            <a:bodyPr wrap="square" rtlCol="0">
              <a:spAutoFit/>
            </a:bodyPr>
            <a:lstStyle/>
            <a:p>
              <a:pPr marL="0" marR="0" algn="just">
                <a:spcBef>
                  <a:spcPts val="0"/>
                </a:spcBef>
                <a:spcAft>
                  <a:spcPts val="0"/>
                </a:spcAft>
              </a:pPr>
              <a:r>
                <a:rPr lang="vi-VN" sz="3200" b="1" i="0" u="none" strike="noStrike" dirty="0">
                  <a:solidFill>
                    <a:srgbClr val="FF0000"/>
                  </a:solidFill>
                  <a:effectLst/>
                  <a:latin typeface="Calibri" panose="020F0502020204030204" pitchFamily="34" charset="0"/>
                  <a:cs typeface="Calibri" panose="020F0502020204030204" pitchFamily="34" charset="0"/>
                </a:rPr>
                <a:t>Tán thành. Vì cuộc sống vốn là thế giới đa dạng, phong phú, đầy màu sắc với mỗi người là một cá thể riêng biệt về sở thích, ngoại hình, giới tính, hoàn cảnh, dân tộc,...</a:t>
              </a:r>
            </a:p>
          </p:txBody>
        </p:sp>
      </p:grpSp>
      <p:pic>
        <p:nvPicPr>
          <p:cNvPr id="13" name="Picture 12">
            <a:extLst>
              <a:ext uri="{FF2B5EF4-FFF2-40B4-BE49-F238E27FC236}">
                <a16:creationId xmlns:a16="http://schemas.microsoft.com/office/drawing/2014/main" xmlns="" id="{85B900C0-AF1A-A477-8AFD-891C3CBBCDC4}"/>
              </a:ext>
            </a:extLst>
          </p:cNvPr>
          <p:cNvPicPr>
            <a:picLocks noChangeAspect="1"/>
          </p:cNvPicPr>
          <p:nvPr/>
        </p:nvPicPr>
        <p:blipFill>
          <a:blip r:embed="rId4"/>
          <a:stretch>
            <a:fillRect/>
          </a:stretch>
        </p:blipFill>
        <p:spPr>
          <a:xfrm>
            <a:off x="1019175" y="2181224"/>
            <a:ext cx="4740176" cy="2333625"/>
          </a:xfrm>
          <a:prstGeom prst="rect">
            <a:avLst/>
          </a:prstGeom>
        </p:spPr>
      </p:pic>
    </p:spTree>
    <p:extLst>
      <p:ext uri="{BB962C8B-B14F-4D97-AF65-F5344CB8AC3E}">
        <p14:creationId xmlns:p14="http://schemas.microsoft.com/office/powerpoint/2010/main" val="39720994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xmlns="" id="{7D094BD4-947A-E701-6A3A-69EF5F9CA719}"/>
              </a:ext>
            </a:extLst>
          </p:cNvPr>
          <p:cNvPicPr>
            <a:picLocks noChangeAspect="1"/>
          </p:cNvPicPr>
          <p:nvPr/>
        </p:nvPicPr>
        <p:blipFill>
          <a:blip r:embed="rId2"/>
          <a:stretch>
            <a:fillRect/>
          </a:stretch>
        </p:blipFill>
        <p:spPr>
          <a:xfrm>
            <a:off x="2564648" y="354666"/>
            <a:ext cx="5614903" cy="1024217"/>
          </a:xfrm>
          <a:prstGeom prst="rect">
            <a:avLst/>
          </a:prstGeom>
        </p:spPr>
      </p:pic>
      <p:grpSp>
        <p:nvGrpSpPr>
          <p:cNvPr id="8" name="Group 7">
            <a:extLst>
              <a:ext uri="{FF2B5EF4-FFF2-40B4-BE49-F238E27FC236}">
                <a16:creationId xmlns:a16="http://schemas.microsoft.com/office/drawing/2014/main" xmlns="" id="{D8BA67F9-EF5E-4EF8-8591-CCEE51B1725B}"/>
              </a:ext>
            </a:extLst>
          </p:cNvPr>
          <p:cNvGrpSpPr/>
          <p:nvPr/>
        </p:nvGrpSpPr>
        <p:grpSpPr>
          <a:xfrm>
            <a:off x="6286502" y="733426"/>
            <a:ext cx="5610222" cy="5905500"/>
            <a:chOff x="442193" y="1257300"/>
            <a:chExt cx="4518815" cy="5372481"/>
          </a:xfrm>
        </p:grpSpPr>
        <p:pic>
          <p:nvPicPr>
            <p:cNvPr id="9" name="Picture 8" descr="A picture containing text&#10;&#10;Description automatically generated">
              <a:extLst>
                <a:ext uri="{FF2B5EF4-FFF2-40B4-BE49-F238E27FC236}">
                  <a16:creationId xmlns:a16="http://schemas.microsoft.com/office/drawing/2014/main" xmlns="" id="{79BC6615-B1DA-11FC-99D1-FA2C67826B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0" name="TextBox 9">
              <a:extLst>
                <a:ext uri="{FF2B5EF4-FFF2-40B4-BE49-F238E27FC236}">
                  <a16:creationId xmlns:a16="http://schemas.microsoft.com/office/drawing/2014/main" xmlns="" id="{AE241C10-21BA-E342-C03E-398BE8A1C871}"/>
                </a:ext>
              </a:extLst>
            </p:cNvPr>
            <p:cNvSpPr txBox="1"/>
            <p:nvPr/>
          </p:nvSpPr>
          <p:spPr>
            <a:xfrm>
              <a:off x="465208" y="3877724"/>
              <a:ext cx="4495800" cy="260397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Không tán thành. Vì chúng ta nên vui chơi với các bạn một cách hoà đồng, không nên có sự phân biệt giới tính.</a:t>
              </a:r>
            </a:p>
          </p:txBody>
        </p:sp>
      </p:grpSp>
      <p:pic>
        <p:nvPicPr>
          <p:cNvPr id="3" name="Picture 2">
            <a:extLst>
              <a:ext uri="{FF2B5EF4-FFF2-40B4-BE49-F238E27FC236}">
                <a16:creationId xmlns:a16="http://schemas.microsoft.com/office/drawing/2014/main" xmlns="" id="{EE840FE8-92FA-41F5-1CD5-AF332C757C33}"/>
              </a:ext>
            </a:extLst>
          </p:cNvPr>
          <p:cNvPicPr>
            <a:picLocks noChangeAspect="1"/>
          </p:cNvPicPr>
          <p:nvPr/>
        </p:nvPicPr>
        <p:blipFill>
          <a:blip r:embed="rId4"/>
          <a:stretch>
            <a:fillRect/>
          </a:stretch>
        </p:blipFill>
        <p:spPr>
          <a:xfrm>
            <a:off x="752475" y="2224087"/>
            <a:ext cx="5173690" cy="2366963"/>
          </a:xfrm>
          <a:prstGeom prst="rect">
            <a:avLst/>
          </a:prstGeom>
        </p:spPr>
      </p:pic>
    </p:spTree>
    <p:extLst>
      <p:ext uri="{BB962C8B-B14F-4D97-AF65-F5344CB8AC3E}">
        <p14:creationId xmlns:p14="http://schemas.microsoft.com/office/powerpoint/2010/main" val="42506462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xmlns="" id="{7D094BD4-947A-E701-6A3A-69EF5F9CA719}"/>
              </a:ext>
            </a:extLst>
          </p:cNvPr>
          <p:cNvPicPr>
            <a:picLocks noChangeAspect="1"/>
          </p:cNvPicPr>
          <p:nvPr/>
        </p:nvPicPr>
        <p:blipFill>
          <a:blip r:embed="rId2"/>
          <a:stretch>
            <a:fillRect/>
          </a:stretch>
        </p:blipFill>
        <p:spPr>
          <a:xfrm>
            <a:off x="2564648" y="354666"/>
            <a:ext cx="5614903" cy="1024217"/>
          </a:xfrm>
          <a:prstGeom prst="rect">
            <a:avLst/>
          </a:prstGeom>
        </p:spPr>
      </p:pic>
      <p:grpSp>
        <p:nvGrpSpPr>
          <p:cNvPr id="8" name="Group 7">
            <a:extLst>
              <a:ext uri="{FF2B5EF4-FFF2-40B4-BE49-F238E27FC236}">
                <a16:creationId xmlns:a16="http://schemas.microsoft.com/office/drawing/2014/main" xmlns="" id="{D8BA67F9-EF5E-4EF8-8591-CCEE51B1725B}"/>
              </a:ext>
            </a:extLst>
          </p:cNvPr>
          <p:cNvGrpSpPr/>
          <p:nvPr/>
        </p:nvGrpSpPr>
        <p:grpSpPr>
          <a:xfrm>
            <a:off x="6286502" y="733426"/>
            <a:ext cx="5610222" cy="5905499"/>
            <a:chOff x="442193" y="1257300"/>
            <a:chExt cx="4518815" cy="5372481"/>
          </a:xfrm>
        </p:grpSpPr>
        <p:pic>
          <p:nvPicPr>
            <p:cNvPr id="9" name="Picture 8" descr="A picture containing text&#10;&#10;Description automatically generated">
              <a:extLst>
                <a:ext uri="{FF2B5EF4-FFF2-40B4-BE49-F238E27FC236}">
                  <a16:creationId xmlns:a16="http://schemas.microsoft.com/office/drawing/2014/main" xmlns="" id="{79BC6615-B1DA-11FC-99D1-FA2C67826B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0" name="TextBox 9">
              <a:extLst>
                <a:ext uri="{FF2B5EF4-FFF2-40B4-BE49-F238E27FC236}">
                  <a16:creationId xmlns:a16="http://schemas.microsoft.com/office/drawing/2014/main" xmlns="" id="{AE241C10-21BA-E342-C03E-398BE8A1C871}"/>
                </a:ext>
              </a:extLst>
            </p:cNvPr>
            <p:cNvSpPr txBox="1"/>
            <p:nvPr/>
          </p:nvSpPr>
          <p:spPr>
            <a:xfrm>
              <a:off x="465208" y="3851728"/>
              <a:ext cx="4495800" cy="277197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Không tán thành. Vì mỗi bạn có hoàn cảnh sống khác nhau, điều này không ảnh hưởng đến tình bạn của mỗi người.</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Cần tôn trọng hoàn cảnh riêng của các bạn và chơi cùng bạn</a:t>
              </a:r>
            </a:p>
          </p:txBody>
        </p:sp>
      </p:grpSp>
      <p:pic>
        <p:nvPicPr>
          <p:cNvPr id="4" name="Picture 3">
            <a:extLst>
              <a:ext uri="{FF2B5EF4-FFF2-40B4-BE49-F238E27FC236}">
                <a16:creationId xmlns:a16="http://schemas.microsoft.com/office/drawing/2014/main" xmlns="" id="{741B622C-7DE5-DACE-2180-9612A6C9A70F}"/>
              </a:ext>
            </a:extLst>
          </p:cNvPr>
          <p:cNvPicPr>
            <a:picLocks noChangeAspect="1"/>
          </p:cNvPicPr>
          <p:nvPr/>
        </p:nvPicPr>
        <p:blipFill>
          <a:blip r:embed="rId4"/>
          <a:stretch>
            <a:fillRect/>
          </a:stretch>
        </p:blipFill>
        <p:spPr>
          <a:xfrm>
            <a:off x="1109662" y="2333625"/>
            <a:ext cx="4730471" cy="2247900"/>
          </a:xfrm>
          <a:prstGeom prst="rect">
            <a:avLst/>
          </a:prstGeom>
        </p:spPr>
      </p:pic>
    </p:spTree>
    <p:extLst>
      <p:ext uri="{BB962C8B-B14F-4D97-AF65-F5344CB8AC3E}">
        <p14:creationId xmlns:p14="http://schemas.microsoft.com/office/powerpoint/2010/main" val="31412014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xmlns="" id="{7D094BD4-947A-E701-6A3A-69EF5F9CA719}"/>
              </a:ext>
            </a:extLst>
          </p:cNvPr>
          <p:cNvPicPr>
            <a:picLocks noChangeAspect="1"/>
          </p:cNvPicPr>
          <p:nvPr/>
        </p:nvPicPr>
        <p:blipFill>
          <a:blip r:embed="rId2"/>
          <a:stretch>
            <a:fillRect/>
          </a:stretch>
        </p:blipFill>
        <p:spPr>
          <a:xfrm>
            <a:off x="2564648" y="354666"/>
            <a:ext cx="5614903" cy="1024217"/>
          </a:xfrm>
          <a:prstGeom prst="rect">
            <a:avLst/>
          </a:prstGeom>
        </p:spPr>
      </p:pic>
      <p:grpSp>
        <p:nvGrpSpPr>
          <p:cNvPr id="8" name="Group 7">
            <a:extLst>
              <a:ext uri="{FF2B5EF4-FFF2-40B4-BE49-F238E27FC236}">
                <a16:creationId xmlns:a16="http://schemas.microsoft.com/office/drawing/2014/main" xmlns="" id="{D8BA67F9-EF5E-4EF8-8591-CCEE51B1725B}"/>
              </a:ext>
            </a:extLst>
          </p:cNvPr>
          <p:cNvGrpSpPr/>
          <p:nvPr/>
        </p:nvGrpSpPr>
        <p:grpSpPr>
          <a:xfrm>
            <a:off x="6286502" y="733426"/>
            <a:ext cx="5610222" cy="5905498"/>
            <a:chOff x="442193" y="1257300"/>
            <a:chExt cx="4518815" cy="5372481"/>
          </a:xfrm>
        </p:grpSpPr>
        <p:pic>
          <p:nvPicPr>
            <p:cNvPr id="9" name="Picture 8" descr="A picture containing text&#10;&#10;Description automatically generated">
              <a:extLst>
                <a:ext uri="{FF2B5EF4-FFF2-40B4-BE49-F238E27FC236}">
                  <a16:creationId xmlns:a16="http://schemas.microsoft.com/office/drawing/2014/main" xmlns="" id="{79BC6615-B1DA-11FC-99D1-FA2C67826B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0" name="TextBox 9">
              <a:extLst>
                <a:ext uri="{FF2B5EF4-FFF2-40B4-BE49-F238E27FC236}">
                  <a16:creationId xmlns:a16="http://schemas.microsoft.com/office/drawing/2014/main" xmlns="" id="{AE241C10-21BA-E342-C03E-398BE8A1C871}"/>
                </a:ext>
              </a:extLst>
            </p:cNvPr>
            <p:cNvSpPr txBox="1"/>
            <p:nvPr/>
          </p:nvSpPr>
          <p:spPr>
            <a:xfrm>
              <a:off x="465208" y="3851728"/>
              <a:ext cx="4495800" cy="26039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Tán thành. Vì mỗi dân tộc có phong tục và các nét văn hoá đặc trưng đã được gìn giữ và lưu truyền qua nhiều thế hệ. Vì vậy, chúng ta cần biệt trân trọng các giá trị tốt đẹp của mỗi dân tộc</a:t>
              </a:r>
            </a:p>
          </p:txBody>
        </p:sp>
      </p:grpSp>
      <p:pic>
        <p:nvPicPr>
          <p:cNvPr id="3" name="Picture 2">
            <a:extLst>
              <a:ext uri="{FF2B5EF4-FFF2-40B4-BE49-F238E27FC236}">
                <a16:creationId xmlns:a16="http://schemas.microsoft.com/office/drawing/2014/main" xmlns="" id="{CC7D497E-E394-2CC8-F7F3-8CF10FF21E73}"/>
              </a:ext>
            </a:extLst>
          </p:cNvPr>
          <p:cNvPicPr>
            <a:picLocks noChangeAspect="1"/>
          </p:cNvPicPr>
          <p:nvPr/>
        </p:nvPicPr>
        <p:blipFill>
          <a:blip r:embed="rId4"/>
          <a:stretch>
            <a:fillRect/>
          </a:stretch>
        </p:blipFill>
        <p:spPr>
          <a:xfrm>
            <a:off x="966787" y="2362200"/>
            <a:ext cx="4844303" cy="2514600"/>
          </a:xfrm>
          <a:prstGeom prst="rect">
            <a:avLst/>
          </a:prstGeom>
        </p:spPr>
      </p:pic>
    </p:spTree>
    <p:extLst>
      <p:ext uri="{BB962C8B-B14F-4D97-AF65-F5344CB8AC3E}">
        <p14:creationId xmlns:p14="http://schemas.microsoft.com/office/powerpoint/2010/main" val="3424748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3E55C00F-B8C2-3738-1422-1FE281FBA88B}"/>
              </a:ext>
            </a:extLst>
          </p:cNvPr>
          <p:cNvGrpSpPr/>
          <p:nvPr/>
        </p:nvGrpSpPr>
        <p:grpSpPr>
          <a:xfrm>
            <a:off x="121048" y="-2499"/>
            <a:ext cx="12070952" cy="1412199"/>
            <a:chOff x="121048" y="0"/>
            <a:chExt cx="12070952" cy="3259015"/>
          </a:xfrm>
        </p:grpSpPr>
        <p:sp>
          <p:nvSpPr>
            <p:cNvPr id="5" name="任意多边形: 形状 2">
              <a:extLst>
                <a:ext uri="{FF2B5EF4-FFF2-40B4-BE49-F238E27FC236}">
                  <a16:creationId xmlns:a16="http://schemas.microsoft.com/office/drawing/2014/main" xmlns="" id="{8514DF33-FBCE-0F1C-9C28-458C4015D181}"/>
                </a:ext>
              </a:extLst>
            </p:cNvPr>
            <p:cNvSpPr/>
            <p:nvPr/>
          </p:nvSpPr>
          <p:spPr>
            <a:xfrm>
              <a:off x="121048" y="0"/>
              <a:ext cx="12070952" cy="3259015"/>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1" fmla="*/ 267716 w 7816697"/>
                <a:gd name="connsiteY0-2" fmla="*/ 610524 h 4774669"/>
                <a:gd name="connsiteX1-3" fmla="*/ 458216 w 7816697"/>
                <a:gd name="connsiteY1-4" fmla="*/ 248574 h 4774669"/>
                <a:gd name="connsiteX2-5" fmla="*/ 1563116 w 7816697"/>
                <a:gd name="connsiteY2-6" fmla="*/ 58074 h 4774669"/>
                <a:gd name="connsiteX3-7" fmla="*/ 4915916 w 7816697"/>
                <a:gd name="connsiteY3-8" fmla="*/ 19974 h 4774669"/>
                <a:gd name="connsiteX4-9" fmla="*/ 6649466 w 7816697"/>
                <a:gd name="connsiteY4-10" fmla="*/ 343824 h 4774669"/>
                <a:gd name="connsiteX5-11" fmla="*/ 7506716 w 7816697"/>
                <a:gd name="connsiteY5-12" fmla="*/ 743874 h 4774669"/>
                <a:gd name="connsiteX6-13" fmla="*/ 7811516 w 7816697"/>
                <a:gd name="connsiteY6-14" fmla="*/ 2572674 h 4774669"/>
                <a:gd name="connsiteX7-15" fmla="*/ 7297166 w 7816697"/>
                <a:gd name="connsiteY7-16" fmla="*/ 4382424 h 4774669"/>
                <a:gd name="connsiteX8-17" fmla="*/ 6173216 w 7816697"/>
                <a:gd name="connsiteY8-18" fmla="*/ 4763424 h 4774669"/>
                <a:gd name="connsiteX9-19" fmla="*/ 4877816 w 7816697"/>
                <a:gd name="connsiteY9-20" fmla="*/ 4668174 h 4774669"/>
                <a:gd name="connsiteX10-21" fmla="*/ 3430016 w 7816697"/>
                <a:gd name="connsiteY10-22" fmla="*/ 4611024 h 4774669"/>
                <a:gd name="connsiteX11-23" fmla="*/ 2553716 w 7816697"/>
                <a:gd name="connsiteY11-24" fmla="*/ 4630074 h 4774669"/>
                <a:gd name="connsiteX12-25" fmla="*/ 1201166 w 7816697"/>
                <a:gd name="connsiteY12-26" fmla="*/ 4630074 h 4774669"/>
                <a:gd name="connsiteX13-27" fmla="*/ 305816 w 7816697"/>
                <a:gd name="connsiteY13-28" fmla="*/ 4420524 h 4774669"/>
                <a:gd name="connsiteX14-29" fmla="*/ 1016 w 7816697"/>
                <a:gd name="connsiteY14-30" fmla="*/ 3410874 h 4774669"/>
                <a:gd name="connsiteX15-31" fmla="*/ 210566 w 7816697"/>
                <a:gd name="connsiteY15-32" fmla="*/ 2153574 h 4774669"/>
                <a:gd name="connsiteX16-33" fmla="*/ 267716 w 7816697"/>
                <a:gd name="connsiteY16-34" fmla="*/ 610524 h 4774669"/>
                <a:gd name="connsiteX0-35" fmla="*/ 249006 w 7816649"/>
                <a:gd name="connsiteY0-36" fmla="*/ 610524 h 4774669"/>
                <a:gd name="connsiteX1-37" fmla="*/ 458168 w 7816649"/>
                <a:gd name="connsiteY1-38" fmla="*/ 248574 h 4774669"/>
                <a:gd name="connsiteX2-39" fmla="*/ 1563068 w 7816649"/>
                <a:gd name="connsiteY2-40" fmla="*/ 58074 h 4774669"/>
                <a:gd name="connsiteX3-41" fmla="*/ 4915868 w 7816649"/>
                <a:gd name="connsiteY3-42" fmla="*/ 19974 h 4774669"/>
                <a:gd name="connsiteX4-43" fmla="*/ 6649418 w 7816649"/>
                <a:gd name="connsiteY4-44" fmla="*/ 343824 h 4774669"/>
                <a:gd name="connsiteX5-45" fmla="*/ 7506668 w 7816649"/>
                <a:gd name="connsiteY5-46" fmla="*/ 743874 h 4774669"/>
                <a:gd name="connsiteX6-47" fmla="*/ 7811468 w 7816649"/>
                <a:gd name="connsiteY6-48" fmla="*/ 2572674 h 4774669"/>
                <a:gd name="connsiteX7-49" fmla="*/ 7297118 w 7816649"/>
                <a:gd name="connsiteY7-50" fmla="*/ 4382424 h 4774669"/>
                <a:gd name="connsiteX8-51" fmla="*/ 6173168 w 7816649"/>
                <a:gd name="connsiteY8-52" fmla="*/ 4763424 h 4774669"/>
                <a:gd name="connsiteX9-53" fmla="*/ 4877768 w 7816649"/>
                <a:gd name="connsiteY9-54" fmla="*/ 4668174 h 4774669"/>
                <a:gd name="connsiteX10-55" fmla="*/ 3429968 w 7816649"/>
                <a:gd name="connsiteY10-56" fmla="*/ 4611024 h 4774669"/>
                <a:gd name="connsiteX11-57" fmla="*/ 2553668 w 7816649"/>
                <a:gd name="connsiteY11-58" fmla="*/ 4630074 h 4774669"/>
                <a:gd name="connsiteX12-59" fmla="*/ 1201118 w 7816649"/>
                <a:gd name="connsiteY12-60" fmla="*/ 4630074 h 4774669"/>
                <a:gd name="connsiteX13-61" fmla="*/ 305768 w 7816649"/>
                <a:gd name="connsiteY13-62" fmla="*/ 4420524 h 4774669"/>
                <a:gd name="connsiteX14-63" fmla="*/ 968 w 7816649"/>
                <a:gd name="connsiteY14-64" fmla="*/ 3410874 h 4774669"/>
                <a:gd name="connsiteX15-65" fmla="*/ 210518 w 7816649"/>
                <a:gd name="connsiteY15-66" fmla="*/ 2153574 h 4774669"/>
                <a:gd name="connsiteX16-67" fmla="*/ 249006 w 7816649"/>
                <a:gd name="connsiteY16-68" fmla="*/ 610524 h 4774669"/>
                <a:gd name="connsiteX0-69" fmla="*/ 273848 w 7841491"/>
                <a:gd name="connsiteY0-70" fmla="*/ 610524 h 4774669"/>
                <a:gd name="connsiteX1-71" fmla="*/ 483010 w 7841491"/>
                <a:gd name="connsiteY1-72" fmla="*/ 248574 h 4774669"/>
                <a:gd name="connsiteX2-73" fmla="*/ 1587910 w 7841491"/>
                <a:gd name="connsiteY2-74" fmla="*/ 58074 h 4774669"/>
                <a:gd name="connsiteX3-75" fmla="*/ 4940710 w 7841491"/>
                <a:gd name="connsiteY3-76" fmla="*/ 19974 h 4774669"/>
                <a:gd name="connsiteX4-77" fmla="*/ 6674260 w 7841491"/>
                <a:gd name="connsiteY4-78" fmla="*/ 343824 h 4774669"/>
                <a:gd name="connsiteX5-79" fmla="*/ 7531510 w 7841491"/>
                <a:gd name="connsiteY5-80" fmla="*/ 743874 h 4774669"/>
                <a:gd name="connsiteX6-81" fmla="*/ 7836310 w 7841491"/>
                <a:gd name="connsiteY6-82" fmla="*/ 2572674 h 4774669"/>
                <a:gd name="connsiteX7-83" fmla="*/ 7321960 w 7841491"/>
                <a:gd name="connsiteY7-84" fmla="*/ 4382424 h 4774669"/>
                <a:gd name="connsiteX8-85" fmla="*/ 6198010 w 7841491"/>
                <a:gd name="connsiteY8-86" fmla="*/ 4763424 h 4774669"/>
                <a:gd name="connsiteX9-87" fmla="*/ 4902610 w 7841491"/>
                <a:gd name="connsiteY9-88" fmla="*/ 4668174 h 4774669"/>
                <a:gd name="connsiteX10-89" fmla="*/ 3454810 w 7841491"/>
                <a:gd name="connsiteY10-90" fmla="*/ 4611024 h 4774669"/>
                <a:gd name="connsiteX11-91" fmla="*/ 2578510 w 7841491"/>
                <a:gd name="connsiteY11-92" fmla="*/ 4630074 h 4774669"/>
                <a:gd name="connsiteX12-93" fmla="*/ 1225960 w 7841491"/>
                <a:gd name="connsiteY12-94" fmla="*/ 4630074 h 4774669"/>
                <a:gd name="connsiteX13-95" fmla="*/ 330610 w 7841491"/>
                <a:gd name="connsiteY13-96" fmla="*/ 4420524 h 4774669"/>
                <a:gd name="connsiteX14-97" fmla="*/ 25810 w 7841491"/>
                <a:gd name="connsiteY14-98" fmla="*/ 3410874 h 4774669"/>
                <a:gd name="connsiteX15-99" fmla="*/ 20756 w 7841491"/>
                <a:gd name="connsiteY15-100" fmla="*/ 2106921 h 4774669"/>
                <a:gd name="connsiteX16-101" fmla="*/ 273848 w 7841491"/>
                <a:gd name="connsiteY16-102" fmla="*/ 610524 h 4774669"/>
                <a:gd name="connsiteX0-103" fmla="*/ 273848 w 7841491"/>
                <a:gd name="connsiteY0-104" fmla="*/ 607372 h 4771517"/>
                <a:gd name="connsiteX1-105" fmla="*/ 616360 w 7841491"/>
                <a:gd name="connsiteY1-106" fmla="*/ 131122 h 4771517"/>
                <a:gd name="connsiteX2-107" fmla="*/ 1587910 w 7841491"/>
                <a:gd name="connsiteY2-108" fmla="*/ 54922 h 4771517"/>
                <a:gd name="connsiteX3-109" fmla="*/ 4940710 w 7841491"/>
                <a:gd name="connsiteY3-110" fmla="*/ 16822 h 4771517"/>
                <a:gd name="connsiteX4-111" fmla="*/ 6674260 w 7841491"/>
                <a:gd name="connsiteY4-112" fmla="*/ 340672 h 4771517"/>
                <a:gd name="connsiteX5-113" fmla="*/ 7531510 w 7841491"/>
                <a:gd name="connsiteY5-114" fmla="*/ 740722 h 4771517"/>
                <a:gd name="connsiteX6-115" fmla="*/ 7836310 w 7841491"/>
                <a:gd name="connsiteY6-116" fmla="*/ 2569522 h 4771517"/>
                <a:gd name="connsiteX7-117" fmla="*/ 7321960 w 7841491"/>
                <a:gd name="connsiteY7-118" fmla="*/ 4379272 h 4771517"/>
                <a:gd name="connsiteX8-119" fmla="*/ 6198010 w 7841491"/>
                <a:gd name="connsiteY8-120" fmla="*/ 4760272 h 4771517"/>
                <a:gd name="connsiteX9-121" fmla="*/ 4902610 w 7841491"/>
                <a:gd name="connsiteY9-122" fmla="*/ 4665022 h 4771517"/>
                <a:gd name="connsiteX10-123" fmla="*/ 3454810 w 7841491"/>
                <a:gd name="connsiteY10-124" fmla="*/ 4607872 h 4771517"/>
                <a:gd name="connsiteX11-125" fmla="*/ 2578510 w 7841491"/>
                <a:gd name="connsiteY11-126" fmla="*/ 4626922 h 4771517"/>
                <a:gd name="connsiteX12-127" fmla="*/ 1225960 w 7841491"/>
                <a:gd name="connsiteY12-128" fmla="*/ 4626922 h 4771517"/>
                <a:gd name="connsiteX13-129" fmla="*/ 330610 w 7841491"/>
                <a:gd name="connsiteY13-130" fmla="*/ 4417372 h 4771517"/>
                <a:gd name="connsiteX14-131" fmla="*/ 25810 w 7841491"/>
                <a:gd name="connsiteY14-132" fmla="*/ 3407722 h 4771517"/>
                <a:gd name="connsiteX15-133" fmla="*/ 20756 w 7841491"/>
                <a:gd name="connsiteY15-134" fmla="*/ 2103769 h 4771517"/>
                <a:gd name="connsiteX16-135" fmla="*/ 273848 w 7841491"/>
                <a:gd name="connsiteY16-136" fmla="*/ 607372 h 47715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1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sp>
          <p:nvSpPr>
            <p:cNvPr id="7" name="TextBox 6">
              <a:extLst>
                <a:ext uri="{FF2B5EF4-FFF2-40B4-BE49-F238E27FC236}">
                  <a16:creationId xmlns:a16="http://schemas.microsoft.com/office/drawing/2014/main" xmlns="" id="{B6956AC9-E34F-F4CC-5C34-98B8F495F618}"/>
                </a:ext>
              </a:extLst>
            </p:cNvPr>
            <p:cNvSpPr txBox="1"/>
            <p:nvPr/>
          </p:nvSpPr>
          <p:spPr>
            <a:xfrm>
              <a:off x="304801" y="377372"/>
              <a:ext cx="11658599" cy="269904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 </a:t>
              </a:r>
              <a:r>
                <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Nhận xét việc làm của các bạn trong những trường hợp dưới đây?</a:t>
              </a:r>
              <a:endPar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3" name="Picture 2">
            <a:extLst>
              <a:ext uri="{FF2B5EF4-FFF2-40B4-BE49-F238E27FC236}">
                <a16:creationId xmlns:a16="http://schemas.microsoft.com/office/drawing/2014/main" xmlns="" id="{07E8DFD6-6DE1-EFCF-B322-F378459E162E}"/>
              </a:ext>
            </a:extLst>
          </p:cNvPr>
          <p:cNvPicPr>
            <a:picLocks noChangeAspect="1"/>
          </p:cNvPicPr>
          <p:nvPr/>
        </p:nvPicPr>
        <p:blipFill>
          <a:blip r:embed="rId2"/>
          <a:stretch>
            <a:fillRect/>
          </a:stretch>
        </p:blipFill>
        <p:spPr>
          <a:xfrm>
            <a:off x="2000250" y="1491254"/>
            <a:ext cx="8434387" cy="52524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74721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xmlns="" id="{C28354AB-2400-61BB-C7B6-53B06C498066}"/>
              </a:ext>
            </a:extLst>
          </p:cNvPr>
          <p:cNvPicPr>
            <a:picLocks noChangeAspect="1"/>
          </p:cNvPicPr>
          <p:nvPr/>
        </p:nvPicPr>
        <p:blipFill>
          <a:blip r:embed="rId2"/>
          <a:stretch>
            <a:fillRect/>
          </a:stretch>
        </p:blipFill>
        <p:spPr>
          <a:xfrm>
            <a:off x="2307771" y="360092"/>
            <a:ext cx="7010400" cy="943704"/>
          </a:xfrm>
          <a:prstGeom prst="rect">
            <a:avLst/>
          </a:prstGeom>
        </p:spPr>
      </p:pic>
      <p:sp>
        <p:nvSpPr>
          <p:cNvPr id="5" name="Rectangle: Rounded Corners 12">
            <a:extLst>
              <a:ext uri="{FF2B5EF4-FFF2-40B4-BE49-F238E27FC236}">
                <a16:creationId xmlns:a16="http://schemas.microsoft.com/office/drawing/2014/main" xmlns="" id="{46CA95AF-BE02-CBFB-24EB-3BC9FBEE2E6C}"/>
              </a:ext>
            </a:extLst>
          </p:cNvPr>
          <p:cNvSpPr/>
          <p:nvPr/>
        </p:nvSpPr>
        <p:spPr>
          <a:xfrm>
            <a:off x="5930165" y="2257426"/>
            <a:ext cx="5698670" cy="2293320"/>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solidFill>
            <a:schemeClr val="accent6">
              <a:lumMod val="20000"/>
              <a:lumOff val="80000"/>
            </a:schemeClr>
          </a:solidFill>
          <a:ln w="38100">
            <a:solidFill>
              <a:srgbClr val="00B050"/>
            </a:solidFill>
            <a:prstDash val="sysDot"/>
            <a:extLst>
              <a:ext uri="{C807C97D-BFC1-408E-A445-0C87EB9F89A2}">
                <ask:lineSketchStyleProps xmlns="" xmlns:ask="http://schemas.microsoft.com/office/drawing/2018/sketchyshapes" sd="852854689">
                  <a:custGeom>
                    <a:avLst/>
                    <a:gdLst>
                      <a:gd name="connsiteX0" fmla="*/ 0 w 5698670"/>
                      <a:gd name="connsiteY0" fmla="*/ 382228 h 2293320"/>
                      <a:gd name="connsiteX1" fmla="*/ 382228 w 5698670"/>
                      <a:gd name="connsiteY1" fmla="*/ 0 h 2293320"/>
                      <a:gd name="connsiteX2" fmla="*/ 5316442 w 5698670"/>
                      <a:gd name="connsiteY2" fmla="*/ 0 h 2293320"/>
                      <a:gd name="connsiteX3" fmla="*/ 5698670 w 5698670"/>
                      <a:gd name="connsiteY3" fmla="*/ 382228 h 2293320"/>
                      <a:gd name="connsiteX4" fmla="*/ 5698670 w 5698670"/>
                      <a:gd name="connsiteY4" fmla="*/ 1911092 h 2293320"/>
                      <a:gd name="connsiteX5" fmla="*/ 5316442 w 5698670"/>
                      <a:gd name="connsiteY5" fmla="*/ 2293320 h 2293320"/>
                      <a:gd name="connsiteX6" fmla="*/ 382228 w 5698670"/>
                      <a:gd name="connsiteY6" fmla="*/ 2293320 h 2293320"/>
                      <a:gd name="connsiteX7" fmla="*/ 0 w 5698670"/>
                      <a:gd name="connsiteY7" fmla="*/ 1911092 h 2293320"/>
                      <a:gd name="connsiteX8" fmla="*/ 0 w 5698670"/>
                      <a:gd name="connsiteY8" fmla="*/ 382228 h 2293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2293320" fill="none" extrusionOk="0">
                        <a:moveTo>
                          <a:pt x="0" y="382228"/>
                        </a:moveTo>
                        <a:cubicBezTo>
                          <a:pt x="320" y="179796"/>
                          <a:pt x="182900" y="19755"/>
                          <a:pt x="382228" y="0"/>
                        </a:cubicBezTo>
                        <a:cubicBezTo>
                          <a:pt x="1479263" y="72427"/>
                          <a:pt x="3873540" y="61419"/>
                          <a:pt x="5316442" y="0"/>
                        </a:cubicBezTo>
                        <a:cubicBezTo>
                          <a:pt x="5527039" y="-3458"/>
                          <a:pt x="5679453" y="165316"/>
                          <a:pt x="5698670" y="382228"/>
                        </a:cubicBezTo>
                        <a:cubicBezTo>
                          <a:pt x="5645433" y="1019929"/>
                          <a:pt x="5832098" y="1473607"/>
                          <a:pt x="5698670" y="1911092"/>
                        </a:cubicBezTo>
                        <a:cubicBezTo>
                          <a:pt x="5706118" y="2084393"/>
                          <a:pt x="5522027" y="2287139"/>
                          <a:pt x="5316442" y="2293320"/>
                        </a:cubicBezTo>
                        <a:cubicBezTo>
                          <a:pt x="3360542" y="2323147"/>
                          <a:pt x="2148038" y="2214014"/>
                          <a:pt x="382228" y="2293320"/>
                        </a:cubicBezTo>
                        <a:cubicBezTo>
                          <a:pt x="180360" y="2292276"/>
                          <a:pt x="-18422" y="2125834"/>
                          <a:pt x="0" y="1911092"/>
                        </a:cubicBezTo>
                        <a:cubicBezTo>
                          <a:pt x="99543" y="1171070"/>
                          <a:pt x="-131852" y="943699"/>
                          <a:pt x="0" y="382228"/>
                        </a:cubicBezTo>
                        <a:close/>
                      </a:path>
                      <a:path w="5698670" h="2293320" stroke="0" extrusionOk="0">
                        <a:moveTo>
                          <a:pt x="0" y="382228"/>
                        </a:moveTo>
                        <a:cubicBezTo>
                          <a:pt x="31045" y="179591"/>
                          <a:pt x="177515" y="13305"/>
                          <a:pt x="382228" y="0"/>
                        </a:cubicBezTo>
                        <a:cubicBezTo>
                          <a:pt x="1081006" y="123000"/>
                          <a:pt x="4017714" y="-96860"/>
                          <a:pt x="5316442" y="0"/>
                        </a:cubicBezTo>
                        <a:cubicBezTo>
                          <a:pt x="5496523" y="-23640"/>
                          <a:pt x="5716421" y="135341"/>
                          <a:pt x="5698670" y="382228"/>
                        </a:cubicBezTo>
                        <a:cubicBezTo>
                          <a:pt x="5823439" y="771070"/>
                          <a:pt x="5827211" y="1253755"/>
                          <a:pt x="5698670" y="1911092"/>
                        </a:cubicBezTo>
                        <a:cubicBezTo>
                          <a:pt x="5694696" y="2123631"/>
                          <a:pt x="5487941" y="2286839"/>
                          <a:pt x="5316442" y="2293320"/>
                        </a:cubicBezTo>
                        <a:cubicBezTo>
                          <a:pt x="4647655" y="2132613"/>
                          <a:pt x="2611847" y="2332987"/>
                          <a:pt x="382228" y="2293320"/>
                        </a:cubicBezTo>
                        <a:cubicBezTo>
                          <a:pt x="142581" y="2287554"/>
                          <a:pt x="-24349" y="2111160"/>
                          <a:pt x="0" y="1911092"/>
                        </a:cubicBezTo>
                        <a:cubicBezTo>
                          <a:pt x="100396" y="1227255"/>
                          <a:pt x="72950" y="742848"/>
                          <a:pt x="0" y="38222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defRPr/>
            </a:pPr>
            <a:r>
              <a:rPr lang="vi-VN" sz="2400" kern="0" dirty="0">
                <a:solidFill>
                  <a:srgbClr val="002060"/>
                </a:solidFill>
                <a:latin typeface="Cambria" panose="02040503050406030204" pitchFamily="18" charset="0"/>
                <a:ea typeface="Cambria" panose="02040503050406030204" pitchFamily="18" charset="0"/>
                <a:sym typeface="Arial"/>
              </a:rPr>
              <a:t>Không đồng tình với việc làm </a:t>
            </a:r>
            <a:r>
              <a:rPr lang="en-US" sz="2400" kern="0" dirty="0">
                <a:solidFill>
                  <a:srgbClr val="002060"/>
                </a:solidFill>
                <a:latin typeface="Cambria" panose="02040503050406030204" pitchFamily="18" charset="0"/>
                <a:ea typeface="Cambria" panose="02040503050406030204" pitchFamily="18" charset="0"/>
                <a:sym typeface="Arial"/>
              </a:rPr>
              <a:t> </a:t>
            </a:r>
            <a:r>
              <a:rPr lang="vi-VN" sz="2400" kern="0" dirty="0">
                <a:solidFill>
                  <a:srgbClr val="002060"/>
                </a:solidFill>
                <a:latin typeface="Cambria" panose="02040503050406030204" pitchFamily="18" charset="0"/>
                <a:ea typeface="Cambria" panose="02040503050406030204" pitchFamily="18" charset="0"/>
                <a:sym typeface="Arial"/>
              </a:rPr>
              <a:t>của các bạn trêu chọc Tân vì điều đó thể hiện hành vi thiếu tôn trọng với sự khác biệt của người khác; đồng tình với Phong vì bạn đã đứng ra bênh vực và bảo vệ Tân</a:t>
            </a:r>
            <a:r>
              <a:rPr lang="en-US" sz="2400" kern="0" dirty="0">
                <a:solidFill>
                  <a:srgbClr val="002060"/>
                </a:solidFill>
                <a:latin typeface="Cambria" panose="02040503050406030204" pitchFamily="18" charset="0"/>
                <a:ea typeface="Cambria" panose="02040503050406030204" pitchFamily="18" charset="0"/>
                <a:sym typeface="Arial"/>
              </a:rPr>
              <a:t>.</a:t>
            </a:r>
            <a:endParaRPr kumimoji="0" lang="en-US" sz="24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pic>
        <p:nvPicPr>
          <p:cNvPr id="12" name="Picture 11">
            <a:extLst>
              <a:ext uri="{FF2B5EF4-FFF2-40B4-BE49-F238E27FC236}">
                <a16:creationId xmlns:a16="http://schemas.microsoft.com/office/drawing/2014/main" xmlns="" id="{5926CF2A-6A65-12AD-F35F-B22890D2807D}"/>
              </a:ext>
            </a:extLst>
          </p:cNvPr>
          <p:cNvPicPr>
            <a:picLocks noChangeAspect="1"/>
          </p:cNvPicPr>
          <p:nvPr/>
        </p:nvPicPr>
        <p:blipFill>
          <a:blip r:embed="rId3"/>
          <a:stretch>
            <a:fillRect/>
          </a:stretch>
        </p:blipFill>
        <p:spPr>
          <a:xfrm>
            <a:off x="1009650" y="2314575"/>
            <a:ext cx="4171950" cy="2209800"/>
          </a:xfrm>
          <a:prstGeom prst="rect">
            <a:avLst/>
          </a:prstGeom>
        </p:spPr>
      </p:pic>
    </p:spTree>
    <p:extLst>
      <p:ext uri="{BB962C8B-B14F-4D97-AF65-F5344CB8AC3E}">
        <p14:creationId xmlns:p14="http://schemas.microsoft.com/office/powerpoint/2010/main" val="39785718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xmlns="" id="{C28354AB-2400-61BB-C7B6-53B06C498066}"/>
              </a:ext>
            </a:extLst>
          </p:cNvPr>
          <p:cNvPicPr>
            <a:picLocks noChangeAspect="1"/>
          </p:cNvPicPr>
          <p:nvPr/>
        </p:nvPicPr>
        <p:blipFill>
          <a:blip r:embed="rId2"/>
          <a:stretch>
            <a:fillRect/>
          </a:stretch>
        </p:blipFill>
        <p:spPr>
          <a:xfrm>
            <a:off x="2307771" y="360092"/>
            <a:ext cx="7010400" cy="943704"/>
          </a:xfrm>
          <a:prstGeom prst="rect">
            <a:avLst/>
          </a:prstGeom>
        </p:spPr>
      </p:pic>
      <p:sp>
        <p:nvSpPr>
          <p:cNvPr id="5" name="Rectangle: Rounded Corners 12">
            <a:extLst>
              <a:ext uri="{FF2B5EF4-FFF2-40B4-BE49-F238E27FC236}">
                <a16:creationId xmlns:a16="http://schemas.microsoft.com/office/drawing/2014/main" xmlns="" id="{46CA95AF-BE02-CBFB-24EB-3BC9FBEE2E6C}"/>
              </a:ext>
            </a:extLst>
          </p:cNvPr>
          <p:cNvSpPr/>
          <p:nvPr/>
        </p:nvSpPr>
        <p:spPr>
          <a:xfrm>
            <a:off x="5930165" y="2257425"/>
            <a:ext cx="5698670" cy="2457449"/>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solidFill>
            <a:schemeClr val="accent6">
              <a:lumMod val="20000"/>
              <a:lumOff val="80000"/>
            </a:schemeClr>
          </a:solidFill>
          <a:ln w="38100">
            <a:solidFill>
              <a:srgbClr val="00B050"/>
            </a:solidFill>
            <a:prstDash val="sysDot"/>
            <a:extLst>
              <a:ext uri="{C807C97D-BFC1-408E-A445-0C87EB9F89A2}">
                <ask:lineSketchStyleProps xmlns="" xmlns:ask="http://schemas.microsoft.com/office/drawing/2018/sketchyshapes" sd="852854689">
                  <a:custGeom>
                    <a:avLst/>
                    <a:gdLst>
                      <a:gd name="connsiteX0" fmla="*/ 0 w 5698670"/>
                      <a:gd name="connsiteY0" fmla="*/ 409583 h 2457449"/>
                      <a:gd name="connsiteX1" fmla="*/ 324018 w 5698670"/>
                      <a:gd name="connsiteY1" fmla="*/ 0 h 2457449"/>
                      <a:gd name="connsiteX2" fmla="*/ 5374652 w 5698670"/>
                      <a:gd name="connsiteY2" fmla="*/ 0 h 2457449"/>
                      <a:gd name="connsiteX3" fmla="*/ 5698670 w 5698670"/>
                      <a:gd name="connsiteY3" fmla="*/ 409583 h 2457449"/>
                      <a:gd name="connsiteX4" fmla="*/ 5698670 w 5698670"/>
                      <a:gd name="connsiteY4" fmla="*/ 2047865 h 2457449"/>
                      <a:gd name="connsiteX5" fmla="*/ 5374652 w 5698670"/>
                      <a:gd name="connsiteY5" fmla="*/ 2457449 h 2457449"/>
                      <a:gd name="connsiteX6" fmla="*/ 324018 w 5698670"/>
                      <a:gd name="connsiteY6" fmla="*/ 2457449 h 2457449"/>
                      <a:gd name="connsiteX7" fmla="*/ 0 w 5698670"/>
                      <a:gd name="connsiteY7" fmla="*/ 2047865 h 2457449"/>
                      <a:gd name="connsiteX8" fmla="*/ 0 w 5698670"/>
                      <a:gd name="connsiteY8" fmla="*/ 409583 h 2457449"/>
                      <a:gd name="connsiteX0" fmla="*/ 0 w 5698670"/>
                      <a:gd name="connsiteY0" fmla="*/ 409583 h 2457449"/>
                      <a:gd name="connsiteX1" fmla="*/ 324018 w 5698670"/>
                      <a:gd name="connsiteY1" fmla="*/ 0 h 2457449"/>
                      <a:gd name="connsiteX2" fmla="*/ 5374652 w 5698670"/>
                      <a:gd name="connsiteY2" fmla="*/ 0 h 2457449"/>
                      <a:gd name="connsiteX3" fmla="*/ 5698670 w 5698670"/>
                      <a:gd name="connsiteY3" fmla="*/ 409583 h 2457449"/>
                      <a:gd name="connsiteX4" fmla="*/ 5698670 w 5698670"/>
                      <a:gd name="connsiteY4" fmla="*/ 2047865 h 2457449"/>
                      <a:gd name="connsiteX5" fmla="*/ 5374652 w 5698670"/>
                      <a:gd name="connsiteY5" fmla="*/ 2457449 h 2457449"/>
                      <a:gd name="connsiteX6" fmla="*/ 324018 w 5698670"/>
                      <a:gd name="connsiteY6" fmla="*/ 2457449 h 2457449"/>
                      <a:gd name="connsiteX7" fmla="*/ 0 w 5698670"/>
                      <a:gd name="connsiteY7" fmla="*/ 2047865 h 2457449"/>
                      <a:gd name="connsiteX8" fmla="*/ 0 w 5698670"/>
                      <a:gd name="connsiteY8" fmla="*/ 409583 h 2457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2457449" fill="none" extrusionOk="0">
                        <a:moveTo>
                          <a:pt x="0" y="409583"/>
                        </a:moveTo>
                        <a:cubicBezTo>
                          <a:pt x="1208" y="219046"/>
                          <a:pt x="162698" y="31759"/>
                          <a:pt x="324018" y="0"/>
                        </a:cubicBezTo>
                        <a:cubicBezTo>
                          <a:pt x="1291504" y="107988"/>
                          <a:pt x="3082762" y="194570"/>
                          <a:pt x="5374652" y="0"/>
                        </a:cubicBezTo>
                        <a:cubicBezTo>
                          <a:pt x="5545653" y="-63994"/>
                          <a:pt x="5661087" y="171605"/>
                          <a:pt x="5698670" y="409583"/>
                        </a:cubicBezTo>
                        <a:cubicBezTo>
                          <a:pt x="5681978" y="1066384"/>
                          <a:pt x="5800995" y="1244913"/>
                          <a:pt x="5698670" y="2047865"/>
                        </a:cubicBezTo>
                        <a:cubicBezTo>
                          <a:pt x="5702671" y="2251430"/>
                          <a:pt x="5519824" y="2415056"/>
                          <a:pt x="5374652" y="2457449"/>
                        </a:cubicBezTo>
                        <a:cubicBezTo>
                          <a:pt x="3751832" y="2538901"/>
                          <a:pt x="1752086" y="2548641"/>
                          <a:pt x="324018" y="2457449"/>
                        </a:cubicBezTo>
                        <a:cubicBezTo>
                          <a:pt x="182490" y="2452551"/>
                          <a:pt x="-28564" y="2280835"/>
                          <a:pt x="0" y="2047865"/>
                        </a:cubicBezTo>
                        <a:cubicBezTo>
                          <a:pt x="16203" y="1442681"/>
                          <a:pt x="-87680" y="941635"/>
                          <a:pt x="0" y="409583"/>
                        </a:cubicBezTo>
                        <a:close/>
                      </a:path>
                      <a:path w="5698670" h="2457449" stroke="0" extrusionOk="0">
                        <a:moveTo>
                          <a:pt x="0" y="409583"/>
                        </a:moveTo>
                        <a:cubicBezTo>
                          <a:pt x="-2761" y="202115"/>
                          <a:pt x="154085" y="8848"/>
                          <a:pt x="324018" y="0"/>
                        </a:cubicBezTo>
                        <a:cubicBezTo>
                          <a:pt x="2221734" y="96874"/>
                          <a:pt x="4545103" y="-58362"/>
                          <a:pt x="5374652" y="0"/>
                        </a:cubicBezTo>
                        <a:cubicBezTo>
                          <a:pt x="5512101" y="-21130"/>
                          <a:pt x="5751228" y="171391"/>
                          <a:pt x="5698670" y="409583"/>
                        </a:cubicBezTo>
                        <a:cubicBezTo>
                          <a:pt x="5818340" y="689694"/>
                          <a:pt x="5887500" y="1410638"/>
                          <a:pt x="5698670" y="2047865"/>
                        </a:cubicBezTo>
                        <a:cubicBezTo>
                          <a:pt x="5674048" y="2257688"/>
                          <a:pt x="5526207" y="2444553"/>
                          <a:pt x="5374652" y="2457449"/>
                        </a:cubicBezTo>
                        <a:cubicBezTo>
                          <a:pt x="4668989" y="1900726"/>
                          <a:pt x="2177328" y="2811219"/>
                          <a:pt x="324018" y="2457449"/>
                        </a:cubicBezTo>
                        <a:cubicBezTo>
                          <a:pt x="143771" y="2467393"/>
                          <a:pt x="-7987" y="2243865"/>
                          <a:pt x="0" y="2047865"/>
                        </a:cubicBezTo>
                        <a:cubicBezTo>
                          <a:pt x="78660" y="1534612"/>
                          <a:pt x="87286" y="1071841"/>
                          <a:pt x="0" y="409583"/>
                        </a:cubicBezTo>
                        <a:close/>
                      </a:path>
                      <a:path w="5698670" h="2457449" fill="none" stroke="0" extrusionOk="0">
                        <a:moveTo>
                          <a:pt x="0" y="409583"/>
                        </a:moveTo>
                        <a:cubicBezTo>
                          <a:pt x="24895" y="204274"/>
                          <a:pt x="153846" y="18474"/>
                          <a:pt x="324018" y="0"/>
                        </a:cubicBezTo>
                        <a:cubicBezTo>
                          <a:pt x="1584451" y="102324"/>
                          <a:pt x="2912269" y="216462"/>
                          <a:pt x="5374652" y="0"/>
                        </a:cubicBezTo>
                        <a:cubicBezTo>
                          <a:pt x="5534096" y="-55370"/>
                          <a:pt x="5697922" y="172768"/>
                          <a:pt x="5698670" y="409583"/>
                        </a:cubicBezTo>
                        <a:cubicBezTo>
                          <a:pt x="5681735" y="1018599"/>
                          <a:pt x="5841070" y="1207676"/>
                          <a:pt x="5698670" y="2047865"/>
                        </a:cubicBezTo>
                        <a:cubicBezTo>
                          <a:pt x="5683800" y="2268892"/>
                          <a:pt x="5532329" y="2434804"/>
                          <a:pt x="5374652" y="2457449"/>
                        </a:cubicBezTo>
                        <a:cubicBezTo>
                          <a:pt x="3587793" y="2326892"/>
                          <a:pt x="1649570" y="2402485"/>
                          <a:pt x="324018" y="2457449"/>
                        </a:cubicBezTo>
                        <a:cubicBezTo>
                          <a:pt x="128624" y="2446433"/>
                          <a:pt x="-25474" y="2277545"/>
                          <a:pt x="0" y="2047865"/>
                        </a:cubicBezTo>
                        <a:cubicBezTo>
                          <a:pt x="-6102" y="1496290"/>
                          <a:pt x="-81062" y="975845"/>
                          <a:pt x="0" y="40958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defRPr/>
            </a:pPr>
            <a:r>
              <a:rPr lang="vi-VN" sz="3200" kern="0" dirty="0">
                <a:solidFill>
                  <a:srgbClr val="002060"/>
                </a:solidFill>
                <a:latin typeface="Cambria" panose="02040503050406030204" pitchFamily="18" charset="0"/>
                <a:ea typeface="Cambria" panose="02040503050406030204" pitchFamily="18" charset="0"/>
                <a:sym typeface="Arial"/>
              </a:rPr>
              <a:t>Không đồng tình với Vân vì bạn chưa biết tôn trọng sở thích của em gái khi em có sở thích không giống mình.</a:t>
            </a:r>
            <a:endPar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pic>
        <p:nvPicPr>
          <p:cNvPr id="4" name="Picture 3">
            <a:extLst>
              <a:ext uri="{FF2B5EF4-FFF2-40B4-BE49-F238E27FC236}">
                <a16:creationId xmlns:a16="http://schemas.microsoft.com/office/drawing/2014/main" xmlns="" id="{69C082FA-6802-DA79-36DE-F276295594D9}"/>
              </a:ext>
            </a:extLst>
          </p:cNvPr>
          <p:cNvPicPr>
            <a:picLocks noChangeAspect="1"/>
          </p:cNvPicPr>
          <p:nvPr/>
        </p:nvPicPr>
        <p:blipFill>
          <a:blip r:embed="rId3"/>
          <a:stretch>
            <a:fillRect/>
          </a:stretch>
        </p:blipFill>
        <p:spPr>
          <a:xfrm>
            <a:off x="814387" y="2462212"/>
            <a:ext cx="4656252" cy="2262188"/>
          </a:xfrm>
          <a:prstGeom prst="rect">
            <a:avLst/>
          </a:prstGeom>
        </p:spPr>
      </p:pic>
    </p:spTree>
    <p:extLst>
      <p:ext uri="{BB962C8B-B14F-4D97-AF65-F5344CB8AC3E}">
        <p14:creationId xmlns:p14="http://schemas.microsoft.com/office/powerpoint/2010/main" val="33153349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xmlns="" id="{C28354AB-2400-61BB-C7B6-53B06C498066}"/>
              </a:ext>
            </a:extLst>
          </p:cNvPr>
          <p:cNvPicPr>
            <a:picLocks noChangeAspect="1"/>
          </p:cNvPicPr>
          <p:nvPr/>
        </p:nvPicPr>
        <p:blipFill>
          <a:blip r:embed="rId2"/>
          <a:stretch>
            <a:fillRect/>
          </a:stretch>
        </p:blipFill>
        <p:spPr>
          <a:xfrm>
            <a:off x="2307771" y="360092"/>
            <a:ext cx="7010400" cy="943704"/>
          </a:xfrm>
          <a:prstGeom prst="rect">
            <a:avLst/>
          </a:prstGeom>
        </p:spPr>
      </p:pic>
      <p:sp>
        <p:nvSpPr>
          <p:cNvPr id="5" name="Rectangle: Rounded Corners 12">
            <a:extLst>
              <a:ext uri="{FF2B5EF4-FFF2-40B4-BE49-F238E27FC236}">
                <a16:creationId xmlns:a16="http://schemas.microsoft.com/office/drawing/2014/main" xmlns="" id="{46CA95AF-BE02-CBFB-24EB-3BC9FBEE2E6C}"/>
              </a:ext>
            </a:extLst>
          </p:cNvPr>
          <p:cNvSpPr/>
          <p:nvPr/>
        </p:nvSpPr>
        <p:spPr>
          <a:xfrm>
            <a:off x="5810250" y="2257425"/>
            <a:ext cx="5818585" cy="2457449"/>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solidFill>
            <a:schemeClr val="accent6">
              <a:lumMod val="20000"/>
              <a:lumOff val="80000"/>
            </a:schemeClr>
          </a:solidFill>
          <a:ln w="38100">
            <a:solidFill>
              <a:srgbClr val="00B050"/>
            </a:solidFill>
            <a:prstDash val="sysDot"/>
            <a:extLst>
              <a:ext uri="{C807C97D-BFC1-408E-A445-0C87EB9F89A2}">
                <ask:lineSketchStyleProps xmlns="" xmlns:ask="http://schemas.microsoft.com/office/drawing/2018/sketchyshapes" sd="852854689">
                  <a:custGeom>
                    <a:avLst/>
                    <a:gdLst>
                      <a:gd name="connsiteX0" fmla="*/ 0 w 5818585"/>
                      <a:gd name="connsiteY0" fmla="*/ 409583 h 2457449"/>
                      <a:gd name="connsiteX1" fmla="*/ 330836 w 5818585"/>
                      <a:gd name="connsiteY1" fmla="*/ 0 h 2457449"/>
                      <a:gd name="connsiteX2" fmla="*/ 5487748 w 5818585"/>
                      <a:gd name="connsiteY2" fmla="*/ 0 h 2457449"/>
                      <a:gd name="connsiteX3" fmla="*/ 5818585 w 5818585"/>
                      <a:gd name="connsiteY3" fmla="*/ 409583 h 2457449"/>
                      <a:gd name="connsiteX4" fmla="*/ 5818585 w 5818585"/>
                      <a:gd name="connsiteY4" fmla="*/ 2047865 h 2457449"/>
                      <a:gd name="connsiteX5" fmla="*/ 5487748 w 5818585"/>
                      <a:gd name="connsiteY5" fmla="*/ 2457449 h 2457449"/>
                      <a:gd name="connsiteX6" fmla="*/ 330836 w 5818585"/>
                      <a:gd name="connsiteY6" fmla="*/ 2457449 h 2457449"/>
                      <a:gd name="connsiteX7" fmla="*/ 0 w 5818585"/>
                      <a:gd name="connsiteY7" fmla="*/ 2047865 h 2457449"/>
                      <a:gd name="connsiteX8" fmla="*/ 0 w 5818585"/>
                      <a:gd name="connsiteY8" fmla="*/ 409583 h 2457449"/>
                      <a:gd name="connsiteX0" fmla="*/ 0 w 5818585"/>
                      <a:gd name="connsiteY0" fmla="*/ 409583 h 2457449"/>
                      <a:gd name="connsiteX1" fmla="*/ 330836 w 5818585"/>
                      <a:gd name="connsiteY1" fmla="*/ 0 h 2457449"/>
                      <a:gd name="connsiteX2" fmla="*/ 5487748 w 5818585"/>
                      <a:gd name="connsiteY2" fmla="*/ 0 h 2457449"/>
                      <a:gd name="connsiteX3" fmla="*/ 5818585 w 5818585"/>
                      <a:gd name="connsiteY3" fmla="*/ 409583 h 2457449"/>
                      <a:gd name="connsiteX4" fmla="*/ 5818585 w 5818585"/>
                      <a:gd name="connsiteY4" fmla="*/ 2047865 h 2457449"/>
                      <a:gd name="connsiteX5" fmla="*/ 5487748 w 5818585"/>
                      <a:gd name="connsiteY5" fmla="*/ 2457449 h 2457449"/>
                      <a:gd name="connsiteX6" fmla="*/ 330836 w 5818585"/>
                      <a:gd name="connsiteY6" fmla="*/ 2457449 h 2457449"/>
                      <a:gd name="connsiteX7" fmla="*/ 0 w 5818585"/>
                      <a:gd name="connsiteY7" fmla="*/ 2047865 h 2457449"/>
                      <a:gd name="connsiteX8" fmla="*/ 0 w 5818585"/>
                      <a:gd name="connsiteY8" fmla="*/ 409583 h 2457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18585" h="2457449" fill="none" extrusionOk="0">
                        <a:moveTo>
                          <a:pt x="0" y="409583"/>
                        </a:moveTo>
                        <a:cubicBezTo>
                          <a:pt x="548" y="200952"/>
                          <a:pt x="161181" y="23917"/>
                          <a:pt x="330836" y="0"/>
                        </a:cubicBezTo>
                        <a:cubicBezTo>
                          <a:pt x="1518560" y="96471"/>
                          <a:pt x="3111464" y="116433"/>
                          <a:pt x="5487748" y="0"/>
                        </a:cubicBezTo>
                        <a:cubicBezTo>
                          <a:pt x="5661468" y="-70465"/>
                          <a:pt x="5780068" y="171355"/>
                          <a:pt x="5818585" y="409583"/>
                        </a:cubicBezTo>
                        <a:cubicBezTo>
                          <a:pt x="5788115" y="1057845"/>
                          <a:pt x="5924683" y="1241992"/>
                          <a:pt x="5818585" y="2047865"/>
                        </a:cubicBezTo>
                        <a:cubicBezTo>
                          <a:pt x="5822214" y="2253497"/>
                          <a:pt x="5652550" y="2433201"/>
                          <a:pt x="5487748" y="2457449"/>
                        </a:cubicBezTo>
                        <a:cubicBezTo>
                          <a:pt x="3936815" y="2577658"/>
                          <a:pt x="1774842" y="2374864"/>
                          <a:pt x="330836" y="2457449"/>
                        </a:cubicBezTo>
                        <a:cubicBezTo>
                          <a:pt x="194432" y="2451600"/>
                          <a:pt x="-45312" y="2284058"/>
                          <a:pt x="0" y="2047865"/>
                        </a:cubicBezTo>
                        <a:cubicBezTo>
                          <a:pt x="42467" y="1393814"/>
                          <a:pt x="-97900" y="919358"/>
                          <a:pt x="0" y="409583"/>
                        </a:cubicBezTo>
                        <a:close/>
                      </a:path>
                      <a:path w="5818585" h="2457449" stroke="0" extrusionOk="0">
                        <a:moveTo>
                          <a:pt x="0" y="409583"/>
                        </a:moveTo>
                        <a:cubicBezTo>
                          <a:pt x="-4274" y="205961"/>
                          <a:pt x="157547" y="10646"/>
                          <a:pt x="330836" y="0"/>
                        </a:cubicBezTo>
                        <a:cubicBezTo>
                          <a:pt x="2270801" y="69856"/>
                          <a:pt x="4618228" y="-87707"/>
                          <a:pt x="5487748" y="0"/>
                        </a:cubicBezTo>
                        <a:cubicBezTo>
                          <a:pt x="5633398" y="-21628"/>
                          <a:pt x="5864471" y="169912"/>
                          <a:pt x="5818585" y="409583"/>
                        </a:cubicBezTo>
                        <a:cubicBezTo>
                          <a:pt x="5925709" y="691236"/>
                          <a:pt x="5996706" y="1408041"/>
                          <a:pt x="5818585" y="2047865"/>
                        </a:cubicBezTo>
                        <a:cubicBezTo>
                          <a:pt x="5788066" y="2276110"/>
                          <a:pt x="5653685" y="2450509"/>
                          <a:pt x="5487748" y="2457449"/>
                        </a:cubicBezTo>
                        <a:cubicBezTo>
                          <a:pt x="4765180" y="1914589"/>
                          <a:pt x="2257704" y="2579899"/>
                          <a:pt x="330836" y="2457449"/>
                        </a:cubicBezTo>
                        <a:cubicBezTo>
                          <a:pt x="146060" y="2465512"/>
                          <a:pt x="-7060" y="2248542"/>
                          <a:pt x="0" y="2047865"/>
                        </a:cubicBezTo>
                        <a:cubicBezTo>
                          <a:pt x="79711" y="1542540"/>
                          <a:pt x="88293" y="1084366"/>
                          <a:pt x="0" y="409583"/>
                        </a:cubicBezTo>
                        <a:close/>
                      </a:path>
                      <a:path w="5818585" h="2457449" fill="none" stroke="0" extrusionOk="0">
                        <a:moveTo>
                          <a:pt x="0" y="409583"/>
                        </a:moveTo>
                        <a:cubicBezTo>
                          <a:pt x="4673" y="198759"/>
                          <a:pt x="154618" y="13510"/>
                          <a:pt x="330836" y="0"/>
                        </a:cubicBezTo>
                        <a:cubicBezTo>
                          <a:pt x="1692551" y="152767"/>
                          <a:pt x="3038511" y="142973"/>
                          <a:pt x="5487748" y="0"/>
                        </a:cubicBezTo>
                        <a:cubicBezTo>
                          <a:pt x="5636513" y="-66298"/>
                          <a:pt x="5827997" y="152068"/>
                          <a:pt x="5818585" y="409583"/>
                        </a:cubicBezTo>
                        <a:cubicBezTo>
                          <a:pt x="5797043" y="1021652"/>
                          <a:pt x="5948378" y="1218410"/>
                          <a:pt x="5818585" y="2047865"/>
                        </a:cubicBezTo>
                        <a:cubicBezTo>
                          <a:pt x="5794254" y="2272332"/>
                          <a:pt x="5630592" y="2431812"/>
                          <a:pt x="5487748" y="2457449"/>
                        </a:cubicBezTo>
                        <a:cubicBezTo>
                          <a:pt x="3670663" y="2353297"/>
                          <a:pt x="1524632" y="2486231"/>
                          <a:pt x="330836" y="2457449"/>
                        </a:cubicBezTo>
                        <a:cubicBezTo>
                          <a:pt x="125765" y="2445145"/>
                          <a:pt x="-30281" y="2275571"/>
                          <a:pt x="0" y="2047865"/>
                        </a:cubicBezTo>
                        <a:cubicBezTo>
                          <a:pt x="-25353" y="1565872"/>
                          <a:pt x="-86188" y="977159"/>
                          <a:pt x="0" y="40958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defRPr/>
            </a:pPr>
            <a:r>
              <a:rPr lang="vi-VN" sz="3200" kern="0" dirty="0">
                <a:solidFill>
                  <a:srgbClr val="002060"/>
                </a:solidFill>
                <a:latin typeface="Cambria" panose="02040503050406030204" pitchFamily="18" charset="0"/>
                <a:ea typeface="Cambria" panose="02040503050406030204" pitchFamily="18" charset="0"/>
                <a:sym typeface="Arial"/>
              </a:rPr>
              <a:t>Đồng tình với Tú vì bạn</a:t>
            </a:r>
            <a:r>
              <a:rPr lang="en-US" sz="3200" kern="0" dirty="0">
                <a:solidFill>
                  <a:srgbClr val="002060"/>
                </a:solidFill>
                <a:latin typeface="Cambria" panose="02040503050406030204" pitchFamily="18" charset="0"/>
                <a:ea typeface="Cambria" panose="02040503050406030204" pitchFamily="18" charset="0"/>
                <a:sym typeface="Arial"/>
              </a:rPr>
              <a:t> </a:t>
            </a:r>
            <a:r>
              <a:rPr lang="vi-VN" sz="3200" kern="0" dirty="0">
                <a:solidFill>
                  <a:srgbClr val="002060"/>
                </a:solidFill>
                <a:latin typeface="Cambria" panose="02040503050406030204" pitchFamily="18" charset="0"/>
                <a:ea typeface="Cambria" panose="02040503050406030204" pitchFamily="18" charset="0"/>
                <a:sym typeface="Arial"/>
              </a:rPr>
              <a:t>hoà đồng với các bạn, sẵn sàng tham gia chơi vui vẻ cùng các bạn dù</a:t>
            </a:r>
            <a:r>
              <a:rPr lang="en-US" sz="3200" kern="0" dirty="0">
                <a:solidFill>
                  <a:srgbClr val="002060"/>
                </a:solidFill>
                <a:latin typeface="Cambria" panose="02040503050406030204" pitchFamily="18" charset="0"/>
                <a:ea typeface="Cambria" panose="02040503050406030204" pitchFamily="18" charset="0"/>
                <a:sym typeface="Arial"/>
              </a:rPr>
              <a:t> </a:t>
            </a:r>
            <a:r>
              <a:rPr lang="vi-VN" sz="3200" kern="0" dirty="0">
                <a:solidFill>
                  <a:srgbClr val="002060"/>
                </a:solidFill>
                <a:latin typeface="Cambria" panose="02040503050406030204" pitchFamily="18" charset="0"/>
                <a:ea typeface="Cambria" panose="02040503050406030204" pitchFamily="18" charset="0"/>
                <a:sym typeface="Arial"/>
              </a:rPr>
              <a:t>điều kiện ở quê khác nơi Tú ở</a:t>
            </a:r>
            <a:r>
              <a:rPr lang="en-US" sz="3200" kern="0" dirty="0">
                <a:solidFill>
                  <a:srgbClr val="002060"/>
                </a:solidFill>
                <a:latin typeface="Cambria" panose="02040503050406030204" pitchFamily="18" charset="0"/>
                <a:ea typeface="Cambria" panose="02040503050406030204" pitchFamily="18" charset="0"/>
                <a:sym typeface="Arial"/>
              </a:rPr>
              <a:t>.</a:t>
            </a:r>
            <a:endPar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pic>
        <p:nvPicPr>
          <p:cNvPr id="7" name="Picture 6">
            <a:extLst>
              <a:ext uri="{FF2B5EF4-FFF2-40B4-BE49-F238E27FC236}">
                <a16:creationId xmlns:a16="http://schemas.microsoft.com/office/drawing/2014/main" xmlns="" id="{54536F6F-F975-91DF-4FE7-0ADA03C1E890}"/>
              </a:ext>
            </a:extLst>
          </p:cNvPr>
          <p:cNvPicPr>
            <a:picLocks noChangeAspect="1"/>
          </p:cNvPicPr>
          <p:nvPr/>
        </p:nvPicPr>
        <p:blipFill>
          <a:blip r:embed="rId3"/>
          <a:stretch>
            <a:fillRect/>
          </a:stretch>
        </p:blipFill>
        <p:spPr>
          <a:xfrm>
            <a:off x="1014412" y="1995487"/>
            <a:ext cx="4162425" cy="3152775"/>
          </a:xfrm>
          <a:prstGeom prst="rect">
            <a:avLst/>
          </a:prstGeom>
        </p:spPr>
      </p:pic>
    </p:spTree>
    <p:extLst>
      <p:ext uri="{BB962C8B-B14F-4D97-AF65-F5344CB8AC3E}">
        <p14:creationId xmlns:p14="http://schemas.microsoft.com/office/powerpoint/2010/main" val="20780553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xmlns="" id="{C28354AB-2400-61BB-C7B6-53B06C498066}"/>
              </a:ext>
            </a:extLst>
          </p:cNvPr>
          <p:cNvPicPr>
            <a:picLocks noChangeAspect="1"/>
          </p:cNvPicPr>
          <p:nvPr/>
        </p:nvPicPr>
        <p:blipFill>
          <a:blip r:embed="rId2"/>
          <a:stretch>
            <a:fillRect/>
          </a:stretch>
        </p:blipFill>
        <p:spPr>
          <a:xfrm>
            <a:off x="2307771" y="360092"/>
            <a:ext cx="7010400" cy="943704"/>
          </a:xfrm>
          <a:prstGeom prst="rect">
            <a:avLst/>
          </a:prstGeom>
        </p:spPr>
      </p:pic>
      <p:sp>
        <p:nvSpPr>
          <p:cNvPr id="5" name="Rectangle: Rounded Corners 12">
            <a:extLst>
              <a:ext uri="{FF2B5EF4-FFF2-40B4-BE49-F238E27FC236}">
                <a16:creationId xmlns:a16="http://schemas.microsoft.com/office/drawing/2014/main" xmlns="" id="{46CA95AF-BE02-CBFB-24EB-3BC9FBEE2E6C}"/>
              </a:ext>
            </a:extLst>
          </p:cNvPr>
          <p:cNvSpPr/>
          <p:nvPr/>
        </p:nvSpPr>
        <p:spPr>
          <a:xfrm>
            <a:off x="5930165" y="2438400"/>
            <a:ext cx="5698670" cy="2276474"/>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solidFill>
            <a:schemeClr val="accent6">
              <a:lumMod val="20000"/>
              <a:lumOff val="80000"/>
            </a:schemeClr>
          </a:solidFill>
          <a:ln w="38100">
            <a:solidFill>
              <a:srgbClr val="00B050"/>
            </a:solidFill>
            <a:prstDash val="sysDot"/>
            <a:extLst>
              <a:ext uri="{C807C97D-BFC1-408E-A445-0C87EB9F89A2}">
                <ask:lineSketchStyleProps xmlns="" xmlns:ask="http://schemas.microsoft.com/office/drawing/2018/sketchyshapes" sd="852854689">
                  <a:custGeom>
                    <a:avLst/>
                    <a:gdLst>
                      <a:gd name="connsiteX0" fmla="*/ 0 w 5698670"/>
                      <a:gd name="connsiteY0" fmla="*/ 379420 h 2276474"/>
                      <a:gd name="connsiteX1" fmla="*/ 324018 w 5698670"/>
                      <a:gd name="connsiteY1" fmla="*/ 0 h 2276474"/>
                      <a:gd name="connsiteX2" fmla="*/ 5374652 w 5698670"/>
                      <a:gd name="connsiteY2" fmla="*/ 0 h 2276474"/>
                      <a:gd name="connsiteX3" fmla="*/ 5698670 w 5698670"/>
                      <a:gd name="connsiteY3" fmla="*/ 379420 h 2276474"/>
                      <a:gd name="connsiteX4" fmla="*/ 5698670 w 5698670"/>
                      <a:gd name="connsiteY4" fmla="*/ 1897053 h 2276474"/>
                      <a:gd name="connsiteX5" fmla="*/ 5374652 w 5698670"/>
                      <a:gd name="connsiteY5" fmla="*/ 2276474 h 2276474"/>
                      <a:gd name="connsiteX6" fmla="*/ 324018 w 5698670"/>
                      <a:gd name="connsiteY6" fmla="*/ 2276474 h 2276474"/>
                      <a:gd name="connsiteX7" fmla="*/ 0 w 5698670"/>
                      <a:gd name="connsiteY7" fmla="*/ 1897053 h 2276474"/>
                      <a:gd name="connsiteX8" fmla="*/ 0 w 5698670"/>
                      <a:gd name="connsiteY8" fmla="*/ 379420 h 2276474"/>
                      <a:gd name="connsiteX0" fmla="*/ 0 w 5698670"/>
                      <a:gd name="connsiteY0" fmla="*/ 379420 h 2276474"/>
                      <a:gd name="connsiteX1" fmla="*/ 324018 w 5698670"/>
                      <a:gd name="connsiteY1" fmla="*/ 0 h 2276474"/>
                      <a:gd name="connsiteX2" fmla="*/ 5374652 w 5698670"/>
                      <a:gd name="connsiteY2" fmla="*/ 0 h 2276474"/>
                      <a:gd name="connsiteX3" fmla="*/ 5698670 w 5698670"/>
                      <a:gd name="connsiteY3" fmla="*/ 379420 h 2276474"/>
                      <a:gd name="connsiteX4" fmla="*/ 5698670 w 5698670"/>
                      <a:gd name="connsiteY4" fmla="*/ 1897053 h 2276474"/>
                      <a:gd name="connsiteX5" fmla="*/ 5374652 w 5698670"/>
                      <a:gd name="connsiteY5" fmla="*/ 2276474 h 2276474"/>
                      <a:gd name="connsiteX6" fmla="*/ 324018 w 5698670"/>
                      <a:gd name="connsiteY6" fmla="*/ 2276474 h 2276474"/>
                      <a:gd name="connsiteX7" fmla="*/ 0 w 5698670"/>
                      <a:gd name="connsiteY7" fmla="*/ 1897053 h 2276474"/>
                      <a:gd name="connsiteX8" fmla="*/ 0 w 5698670"/>
                      <a:gd name="connsiteY8" fmla="*/ 379420 h 227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2276474" fill="none" extrusionOk="0">
                        <a:moveTo>
                          <a:pt x="0" y="379420"/>
                        </a:moveTo>
                        <a:cubicBezTo>
                          <a:pt x="582" y="187531"/>
                          <a:pt x="155929" y="19633"/>
                          <a:pt x="324018" y="0"/>
                        </a:cubicBezTo>
                        <a:cubicBezTo>
                          <a:pt x="1288792" y="101406"/>
                          <a:pt x="3086915" y="198105"/>
                          <a:pt x="5374652" y="0"/>
                        </a:cubicBezTo>
                        <a:cubicBezTo>
                          <a:pt x="5543817" y="-73364"/>
                          <a:pt x="5655596" y="156582"/>
                          <a:pt x="5698670" y="379420"/>
                        </a:cubicBezTo>
                        <a:cubicBezTo>
                          <a:pt x="5678102" y="986814"/>
                          <a:pt x="5789983" y="1175930"/>
                          <a:pt x="5698670" y="1897053"/>
                        </a:cubicBezTo>
                        <a:cubicBezTo>
                          <a:pt x="5704980" y="2073061"/>
                          <a:pt x="5519752" y="2235597"/>
                          <a:pt x="5374652" y="2276474"/>
                        </a:cubicBezTo>
                        <a:cubicBezTo>
                          <a:pt x="3791410" y="2369272"/>
                          <a:pt x="1754622" y="2407004"/>
                          <a:pt x="324018" y="2276474"/>
                        </a:cubicBezTo>
                        <a:cubicBezTo>
                          <a:pt x="195666" y="2270322"/>
                          <a:pt x="-33938" y="2114034"/>
                          <a:pt x="0" y="1897053"/>
                        </a:cubicBezTo>
                        <a:cubicBezTo>
                          <a:pt x="32992" y="1303069"/>
                          <a:pt x="-81255" y="886500"/>
                          <a:pt x="0" y="379420"/>
                        </a:cubicBezTo>
                        <a:close/>
                      </a:path>
                      <a:path w="5698670" h="2276474" stroke="0" extrusionOk="0">
                        <a:moveTo>
                          <a:pt x="0" y="379420"/>
                        </a:moveTo>
                        <a:cubicBezTo>
                          <a:pt x="-3808" y="191005"/>
                          <a:pt x="155372" y="19701"/>
                          <a:pt x="324018" y="0"/>
                        </a:cubicBezTo>
                        <a:cubicBezTo>
                          <a:pt x="2221185" y="91533"/>
                          <a:pt x="4564347" y="-23112"/>
                          <a:pt x="5374652" y="0"/>
                        </a:cubicBezTo>
                        <a:cubicBezTo>
                          <a:pt x="5484905" y="-16699"/>
                          <a:pt x="5719131" y="152542"/>
                          <a:pt x="5698670" y="379420"/>
                        </a:cubicBezTo>
                        <a:cubicBezTo>
                          <a:pt x="5792130" y="641107"/>
                          <a:pt x="5783711" y="1286563"/>
                          <a:pt x="5698670" y="1897053"/>
                        </a:cubicBezTo>
                        <a:cubicBezTo>
                          <a:pt x="5668847" y="2107544"/>
                          <a:pt x="5524940" y="2262976"/>
                          <a:pt x="5374652" y="2276474"/>
                        </a:cubicBezTo>
                        <a:cubicBezTo>
                          <a:pt x="4648054" y="1951539"/>
                          <a:pt x="2175521" y="2638979"/>
                          <a:pt x="324018" y="2276474"/>
                        </a:cubicBezTo>
                        <a:cubicBezTo>
                          <a:pt x="141783" y="2280790"/>
                          <a:pt x="-6266" y="2084783"/>
                          <a:pt x="0" y="1897053"/>
                        </a:cubicBezTo>
                        <a:cubicBezTo>
                          <a:pt x="82767" y="1362673"/>
                          <a:pt x="87848" y="981919"/>
                          <a:pt x="0" y="379420"/>
                        </a:cubicBezTo>
                        <a:close/>
                      </a:path>
                      <a:path w="5698670" h="2276474" fill="none" stroke="0" extrusionOk="0">
                        <a:moveTo>
                          <a:pt x="0" y="379420"/>
                        </a:moveTo>
                        <a:cubicBezTo>
                          <a:pt x="33376" y="192033"/>
                          <a:pt x="161255" y="33147"/>
                          <a:pt x="324018" y="0"/>
                        </a:cubicBezTo>
                        <a:cubicBezTo>
                          <a:pt x="1584642" y="95709"/>
                          <a:pt x="2898090" y="227422"/>
                          <a:pt x="5374652" y="0"/>
                        </a:cubicBezTo>
                        <a:cubicBezTo>
                          <a:pt x="5527653" y="-57011"/>
                          <a:pt x="5709509" y="136047"/>
                          <a:pt x="5698670" y="379420"/>
                        </a:cubicBezTo>
                        <a:cubicBezTo>
                          <a:pt x="5681028" y="942223"/>
                          <a:pt x="5845132" y="1114041"/>
                          <a:pt x="5698670" y="1897053"/>
                        </a:cubicBezTo>
                        <a:cubicBezTo>
                          <a:pt x="5677881" y="2104390"/>
                          <a:pt x="5527242" y="2254592"/>
                          <a:pt x="5374652" y="2276474"/>
                        </a:cubicBezTo>
                        <a:cubicBezTo>
                          <a:pt x="3577076" y="2099626"/>
                          <a:pt x="1627735" y="2240215"/>
                          <a:pt x="324018" y="2276474"/>
                        </a:cubicBezTo>
                        <a:cubicBezTo>
                          <a:pt x="128932" y="2265756"/>
                          <a:pt x="-37934" y="2104036"/>
                          <a:pt x="0" y="1897053"/>
                        </a:cubicBezTo>
                        <a:cubicBezTo>
                          <a:pt x="-5005" y="1383973"/>
                          <a:pt x="-96056" y="909701"/>
                          <a:pt x="0" y="37942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defRPr/>
            </a:pPr>
            <a:r>
              <a:rPr lang="vi-VN" sz="3200" kern="0" dirty="0">
                <a:solidFill>
                  <a:srgbClr val="002060"/>
                </a:solidFill>
                <a:latin typeface="Cambria" panose="02040503050406030204" pitchFamily="18" charset="0"/>
                <a:ea typeface="Cambria" panose="02040503050406030204" pitchFamily="18" charset="0"/>
                <a:sym typeface="Arial"/>
              </a:rPr>
              <a:t>Đồng tình với Nga vì bạn biết </a:t>
            </a:r>
          </a:p>
          <a:p>
            <a:pPr lvl="0" algn="just" defTabSz="1219170">
              <a:buClr>
                <a:srgbClr val="000000"/>
              </a:buClr>
              <a:defRPr/>
            </a:pPr>
            <a:r>
              <a:rPr lang="vi-VN" sz="3200" kern="0" dirty="0">
                <a:solidFill>
                  <a:srgbClr val="002060"/>
                </a:solidFill>
                <a:latin typeface="Cambria" panose="02040503050406030204" pitchFamily="18" charset="0"/>
                <a:ea typeface="Cambria" panose="02040503050406030204" pitchFamily="18" charset="0"/>
                <a:sym typeface="Arial"/>
              </a:rPr>
              <a:t>cảm thông, chia sẻ với hoàn cảnh riêng của Linh</a:t>
            </a:r>
            <a:r>
              <a:rPr lang="en-US" sz="3200" kern="0" dirty="0">
                <a:solidFill>
                  <a:srgbClr val="002060"/>
                </a:solidFill>
                <a:latin typeface="Cambria" panose="02040503050406030204" pitchFamily="18" charset="0"/>
                <a:ea typeface="Cambria" panose="02040503050406030204" pitchFamily="18" charset="0"/>
                <a:sym typeface="Arial"/>
              </a:rPr>
              <a:t>.</a:t>
            </a:r>
            <a:endPar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pic>
        <p:nvPicPr>
          <p:cNvPr id="4" name="Picture 3">
            <a:extLst>
              <a:ext uri="{FF2B5EF4-FFF2-40B4-BE49-F238E27FC236}">
                <a16:creationId xmlns:a16="http://schemas.microsoft.com/office/drawing/2014/main" xmlns="" id="{336E2497-1D1A-8383-68FF-08BF79103EE9}"/>
              </a:ext>
            </a:extLst>
          </p:cNvPr>
          <p:cNvPicPr>
            <a:picLocks noChangeAspect="1"/>
          </p:cNvPicPr>
          <p:nvPr/>
        </p:nvPicPr>
        <p:blipFill>
          <a:blip r:embed="rId3"/>
          <a:stretch>
            <a:fillRect/>
          </a:stretch>
        </p:blipFill>
        <p:spPr>
          <a:xfrm>
            <a:off x="990600" y="2038350"/>
            <a:ext cx="4533900" cy="3200400"/>
          </a:xfrm>
          <a:prstGeom prst="rect">
            <a:avLst/>
          </a:prstGeom>
        </p:spPr>
      </p:pic>
    </p:spTree>
    <p:extLst>
      <p:ext uri="{BB962C8B-B14F-4D97-AF65-F5344CB8AC3E}">
        <p14:creationId xmlns:p14="http://schemas.microsoft.com/office/powerpoint/2010/main" val="1259197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3E55C00F-B8C2-3738-1422-1FE281FBA88B}"/>
              </a:ext>
            </a:extLst>
          </p:cNvPr>
          <p:cNvGrpSpPr/>
          <p:nvPr/>
        </p:nvGrpSpPr>
        <p:grpSpPr>
          <a:xfrm>
            <a:off x="1962149" y="0"/>
            <a:ext cx="7724775" cy="859749"/>
            <a:chOff x="121048" y="0"/>
            <a:chExt cx="12070952" cy="3259015"/>
          </a:xfrm>
        </p:grpSpPr>
        <p:sp>
          <p:nvSpPr>
            <p:cNvPr id="5" name="任意多边形: 形状 2">
              <a:extLst>
                <a:ext uri="{FF2B5EF4-FFF2-40B4-BE49-F238E27FC236}">
                  <a16:creationId xmlns:a16="http://schemas.microsoft.com/office/drawing/2014/main" xmlns="" id="{8514DF33-FBCE-0F1C-9C28-458C4015D181}"/>
                </a:ext>
              </a:extLst>
            </p:cNvPr>
            <p:cNvSpPr/>
            <p:nvPr/>
          </p:nvSpPr>
          <p:spPr>
            <a:xfrm>
              <a:off x="121048" y="0"/>
              <a:ext cx="12070952" cy="3259015"/>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1" fmla="*/ 267716 w 7816697"/>
                <a:gd name="connsiteY0-2" fmla="*/ 610524 h 4774669"/>
                <a:gd name="connsiteX1-3" fmla="*/ 458216 w 7816697"/>
                <a:gd name="connsiteY1-4" fmla="*/ 248574 h 4774669"/>
                <a:gd name="connsiteX2-5" fmla="*/ 1563116 w 7816697"/>
                <a:gd name="connsiteY2-6" fmla="*/ 58074 h 4774669"/>
                <a:gd name="connsiteX3-7" fmla="*/ 4915916 w 7816697"/>
                <a:gd name="connsiteY3-8" fmla="*/ 19974 h 4774669"/>
                <a:gd name="connsiteX4-9" fmla="*/ 6649466 w 7816697"/>
                <a:gd name="connsiteY4-10" fmla="*/ 343824 h 4774669"/>
                <a:gd name="connsiteX5-11" fmla="*/ 7506716 w 7816697"/>
                <a:gd name="connsiteY5-12" fmla="*/ 743874 h 4774669"/>
                <a:gd name="connsiteX6-13" fmla="*/ 7811516 w 7816697"/>
                <a:gd name="connsiteY6-14" fmla="*/ 2572674 h 4774669"/>
                <a:gd name="connsiteX7-15" fmla="*/ 7297166 w 7816697"/>
                <a:gd name="connsiteY7-16" fmla="*/ 4382424 h 4774669"/>
                <a:gd name="connsiteX8-17" fmla="*/ 6173216 w 7816697"/>
                <a:gd name="connsiteY8-18" fmla="*/ 4763424 h 4774669"/>
                <a:gd name="connsiteX9-19" fmla="*/ 4877816 w 7816697"/>
                <a:gd name="connsiteY9-20" fmla="*/ 4668174 h 4774669"/>
                <a:gd name="connsiteX10-21" fmla="*/ 3430016 w 7816697"/>
                <a:gd name="connsiteY10-22" fmla="*/ 4611024 h 4774669"/>
                <a:gd name="connsiteX11-23" fmla="*/ 2553716 w 7816697"/>
                <a:gd name="connsiteY11-24" fmla="*/ 4630074 h 4774669"/>
                <a:gd name="connsiteX12-25" fmla="*/ 1201166 w 7816697"/>
                <a:gd name="connsiteY12-26" fmla="*/ 4630074 h 4774669"/>
                <a:gd name="connsiteX13-27" fmla="*/ 305816 w 7816697"/>
                <a:gd name="connsiteY13-28" fmla="*/ 4420524 h 4774669"/>
                <a:gd name="connsiteX14-29" fmla="*/ 1016 w 7816697"/>
                <a:gd name="connsiteY14-30" fmla="*/ 3410874 h 4774669"/>
                <a:gd name="connsiteX15-31" fmla="*/ 210566 w 7816697"/>
                <a:gd name="connsiteY15-32" fmla="*/ 2153574 h 4774669"/>
                <a:gd name="connsiteX16-33" fmla="*/ 267716 w 7816697"/>
                <a:gd name="connsiteY16-34" fmla="*/ 610524 h 4774669"/>
                <a:gd name="connsiteX0-35" fmla="*/ 249006 w 7816649"/>
                <a:gd name="connsiteY0-36" fmla="*/ 610524 h 4774669"/>
                <a:gd name="connsiteX1-37" fmla="*/ 458168 w 7816649"/>
                <a:gd name="connsiteY1-38" fmla="*/ 248574 h 4774669"/>
                <a:gd name="connsiteX2-39" fmla="*/ 1563068 w 7816649"/>
                <a:gd name="connsiteY2-40" fmla="*/ 58074 h 4774669"/>
                <a:gd name="connsiteX3-41" fmla="*/ 4915868 w 7816649"/>
                <a:gd name="connsiteY3-42" fmla="*/ 19974 h 4774669"/>
                <a:gd name="connsiteX4-43" fmla="*/ 6649418 w 7816649"/>
                <a:gd name="connsiteY4-44" fmla="*/ 343824 h 4774669"/>
                <a:gd name="connsiteX5-45" fmla="*/ 7506668 w 7816649"/>
                <a:gd name="connsiteY5-46" fmla="*/ 743874 h 4774669"/>
                <a:gd name="connsiteX6-47" fmla="*/ 7811468 w 7816649"/>
                <a:gd name="connsiteY6-48" fmla="*/ 2572674 h 4774669"/>
                <a:gd name="connsiteX7-49" fmla="*/ 7297118 w 7816649"/>
                <a:gd name="connsiteY7-50" fmla="*/ 4382424 h 4774669"/>
                <a:gd name="connsiteX8-51" fmla="*/ 6173168 w 7816649"/>
                <a:gd name="connsiteY8-52" fmla="*/ 4763424 h 4774669"/>
                <a:gd name="connsiteX9-53" fmla="*/ 4877768 w 7816649"/>
                <a:gd name="connsiteY9-54" fmla="*/ 4668174 h 4774669"/>
                <a:gd name="connsiteX10-55" fmla="*/ 3429968 w 7816649"/>
                <a:gd name="connsiteY10-56" fmla="*/ 4611024 h 4774669"/>
                <a:gd name="connsiteX11-57" fmla="*/ 2553668 w 7816649"/>
                <a:gd name="connsiteY11-58" fmla="*/ 4630074 h 4774669"/>
                <a:gd name="connsiteX12-59" fmla="*/ 1201118 w 7816649"/>
                <a:gd name="connsiteY12-60" fmla="*/ 4630074 h 4774669"/>
                <a:gd name="connsiteX13-61" fmla="*/ 305768 w 7816649"/>
                <a:gd name="connsiteY13-62" fmla="*/ 4420524 h 4774669"/>
                <a:gd name="connsiteX14-63" fmla="*/ 968 w 7816649"/>
                <a:gd name="connsiteY14-64" fmla="*/ 3410874 h 4774669"/>
                <a:gd name="connsiteX15-65" fmla="*/ 210518 w 7816649"/>
                <a:gd name="connsiteY15-66" fmla="*/ 2153574 h 4774669"/>
                <a:gd name="connsiteX16-67" fmla="*/ 249006 w 7816649"/>
                <a:gd name="connsiteY16-68" fmla="*/ 610524 h 4774669"/>
                <a:gd name="connsiteX0-69" fmla="*/ 273848 w 7841491"/>
                <a:gd name="connsiteY0-70" fmla="*/ 610524 h 4774669"/>
                <a:gd name="connsiteX1-71" fmla="*/ 483010 w 7841491"/>
                <a:gd name="connsiteY1-72" fmla="*/ 248574 h 4774669"/>
                <a:gd name="connsiteX2-73" fmla="*/ 1587910 w 7841491"/>
                <a:gd name="connsiteY2-74" fmla="*/ 58074 h 4774669"/>
                <a:gd name="connsiteX3-75" fmla="*/ 4940710 w 7841491"/>
                <a:gd name="connsiteY3-76" fmla="*/ 19974 h 4774669"/>
                <a:gd name="connsiteX4-77" fmla="*/ 6674260 w 7841491"/>
                <a:gd name="connsiteY4-78" fmla="*/ 343824 h 4774669"/>
                <a:gd name="connsiteX5-79" fmla="*/ 7531510 w 7841491"/>
                <a:gd name="connsiteY5-80" fmla="*/ 743874 h 4774669"/>
                <a:gd name="connsiteX6-81" fmla="*/ 7836310 w 7841491"/>
                <a:gd name="connsiteY6-82" fmla="*/ 2572674 h 4774669"/>
                <a:gd name="connsiteX7-83" fmla="*/ 7321960 w 7841491"/>
                <a:gd name="connsiteY7-84" fmla="*/ 4382424 h 4774669"/>
                <a:gd name="connsiteX8-85" fmla="*/ 6198010 w 7841491"/>
                <a:gd name="connsiteY8-86" fmla="*/ 4763424 h 4774669"/>
                <a:gd name="connsiteX9-87" fmla="*/ 4902610 w 7841491"/>
                <a:gd name="connsiteY9-88" fmla="*/ 4668174 h 4774669"/>
                <a:gd name="connsiteX10-89" fmla="*/ 3454810 w 7841491"/>
                <a:gd name="connsiteY10-90" fmla="*/ 4611024 h 4774669"/>
                <a:gd name="connsiteX11-91" fmla="*/ 2578510 w 7841491"/>
                <a:gd name="connsiteY11-92" fmla="*/ 4630074 h 4774669"/>
                <a:gd name="connsiteX12-93" fmla="*/ 1225960 w 7841491"/>
                <a:gd name="connsiteY12-94" fmla="*/ 4630074 h 4774669"/>
                <a:gd name="connsiteX13-95" fmla="*/ 330610 w 7841491"/>
                <a:gd name="connsiteY13-96" fmla="*/ 4420524 h 4774669"/>
                <a:gd name="connsiteX14-97" fmla="*/ 25810 w 7841491"/>
                <a:gd name="connsiteY14-98" fmla="*/ 3410874 h 4774669"/>
                <a:gd name="connsiteX15-99" fmla="*/ 20756 w 7841491"/>
                <a:gd name="connsiteY15-100" fmla="*/ 2106921 h 4774669"/>
                <a:gd name="connsiteX16-101" fmla="*/ 273848 w 7841491"/>
                <a:gd name="connsiteY16-102" fmla="*/ 610524 h 4774669"/>
                <a:gd name="connsiteX0-103" fmla="*/ 273848 w 7841491"/>
                <a:gd name="connsiteY0-104" fmla="*/ 607372 h 4771517"/>
                <a:gd name="connsiteX1-105" fmla="*/ 616360 w 7841491"/>
                <a:gd name="connsiteY1-106" fmla="*/ 131122 h 4771517"/>
                <a:gd name="connsiteX2-107" fmla="*/ 1587910 w 7841491"/>
                <a:gd name="connsiteY2-108" fmla="*/ 54922 h 4771517"/>
                <a:gd name="connsiteX3-109" fmla="*/ 4940710 w 7841491"/>
                <a:gd name="connsiteY3-110" fmla="*/ 16822 h 4771517"/>
                <a:gd name="connsiteX4-111" fmla="*/ 6674260 w 7841491"/>
                <a:gd name="connsiteY4-112" fmla="*/ 340672 h 4771517"/>
                <a:gd name="connsiteX5-113" fmla="*/ 7531510 w 7841491"/>
                <a:gd name="connsiteY5-114" fmla="*/ 740722 h 4771517"/>
                <a:gd name="connsiteX6-115" fmla="*/ 7836310 w 7841491"/>
                <a:gd name="connsiteY6-116" fmla="*/ 2569522 h 4771517"/>
                <a:gd name="connsiteX7-117" fmla="*/ 7321960 w 7841491"/>
                <a:gd name="connsiteY7-118" fmla="*/ 4379272 h 4771517"/>
                <a:gd name="connsiteX8-119" fmla="*/ 6198010 w 7841491"/>
                <a:gd name="connsiteY8-120" fmla="*/ 4760272 h 4771517"/>
                <a:gd name="connsiteX9-121" fmla="*/ 4902610 w 7841491"/>
                <a:gd name="connsiteY9-122" fmla="*/ 4665022 h 4771517"/>
                <a:gd name="connsiteX10-123" fmla="*/ 3454810 w 7841491"/>
                <a:gd name="connsiteY10-124" fmla="*/ 4607872 h 4771517"/>
                <a:gd name="connsiteX11-125" fmla="*/ 2578510 w 7841491"/>
                <a:gd name="connsiteY11-126" fmla="*/ 4626922 h 4771517"/>
                <a:gd name="connsiteX12-127" fmla="*/ 1225960 w 7841491"/>
                <a:gd name="connsiteY12-128" fmla="*/ 4626922 h 4771517"/>
                <a:gd name="connsiteX13-129" fmla="*/ 330610 w 7841491"/>
                <a:gd name="connsiteY13-130" fmla="*/ 4417372 h 4771517"/>
                <a:gd name="connsiteX14-131" fmla="*/ 25810 w 7841491"/>
                <a:gd name="connsiteY14-132" fmla="*/ 3407722 h 4771517"/>
                <a:gd name="connsiteX15-133" fmla="*/ 20756 w 7841491"/>
                <a:gd name="connsiteY15-134" fmla="*/ 2103769 h 4771517"/>
                <a:gd name="connsiteX16-135" fmla="*/ 273848 w 7841491"/>
                <a:gd name="connsiteY16-136" fmla="*/ 607372 h 47715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1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sp>
          <p:nvSpPr>
            <p:cNvPr id="7" name="TextBox 6">
              <a:extLst>
                <a:ext uri="{FF2B5EF4-FFF2-40B4-BE49-F238E27FC236}">
                  <a16:creationId xmlns:a16="http://schemas.microsoft.com/office/drawing/2014/main" xmlns="" id="{B6956AC9-E34F-F4CC-5C34-98B8F495F618}"/>
                </a:ext>
              </a:extLst>
            </p:cNvPr>
            <p:cNvSpPr txBox="1"/>
            <p:nvPr/>
          </p:nvSpPr>
          <p:spPr>
            <a:xfrm>
              <a:off x="304801" y="377371"/>
              <a:ext cx="11658599" cy="23916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3. </a:t>
              </a:r>
              <a:r>
                <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Đưa ra lời khuyên cho bạn.</a:t>
              </a:r>
              <a:endPar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3" name="Picture 2">
            <a:extLst>
              <a:ext uri="{FF2B5EF4-FFF2-40B4-BE49-F238E27FC236}">
                <a16:creationId xmlns:a16="http://schemas.microsoft.com/office/drawing/2014/main" xmlns="" id="{813BDC0A-B582-39AF-5A92-80580AB2ABFA}"/>
              </a:ext>
            </a:extLst>
          </p:cNvPr>
          <p:cNvPicPr>
            <a:picLocks noChangeAspect="1"/>
          </p:cNvPicPr>
          <p:nvPr/>
        </p:nvPicPr>
        <p:blipFill>
          <a:blip r:embed="rId2"/>
          <a:stretch>
            <a:fillRect/>
          </a:stretch>
        </p:blipFill>
        <p:spPr>
          <a:xfrm>
            <a:off x="357188" y="1171575"/>
            <a:ext cx="5695202" cy="2495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a:extLst>
              <a:ext uri="{FF2B5EF4-FFF2-40B4-BE49-F238E27FC236}">
                <a16:creationId xmlns:a16="http://schemas.microsoft.com/office/drawing/2014/main" xmlns="" id="{062B22A2-8FB0-6DCB-2DDB-8CE459601B25}"/>
              </a:ext>
            </a:extLst>
          </p:cNvPr>
          <p:cNvPicPr>
            <a:picLocks noChangeAspect="1"/>
          </p:cNvPicPr>
          <p:nvPr/>
        </p:nvPicPr>
        <p:blipFill>
          <a:blip r:embed="rId3"/>
          <a:stretch>
            <a:fillRect/>
          </a:stretch>
        </p:blipFill>
        <p:spPr>
          <a:xfrm>
            <a:off x="6315075" y="1228725"/>
            <a:ext cx="5743575" cy="25019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a:extLst>
              <a:ext uri="{FF2B5EF4-FFF2-40B4-BE49-F238E27FC236}">
                <a16:creationId xmlns:a16="http://schemas.microsoft.com/office/drawing/2014/main" xmlns="" id="{298B77C4-539D-2003-CE02-C06C13517D9C}"/>
              </a:ext>
            </a:extLst>
          </p:cNvPr>
          <p:cNvPicPr>
            <a:picLocks noChangeAspect="1"/>
          </p:cNvPicPr>
          <p:nvPr/>
        </p:nvPicPr>
        <p:blipFill>
          <a:blip r:embed="rId4"/>
          <a:stretch>
            <a:fillRect/>
          </a:stretch>
        </p:blipFill>
        <p:spPr>
          <a:xfrm>
            <a:off x="3309937" y="3876675"/>
            <a:ext cx="5838825" cy="2514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341572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xmlns="" id="{D5AA09E7-5F06-4419-8DED-6E6F2AE3D245}"/>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555920" y="1121558"/>
            <a:ext cx="11080160" cy="5579678"/>
          </a:xfrm>
          <a:prstGeom prst="rect">
            <a:avLst/>
          </a:prstGeom>
        </p:spPr>
      </p:pic>
      <p:pic>
        <p:nvPicPr>
          <p:cNvPr id="2" name="Picture 1">
            <a:extLst>
              <a:ext uri="{FF2B5EF4-FFF2-40B4-BE49-F238E27FC236}">
                <a16:creationId xmlns:a16="http://schemas.microsoft.com/office/drawing/2014/main" xmlns="" id="{842E3A57-CCFC-EEF1-5B72-FF5BF9093A91}"/>
              </a:ext>
            </a:extLst>
          </p:cNvPr>
          <p:cNvPicPr>
            <a:picLocks noChangeAspect="1"/>
          </p:cNvPicPr>
          <p:nvPr/>
        </p:nvPicPr>
        <p:blipFill>
          <a:blip r:embed="rId4"/>
          <a:stretch>
            <a:fillRect/>
          </a:stretch>
        </p:blipFill>
        <p:spPr>
          <a:xfrm>
            <a:off x="1328121" y="2353224"/>
            <a:ext cx="9821507" cy="4913802"/>
          </a:xfrm>
          <a:prstGeom prst="rect">
            <a:avLst/>
          </a:prstGeom>
        </p:spPr>
      </p:pic>
    </p:spTree>
    <p:extLst>
      <p:ext uri="{BB962C8B-B14F-4D97-AF65-F5344CB8AC3E}">
        <p14:creationId xmlns:p14="http://schemas.microsoft.com/office/powerpoint/2010/main" val="496320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pic>
        <p:nvPicPr>
          <p:cNvPr id="7" name="Picture 6">
            <a:extLst>
              <a:ext uri="{FF2B5EF4-FFF2-40B4-BE49-F238E27FC236}">
                <a16:creationId xmlns:a16="http://schemas.microsoft.com/office/drawing/2014/main" xmlns="" id="{4098F771-4B74-6EC0-3B5D-8A4C4C61B06D}"/>
              </a:ext>
            </a:extLst>
          </p:cNvPr>
          <p:cNvPicPr>
            <a:picLocks noChangeAspect="1"/>
          </p:cNvPicPr>
          <p:nvPr/>
        </p:nvPicPr>
        <p:blipFill>
          <a:blip r:embed="rId3"/>
          <a:stretch>
            <a:fillRect/>
          </a:stretch>
        </p:blipFill>
        <p:spPr>
          <a:xfrm>
            <a:off x="2520339" y="3026736"/>
            <a:ext cx="2468246" cy="3648884"/>
          </a:xfrm>
          <a:prstGeom prst="rect">
            <a:avLst/>
          </a:prstGeom>
        </p:spPr>
      </p:pic>
      <p:pic>
        <p:nvPicPr>
          <p:cNvPr id="8" name="Picture 7">
            <a:extLst>
              <a:ext uri="{FF2B5EF4-FFF2-40B4-BE49-F238E27FC236}">
                <a16:creationId xmlns:a16="http://schemas.microsoft.com/office/drawing/2014/main" xmlns="" id="{E5E6D966-392A-D7D5-77E6-453C65703CBF}"/>
              </a:ext>
            </a:extLst>
          </p:cNvPr>
          <p:cNvPicPr>
            <a:picLocks noChangeAspect="1"/>
          </p:cNvPicPr>
          <p:nvPr/>
        </p:nvPicPr>
        <p:blipFill>
          <a:blip r:embed="rId4"/>
          <a:stretch>
            <a:fillRect/>
          </a:stretch>
        </p:blipFill>
        <p:spPr>
          <a:xfrm>
            <a:off x="7404553" y="3007986"/>
            <a:ext cx="2790737" cy="3648883"/>
          </a:xfrm>
          <a:prstGeom prst="rect">
            <a:avLst/>
          </a:prstGeom>
        </p:spPr>
      </p:pic>
      <p:pic>
        <p:nvPicPr>
          <p:cNvPr id="2" name="Picture 1">
            <a:extLst>
              <a:ext uri="{FF2B5EF4-FFF2-40B4-BE49-F238E27FC236}">
                <a16:creationId xmlns:a16="http://schemas.microsoft.com/office/drawing/2014/main" xmlns="" id="{A748F693-4C46-76C3-133B-A2FD5008C95E}"/>
              </a:ext>
            </a:extLst>
          </p:cNvPr>
          <p:cNvPicPr>
            <a:picLocks noChangeAspect="1"/>
          </p:cNvPicPr>
          <p:nvPr/>
        </p:nvPicPr>
        <p:blipFill>
          <a:blip r:embed="rId5"/>
          <a:stretch>
            <a:fillRect/>
          </a:stretch>
        </p:blipFill>
        <p:spPr>
          <a:xfrm>
            <a:off x="2097818" y="1200424"/>
            <a:ext cx="8053514" cy="2456901"/>
          </a:xfrm>
          <a:prstGeom prst="rect">
            <a:avLst/>
          </a:prstGeom>
        </p:spPr>
      </p:pic>
    </p:spTree>
    <p:extLst>
      <p:ext uri="{BB962C8B-B14F-4D97-AF65-F5344CB8AC3E}">
        <p14:creationId xmlns:p14="http://schemas.microsoft.com/office/powerpoint/2010/main" val="21183918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20" name="Rounded Rectangle 25">
            <a:extLst>
              <a:ext uri="{FF2B5EF4-FFF2-40B4-BE49-F238E27FC236}">
                <a16:creationId xmlns:a16="http://schemas.microsoft.com/office/drawing/2014/main" xmlns="" id="{5481CE8B-299B-8611-0711-F86FCF4B367C}"/>
              </a:ext>
            </a:extLst>
          </p:cNvPr>
          <p:cNvSpPr/>
          <p:nvPr/>
        </p:nvSpPr>
        <p:spPr>
          <a:xfrm>
            <a:off x="2713835" y="3286125"/>
            <a:ext cx="7477915" cy="2677014"/>
          </a:xfrm>
          <a:prstGeom prst="roundRect">
            <a:avLst/>
          </a:prstGeom>
          <a:solidFill>
            <a:schemeClr val="bg1"/>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en-US" sz="3200" dirty="0">
                <a:solidFill>
                  <a:srgbClr val="333333"/>
                </a:solidFill>
                <a:latin typeface="Calibri" panose="020F0502020204030204" pitchFamily="34" charset="0"/>
                <a:cs typeface="Calibri" panose="020F0502020204030204" pitchFamily="34" charset="0"/>
              </a:rPr>
              <a:t>Em k</a:t>
            </a:r>
            <a:r>
              <a:rPr lang="vi-VN" sz="3200" dirty="0">
                <a:solidFill>
                  <a:srgbClr val="333333"/>
                </a:solidFill>
                <a:latin typeface="Calibri" panose="020F0502020204030204" pitchFamily="34" charset="0"/>
                <a:cs typeface="Calibri" panose="020F0502020204030204" pitchFamily="34" charset="0"/>
              </a:rPr>
              <a:t>huyên Mai nên nói với các bạn rằng Hà điệu là nét riêng của bạn và điều này không gây ảnh hưởng đến người khác, không nên ghét bỏ hay tẩy chay bạn ấy.</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xmlns=""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pic>
        <p:nvPicPr>
          <p:cNvPr id="3" name="Picture 2">
            <a:extLst>
              <a:ext uri="{FF2B5EF4-FFF2-40B4-BE49-F238E27FC236}">
                <a16:creationId xmlns:a16="http://schemas.microsoft.com/office/drawing/2014/main" xmlns="" id="{254D1F1A-1579-CDA2-A0C6-B5822E7BAA33}"/>
              </a:ext>
            </a:extLst>
          </p:cNvPr>
          <p:cNvPicPr>
            <a:picLocks noChangeAspect="1"/>
          </p:cNvPicPr>
          <p:nvPr/>
        </p:nvPicPr>
        <p:blipFill>
          <a:blip r:embed="rId5"/>
          <a:stretch>
            <a:fillRect/>
          </a:stretch>
        </p:blipFill>
        <p:spPr>
          <a:xfrm>
            <a:off x="3624263" y="314325"/>
            <a:ext cx="5695202" cy="2495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97249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20" name="Rounded Rectangle 25">
            <a:extLst>
              <a:ext uri="{FF2B5EF4-FFF2-40B4-BE49-F238E27FC236}">
                <a16:creationId xmlns:a16="http://schemas.microsoft.com/office/drawing/2014/main" xmlns="" id="{5481CE8B-299B-8611-0711-F86FCF4B367C}"/>
              </a:ext>
            </a:extLst>
          </p:cNvPr>
          <p:cNvSpPr/>
          <p:nvPr/>
        </p:nvSpPr>
        <p:spPr>
          <a:xfrm>
            <a:off x="2713835" y="3286125"/>
            <a:ext cx="7477915" cy="1905000"/>
          </a:xfrm>
          <a:prstGeom prst="roundRect">
            <a:avLst/>
          </a:prstGeom>
          <a:solidFill>
            <a:schemeClr val="bg1"/>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en-US" sz="4000" dirty="0">
                <a:solidFill>
                  <a:srgbClr val="333333"/>
                </a:solidFill>
                <a:latin typeface="Calibri" panose="020F0502020204030204" pitchFamily="34" charset="0"/>
                <a:cs typeface="Calibri" panose="020F0502020204030204" pitchFamily="34" charset="0"/>
              </a:rPr>
              <a:t>Em k</a:t>
            </a:r>
            <a:r>
              <a:rPr lang="vi-VN" sz="4000" dirty="0">
                <a:solidFill>
                  <a:srgbClr val="333333"/>
                </a:solidFill>
                <a:latin typeface="Calibri" panose="020F0502020204030204" pitchFamily="34" charset="0"/>
                <a:cs typeface="Calibri" panose="020F0502020204030204" pitchFamily="34" charset="0"/>
              </a:rPr>
              <a:t>huyên Lan nên tôn trọng ước mơ và suy nghĩ của Hương</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xmlns=""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pic>
        <p:nvPicPr>
          <p:cNvPr id="2" name="Picture 1">
            <a:extLst>
              <a:ext uri="{FF2B5EF4-FFF2-40B4-BE49-F238E27FC236}">
                <a16:creationId xmlns:a16="http://schemas.microsoft.com/office/drawing/2014/main" xmlns="" id="{7017A9A3-F4DC-EF61-54AB-560A5C8AB3B1}"/>
              </a:ext>
            </a:extLst>
          </p:cNvPr>
          <p:cNvPicPr>
            <a:picLocks noChangeAspect="1"/>
          </p:cNvPicPr>
          <p:nvPr/>
        </p:nvPicPr>
        <p:blipFill>
          <a:blip r:embed="rId5"/>
          <a:stretch>
            <a:fillRect/>
          </a:stretch>
        </p:blipFill>
        <p:spPr>
          <a:xfrm>
            <a:off x="3552825" y="342900"/>
            <a:ext cx="5743575" cy="25019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180562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20" name="Rounded Rectangle 25">
            <a:extLst>
              <a:ext uri="{FF2B5EF4-FFF2-40B4-BE49-F238E27FC236}">
                <a16:creationId xmlns:a16="http://schemas.microsoft.com/office/drawing/2014/main" xmlns="" id="{5481CE8B-299B-8611-0711-F86FCF4B367C}"/>
              </a:ext>
            </a:extLst>
          </p:cNvPr>
          <p:cNvSpPr/>
          <p:nvPr/>
        </p:nvSpPr>
        <p:spPr>
          <a:xfrm>
            <a:off x="2713835" y="3286125"/>
            <a:ext cx="7477915" cy="1905000"/>
          </a:xfrm>
          <a:prstGeom prst="roundRect">
            <a:avLst/>
          </a:prstGeom>
          <a:solidFill>
            <a:schemeClr val="bg1"/>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kumimoji="0" lang="en-US" sz="4000" b="0"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rPr>
              <a:t>Em </a:t>
            </a:r>
            <a:r>
              <a:rPr lang="vi-VN" sz="4000" dirty="0">
                <a:solidFill>
                  <a:srgbClr val="333333"/>
                </a:solidFill>
                <a:latin typeface="Calibri" panose="020F0502020204030204" pitchFamily="34" charset="0"/>
                <a:cs typeface="Calibri" panose="020F0502020204030204" pitchFamily="34" charset="0"/>
              </a:rPr>
              <a:t>Khuyên Na nên tôn trọng sở </a:t>
            </a:r>
          </a:p>
          <a:p>
            <a:pPr lvl="0" algn="just">
              <a:defRPr/>
            </a:pPr>
            <a:r>
              <a:rPr lang="vi-VN" sz="4000" dirty="0">
                <a:solidFill>
                  <a:srgbClr val="333333"/>
                </a:solidFill>
                <a:latin typeface="Calibri" panose="020F0502020204030204" pitchFamily="34" charset="0"/>
                <a:cs typeface="Calibri" panose="020F0502020204030204" pitchFamily="34" charset="0"/>
              </a:rPr>
              <a:t>thích của em mình</a:t>
            </a:r>
            <a:r>
              <a:rPr lang="en-US" sz="4000" dirty="0">
                <a:solidFill>
                  <a:srgbClr val="333333"/>
                </a:solidFill>
                <a:latin typeface="Calibri" panose="020F0502020204030204" pitchFamily="34" charset="0"/>
                <a:cs typeface="Calibri" panose="020F0502020204030204" pitchFamily="34"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xmlns=""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pic>
        <p:nvPicPr>
          <p:cNvPr id="3" name="Picture 2">
            <a:extLst>
              <a:ext uri="{FF2B5EF4-FFF2-40B4-BE49-F238E27FC236}">
                <a16:creationId xmlns:a16="http://schemas.microsoft.com/office/drawing/2014/main" xmlns="" id="{1410D2E9-06F1-3B28-08D1-FE1E392ECC6A}"/>
              </a:ext>
            </a:extLst>
          </p:cNvPr>
          <p:cNvPicPr>
            <a:picLocks noChangeAspect="1"/>
          </p:cNvPicPr>
          <p:nvPr/>
        </p:nvPicPr>
        <p:blipFill>
          <a:blip r:embed="rId5"/>
          <a:stretch>
            <a:fillRect/>
          </a:stretch>
        </p:blipFill>
        <p:spPr>
          <a:xfrm>
            <a:off x="3471862" y="638175"/>
            <a:ext cx="5838825" cy="2514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14307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xmlns="" id="{6FE2F463-EB49-8668-FAB9-66B8CB6219F8}"/>
              </a:ext>
            </a:extLst>
          </p:cNvPr>
          <p:cNvSpPr txBox="1"/>
          <p:nvPr/>
        </p:nvSpPr>
        <p:spPr>
          <a:xfrm>
            <a:off x="2118099" y="1522055"/>
            <a:ext cx="8139080" cy="1077218"/>
          </a:xfrm>
          <a:prstGeom prst="rect">
            <a:avLst/>
          </a:prstGeom>
          <a:noFill/>
          <a:effectLst>
            <a:glow rad="228600">
              <a:schemeClr val="bg1">
                <a:alpha val="40000"/>
              </a:schemeClr>
            </a:glow>
          </a:effectLst>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400" b="0" i="0" u="none" strike="noStrike" kern="0" cap="none" spc="0" normalizeH="0" baseline="0" noProof="0" dirty="0" err="1">
                <a:ln>
                  <a:noFill/>
                </a:ln>
                <a:solidFill>
                  <a:srgbClr val="FFFFFF"/>
                </a:solidFill>
                <a:effectLst/>
                <a:uLnTx/>
                <a:uFillTx/>
                <a:latin typeface="Calibri"/>
                <a:ea typeface="+mn-ea"/>
                <a:cs typeface="Arial"/>
                <a:sym typeface="Arial"/>
              </a:rPr>
              <a:t>Bình</a:t>
            </a:r>
            <a:r>
              <a:rPr kumimoji="0" lang="en-US" sz="6400" b="0" i="0" u="none" strike="noStrike" kern="0" cap="none" spc="0" normalizeH="0" baseline="0" noProof="0" dirty="0">
                <a:ln>
                  <a:noFill/>
                </a:ln>
                <a:solidFill>
                  <a:srgbClr val="FFFFFF"/>
                </a:solidFill>
                <a:effectLst/>
                <a:uLnTx/>
                <a:uFillTx/>
                <a:latin typeface="Calibri"/>
                <a:ea typeface="+mn-ea"/>
                <a:cs typeface="Arial"/>
                <a:sym typeface="Arial"/>
              </a:rPr>
              <a:t> </a:t>
            </a:r>
            <a:r>
              <a:rPr kumimoji="0" lang="en-US" sz="6400" b="0" i="0" u="none" strike="noStrike" kern="0" cap="none" spc="0" normalizeH="0" baseline="0" noProof="0" dirty="0" err="1">
                <a:ln>
                  <a:noFill/>
                </a:ln>
                <a:solidFill>
                  <a:srgbClr val="FFFFFF"/>
                </a:solidFill>
                <a:effectLst/>
                <a:uLnTx/>
                <a:uFillTx/>
                <a:latin typeface="Calibri"/>
                <a:ea typeface="+mn-ea"/>
                <a:cs typeface="Arial"/>
                <a:sym typeface="Arial"/>
              </a:rPr>
              <a:t>Chọn</a:t>
            </a:r>
            <a:r>
              <a:rPr kumimoji="0" lang="en-US" sz="6400" b="0" i="0" u="none" strike="noStrike" kern="0" cap="none" spc="0" normalizeH="0" baseline="0" noProof="0" dirty="0">
                <a:ln>
                  <a:noFill/>
                </a:ln>
                <a:solidFill>
                  <a:srgbClr val="FFFFFF"/>
                </a:solidFill>
                <a:effectLst/>
                <a:uLnTx/>
                <a:uFillTx/>
                <a:latin typeface="Calibri"/>
                <a:ea typeface="+mn-ea"/>
                <a:cs typeface="Arial"/>
                <a:sym typeface="Arial"/>
              </a:rPr>
              <a:t> </a:t>
            </a:r>
            <a:r>
              <a:rPr kumimoji="0" lang="en-US" sz="6400" b="0" i="0" u="none" strike="noStrike" kern="0" cap="none" spc="0" normalizeH="0" baseline="0" noProof="0" dirty="0" err="1">
                <a:ln>
                  <a:noFill/>
                </a:ln>
                <a:solidFill>
                  <a:srgbClr val="FFFFFF"/>
                </a:solidFill>
                <a:effectLst/>
                <a:uLnTx/>
                <a:uFillTx/>
                <a:latin typeface="Calibri"/>
                <a:ea typeface="+mn-ea"/>
                <a:cs typeface="Arial"/>
                <a:sym typeface="Arial"/>
              </a:rPr>
              <a:t>Giải</a:t>
            </a:r>
            <a:r>
              <a:rPr kumimoji="0" lang="en-US" sz="6400" b="0" i="0" u="none" strike="noStrike" kern="0" cap="none" spc="0" normalizeH="0" baseline="0" noProof="0" dirty="0">
                <a:ln>
                  <a:noFill/>
                </a:ln>
                <a:solidFill>
                  <a:srgbClr val="FFFFFF"/>
                </a:solidFill>
                <a:effectLst/>
                <a:uLnTx/>
                <a:uFillTx/>
                <a:latin typeface="Calibri"/>
                <a:ea typeface="+mn-ea"/>
                <a:cs typeface="Arial"/>
                <a:sym typeface="Arial"/>
              </a:rPr>
              <a:t> </a:t>
            </a:r>
            <a:r>
              <a:rPr kumimoji="0" lang="en-US" sz="6400" b="0" i="0" u="none" strike="noStrike" kern="0" cap="none" spc="0" normalizeH="0" baseline="0" noProof="0" dirty="0" err="1">
                <a:ln>
                  <a:noFill/>
                </a:ln>
                <a:solidFill>
                  <a:srgbClr val="FFFFFF"/>
                </a:solidFill>
                <a:effectLst/>
                <a:uLnTx/>
                <a:uFillTx/>
                <a:latin typeface="Calibri"/>
                <a:ea typeface="+mn-ea"/>
                <a:cs typeface="Arial"/>
                <a:sym typeface="Arial"/>
              </a:rPr>
              <a:t>Thưởng</a:t>
            </a:r>
            <a:endParaRPr kumimoji="0" lang="en-US" sz="6400" b="0" i="0" u="none" strike="noStrike" kern="0" cap="none" spc="0" normalizeH="0" baseline="0" noProof="0" dirty="0">
              <a:ln>
                <a:noFill/>
              </a:ln>
              <a:solidFill>
                <a:srgbClr val="FFFFFF"/>
              </a:solidFill>
              <a:effectLst/>
              <a:uLnTx/>
              <a:uFillTx/>
              <a:latin typeface="Calibri"/>
              <a:ea typeface="+mn-ea"/>
              <a:cs typeface="Arial"/>
              <a:sym typeface="Arial"/>
            </a:endParaRPr>
          </a:p>
        </p:txBody>
      </p:sp>
      <p:grpSp>
        <p:nvGrpSpPr>
          <p:cNvPr id="7" name="Nhóm 6">
            <a:extLst>
              <a:ext uri="{FF2B5EF4-FFF2-40B4-BE49-F238E27FC236}">
                <a16:creationId xmlns:a16="http://schemas.microsoft.com/office/drawing/2014/main" xmlns="" id="{EC9F3F46-0B83-5F5C-C310-547A768B191C}"/>
              </a:ext>
            </a:extLst>
          </p:cNvPr>
          <p:cNvGrpSpPr/>
          <p:nvPr/>
        </p:nvGrpSpPr>
        <p:grpSpPr>
          <a:xfrm>
            <a:off x="1870721" y="3056797"/>
            <a:ext cx="5756726" cy="1049684"/>
            <a:chOff x="549893" y="2088191"/>
            <a:chExt cx="3707608" cy="787263"/>
          </a:xfrm>
        </p:grpSpPr>
        <p:pic>
          <p:nvPicPr>
            <p:cNvPr id="8" name="Picture 9">
              <a:extLst>
                <a:ext uri="{FF2B5EF4-FFF2-40B4-BE49-F238E27FC236}">
                  <a16:creationId xmlns:a16="http://schemas.microsoft.com/office/drawing/2014/main" xmlns="" id="{32D3F7A8-9F7E-832A-4A43-C0236E445DA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49893" y="2088191"/>
              <a:ext cx="3707608" cy="787263"/>
            </a:xfrm>
            <a:prstGeom prst="rect">
              <a:avLst/>
            </a:prstGeom>
          </p:spPr>
        </p:pic>
        <p:sp>
          <p:nvSpPr>
            <p:cNvPr id="9" name="Hộp Văn bản 8">
              <a:extLst>
                <a:ext uri="{FF2B5EF4-FFF2-40B4-BE49-F238E27FC236}">
                  <a16:creationId xmlns:a16="http://schemas.microsoft.com/office/drawing/2014/main" xmlns="" id="{9C048FE8-4BDC-17E0-6D1B-B79CCB10DA11}"/>
                </a:ext>
              </a:extLst>
            </p:cNvPr>
            <p:cNvSpPr txBox="1"/>
            <p:nvPr/>
          </p:nvSpPr>
          <p:spPr>
            <a:xfrm>
              <a:off x="736987" y="2103780"/>
              <a:ext cx="3352374" cy="523220"/>
            </a:xfrm>
            <a:prstGeom prst="rect">
              <a:avLst/>
            </a:prstGeom>
            <a:noFill/>
          </p:spPr>
          <p:txBody>
            <a:bodyPr wrap="square" rtlCol="0">
              <a:prstTxWarp prst="textChevron">
                <a:avLst/>
              </a:prstTxWarp>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Diễn</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viên</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xuất</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sắc</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nhất</a:t>
              </a:r>
              <a:endParaRPr kumimoji="0" lang="en-US" sz="3733" b="1" i="0" u="none" strike="noStrike" kern="0" cap="none" spc="0" normalizeH="0" baseline="0" noProof="0" dirty="0">
                <a:ln>
                  <a:noFill/>
                </a:ln>
                <a:solidFill>
                  <a:srgbClr val="FFC000"/>
                </a:solidFill>
                <a:effectLst/>
                <a:uLnTx/>
                <a:uFillTx/>
                <a:latin typeface="Calibri"/>
                <a:ea typeface="+mn-ea"/>
                <a:cs typeface="Arial"/>
                <a:sym typeface="Arial"/>
              </a:endParaRPr>
            </a:p>
          </p:txBody>
        </p:sp>
      </p:grpSp>
      <p:grpSp>
        <p:nvGrpSpPr>
          <p:cNvPr id="10" name="Nhóm 9">
            <a:extLst>
              <a:ext uri="{FF2B5EF4-FFF2-40B4-BE49-F238E27FC236}">
                <a16:creationId xmlns:a16="http://schemas.microsoft.com/office/drawing/2014/main" xmlns="" id="{6B1542E9-291E-6094-1E3D-3181F0E4F0DD}"/>
              </a:ext>
            </a:extLst>
          </p:cNvPr>
          <p:cNvGrpSpPr/>
          <p:nvPr/>
        </p:nvGrpSpPr>
        <p:grpSpPr>
          <a:xfrm>
            <a:off x="667656" y="4335841"/>
            <a:ext cx="8640923" cy="1049684"/>
            <a:chOff x="-514976" y="2088191"/>
            <a:chExt cx="5612130" cy="787263"/>
          </a:xfrm>
        </p:grpSpPr>
        <p:pic>
          <p:nvPicPr>
            <p:cNvPr id="11" name="Picture 9">
              <a:extLst>
                <a:ext uri="{FF2B5EF4-FFF2-40B4-BE49-F238E27FC236}">
                  <a16:creationId xmlns:a16="http://schemas.microsoft.com/office/drawing/2014/main" xmlns="" id="{BBB57ADE-C960-9EE0-6E6F-2B7A365E69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14976" y="2088191"/>
              <a:ext cx="5612130" cy="787263"/>
            </a:xfrm>
            <a:prstGeom prst="rect">
              <a:avLst/>
            </a:prstGeom>
          </p:spPr>
        </p:pic>
        <p:sp>
          <p:nvSpPr>
            <p:cNvPr id="12" name="Hộp Văn bản 11">
              <a:extLst>
                <a:ext uri="{FF2B5EF4-FFF2-40B4-BE49-F238E27FC236}">
                  <a16:creationId xmlns:a16="http://schemas.microsoft.com/office/drawing/2014/main" xmlns="" id="{8659944A-1F2B-7ABB-C400-6AC59686F842}"/>
                </a:ext>
              </a:extLst>
            </p:cNvPr>
            <p:cNvSpPr txBox="1"/>
            <p:nvPr/>
          </p:nvSpPr>
          <p:spPr>
            <a:xfrm>
              <a:off x="-95374" y="2163370"/>
              <a:ext cx="4912006" cy="523220"/>
            </a:xfrm>
            <a:prstGeom prst="rect">
              <a:avLst/>
            </a:prstGeom>
            <a:noFill/>
          </p:spPr>
          <p:txBody>
            <a:bodyPr wrap="square" rtlCol="0">
              <a:prstTxWarp prst="textPlain">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Nhóm</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giải</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quyết</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tình</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huống</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hay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nhất</a:t>
              </a:r>
              <a:endParaRPr kumimoji="0" lang="en-US" sz="3733" b="1" i="0" u="none" strike="noStrike" kern="0" cap="none" spc="0" normalizeH="0" baseline="0" noProof="0" dirty="0">
                <a:ln>
                  <a:noFill/>
                </a:ln>
                <a:solidFill>
                  <a:srgbClr val="FFC000"/>
                </a:solidFill>
                <a:effectLst/>
                <a:uLnTx/>
                <a:uFillTx/>
                <a:latin typeface="Calibri"/>
                <a:ea typeface="+mn-ea"/>
                <a:cs typeface="Arial"/>
                <a:sym typeface="Arial"/>
              </a:endParaRPr>
            </a:p>
          </p:txBody>
        </p:sp>
      </p:grpSp>
      <p:pic>
        <p:nvPicPr>
          <p:cNvPr id="13" name="Picture 18">
            <a:extLst>
              <a:ext uri="{FF2B5EF4-FFF2-40B4-BE49-F238E27FC236}">
                <a16:creationId xmlns:a16="http://schemas.microsoft.com/office/drawing/2014/main" xmlns="" id="{E2B192E1-053C-C104-D266-C612E98BE97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965535">
            <a:off x="7263323" y="2715369"/>
            <a:ext cx="348563" cy="327015"/>
          </a:xfrm>
          <a:prstGeom prst="rect">
            <a:avLst/>
          </a:prstGeom>
        </p:spPr>
      </p:pic>
      <p:pic>
        <p:nvPicPr>
          <p:cNvPr id="14" name="Picture 18">
            <a:extLst>
              <a:ext uri="{FF2B5EF4-FFF2-40B4-BE49-F238E27FC236}">
                <a16:creationId xmlns:a16="http://schemas.microsoft.com/office/drawing/2014/main" xmlns="" id="{6E7E8163-894C-C6AC-92F6-5F464001FA1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965535">
            <a:off x="9144194" y="1080451"/>
            <a:ext cx="456113" cy="427917"/>
          </a:xfrm>
          <a:prstGeom prst="rect">
            <a:avLst/>
          </a:prstGeom>
        </p:spPr>
      </p:pic>
      <p:pic>
        <p:nvPicPr>
          <p:cNvPr id="15" name="Picture 18">
            <a:extLst>
              <a:ext uri="{FF2B5EF4-FFF2-40B4-BE49-F238E27FC236}">
                <a16:creationId xmlns:a16="http://schemas.microsoft.com/office/drawing/2014/main" xmlns="" id="{A7503FF2-D851-4163-21C2-08E49D43EFB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965535">
            <a:off x="847013" y="4222120"/>
            <a:ext cx="456113" cy="427917"/>
          </a:xfrm>
          <a:prstGeom prst="rect">
            <a:avLst/>
          </a:prstGeom>
        </p:spPr>
      </p:pic>
      <p:pic>
        <p:nvPicPr>
          <p:cNvPr id="16" name="Picture 18">
            <a:extLst>
              <a:ext uri="{FF2B5EF4-FFF2-40B4-BE49-F238E27FC236}">
                <a16:creationId xmlns:a16="http://schemas.microsoft.com/office/drawing/2014/main" xmlns="" id="{A9888551-5426-0040-4CAC-B78D3966023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965535">
            <a:off x="8072911" y="2484323"/>
            <a:ext cx="360952" cy="338639"/>
          </a:xfrm>
          <a:prstGeom prst="rect">
            <a:avLst/>
          </a:prstGeom>
        </p:spPr>
      </p:pic>
      <p:pic>
        <p:nvPicPr>
          <p:cNvPr id="17" name="Picture 18">
            <a:extLst>
              <a:ext uri="{FF2B5EF4-FFF2-40B4-BE49-F238E27FC236}">
                <a16:creationId xmlns:a16="http://schemas.microsoft.com/office/drawing/2014/main" xmlns="" id="{416B7FAC-6CCC-475A-418C-58FD0DB8D68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965535">
            <a:off x="1891082" y="2801556"/>
            <a:ext cx="456113" cy="427917"/>
          </a:xfrm>
          <a:prstGeom prst="rect">
            <a:avLst/>
          </a:prstGeom>
        </p:spPr>
      </p:pic>
      <p:grpSp>
        <p:nvGrpSpPr>
          <p:cNvPr id="23" name="Nhóm 22">
            <a:extLst>
              <a:ext uri="{FF2B5EF4-FFF2-40B4-BE49-F238E27FC236}">
                <a16:creationId xmlns:a16="http://schemas.microsoft.com/office/drawing/2014/main" xmlns="" id="{BAE0CC85-7091-BCCC-D49E-C4A894B7012F}"/>
              </a:ext>
            </a:extLst>
          </p:cNvPr>
          <p:cNvGrpSpPr/>
          <p:nvPr/>
        </p:nvGrpSpPr>
        <p:grpSpPr>
          <a:xfrm>
            <a:off x="7813632" y="2438677"/>
            <a:ext cx="3970995" cy="4101859"/>
            <a:chOff x="5860224" y="1829008"/>
            <a:chExt cx="2978246" cy="3076394"/>
          </a:xfrm>
        </p:grpSpPr>
        <p:grpSp>
          <p:nvGrpSpPr>
            <p:cNvPr id="21" name="Nhóm 20">
              <a:extLst>
                <a:ext uri="{FF2B5EF4-FFF2-40B4-BE49-F238E27FC236}">
                  <a16:creationId xmlns:a16="http://schemas.microsoft.com/office/drawing/2014/main" xmlns="" id="{53CC7099-BFD9-7F2A-F5C0-333F76A3F4D1}"/>
                </a:ext>
              </a:extLst>
            </p:cNvPr>
            <p:cNvGrpSpPr/>
            <p:nvPr/>
          </p:nvGrpSpPr>
          <p:grpSpPr>
            <a:xfrm>
              <a:off x="5860224" y="1829008"/>
              <a:ext cx="2978246" cy="3076394"/>
              <a:chOff x="5860224" y="1852391"/>
              <a:chExt cx="2978246" cy="3076394"/>
            </a:xfrm>
          </p:grpSpPr>
          <p:pic>
            <p:nvPicPr>
              <p:cNvPr id="18" name="Hình ảnh 17">
                <a:extLst>
                  <a:ext uri="{FF2B5EF4-FFF2-40B4-BE49-F238E27FC236}">
                    <a16:creationId xmlns:a16="http://schemas.microsoft.com/office/drawing/2014/main" xmlns="" id="{8AF5AC5C-A6F6-8F18-8F1C-A2A4F9C3D5B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5942" y1="17093" x2="36422" y2="19649"/>
                          </a14:backgroundRemoval>
                        </a14:imgEffect>
                      </a14:imgLayer>
                    </a14:imgProps>
                  </a:ext>
                </a:extLst>
              </a:blip>
              <a:stretch>
                <a:fillRect/>
              </a:stretch>
            </p:blipFill>
            <p:spPr>
              <a:xfrm>
                <a:off x="5860224" y="1852391"/>
                <a:ext cx="2978246" cy="3076394"/>
              </a:xfrm>
              <a:prstGeom prst="rect">
                <a:avLst/>
              </a:prstGeom>
            </p:spPr>
          </p:pic>
          <p:sp>
            <p:nvSpPr>
              <p:cNvPr id="20" name="Hình chữ nhật 19">
                <a:extLst>
                  <a:ext uri="{FF2B5EF4-FFF2-40B4-BE49-F238E27FC236}">
                    <a16:creationId xmlns:a16="http://schemas.microsoft.com/office/drawing/2014/main" xmlns="" id="{3A4305B2-BD18-B070-22A8-250F931EF28B}"/>
                  </a:ext>
                </a:extLst>
              </p:cNvPr>
              <p:cNvSpPr/>
              <p:nvPr/>
            </p:nvSpPr>
            <p:spPr>
              <a:xfrm>
                <a:off x="6981435" y="4122420"/>
                <a:ext cx="735824" cy="2148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grpSp>
        <p:sp>
          <p:nvSpPr>
            <p:cNvPr id="22" name="Hộp Văn bản 21">
              <a:extLst>
                <a:ext uri="{FF2B5EF4-FFF2-40B4-BE49-F238E27FC236}">
                  <a16:creationId xmlns:a16="http://schemas.microsoft.com/office/drawing/2014/main" xmlns="" id="{4911525B-7440-AD05-0A98-0F3BA3BBD667}"/>
                </a:ext>
              </a:extLst>
            </p:cNvPr>
            <p:cNvSpPr txBox="1"/>
            <p:nvPr/>
          </p:nvSpPr>
          <p:spPr>
            <a:xfrm>
              <a:off x="7124227" y="3984593"/>
              <a:ext cx="374018" cy="34624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FFFFFF"/>
                  </a:solidFill>
                  <a:effectLst/>
                  <a:uLnTx/>
                  <a:uFillTx/>
                  <a:latin typeface="Calibri"/>
                  <a:ea typeface="+mn-ea"/>
                  <a:cs typeface="Arial"/>
                  <a:sym typeface="Arial"/>
                </a:rPr>
                <a:t>…</a:t>
              </a:r>
            </a:p>
          </p:txBody>
        </p:sp>
      </p:grpSp>
    </p:spTree>
    <p:extLst>
      <p:ext uri="{BB962C8B-B14F-4D97-AF65-F5344CB8AC3E}">
        <p14:creationId xmlns:p14="http://schemas.microsoft.com/office/powerpoint/2010/main" val="53385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1000" fill="hold"/>
                                        <p:tgtEl>
                                          <p:spTgt spid="23"/>
                                        </p:tgtEl>
                                        <p:attrNameLst>
                                          <p:attrName>ppt_w</p:attrName>
                                        </p:attrNameLst>
                                      </p:cBhvr>
                                      <p:tavLst>
                                        <p:tav tm="0">
                                          <p:val>
                                            <p:strVal val="#ppt_w*0.70"/>
                                          </p:val>
                                        </p:tav>
                                        <p:tav tm="100000">
                                          <p:val>
                                            <p:strVal val="#ppt_w"/>
                                          </p:val>
                                        </p:tav>
                                      </p:tavLst>
                                    </p:anim>
                                    <p:anim calcmode="lin" valueType="num">
                                      <p:cBhvr>
                                        <p:cTn id="13" dur="1000" fill="hold"/>
                                        <p:tgtEl>
                                          <p:spTgt spid="23"/>
                                        </p:tgtEl>
                                        <p:attrNameLst>
                                          <p:attrName>ppt_h</p:attrName>
                                        </p:attrNameLst>
                                      </p:cBhvr>
                                      <p:tavLst>
                                        <p:tav tm="0">
                                          <p:val>
                                            <p:strVal val="#ppt_h"/>
                                          </p:val>
                                        </p:tav>
                                        <p:tav tm="100000">
                                          <p:val>
                                            <p:strVal val="#ppt_h"/>
                                          </p:val>
                                        </p:tav>
                                      </p:tavLst>
                                    </p:anim>
                                    <p:animEffect transition="in" filter="fade">
                                      <p:cBhvr>
                                        <p:cTn id="14" dur="1000"/>
                                        <p:tgtEl>
                                          <p:spTgt spid="23"/>
                                        </p:tgtEl>
                                      </p:cBhvr>
                                    </p:animEffect>
                                  </p:childTnLst>
                                </p:cTn>
                              </p:par>
                              <p:par>
                                <p:cTn id="15" presetID="26" presetClass="emph" presetSubtype="0" fill="hold" nodeType="withEffect">
                                  <p:stCondLst>
                                    <p:cond delay="0"/>
                                  </p:stCondLst>
                                  <p:childTnLst>
                                    <p:animEffect transition="out" filter="fade">
                                      <p:cBhvr>
                                        <p:cTn id="16" dur="1250" tmFilter="0, 0; .2, .5; .8, .5; 1, 0"/>
                                        <p:tgtEl>
                                          <p:spTgt spid="23"/>
                                        </p:tgtEl>
                                      </p:cBhvr>
                                    </p:animEffect>
                                    <p:animScale>
                                      <p:cBhvr>
                                        <p:cTn id="17" dur="625" autoRev="1" fill="hold"/>
                                        <p:tgtEl>
                                          <p:spTgt spid="23"/>
                                        </p:tgtEl>
                                      </p:cBhvr>
                                      <p:by x="105000" y="105000"/>
                                    </p:animScale>
                                  </p:childTnLst>
                                </p:cTn>
                              </p:par>
                              <p:par>
                                <p:cTn id="18" presetID="32" presetClass="emph" presetSubtype="0" fill="hold" nodeType="withEffect">
                                  <p:stCondLst>
                                    <p:cond delay="0"/>
                                  </p:stCondLst>
                                  <p:childTnLst>
                                    <p:animRot by="120000">
                                      <p:cBhvr>
                                        <p:cTn id="19" dur="1" fill="hold">
                                          <p:stCondLst>
                                            <p:cond delay="0"/>
                                          </p:stCondLst>
                                        </p:cTn>
                                        <p:tgtEl>
                                          <p:spTgt spid="23"/>
                                        </p:tgtEl>
                                        <p:attrNameLst>
                                          <p:attrName>r</p:attrName>
                                        </p:attrNameLst>
                                      </p:cBhvr>
                                    </p:animRot>
                                    <p:animRot by="-240000">
                                      <p:cBhvr>
                                        <p:cTn id="20" dur="2" fill="hold">
                                          <p:stCondLst>
                                            <p:cond delay="248"/>
                                          </p:stCondLst>
                                        </p:cTn>
                                        <p:tgtEl>
                                          <p:spTgt spid="23"/>
                                        </p:tgtEl>
                                        <p:attrNameLst>
                                          <p:attrName>r</p:attrName>
                                        </p:attrNameLst>
                                      </p:cBhvr>
                                    </p:animRot>
                                    <p:animRot by="240000">
                                      <p:cBhvr>
                                        <p:cTn id="21" dur="2" fill="hold">
                                          <p:stCondLst>
                                            <p:cond delay="496"/>
                                          </p:stCondLst>
                                        </p:cTn>
                                        <p:tgtEl>
                                          <p:spTgt spid="23"/>
                                        </p:tgtEl>
                                        <p:attrNameLst>
                                          <p:attrName>r</p:attrName>
                                        </p:attrNameLst>
                                      </p:cBhvr>
                                    </p:animRot>
                                    <p:animRot by="-240000">
                                      <p:cBhvr>
                                        <p:cTn id="22" dur="2" fill="hold">
                                          <p:stCondLst>
                                            <p:cond delay="744"/>
                                          </p:stCondLst>
                                        </p:cTn>
                                        <p:tgtEl>
                                          <p:spTgt spid="23"/>
                                        </p:tgtEl>
                                        <p:attrNameLst>
                                          <p:attrName>r</p:attrName>
                                        </p:attrNameLst>
                                      </p:cBhvr>
                                    </p:animRot>
                                    <p:animRot by="120000">
                                      <p:cBhvr>
                                        <p:cTn id="23" dur="2" fill="hold">
                                          <p:stCondLst>
                                            <p:cond delay="1249"/>
                                          </p:stCondLst>
                                        </p:cTn>
                                        <p:tgtEl>
                                          <p:spTgt spid="23"/>
                                        </p:tgtEl>
                                        <p:attrNameLst>
                                          <p:attrName>r</p:attrName>
                                        </p:attrNameLst>
                                      </p:cBhvr>
                                    </p:animRot>
                                  </p:childTnLst>
                                </p:cTn>
                              </p:par>
                              <p:par>
                                <p:cTn id="24" presetID="42" presetClass="entr" presetSubtype="0" fill="hold" nodeType="withEffect">
                                  <p:stCondLst>
                                    <p:cond delay="25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25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组合 28">
            <a:extLst>
              <a:ext uri="{FF2B5EF4-FFF2-40B4-BE49-F238E27FC236}">
                <a16:creationId xmlns:a16="http://schemas.microsoft.com/office/drawing/2014/main" xmlns="" id="{2CBAD107-3822-841E-B89B-14CCD52CAFFF}"/>
              </a:ext>
            </a:extLst>
          </p:cNvPr>
          <p:cNvGrpSpPr/>
          <p:nvPr/>
        </p:nvGrpSpPr>
        <p:grpSpPr>
          <a:xfrm>
            <a:off x="1057275" y="526555"/>
            <a:ext cx="9982200" cy="6436220"/>
            <a:chOff x="5429149" y="1481124"/>
            <a:chExt cx="5572683" cy="5015412"/>
          </a:xfrm>
        </p:grpSpPr>
        <p:sp>
          <p:nvSpPr>
            <p:cNvPr id="4" name="矩形: 圆角 27">
              <a:extLst>
                <a:ext uri="{FF2B5EF4-FFF2-40B4-BE49-F238E27FC236}">
                  <a16:creationId xmlns:a16="http://schemas.microsoft.com/office/drawing/2014/main" xmlns="" id="{17FEADAF-B540-3621-646B-C1245058556D}"/>
                </a:ext>
              </a:extLst>
            </p:cNvPr>
            <p:cNvSpPr/>
            <p:nvPr/>
          </p:nvSpPr>
          <p:spPr>
            <a:xfrm>
              <a:off x="6442683" y="2858110"/>
              <a:ext cx="3425656" cy="2655055"/>
            </a:xfrm>
            <a:prstGeom prst="roundRect">
              <a:avLst>
                <a:gd name="adj" fmla="val 792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11">
              <a:extLst>
                <a:ext uri="{FF2B5EF4-FFF2-40B4-BE49-F238E27FC236}">
                  <a16:creationId xmlns:a16="http://schemas.microsoft.com/office/drawing/2014/main" xmlns="" id="{A9BC1987-9269-772A-A561-34637942A4A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429149" y="1481124"/>
              <a:ext cx="5572683" cy="5015412"/>
            </a:xfrm>
            <a:prstGeom prst="rect">
              <a:avLst/>
            </a:prstGeom>
          </p:spPr>
        </p:pic>
      </p:grpSp>
      <p:sp>
        <p:nvSpPr>
          <p:cNvPr id="11" name="Rectangle 10">
            <a:extLst>
              <a:ext uri="{FF2B5EF4-FFF2-40B4-BE49-F238E27FC236}">
                <a16:creationId xmlns:a16="http://schemas.microsoft.com/office/drawing/2014/main" xmlns="" id="{8515CD3B-6314-0D4C-6B01-43324F5087C8}"/>
              </a:ext>
            </a:extLst>
          </p:cNvPr>
          <p:cNvSpPr/>
          <p:nvPr/>
        </p:nvSpPr>
        <p:spPr>
          <a:xfrm>
            <a:off x="3209868" y="2660147"/>
            <a:ext cx="5723590" cy="2246769"/>
          </a:xfrm>
          <a:prstGeom prst="rect">
            <a:avLst/>
          </a:prstGeom>
        </p:spPr>
        <p:txBody>
          <a:bodyPr wrap="square">
            <a:spAutoFit/>
          </a:bodyPr>
          <a:lstStyle/>
          <a:p>
            <a:pPr algn="ctr"/>
            <a:r>
              <a:rPr lang="en-US" sz="2800" b="1" dirty="0" err="1">
                <a:solidFill>
                  <a:srgbClr val="002060"/>
                </a:solidFill>
                <a:latin typeface="Cambria" panose="02040503050406030204" pitchFamily="18" charset="0"/>
                <a:ea typeface="Cambria" panose="02040503050406030204" pitchFamily="18" charset="0"/>
              </a:rPr>
              <a:t>Về</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nhà</a:t>
            </a:r>
            <a:r>
              <a:rPr lang="en-US" sz="2800" b="1"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thực hiện các sản phẩm như bài viết, video, tranh kí hoạ,... về chủ đề “Tôi khác biệt” để giới thiệu về những điểm đặc biệt của bản thân mình với các bạn vào tiết học sau</a:t>
            </a:r>
            <a:endParaRPr lang="en-US" sz="2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265505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4" descr="背景图案&#10;&#10;描述已自动生成">
            <a:extLst>
              <a:ext uri="{FF2B5EF4-FFF2-40B4-BE49-F238E27FC236}">
                <a16:creationId xmlns:a16="http://schemas.microsoft.com/office/drawing/2014/main" xmlns="" id="{2BF7588B-8FA1-5D1C-4EF1-57C8A2A302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25"/>
            <a:ext cx="12192000" cy="6871063"/>
          </a:xfrm>
          <a:prstGeom prst="rect">
            <a:avLst/>
          </a:prstGeom>
        </p:spPr>
      </p:pic>
      <p:pic>
        <p:nvPicPr>
          <p:cNvPr id="4" name="图片 8" descr="卡通人物&#10;&#10;中度可信度描述已自动生成">
            <a:extLst>
              <a:ext uri="{FF2B5EF4-FFF2-40B4-BE49-F238E27FC236}">
                <a16:creationId xmlns:a16="http://schemas.microsoft.com/office/drawing/2014/main" xmlns="" id="{B306386B-8AE0-F2D6-4A7F-C153138256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2724" y="-1151238"/>
            <a:ext cx="8796599" cy="8796599"/>
          </a:xfrm>
          <a:prstGeom prst="rect">
            <a:avLst/>
          </a:prstGeom>
        </p:spPr>
      </p:pic>
      <p:pic>
        <p:nvPicPr>
          <p:cNvPr id="5" name="图片 18" descr="图片包含 游戏机, 大, 飞机&#10;&#10;描述已自动生成">
            <a:extLst>
              <a:ext uri="{FF2B5EF4-FFF2-40B4-BE49-F238E27FC236}">
                <a16:creationId xmlns:a16="http://schemas.microsoft.com/office/drawing/2014/main" xmlns="" id="{5536D45C-16DE-0382-1BB5-DB69DA0C70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0000"/>
          <a:stretch/>
        </p:blipFill>
        <p:spPr>
          <a:xfrm>
            <a:off x="0" y="3443514"/>
            <a:ext cx="12192000" cy="3428274"/>
          </a:xfrm>
          <a:prstGeom prst="rect">
            <a:avLst/>
          </a:prstGeom>
        </p:spPr>
      </p:pic>
      <p:pic>
        <p:nvPicPr>
          <p:cNvPr id="6" name="图片 36" descr="图片包含 背景图案&#10;&#10;描述已自动生成">
            <a:extLst>
              <a:ext uri="{FF2B5EF4-FFF2-40B4-BE49-F238E27FC236}">
                <a16:creationId xmlns:a16="http://schemas.microsoft.com/office/drawing/2014/main" xmlns="" id="{5A39B202-BAC2-FA49-9B3D-73DC9D6753B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7621" t="16500" r="15715" b="64690"/>
          <a:stretch/>
        </p:blipFill>
        <p:spPr>
          <a:xfrm>
            <a:off x="9437099" y="2794945"/>
            <a:ext cx="803678" cy="907144"/>
          </a:xfrm>
          <a:prstGeom prst="rect">
            <a:avLst/>
          </a:prstGeom>
        </p:spPr>
      </p:pic>
      <p:pic>
        <p:nvPicPr>
          <p:cNvPr id="7" name="图片 37" descr="图片包含 背景图案&#10;&#10;描述已自动生成">
            <a:extLst>
              <a:ext uri="{FF2B5EF4-FFF2-40B4-BE49-F238E27FC236}">
                <a16:creationId xmlns:a16="http://schemas.microsoft.com/office/drawing/2014/main" xmlns="" id="{8A62EE63-4F97-4EDA-4178-E8DF6680EF4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2136" t="47935" r="7390" b="33017"/>
          <a:stretch/>
        </p:blipFill>
        <p:spPr>
          <a:xfrm rot="19245056">
            <a:off x="10284496" y="3952646"/>
            <a:ext cx="1306135" cy="816401"/>
          </a:xfrm>
          <a:prstGeom prst="rect">
            <a:avLst/>
          </a:prstGeom>
        </p:spPr>
      </p:pic>
      <p:pic>
        <p:nvPicPr>
          <p:cNvPr id="8" name="图片 38" descr="图片包含 背景图案&#10;&#10;描述已自动生成">
            <a:extLst>
              <a:ext uri="{FF2B5EF4-FFF2-40B4-BE49-F238E27FC236}">
                <a16:creationId xmlns:a16="http://schemas.microsoft.com/office/drawing/2014/main" xmlns="" id="{1C90DA3C-639B-C923-FB63-B33F4967571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206" t="34595" r="59985" b="46119"/>
          <a:stretch/>
        </p:blipFill>
        <p:spPr>
          <a:xfrm>
            <a:off x="612252" y="1573212"/>
            <a:ext cx="1596572" cy="1068780"/>
          </a:xfrm>
          <a:prstGeom prst="rect">
            <a:avLst/>
          </a:prstGeom>
        </p:spPr>
      </p:pic>
      <p:pic>
        <p:nvPicPr>
          <p:cNvPr id="10" name="图片 39" descr="图片包含 背景图案&#10;&#10;描述已自动生成">
            <a:extLst>
              <a:ext uri="{FF2B5EF4-FFF2-40B4-BE49-F238E27FC236}">
                <a16:creationId xmlns:a16="http://schemas.microsoft.com/office/drawing/2014/main" xmlns="" id="{636A46E7-FE9C-1F69-BD7F-831ED5AF39A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0395" t="57176" r="73809" b="22110"/>
          <a:stretch/>
        </p:blipFill>
        <p:spPr>
          <a:xfrm rot="20395039">
            <a:off x="1598062" y="3767978"/>
            <a:ext cx="962900" cy="1262744"/>
          </a:xfrm>
          <a:prstGeom prst="rect">
            <a:avLst/>
          </a:prstGeom>
        </p:spPr>
      </p:pic>
      <p:pic>
        <p:nvPicPr>
          <p:cNvPr id="11" name="图片 20" descr="图片包含 背景图案&#10;&#10;描述已自动生成">
            <a:extLst>
              <a:ext uri="{FF2B5EF4-FFF2-40B4-BE49-F238E27FC236}">
                <a16:creationId xmlns:a16="http://schemas.microsoft.com/office/drawing/2014/main" xmlns="" id="{8AEC2A25-551D-5BD7-B613-FC993B606C8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4509" t="9417" r="45253" b="69984"/>
          <a:stretch/>
        </p:blipFill>
        <p:spPr>
          <a:xfrm>
            <a:off x="10533870" y="814048"/>
            <a:ext cx="807385" cy="821795"/>
          </a:xfrm>
          <a:prstGeom prst="rect">
            <a:avLst/>
          </a:prstGeom>
        </p:spPr>
      </p:pic>
      <p:pic>
        <p:nvPicPr>
          <p:cNvPr id="16" name="Picture 15">
            <a:extLst>
              <a:ext uri="{FF2B5EF4-FFF2-40B4-BE49-F238E27FC236}">
                <a16:creationId xmlns:a16="http://schemas.microsoft.com/office/drawing/2014/main" xmlns="" id="{208C8F93-A813-CD45-514F-613A1018CAFB}"/>
              </a:ext>
            </a:extLst>
          </p:cNvPr>
          <p:cNvPicPr>
            <a:picLocks noChangeAspect="1"/>
          </p:cNvPicPr>
          <p:nvPr/>
        </p:nvPicPr>
        <p:blipFill>
          <a:blip r:embed="rId10"/>
          <a:stretch>
            <a:fillRect/>
          </a:stretch>
        </p:blipFill>
        <p:spPr>
          <a:xfrm>
            <a:off x="1318957" y="2693469"/>
            <a:ext cx="10297036" cy="4633362"/>
          </a:xfrm>
          <a:prstGeom prst="rect">
            <a:avLst/>
          </a:prstGeom>
        </p:spPr>
      </p:pic>
    </p:spTree>
    <p:extLst>
      <p:ext uri="{BB962C8B-B14F-4D97-AF65-F5344CB8AC3E}">
        <p14:creationId xmlns:p14="http://schemas.microsoft.com/office/powerpoint/2010/main" val="4278762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rái Đất Này Là Của Chúng Mình">
            <a:hlinkClick r:id="" action="ppaction://media"/>
            <a:extLst>
              <a:ext uri="{FF2B5EF4-FFF2-40B4-BE49-F238E27FC236}">
                <a16:creationId xmlns:a16="http://schemas.microsoft.com/office/drawing/2014/main" xmlns="" id="{8D001CE1-451C-22F8-C321-DFFBFFECDE5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799770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97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xmlns="" id="{6BF0D4FD-BF0C-3B0C-8FD2-D5F275E5E698}"/>
              </a:ext>
            </a:extLst>
          </p:cNvPr>
          <p:cNvSpPr/>
          <p:nvPr/>
        </p:nvSpPr>
        <p:spPr>
          <a:xfrm>
            <a:off x="2962274" y="914400"/>
            <a:ext cx="6505575" cy="1866900"/>
          </a:xfrm>
          <a:prstGeom prst="wedgeRoundRectCallout">
            <a:avLst>
              <a:gd name="adj1" fmla="val -50610"/>
              <a:gd name="adj2" fmla="val 64541"/>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Cambria" panose="02040503050406030204" pitchFamily="18" charset="0"/>
                <a:ea typeface="Cambria" panose="02040503050406030204" pitchFamily="18" charset="0"/>
              </a:rPr>
              <a:t>Bài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hát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muốn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gửi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đến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chúng</a:t>
            </a:r>
            <a:r>
              <a:rPr lang="en-US" sz="3200" b="1" dirty="0">
                <a:latin typeface="Cambria" panose="02040503050406030204" pitchFamily="18" charset="0"/>
                <a:ea typeface="Cambria" panose="02040503050406030204" pitchFamily="18" charset="0"/>
              </a:rPr>
              <a:t> ta </a:t>
            </a:r>
            <a:r>
              <a:rPr lang="en-US" sz="3200" b="1" dirty="0" err="1">
                <a:latin typeface="Cambria" panose="02040503050406030204" pitchFamily="18" charset="0"/>
                <a:ea typeface="Cambria" panose="02040503050406030204" pitchFamily="18" charset="0"/>
              </a:rPr>
              <a:t>thông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điệp</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gì</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trong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cuộc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sống</a:t>
            </a:r>
            <a:r>
              <a:rPr lang="en-US" sz="3200" b="1" dirty="0">
                <a:latin typeface="Cambria" panose="02040503050406030204" pitchFamily="18" charset="0"/>
                <a:ea typeface="Cambria" panose="02040503050406030204" pitchFamily="18" charset="0"/>
              </a:rPr>
              <a:t>?</a:t>
            </a:r>
          </a:p>
        </p:txBody>
      </p:sp>
      <p:pic>
        <p:nvPicPr>
          <p:cNvPr id="9" name="图片 20" descr="图片包含 游戏机, 食物&#10;&#10;描述已自动生成">
            <a:extLst>
              <a:ext uri="{FF2B5EF4-FFF2-40B4-BE49-F238E27FC236}">
                <a16:creationId xmlns:a16="http://schemas.microsoft.com/office/drawing/2014/main" xmlns="" id="{BBA58035-5ECC-F953-A59B-539511244F1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5767" r="61566"/>
          <a:stretch/>
        </p:blipFill>
        <p:spPr>
          <a:xfrm>
            <a:off x="-118741" y="2567280"/>
            <a:ext cx="4685841" cy="4404185"/>
          </a:xfrm>
          <a:prstGeom prst="rect">
            <a:avLst/>
          </a:prstGeom>
        </p:spPr>
      </p:pic>
    </p:spTree>
    <p:extLst>
      <p:ext uri="{BB962C8B-B14F-4D97-AF65-F5344CB8AC3E}">
        <p14:creationId xmlns:p14="http://schemas.microsoft.com/office/powerpoint/2010/main" val="3412640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xmlns="" id="{93C7EEF7-5B17-BFFC-0BB8-ADE8CE3E49D9}"/>
              </a:ext>
            </a:extLst>
          </p:cNvPr>
          <p:cNvSpPr/>
          <p:nvPr/>
        </p:nvSpPr>
        <p:spPr>
          <a:xfrm>
            <a:off x="3971924" y="2495550"/>
            <a:ext cx="4733925" cy="4362450"/>
          </a:xfrm>
          <a:custGeom>
            <a:avLst/>
            <a:gdLst/>
            <a:ahLst/>
            <a:cxnLst/>
            <a:rect l="l" t="t" r="r" b="b"/>
            <a:pathLst>
              <a:path w="8229600" h="8219313">
                <a:moveTo>
                  <a:pt x="0" y="0"/>
                </a:moveTo>
                <a:lnTo>
                  <a:pt x="8229600" y="0"/>
                </a:lnTo>
                <a:lnTo>
                  <a:pt x="8229600" y="8219312"/>
                </a:lnTo>
                <a:lnTo>
                  <a:pt x="0" y="8219312"/>
                </a:lnTo>
                <a:lnTo>
                  <a:pt x="0" y="0"/>
                </a:lnTo>
                <a:close/>
              </a:path>
            </a:pathLst>
          </a:custGeom>
          <a:blipFill>
            <a:blip r:embed="rId2"/>
            <a:stretch>
              <a:fillRect/>
            </a:stretch>
          </a:blipFill>
        </p:spPr>
      </p:sp>
      <p:grpSp>
        <p:nvGrpSpPr>
          <p:cNvPr id="3" name="Group 2">
            <a:extLst>
              <a:ext uri="{FF2B5EF4-FFF2-40B4-BE49-F238E27FC236}">
                <a16:creationId xmlns:a16="http://schemas.microsoft.com/office/drawing/2014/main" xmlns="" id="{F3E381E9-6AAD-55B6-D5DD-DC7E9C6CD2C8}"/>
              </a:ext>
            </a:extLst>
          </p:cNvPr>
          <p:cNvGrpSpPr/>
          <p:nvPr/>
        </p:nvGrpSpPr>
        <p:grpSpPr>
          <a:xfrm>
            <a:off x="121048" y="197527"/>
            <a:ext cx="12070952" cy="1974174"/>
            <a:chOff x="121048" y="0"/>
            <a:chExt cx="12070952" cy="3259015"/>
          </a:xfrm>
        </p:grpSpPr>
        <p:sp>
          <p:nvSpPr>
            <p:cNvPr id="4" name="任意多边形: 形状 2">
              <a:extLst>
                <a:ext uri="{FF2B5EF4-FFF2-40B4-BE49-F238E27FC236}">
                  <a16:creationId xmlns:a16="http://schemas.microsoft.com/office/drawing/2014/main" xmlns="" id="{09887F54-FBD9-CD82-BB35-72D4DD8697ED}"/>
                </a:ext>
              </a:extLst>
            </p:cNvPr>
            <p:cNvSpPr/>
            <p:nvPr/>
          </p:nvSpPr>
          <p:spPr>
            <a:xfrm>
              <a:off x="121048" y="0"/>
              <a:ext cx="12070952" cy="3259015"/>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1" fmla="*/ 267716 w 7816697"/>
                <a:gd name="connsiteY0-2" fmla="*/ 610524 h 4774669"/>
                <a:gd name="connsiteX1-3" fmla="*/ 458216 w 7816697"/>
                <a:gd name="connsiteY1-4" fmla="*/ 248574 h 4774669"/>
                <a:gd name="connsiteX2-5" fmla="*/ 1563116 w 7816697"/>
                <a:gd name="connsiteY2-6" fmla="*/ 58074 h 4774669"/>
                <a:gd name="connsiteX3-7" fmla="*/ 4915916 w 7816697"/>
                <a:gd name="connsiteY3-8" fmla="*/ 19974 h 4774669"/>
                <a:gd name="connsiteX4-9" fmla="*/ 6649466 w 7816697"/>
                <a:gd name="connsiteY4-10" fmla="*/ 343824 h 4774669"/>
                <a:gd name="connsiteX5-11" fmla="*/ 7506716 w 7816697"/>
                <a:gd name="connsiteY5-12" fmla="*/ 743874 h 4774669"/>
                <a:gd name="connsiteX6-13" fmla="*/ 7811516 w 7816697"/>
                <a:gd name="connsiteY6-14" fmla="*/ 2572674 h 4774669"/>
                <a:gd name="connsiteX7-15" fmla="*/ 7297166 w 7816697"/>
                <a:gd name="connsiteY7-16" fmla="*/ 4382424 h 4774669"/>
                <a:gd name="connsiteX8-17" fmla="*/ 6173216 w 7816697"/>
                <a:gd name="connsiteY8-18" fmla="*/ 4763424 h 4774669"/>
                <a:gd name="connsiteX9-19" fmla="*/ 4877816 w 7816697"/>
                <a:gd name="connsiteY9-20" fmla="*/ 4668174 h 4774669"/>
                <a:gd name="connsiteX10-21" fmla="*/ 3430016 w 7816697"/>
                <a:gd name="connsiteY10-22" fmla="*/ 4611024 h 4774669"/>
                <a:gd name="connsiteX11-23" fmla="*/ 2553716 w 7816697"/>
                <a:gd name="connsiteY11-24" fmla="*/ 4630074 h 4774669"/>
                <a:gd name="connsiteX12-25" fmla="*/ 1201166 w 7816697"/>
                <a:gd name="connsiteY12-26" fmla="*/ 4630074 h 4774669"/>
                <a:gd name="connsiteX13-27" fmla="*/ 305816 w 7816697"/>
                <a:gd name="connsiteY13-28" fmla="*/ 4420524 h 4774669"/>
                <a:gd name="connsiteX14-29" fmla="*/ 1016 w 7816697"/>
                <a:gd name="connsiteY14-30" fmla="*/ 3410874 h 4774669"/>
                <a:gd name="connsiteX15-31" fmla="*/ 210566 w 7816697"/>
                <a:gd name="connsiteY15-32" fmla="*/ 2153574 h 4774669"/>
                <a:gd name="connsiteX16-33" fmla="*/ 267716 w 7816697"/>
                <a:gd name="connsiteY16-34" fmla="*/ 610524 h 4774669"/>
                <a:gd name="connsiteX0-35" fmla="*/ 249006 w 7816649"/>
                <a:gd name="connsiteY0-36" fmla="*/ 610524 h 4774669"/>
                <a:gd name="connsiteX1-37" fmla="*/ 458168 w 7816649"/>
                <a:gd name="connsiteY1-38" fmla="*/ 248574 h 4774669"/>
                <a:gd name="connsiteX2-39" fmla="*/ 1563068 w 7816649"/>
                <a:gd name="connsiteY2-40" fmla="*/ 58074 h 4774669"/>
                <a:gd name="connsiteX3-41" fmla="*/ 4915868 w 7816649"/>
                <a:gd name="connsiteY3-42" fmla="*/ 19974 h 4774669"/>
                <a:gd name="connsiteX4-43" fmla="*/ 6649418 w 7816649"/>
                <a:gd name="connsiteY4-44" fmla="*/ 343824 h 4774669"/>
                <a:gd name="connsiteX5-45" fmla="*/ 7506668 w 7816649"/>
                <a:gd name="connsiteY5-46" fmla="*/ 743874 h 4774669"/>
                <a:gd name="connsiteX6-47" fmla="*/ 7811468 w 7816649"/>
                <a:gd name="connsiteY6-48" fmla="*/ 2572674 h 4774669"/>
                <a:gd name="connsiteX7-49" fmla="*/ 7297118 w 7816649"/>
                <a:gd name="connsiteY7-50" fmla="*/ 4382424 h 4774669"/>
                <a:gd name="connsiteX8-51" fmla="*/ 6173168 w 7816649"/>
                <a:gd name="connsiteY8-52" fmla="*/ 4763424 h 4774669"/>
                <a:gd name="connsiteX9-53" fmla="*/ 4877768 w 7816649"/>
                <a:gd name="connsiteY9-54" fmla="*/ 4668174 h 4774669"/>
                <a:gd name="connsiteX10-55" fmla="*/ 3429968 w 7816649"/>
                <a:gd name="connsiteY10-56" fmla="*/ 4611024 h 4774669"/>
                <a:gd name="connsiteX11-57" fmla="*/ 2553668 w 7816649"/>
                <a:gd name="connsiteY11-58" fmla="*/ 4630074 h 4774669"/>
                <a:gd name="connsiteX12-59" fmla="*/ 1201118 w 7816649"/>
                <a:gd name="connsiteY12-60" fmla="*/ 4630074 h 4774669"/>
                <a:gd name="connsiteX13-61" fmla="*/ 305768 w 7816649"/>
                <a:gd name="connsiteY13-62" fmla="*/ 4420524 h 4774669"/>
                <a:gd name="connsiteX14-63" fmla="*/ 968 w 7816649"/>
                <a:gd name="connsiteY14-64" fmla="*/ 3410874 h 4774669"/>
                <a:gd name="connsiteX15-65" fmla="*/ 210518 w 7816649"/>
                <a:gd name="connsiteY15-66" fmla="*/ 2153574 h 4774669"/>
                <a:gd name="connsiteX16-67" fmla="*/ 249006 w 7816649"/>
                <a:gd name="connsiteY16-68" fmla="*/ 610524 h 4774669"/>
                <a:gd name="connsiteX0-69" fmla="*/ 273848 w 7841491"/>
                <a:gd name="connsiteY0-70" fmla="*/ 610524 h 4774669"/>
                <a:gd name="connsiteX1-71" fmla="*/ 483010 w 7841491"/>
                <a:gd name="connsiteY1-72" fmla="*/ 248574 h 4774669"/>
                <a:gd name="connsiteX2-73" fmla="*/ 1587910 w 7841491"/>
                <a:gd name="connsiteY2-74" fmla="*/ 58074 h 4774669"/>
                <a:gd name="connsiteX3-75" fmla="*/ 4940710 w 7841491"/>
                <a:gd name="connsiteY3-76" fmla="*/ 19974 h 4774669"/>
                <a:gd name="connsiteX4-77" fmla="*/ 6674260 w 7841491"/>
                <a:gd name="connsiteY4-78" fmla="*/ 343824 h 4774669"/>
                <a:gd name="connsiteX5-79" fmla="*/ 7531510 w 7841491"/>
                <a:gd name="connsiteY5-80" fmla="*/ 743874 h 4774669"/>
                <a:gd name="connsiteX6-81" fmla="*/ 7836310 w 7841491"/>
                <a:gd name="connsiteY6-82" fmla="*/ 2572674 h 4774669"/>
                <a:gd name="connsiteX7-83" fmla="*/ 7321960 w 7841491"/>
                <a:gd name="connsiteY7-84" fmla="*/ 4382424 h 4774669"/>
                <a:gd name="connsiteX8-85" fmla="*/ 6198010 w 7841491"/>
                <a:gd name="connsiteY8-86" fmla="*/ 4763424 h 4774669"/>
                <a:gd name="connsiteX9-87" fmla="*/ 4902610 w 7841491"/>
                <a:gd name="connsiteY9-88" fmla="*/ 4668174 h 4774669"/>
                <a:gd name="connsiteX10-89" fmla="*/ 3454810 w 7841491"/>
                <a:gd name="connsiteY10-90" fmla="*/ 4611024 h 4774669"/>
                <a:gd name="connsiteX11-91" fmla="*/ 2578510 w 7841491"/>
                <a:gd name="connsiteY11-92" fmla="*/ 4630074 h 4774669"/>
                <a:gd name="connsiteX12-93" fmla="*/ 1225960 w 7841491"/>
                <a:gd name="connsiteY12-94" fmla="*/ 4630074 h 4774669"/>
                <a:gd name="connsiteX13-95" fmla="*/ 330610 w 7841491"/>
                <a:gd name="connsiteY13-96" fmla="*/ 4420524 h 4774669"/>
                <a:gd name="connsiteX14-97" fmla="*/ 25810 w 7841491"/>
                <a:gd name="connsiteY14-98" fmla="*/ 3410874 h 4774669"/>
                <a:gd name="connsiteX15-99" fmla="*/ 20756 w 7841491"/>
                <a:gd name="connsiteY15-100" fmla="*/ 2106921 h 4774669"/>
                <a:gd name="connsiteX16-101" fmla="*/ 273848 w 7841491"/>
                <a:gd name="connsiteY16-102" fmla="*/ 610524 h 4774669"/>
                <a:gd name="connsiteX0-103" fmla="*/ 273848 w 7841491"/>
                <a:gd name="connsiteY0-104" fmla="*/ 607372 h 4771517"/>
                <a:gd name="connsiteX1-105" fmla="*/ 616360 w 7841491"/>
                <a:gd name="connsiteY1-106" fmla="*/ 131122 h 4771517"/>
                <a:gd name="connsiteX2-107" fmla="*/ 1587910 w 7841491"/>
                <a:gd name="connsiteY2-108" fmla="*/ 54922 h 4771517"/>
                <a:gd name="connsiteX3-109" fmla="*/ 4940710 w 7841491"/>
                <a:gd name="connsiteY3-110" fmla="*/ 16822 h 4771517"/>
                <a:gd name="connsiteX4-111" fmla="*/ 6674260 w 7841491"/>
                <a:gd name="connsiteY4-112" fmla="*/ 340672 h 4771517"/>
                <a:gd name="connsiteX5-113" fmla="*/ 7531510 w 7841491"/>
                <a:gd name="connsiteY5-114" fmla="*/ 740722 h 4771517"/>
                <a:gd name="connsiteX6-115" fmla="*/ 7836310 w 7841491"/>
                <a:gd name="connsiteY6-116" fmla="*/ 2569522 h 4771517"/>
                <a:gd name="connsiteX7-117" fmla="*/ 7321960 w 7841491"/>
                <a:gd name="connsiteY7-118" fmla="*/ 4379272 h 4771517"/>
                <a:gd name="connsiteX8-119" fmla="*/ 6198010 w 7841491"/>
                <a:gd name="connsiteY8-120" fmla="*/ 4760272 h 4771517"/>
                <a:gd name="connsiteX9-121" fmla="*/ 4902610 w 7841491"/>
                <a:gd name="connsiteY9-122" fmla="*/ 4665022 h 4771517"/>
                <a:gd name="connsiteX10-123" fmla="*/ 3454810 w 7841491"/>
                <a:gd name="connsiteY10-124" fmla="*/ 4607872 h 4771517"/>
                <a:gd name="connsiteX11-125" fmla="*/ 2578510 w 7841491"/>
                <a:gd name="connsiteY11-126" fmla="*/ 4626922 h 4771517"/>
                <a:gd name="connsiteX12-127" fmla="*/ 1225960 w 7841491"/>
                <a:gd name="connsiteY12-128" fmla="*/ 4626922 h 4771517"/>
                <a:gd name="connsiteX13-129" fmla="*/ 330610 w 7841491"/>
                <a:gd name="connsiteY13-130" fmla="*/ 4417372 h 4771517"/>
                <a:gd name="connsiteX14-131" fmla="*/ 25810 w 7841491"/>
                <a:gd name="connsiteY14-132" fmla="*/ 3407722 h 4771517"/>
                <a:gd name="connsiteX15-133" fmla="*/ 20756 w 7841491"/>
                <a:gd name="connsiteY15-134" fmla="*/ 2103769 h 4771517"/>
                <a:gd name="connsiteX16-135" fmla="*/ 273848 w 7841491"/>
                <a:gd name="connsiteY16-136" fmla="*/ 607372 h 47715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1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sp>
          <p:nvSpPr>
            <p:cNvPr id="5" name="TextBox 4">
              <a:extLst>
                <a:ext uri="{FF2B5EF4-FFF2-40B4-BE49-F238E27FC236}">
                  <a16:creationId xmlns:a16="http://schemas.microsoft.com/office/drawing/2014/main" xmlns="" id="{F3E56866-F5E3-BBA6-8A5A-5CA7BB229839}"/>
                </a:ext>
              </a:extLst>
            </p:cNvPr>
            <p:cNvSpPr txBox="1"/>
            <p:nvPr/>
          </p:nvSpPr>
          <p:spPr>
            <a:xfrm>
              <a:off x="333376" y="352527"/>
              <a:ext cx="11668124" cy="2692852"/>
            </a:xfrm>
            <a:prstGeom prst="rect">
              <a:avLst/>
            </a:prstGeom>
            <a:noFill/>
          </p:spPr>
          <p:txBody>
            <a:bodyPr wrap="square" rtlCol="0">
              <a:spAutoFit/>
            </a:bodyPr>
            <a:lstStyle/>
            <a:p>
              <a:pPr marL="342900" marR="0" lvl="0" indent="-34290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vi-VN" sz="2000" dirty="0">
                  <a:latin typeface="Cambria" panose="02040503050406030204" pitchFamily="18" charset="0"/>
                  <a:ea typeface="Cambria" panose="02040503050406030204" pitchFamily="18" charset="0"/>
                </a:rPr>
                <a:t>Bài hát muốn gửi đến thông điệp rằng mọi người trên thế giới có thể có nhiều điểm khác biệt nhau, chúng ta có thể khác biệt về ngôn ngữ, hình dáng, phong tục, giới tính, tập quán, văn hoá, trong đó có cả sự khác biệt về màu da, mái tóc. Nhưng những sự khác nhau đó không dẫn đến tốt hay xấu và mọi người đều luôn cần tôn trọng lẫn nhau về những sự khác biệt. Tất cả đều được yêu quý như nhau. Điều đó tạo nên sự thú vị và sự đoàn kết vui tươi của con người trên Trái Đất.</a:t>
              </a:r>
              <a:endParaRPr kumimoji="0" lang="en-US" sz="2000" i="0" u="none" strike="noStrike" kern="1200" cap="none" spc="0" normalizeH="0" baseline="0" noProof="0" dirty="0">
                <a:ln>
                  <a:noFill/>
                </a:ln>
                <a:solidFill>
                  <a:srgbClr val="8064A2">
                    <a:lumMod val="75000"/>
                  </a:srgbClr>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107772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8FB085D-161E-30CC-27A2-66ADAF472C0D}"/>
            </a:ext>
          </a:extLst>
        </p:cNvPr>
        <p:cNvGrpSpPr/>
        <p:nvPr/>
      </p:nvGrpSpPr>
      <p:grpSpPr>
        <a:xfrm>
          <a:off x="0" y="0"/>
          <a:ext cx="0" cy="0"/>
          <a:chOff x="0" y="0"/>
          <a:chExt cx="0" cy="0"/>
        </a:xfrm>
      </p:grpSpPr>
      <p:pic>
        <p:nvPicPr>
          <p:cNvPr id="7170" name="Picture 2" descr="Cập nhật 84+ về hình nền powerpoint đẹp đơn giản - cdgdbentre.edu.vn">
            <a:extLst>
              <a:ext uri="{FF2B5EF4-FFF2-40B4-BE49-F238E27FC236}">
                <a16:creationId xmlns:a16="http://schemas.microsoft.com/office/drawing/2014/main" xmlns="" id="{1D70A353-4F4B-5ED4-A14B-B2541C7C7B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775459" y="590817"/>
            <a:ext cx="7960834" cy="706988"/>
          </a:xfrm>
          <a:prstGeom prst="rect">
            <a:avLst/>
          </a:prstGeom>
        </p:spPr>
        <p:txBody>
          <a:bodyPr wrap="none">
            <a:spAutoFit/>
          </a:bodyPr>
          <a:lstStyle/>
          <a:p>
            <a:pPr marL="0" marR="0" lvl="0" indent="0" algn="ctr" defTabSz="914400" rtl="0" eaLnBrk="1" fontAlgn="auto" latinLnBrk="0" hangingPunct="1">
              <a:lnSpc>
                <a:spcPct val="107000"/>
              </a:lnSpc>
              <a:spcBef>
                <a:spcPts val="0"/>
              </a:spcBef>
              <a:spcAft>
                <a:spcPts val="600"/>
              </a:spcAft>
              <a:buClrTx/>
              <a:buSzTx/>
              <a:buFontTx/>
              <a:buNone/>
              <a:tabLst/>
              <a:defRPr/>
            </a:pPr>
            <a:r>
              <a:rPr kumimoji="0" lang="en-US" sz="21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733"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a:t>
            </a:r>
            <a:r>
              <a:rPr kumimoji="0" lang="en-US" sz="3733"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lang="en-US" sz="3733"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Ba</a:t>
            </a:r>
            <a:r>
              <a:rPr kumimoji="0" lang="en-US" sz="3733" b="1"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733"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ngày</a:t>
            </a:r>
            <a:r>
              <a:rPr kumimoji="0" lang="en-US" sz="3733"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lang="en-US" sz="3733"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22</a:t>
            </a:r>
            <a:r>
              <a:rPr kumimoji="0" lang="en-US" sz="3733" b="1"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733"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tháng</a:t>
            </a:r>
            <a:r>
              <a:rPr kumimoji="0" lang="en-US" sz="3733"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733" b="1"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10 </a:t>
            </a:r>
            <a:r>
              <a:rPr kumimoji="0" lang="en-US" sz="3733"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năm</a:t>
            </a:r>
            <a:r>
              <a:rPr kumimoji="0" lang="en-US" sz="3733"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2024</a:t>
            </a:r>
            <a:endParaRPr kumimoji="0" lang="en-US" sz="3733"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5188538" y="1181635"/>
            <a:ext cx="1814920" cy="676724"/>
          </a:xfrm>
          <a:prstGeom prst="rect">
            <a:avLst/>
          </a:prstGeom>
        </p:spPr>
        <p:txBody>
          <a:bodyPr wrap="none">
            <a:spAutoFit/>
          </a:bodyPr>
          <a:lstStyle/>
          <a:p>
            <a:pPr marL="0" marR="0" lvl="0" indent="0" algn="ctr" defTabSz="914400" rtl="0" eaLnBrk="1" fontAlgn="auto" latinLnBrk="0" hangingPunct="1">
              <a:lnSpc>
                <a:spcPct val="107000"/>
              </a:lnSpc>
              <a:spcBef>
                <a:spcPts val="0"/>
              </a:spcBef>
              <a:spcAft>
                <a:spcPts val="600"/>
              </a:spcAft>
              <a:buClrTx/>
              <a:buSzTx/>
              <a:buFontTx/>
              <a:buNone/>
              <a:tabLst/>
              <a:defRPr/>
            </a:pPr>
            <a:r>
              <a:rPr lang="en-US" sz="3733" dirty="0" err="1" smtClean="0">
                <a:solidFill>
                  <a:srgbClr val="00B0F0"/>
                </a:solidFill>
                <a:latin typeface="Times New Roman" panose="02020603050405020304" pitchFamily="18" charset="0"/>
                <a:ea typeface="Calibri" panose="020F0502020204030204" pitchFamily="34" charset="0"/>
                <a:cs typeface="Times New Roman" panose="02020603050405020304" pitchFamily="18" charset="0"/>
              </a:rPr>
              <a:t>Đạo</a:t>
            </a:r>
            <a:r>
              <a:rPr lang="en-US" sz="3733" dirty="0" smtClean="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3733" dirty="0" err="1" smtClean="0">
                <a:solidFill>
                  <a:srgbClr val="00B0F0"/>
                </a:solidFill>
                <a:latin typeface="Times New Roman" panose="02020603050405020304" pitchFamily="18" charset="0"/>
                <a:ea typeface="Calibri" panose="020F0502020204030204" pitchFamily="34" charset="0"/>
                <a:cs typeface="Times New Roman" panose="02020603050405020304" pitchFamily="18" charset="0"/>
              </a:rPr>
              <a:t>đức</a:t>
            </a:r>
            <a:endParaRPr kumimoji="0" lang="en-US" sz="3733" b="0" i="0" u="none" strike="noStrike" kern="1200" cap="none" spc="0" normalizeH="0" baseline="0" noProof="0" dirty="0">
              <a:ln>
                <a:noFill/>
              </a:ln>
              <a:solidFill>
                <a:srgbClr val="00B0F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p:cNvSpPr/>
          <p:nvPr/>
        </p:nvSpPr>
        <p:spPr>
          <a:xfrm>
            <a:off x="1559859" y="1783610"/>
            <a:ext cx="9079566" cy="583750"/>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600"/>
              </a:spcAft>
              <a:buClrTx/>
              <a:buSzTx/>
              <a:buFontTx/>
              <a:buNone/>
              <a:tabLst/>
              <a:defRPr/>
            </a:pPr>
            <a:r>
              <a:rPr kumimoji="0" lang="en-US" sz="32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Bài</a:t>
            </a:r>
            <a:r>
              <a:rPr kumimoji="0" lang="en-US" sz="32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2</a:t>
            </a:r>
            <a:r>
              <a:rPr kumimoji="0" lang="en-US" sz="3200" b="1" i="1" u="none" strike="noStrike" kern="1200" cap="none" spc="0" normalizeH="0" baseline="0" noProof="0" dirty="0" smtClean="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smtClean="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Tôn</a:t>
            </a:r>
            <a:r>
              <a:rPr kumimoji="0" lang="en-US" sz="3200" b="1" i="1" u="none" strike="noStrike" kern="1200" cap="none" spc="0" normalizeH="0" noProof="0" dirty="0" smtClean="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smtClean="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trọng</a:t>
            </a:r>
            <a:r>
              <a:rPr kumimoji="0" lang="en-US" sz="3200" b="1" i="1" u="none" strike="noStrike" kern="1200" cap="none" spc="0" normalizeH="0" noProof="0" dirty="0" smtClean="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smtClean="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sự</a:t>
            </a:r>
            <a:r>
              <a:rPr kumimoji="0" lang="en-US" sz="3200" b="1" i="1" u="none" strike="noStrike" kern="1200" cap="none" spc="0" normalizeH="0" noProof="0" dirty="0" smtClean="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smtClean="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khác</a:t>
            </a:r>
            <a:r>
              <a:rPr kumimoji="0" lang="en-US" sz="3200" b="1" i="1" u="none" strike="noStrike" kern="1200" cap="none" spc="0" normalizeH="0" noProof="0" dirty="0" smtClean="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smtClean="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biệt</a:t>
            </a:r>
            <a:r>
              <a:rPr kumimoji="0" lang="en-US" sz="3200" b="1" i="1" u="none" strike="noStrike" kern="1200" cap="none" spc="0" normalizeH="0" baseline="0" noProof="0" dirty="0" smtClean="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tiết</a:t>
            </a:r>
            <a:r>
              <a:rPr kumimoji="0" lang="en-US" sz="32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1</a:t>
            </a:r>
            <a:r>
              <a:rPr kumimoji="0" lang="en-US" sz="3200" b="1" i="1" u="none" strike="noStrike" kern="1200" cap="none" spc="0" normalizeH="0" baseline="0" noProof="0" dirty="0" smtClean="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32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90853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4">
            <a:extLst>
              <a:ext uri="{FF2B5EF4-FFF2-40B4-BE49-F238E27FC236}">
                <a16:creationId xmlns:a16="http://schemas.microsoft.com/office/drawing/2014/main" xmlns="" id="{B956507F-A238-4E30-A12C-FBEE4ED80433}"/>
              </a:ext>
            </a:extLst>
          </p:cNvPr>
          <p:cNvPicPr>
            <a:picLocks noChangeAspect="1"/>
          </p:cNvPicPr>
          <p:nvPr/>
        </p:nvPicPr>
        <p:blipFill>
          <a:blip r:embed="rId10">
            <a:duotone>
              <a:prstClr val="black"/>
              <a:srgbClr val="D9C3A5">
                <a:tint val="50000"/>
                <a:satMod val="180000"/>
              </a:srgbClr>
            </a:duotone>
          </a:blip>
          <a:stretch>
            <a:fillRect/>
          </a:stretch>
        </p:blipFill>
        <p:spPr>
          <a:xfrm rot="21056238">
            <a:off x="8262484" y="20059"/>
            <a:ext cx="2513041" cy="1032083"/>
          </a:xfrm>
          <a:prstGeom prst="rect">
            <a:avLst/>
          </a:prstGeom>
        </p:spPr>
      </p:pic>
      <p:sp>
        <p:nvSpPr>
          <p:cNvPr id="4" name="任意多边形: 形状 2">
            <a:extLst>
              <a:ext uri="{FF2B5EF4-FFF2-40B4-BE49-F238E27FC236}">
                <a16:creationId xmlns:a16="http://schemas.microsoft.com/office/drawing/2014/main" xmlns="" id="{C4FA4488-267B-44F8-92F4-C7F0B1BAF411}"/>
              </a:ext>
            </a:extLst>
          </p:cNvPr>
          <p:cNvSpPr/>
          <p:nvPr/>
        </p:nvSpPr>
        <p:spPr>
          <a:xfrm>
            <a:off x="193571" y="325229"/>
            <a:ext cx="11998429" cy="6144985"/>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1" fmla="*/ 267716 w 7816697"/>
              <a:gd name="connsiteY0-2" fmla="*/ 610524 h 4774669"/>
              <a:gd name="connsiteX1-3" fmla="*/ 458216 w 7816697"/>
              <a:gd name="connsiteY1-4" fmla="*/ 248574 h 4774669"/>
              <a:gd name="connsiteX2-5" fmla="*/ 1563116 w 7816697"/>
              <a:gd name="connsiteY2-6" fmla="*/ 58074 h 4774669"/>
              <a:gd name="connsiteX3-7" fmla="*/ 4915916 w 7816697"/>
              <a:gd name="connsiteY3-8" fmla="*/ 19974 h 4774669"/>
              <a:gd name="connsiteX4-9" fmla="*/ 6649466 w 7816697"/>
              <a:gd name="connsiteY4-10" fmla="*/ 343824 h 4774669"/>
              <a:gd name="connsiteX5-11" fmla="*/ 7506716 w 7816697"/>
              <a:gd name="connsiteY5-12" fmla="*/ 743874 h 4774669"/>
              <a:gd name="connsiteX6-13" fmla="*/ 7811516 w 7816697"/>
              <a:gd name="connsiteY6-14" fmla="*/ 2572674 h 4774669"/>
              <a:gd name="connsiteX7-15" fmla="*/ 7297166 w 7816697"/>
              <a:gd name="connsiteY7-16" fmla="*/ 4382424 h 4774669"/>
              <a:gd name="connsiteX8-17" fmla="*/ 6173216 w 7816697"/>
              <a:gd name="connsiteY8-18" fmla="*/ 4763424 h 4774669"/>
              <a:gd name="connsiteX9-19" fmla="*/ 4877816 w 7816697"/>
              <a:gd name="connsiteY9-20" fmla="*/ 4668174 h 4774669"/>
              <a:gd name="connsiteX10-21" fmla="*/ 3430016 w 7816697"/>
              <a:gd name="connsiteY10-22" fmla="*/ 4611024 h 4774669"/>
              <a:gd name="connsiteX11-23" fmla="*/ 2553716 w 7816697"/>
              <a:gd name="connsiteY11-24" fmla="*/ 4630074 h 4774669"/>
              <a:gd name="connsiteX12-25" fmla="*/ 1201166 w 7816697"/>
              <a:gd name="connsiteY12-26" fmla="*/ 4630074 h 4774669"/>
              <a:gd name="connsiteX13-27" fmla="*/ 305816 w 7816697"/>
              <a:gd name="connsiteY13-28" fmla="*/ 4420524 h 4774669"/>
              <a:gd name="connsiteX14-29" fmla="*/ 1016 w 7816697"/>
              <a:gd name="connsiteY14-30" fmla="*/ 3410874 h 4774669"/>
              <a:gd name="connsiteX15-31" fmla="*/ 210566 w 7816697"/>
              <a:gd name="connsiteY15-32" fmla="*/ 2153574 h 4774669"/>
              <a:gd name="connsiteX16-33" fmla="*/ 267716 w 7816697"/>
              <a:gd name="connsiteY16-34" fmla="*/ 610524 h 4774669"/>
              <a:gd name="connsiteX0-35" fmla="*/ 249006 w 7816649"/>
              <a:gd name="connsiteY0-36" fmla="*/ 610524 h 4774669"/>
              <a:gd name="connsiteX1-37" fmla="*/ 458168 w 7816649"/>
              <a:gd name="connsiteY1-38" fmla="*/ 248574 h 4774669"/>
              <a:gd name="connsiteX2-39" fmla="*/ 1563068 w 7816649"/>
              <a:gd name="connsiteY2-40" fmla="*/ 58074 h 4774669"/>
              <a:gd name="connsiteX3-41" fmla="*/ 4915868 w 7816649"/>
              <a:gd name="connsiteY3-42" fmla="*/ 19974 h 4774669"/>
              <a:gd name="connsiteX4-43" fmla="*/ 6649418 w 7816649"/>
              <a:gd name="connsiteY4-44" fmla="*/ 343824 h 4774669"/>
              <a:gd name="connsiteX5-45" fmla="*/ 7506668 w 7816649"/>
              <a:gd name="connsiteY5-46" fmla="*/ 743874 h 4774669"/>
              <a:gd name="connsiteX6-47" fmla="*/ 7811468 w 7816649"/>
              <a:gd name="connsiteY6-48" fmla="*/ 2572674 h 4774669"/>
              <a:gd name="connsiteX7-49" fmla="*/ 7297118 w 7816649"/>
              <a:gd name="connsiteY7-50" fmla="*/ 4382424 h 4774669"/>
              <a:gd name="connsiteX8-51" fmla="*/ 6173168 w 7816649"/>
              <a:gd name="connsiteY8-52" fmla="*/ 4763424 h 4774669"/>
              <a:gd name="connsiteX9-53" fmla="*/ 4877768 w 7816649"/>
              <a:gd name="connsiteY9-54" fmla="*/ 4668174 h 4774669"/>
              <a:gd name="connsiteX10-55" fmla="*/ 3429968 w 7816649"/>
              <a:gd name="connsiteY10-56" fmla="*/ 4611024 h 4774669"/>
              <a:gd name="connsiteX11-57" fmla="*/ 2553668 w 7816649"/>
              <a:gd name="connsiteY11-58" fmla="*/ 4630074 h 4774669"/>
              <a:gd name="connsiteX12-59" fmla="*/ 1201118 w 7816649"/>
              <a:gd name="connsiteY12-60" fmla="*/ 4630074 h 4774669"/>
              <a:gd name="connsiteX13-61" fmla="*/ 305768 w 7816649"/>
              <a:gd name="connsiteY13-62" fmla="*/ 4420524 h 4774669"/>
              <a:gd name="connsiteX14-63" fmla="*/ 968 w 7816649"/>
              <a:gd name="connsiteY14-64" fmla="*/ 3410874 h 4774669"/>
              <a:gd name="connsiteX15-65" fmla="*/ 210518 w 7816649"/>
              <a:gd name="connsiteY15-66" fmla="*/ 2153574 h 4774669"/>
              <a:gd name="connsiteX16-67" fmla="*/ 249006 w 7816649"/>
              <a:gd name="connsiteY16-68" fmla="*/ 610524 h 4774669"/>
              <a:gd name="connsiteX0-69" fmla="*/ 273848 w 7841491"/>
              <a:gd name="connsiteY0-70" fmla="*/ 610524 h 4774669"/>
              <a:gd name="connsiteX1-71" fmla="*/ 483010 w 7841491"/>
              <a:gd name="connsiteY1-72" fmla="*/ 248574 h 4774669"/>
              <a:gd name="connsiteX2-73" fmla="*/ 1587910 w 7841491"/>
              <a:gd name="connsiteY2-74" fmla="*/ 58074 h 4774669"/>
              <a:gd name="connsiteX3-75" fmla="*/ 4940710 w 7841491"/>
              <a:gd name="connsiteY3-76" fmla="*/ 19974 h 4774669"/>
              <a:gd name="connsiteX4-77" fmla="*/ 6674260 w 7841491"/>
              <a:gd name="connsiteY4-78" fmla="*/ 343824 h 4774669"/>
              <a:gd name="connsiteX5-79" fmla="*/ 7531510 w 7841491"/>
              <a:gd name="connsiteY5-80" fmla="*/ 743874 h 4774669"/>
              <a:gd name="connsiteX6-81" fmla="*/ 7836310 w 7841491"/>
              <a:gd name="connsiteY6-82" fmla="*/ 2572674 h 4774669"/>
              <a:gd name="connsiteX7-83" fmla="*/ 7321960 w 7841491"/>
              <a:gd name="connsiteY7-84" fmla="*/ 4382424 h 4774669"/>
              <a:gd name="connsiteX8-85" fmla="*/ 6198010 w 7841491"/>
              <a:gd name="connsiteY8-86" fmla="*/ 4763424 h 4774669"/>
              <a:gd name="connsiteX9-87" fmla="*/ 4902610 w 7841491"/>
              <a:gd name="connsiteY9-88" fmla="*/ 4668174 h 4774669"/>
              <a:gd name="connsiteX10-89" fmla="*/ 3454810 w 7841491"/>
              <a:gd name="connsiteY10-90" fmla="*/ 4611024 h 4774669"/>
              <a:gd name="connsiteX11-91" fmla="*/ 2578510 w 7841491"/>
              <a:gd name="connsiteY11-92" fmla="*/ 4630074 h 4774669"/>
              <a:gd name="connsiteX12-93" fmla="*/ 1225960 w 7841491"/>
              <a:gd name="connsiteY12-94" fmla="*/ 4630074 h 4774669"/>
              <a:gd name="connsiteX13-95" fmla="*/ 330610 w 7841491"/>
              <a:gd name="connsiteY13-96" fmla="*/ 4420524 h 4774669"/>
              <a:gd name="connsiteX14-97" fmla="*/ 25810 w 7841491"/>
              <a:gd name="connsiteY14-98" fmla="*/ 3410874 h 4774669"/>
              <a:gd name="connsiteX15-99" fmla="*/ 20756 w 7841491"/>
              <a:gd name="connsiteY15-100" fmla="*/ 2106921 h 4774669"/>
              <a:gd name="connsiteX16-101" fmla="*/ 273848 w 7841491"/>
              <a:gd name="connsiteY16-102" fmla="*/ 610524 h 4774669"/>
              <a:gd name="connsiteX0-103" fmla="*/ 273848 w 7841491"/>
              <a:gd name="connsiteY0-104" fmla="*/ 607372 h 4771517"/>
              <a:gd name="connsiteX1-105" fmla="*/ 616360 w 7841491"/>
              <a:gd name="connsiteY1-106" fmla="*/ 131122 h 4771517"/>
              <a:gd name="connsiteX2-107" fmla="*/ 1587910 w 7841491"/>
              <a:gd name="connsiteY2-108" fmla="*/ 54922 h 4771517"/>
              <a:gd name="connsiteX3-109" fmla="*/ 4940710 w 7841491"/>
              <a:gd name="connsiteY3-110" fmla="*/ 16822 h 4771517"/>
              <a:gd name="connsiteX4-111" fmla="*/ 6674260 w 7841491"/>
              <a:gd name="connsiteY4-112" fmla="*/ 340672 h 4771517"/>
              <a:gd name="connsiteX5-113" fmla="*/ 7531510 w 7841491"/>
              <a:gd name="connsiteY5-114" fmla="*/ 740722 h 4771517"/>
              <a:gd name="connsiteX6-115" fmla="*/ 7836310 w 7841491"/>
              <a:gd name="connsiteY6-116" fmla="*/ 2569522 h 4771517"/>
              <a:gd name="connsiteX7-117" fmla="*/ 7321960 w 7841491"/>
              <a:gd name="connsiteY7-118" fmla="*/ 4379272 h 4771517"/>
              <a:gd name="connsiteX8-119" fmla="*/ 6198010 w 7841491"/>
              <a:gd name="connsiteY8-120" fmla="*/ 4760272 h 4771517"/>
              <a:gd name="connsiteX9-121" fmla="*/ 4902610 w 7841491"/>
              <a:gd name="connsiteY9-122" fmla="*/ 4665022 h 4771517"/>
              <a:gd name="connsiteX10-123" fmla="*/ 3454810 w 7841491"/>
              <a:gd name="connsiteY10-124" fmla="*/ 4607872 h 4771517"/>
              <a:gd name="connsiteX11-125" fmla="*/ 2578510 w 7841491"/>
              <a:gd name="connsiteY11-126" fmla="*/ 4626922 h 4771517"/>
              <a:gd name="connsiteX12-127" fmla="*/ 1225960 w 7841491"/>
              <a:gd name="connsiteY12-128" fmla="*/ 4626922 h 4771517"/>
              <a:gd name="connsiteX13-129" fmla="*/ 330610 w 7841491"/>
              <a:gd name="connsiteY13-130" fmla="*/ 4417372 h 4771517"/>
              <a:gd name="connsiteX14-131" fmla="*/ 25810 w 7841491"/>
              <a:gd name="connsiteY14-132" fmla="*/ 3407722 h 4771517"/>
              <a:gd name="connsiteX15-133" fmla="*/ 20756 w 7841491"/>
              <a:gd name="connsiteY15-134" fmla="*/ 2103769 h 4771517"/>
              <a:gd name="connsiteX16-135" fmla="*/ 273848 w 7841491"/>
              <a:gd name="connsiteY16-136" fmla="*/ 607372 h 47715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6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grpSp>
        <p:nvGrpSpPr>
          <p:cNvPr id="6" name="组合 1">
            <a:extLst>
              <a:ext uri="{FF2B5EF4-FFF2-40B4-BE49-F238E27FC236}">
                <a16:creationId xmlns:a16="http://schemas.microsoft.com/office/drawing/2014/main" xmlns="" id="{1FFDC58F-CD46-403A-BC0E-59DA0704A4AC}"/>
              </a:ext>
            </a:extLst>
          </p:cNvPr>
          <p:cNvGrpSpPr/>
          <p:nvPr/>
        </p:nvGrpSpPr>
        <p:grpSpPr>
          <a:xfrm>
            <a:off x="73315" y="-612489"/>
            <a:ext cx="2818315" cy="2475346"/>
            <a:chOff x="2766484" y="2409825"/>
            <a:chExt cx="2870200" cy="2687639"/>
          </a:xfrm>
        </p:grpSpPr>
        <p:cxnSp>
          <p:nvCxnSpPr>
            <p:cNvPr id="7" name="MH_Other_1">
              <a:extLst>
                <a:ext uri="{FF2B5EF4-FFF2-40B4-BE49-F238E27FC236}">
                  <a16:creationId xmlns:a16="http://schemas.microsoft.com/office/drawing/2014/main" xmlns="" id="{43E516CB-A46C-4194-BB1E-89A444672459}"/>
                </a:ext>
              </a:extLst>
            </p:cNvPr>
            <p:cNvCxnSpPr>
              <a:cxnSpLocks/>
              <a:endCxn id="10" idx="2"/>
            </p:cNvCxnSpPr>
            <p:nvPr>
              <p:custDataLst>
                <p:tags r:id="rId1"/>
              </p:custDataLst>
            </p:nvPr>
          </p:nvCxnSpPr>
          <p:spPr bwMode="auto">
            <a:xfrm flipV="1">
              <a:off x="3252789" y="2552254"/>
              <a:ext cx="1239837" cy="1027562"/>
            </a:xfrm>
            <a:prstGeom prst="line">
              <a:avLst/>
            </a:prstGeom>
            <a:gradFill>
              <a:gsLst>
                <a:gs pos="0">
                  <a:schemeClr val="accent1">
                    <a:lumMod val="60000"/>
                    <a:lumOff val="40000"/>
                  </a:schemeClr>
                </a:gs>
                <a:gs pos="100000">
                  <a:schemeClr val="accent1">
                    <a:lumMod val="75000"/>
                  </a:schemeClr>
                </a:gs>
              </a:gsLst>
              <a:lin ang="5400000" scaled="0"/>
            </a:gradFill>
            <a:ln w="28575">
              <a:solidFill>
                <a:srgbClr val="90C8ED"/>
              </a:solidFill>
            </a:ln>
          </p:spPr>
          <p:style>
            <a:lnRef idx="1">
              <a:schemeClr val="accent1"/>
            </a:lnRef>
            <a:fillRef idx="0">
              <a:schemeClr val="accent1"/>
            </a:fillRef>
            <a:effectRef idx="0">
              <a:schemeClr val="accent1"/>
            </a:effectRef>
            <a:fontRef idx="minor">
              <a:schemeClr val="tx1"/>
            </a:fontRef>
          </p:style>
        </p:cxnSp>
        <p:cxnSp>
          <p:nvCxnSpPr>
            <p:cNvPr id="8" name="MH_Other_2">
              <a:extLst>
                <a:ext uri="{FF2B5EF4-FFF2-40B4-BE49-F238E27FC236}">
                  <a16:creationId xmlns:a16="http://schemas.microsoft.com/office/drawing/2014/main" xmlns="" id="{4F5E0CF9-2CC0-41AB-97E9-8266A1C66793}"/>
                </a:ext>
              </a:extLst>
            </p:cNvPr>
            <p:cNvCxnSpPr>
              <a:cxnSpLocks/>
              <a:stCxn id="10" idx="6"/>
            </p:cNvCxnSpPr>
            <p:nvPr>
              <p:custDataLst>
                <p:tags r:id="rId2"/>
              </p:custDataLst>
            </p:nvPr>
          </p:nvCxnSpPr>
          <p:spPr bwMode="auto">
            <a:xfrm>
              <a:off x="4685086" y="2552254"/>
              <a:ext cx="512391" cy="848172"/>
            </a:xfrm>
            <a:prstGeom prst="line">
              <a:avLst/>
            </a:prstGeom>
            <a:gradFill>
              <a:gsLst>
                <a:gs pos="0">
                  <a:schemeClr val="accent1">
                    <a:lumMod val="60000"/>
                    <a:lumOff val="40000"/>
                  </a:schemeClr>
                </a:gs>
                <a:gs pos="100000">
                  <a:schemeClr val="accent1">
                    <a:lumMod val="75000"/>
                  </a:schemeClr>
                </a:gs>
              </a:gsLst>
              <a:lin ang="5400000" scaled="0"/>
            </a:gradFill>
            <a:ln w="28575">
              <a:solidFill>
                <a:srgbClr val="90C8ED"/>
              </a:solidFill>
            </a:ln>
          </p:spPr>
          <p:style>
            <a:lnRef idx="1">
              <a:schemeClr val="accent1"/>
            </a:lnRef>
            <a:fillRef idx="0">
              <a:schemeClr val="accent1"/>
            </a:fillRef>
            <a:effectRef idx="0">
              <a:schemeClr val="accent1"/>
            </a:effectRef>
            <a:fontRef idx="minor">
              <a:schemeClr val="tx1"/>
            </a:fontRef>
          </p:style>
        </p:cxnSp>
        <p:sp>
          <p:nvSpPr>
            <p:cNvPr id="9" name="MH_Other_3">
              <a:extLst>
                <a:ext uri="{FF2B5EF4-FFF2-40B4-BE49-F238E27FC236}">
                  <a16:creationId xmlns:a16="http://schemas.microsoft.com/office/drawing/2014/main" xmlns="" id="{4A3BBD4C-352C-4A89-93A4-120C2CC17F64}"/>
                </a:ext>
              </a:extLst>
            </p:cNvPr>
            <p:cNvSpPr/>
            <p:nvPr>
              <p:custDataLst>
                <p:tags r:id="rId3"/>
              </p:custDataLst>
            </p:nvPr>
          </p:nvSpPr>
          <p:spPr bwMode="auto">
            <a:xfrm>
              <a:off x="4424364" y="2409825"/>
              <a:ext cx="325437" cy="325438"/>
            </a:xfrm>
            <a:prstGeom prst="ellipse">
              <a:avLst/>
            </a:prstGeom>
            <a:gradFill>
              <a:gsLst>
                <a:gs pos="0">
                  <a:srgbClr val="90C8ED"/>
                </a:gs>
                <a:gs pos="100000">
                  <a:srgbClr val="0070C0"/>
                </a:gs>
              </a:gsLst>
              <a:lin ang="5400000" scaled="0"/>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sp>
          <p:nvSpPr>
            <p:cNvPr id="10" name="MH_Other_4">
              <a:extLst>
                <a:ext uri="{FF2B5EF4-FFF2-40B4-BE49-F238E27FC236}">
                  <a16:creationId xmlns:a16="http://schemas.microsoft.com/office/drawing/2014/main" xmlns="" id="{C51DBEDF-7FFA-414E-8483-8C529E50FB40}"/>
                </a:ext>
              </a:extLst>
            </p:cNvPr>
            <p:cNvSpPr/>
            <p:nvPr>
              <p:custDataLst>
                <p:tags r:id="rId4"/>
              </p:custDataLst>
            </p:nvPr>
          </p:nvSpPr>
          <p:spPr bwMode="auto">
            <a:xfrm>
              <a:off x="4492626" y="2437508"/>
              <a:ext cx="192460" cy="229492"/>
            </a:xfrm>
            <a:prstGeom prst="ellipse">
              <a:avLst/>
            </a:prstGeom>
            <a:solidFill>
              <a:schemeClr val="accent1">
                <a:lumMod val="75000"/>
              </a:schemeClr>
            </a:solidFill>
            <a:ln w="3175">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sp>
          <p:nvSpPr>
            <p:cNvPr id="11" name="MH_Other_5">
              <a:extLst>
                <a:ext uri="{FF2B5EF4-FFF2-40B4-BE49-F238E27FC236}">
                  <a16:creationId xmlns:a16="http://schemas.microsoft.com/office/drawing/2014/main" xmlns="" id="{EF3FEE29-0D60-4C09-93F1-902EDEC30C48}"/>
                </a:ext>
              </a:extLst>
            </p:cNvPr>
            <p:cNvSpPr/>
            <p:nvPr>
              <p:custDataLst>
                <p:tags r:id="rId5"/>
              </p:custDataLst>
            </p:nvPr>
          </p:nvSpPr>
          <p:spPr bwMode="auto">
            <a:xfrm rot="21295192">
              <a:off x="2766484" y="3455989"/>
              <a:ext cx="2870200" cy="1641475"/>
            </a:xfrm>
            <a:custGeom>
              <a:avLst/>
              <a:gdLst>
                <a:gd name="connsiteX0" fmla="*/ 2696097 w 2870929"/>
                <a:gd name="connsiteY0" fmla="*/ 0 h 1640509"/>
                <a:gd name="connsiteX1" fmla="*/ 2866543 w 2870929"/>
                <a:gd name="connsiteY1" fmla="*/ 169292 h 1640509"/>
                <a:gd name="connsiteX2" fmla="*/ 2870929 w 2870929"/>
                <a:gd name="connsiteY2" fmla="*/ 1461495 h 1640509"/>
                <a:gd name="connsiteX3" fmla="*/ 2701636 w 2870929"/>
                <a:gd name="connsiteY3" fmla="*/ 1631941 h 1640509"/>
                <a:gd name="connsiteX4" fmla="*/ 177541 w 2870929"/>
                <a:gd name="connsiteY4" fmla="*/ 1640509 h 1640509"/>
                <a:gd name="connsiteX5" fmla="*/ 7095 w 2870929"/>
                <a:gd name="connsiteY5" fmla="*/ 1471216 h 1640509"/>
                <a:gd name="connsiteX6" fmla="*/ 4834 w 2870929"/>
                <a:gd name="connsiteY6" fmla="*/ 805013 h 1640509"/>
                <a:gd name="connsiteX7" fmla="*/ 0 w 2870929"/>
                <a:gd name="connsiteY7" fmla="*/ 805013 h 1640509"/>
                <a:gd name="connsiteX8" fmla="*/ 0 w 2870929"/>
                <a:gd name="connsiteY8" fmla="*/ 144881 h 1640509"/>
                <a:gd name="connsiteX9" fmla="*/ 132030 w 2870929"/>
                <a:gd name="connsiteY9" fmla="*/ 12851 h 1640509"/>
                <a:gd name="connsiteX10" fmla="*/ 151150 w 2870929"/>
                <a:gd name="connsiteY10" fmla="*/ 12851 h 1640509"/>
                <a:gd name="connsiteX11" fmla="*/ 172001 w 2870929"/>
                <a:gd name="connsiteY11" fmla="*/ 8568 h 1640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70929" h="1640509">
                  <a:moveTo>
                    <a:pt x="2696097" y="0"/>
                  </a:moveTo>
                  <a:cubicBezTo>
                    <a:pt x="2789914" y="-318"/>
                    <a:pt x="2866224" y="75476"/>
                    <a:pt x="2866543" y="169292"/>
                  </a:cubicBezTo>
                  <a:lnTo>
                    <a:pt x="2870929" y="1461495"/>
                  </a:lnTo>
                  <a:cubicBezTo>
                    <a:pt x="2871247" y="1555311"/>
                    <a:pt x="2795453" y="1631622"/>
                    <a:pt x="2701636" y="1631941"/>
                  </a:cubicBezTo>
                  <a:lnTo>
                    <a:pt x="177541" y="1640509"/>
                  </a:lnTo>
                  <a:cubicBezTo>
                    <a:pt x="83724" y="1640827"/>
                    <a:pt x="7414" y="1565032"/>
                    <a:pt x="7095" y="1471216"/>
                  </a:cubicBezTo>
                  <a:lnTo>
                    <a:pt x="4834" y="805013"/>
                  </a:lnTo>
                  <a:lnTo>
                    <a:pt x="0" y="805013"/>
                  </a:lnTo>
                  <a:lnTo>
                    <a:pt x="0" y="144881"/>
                  </a:lnTo>
                  <a:cubicBezTo>
                    <a:pt x="0" y="71963"/>
                    <a:pt x="59112" y="12851"/>
                    <a:pt x="132030" y="12851"/>
                  </a:cubicBezTo>
                  <a:lnTo>
                    <a:pt x="151150" y="12851"/>
                  </a:lnTo>
                  <a:lnTo>
                    <a:pt x="172001" y="8568"/>
                  </a:lnTo>
                  <a:close/>
                </a:path>
              </a:pathLst>
            </a:custGeom>
            <a:solidFill>
              <a:srgbClr val="90C8E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sp>
          <p:nvSpPr>
            <p:cNvPr id="12" name="MH_SubTitle_1">
              <a:extLst>
                <a:ext uri="{FF2B5EF4-FFF2-40B4-BE49-F238E27FC236}">
                  <a16:creationId xmlns:a16="http://schemas.microsoft.com/office/drawing/2014/main" xmlns="" id="{AD70F0D7-BBDC-4368-83D9-D99825FB03C0}"/>
                </a:ext>
              </a:extLst>
            </p:cNvPr>
            <p:cNvSpPr/>
            <p:nvPr>
              <p:custDataLst>
                <p:tags r:id="rId6"/>
              </p:custDataLst>
            </p:nvPr>
          </p:nvSpPr>
          <p:spPr bwMode="auto">
            <a:xfrm rot="21283523">
              <a:off x="2951163" y="3619500"/>
              <a:ext cx="2620962" cy="1346200"/>
            </a:xfrm>
            <a:prstGeom prst="roundRect">
              <a:avLst>
                <a:gd name="adj" fmla="val 7418"/>
              </a:avLst>
            </a:prstGeom>
            <a:solidFill>
              <a:srgbClr val="FFFFFF"/>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marL="0" marR="0" lvl="0" indent="0" algn="ctr" defTabSz="457200" rtl="0" eaLnBrk="1" fontAlgn="auto" latinLnBrk="0" hangingPunct="1">
                <a:lnSpc>
                  <a:spcPct val="150000"/>
                </a:lnSpc>
                <a:spcBef>
                  <a:spcPts val="0"/>
                </a:spcBef>
                <a:spcAft>
                  <a:spcPts val="0"/>
                </a:spcAft>
                <a:buClr>
                  <a:srgbClr val="404040"/>
                </a:buClr>
                <a:buSzPts val="1600"/>
                <a:buFontTx/>
                <a:buNone/>
                <a:tabLst/>
                <a:defRPr/>
              </a:pPr>
              <a:endParaRPr kumimoji="0" lang="zh-CN" altLang="en-US" sz="1800" b="0" i="0" u="none" strike="noStrike" kern="1200" cap="none" spc="0" normalizeH="0" baseline="0" noProof="0" dirty="0">
                <a:ln>
                  <a:noFill/>
                </a:ln>
                <a:solidFill>
                  <a:srgbClr val="0070C0"/>
                </a:solidFill>
                <a:effectLst/>
                <a:uLnTx/>
                <a:uFillTx/>
                <a:latin typeface="Calibri"/>
                <a:ea typeface="等线" panose="02010600030101010101" pitchFamily="2" charset="-122"/>
                <a:cs typeface="+mn-cs"/>
              </a:endParaRPr>
            </a:p>
          </p:txBody>
        </p:sp>
        <p:sp>
          <p:nvSpPr>
            <p:cNvPr id="13" name="MH_Other_6">
              <a:extLst>
                <a:ext uri="{FF2B5EF4-FFF2-40B4-BE49-F238E27FC236}">
                  <a16:creationId xmlns:a16="http://schemas.microsoft.com/office/drawing/2014/main" xmlns="" id="{FF8EC8D3-DBF6-445A-BE7E-7A15443A5293}"/>
                </a:ext>
              </a:extLst>
            </p:cNvPr>
            <p:cNvSpPr/>
            <p:nvPr>
              <p:custDataLst>
                <p:tags r:id="rId7"/>
              </p:custDataLst>
            </p:nvPr>
          </p:nvSpPr>
          <p:spPr bwMode="auto">
            <a:xfrm rot="21283523">
              <a:off x="3198813" y="3579813"/>
              <a:ext cx="119062" cy="119062"/>
            </a:xfrm>
            <a:prstGeom prst="ellipse">
              <a:avLst/>
            </a:prstGeom>
            <a:gradFill>
              <a:gsLst>
                <a:gs pos="0">
                  <a:schemeClr val="accent1">
                    <a:lumMod val="60000"/>
                    <a:lumOff val="40000"/>
                  </a:schemeClr>
                </a:gs>
                <a:gs pos="100000">
                  <a:schemeClr val="accent1">
                    <a:lumMod val="75000"/>
                  </a:schemeClr>
                </a:gs>
              </a:gsLst>
              <a:lin ang="5400000" scaled="0"/>
            </a:gradFill>
            <a:ln w="3175">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sp>
          <p:nvSpPr>
            <p:cNvPr id="14" name="MH_Other_7">
              <a:extLst>
                <a:ext uri="{FF2B5EF4-FFF2-40B4-BE49-F238E27FC236}">
                  <a16:creationId xmlns:a16="http://schemas.microsoft.com/office/drawing/2014/main" xmlns="" id="{FB084647-E6B3-4B95-8A50-C2ECFB135809}"/>
                </a:ext>
              </a:extLst>
            </p:cNvPr>
            <p:cNvSpPr/>
            <p:nvPr>
              <p:custDataLst>
                <p:tags r:id="rId8"/>
              </p:custDataLst>
            </p:nvPr>
          </p:nvSpPr>
          <p:spPr bwMode="auto">
            <a:xfrm rot="21283523">
              <a:off x="5143501" y="3400426"/>
              <a:ext cx="119063" cy="119063"/>
            </a:xfrm>
            <a:prstGeom prst="ellipse">
              <a:avLst/>
            </a:prstGeom>
            <a:gradFill>
              <a:gsLst>
                <a:gs pos="0">
                  <a:schemeClr val="accent1">
                    <a:lumMod val="60000"/>
                    <a:lumOff val="40000"/>
                  </a:schemeClr>
                </a:gs>
                <a:gs pos="100000">
                  <a:schemeClr val="accent1">
                    <a:lumMod val="75000"/>
                  </a:schemeClr>
                </a:gs>
              </a:gsLst>
              <a:lin ang="5400000" scaled="0"/>
            </a:gradFill>
            <a:ln w="3175">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grpSp>
      <p:pic>
        <p:nvPicPr>
          <p:cNvPr id="16" name="图片 4">
            <a:extLst>
              <a:ext uri="{FF2B5EF4-FFF2-40B4-BE49-F238E27FC236}">
                <a16:creationId xmlns:a16="http://schemas.microsoft.com/office/drawing/2014/main" xmlns="" id="{7E09A259-7235-4627-A0A8-44838C705322}"/>
              </a:ext>
            </a:extLst>
          </p:cNvPr>
          <p:cNvPicPr>
            <a:picLocks noChangeAspect="1"/>
          </p:cNvPicPr>
          <p:nvPr/>
        </p:nvPicPr>
        <p:blipFill>
          <a:blip r:embed="rId10">
            <a:duotone>
              <a:prstClr val="black"/>
              <a:srgbClr val="D9C3A5">
                <a:tint val="50000"/>
                <a:satMod val="180000"/>
              </a:srgbClr>
            </a:duotone>
          </a:blip>
          <a:stretch>
            <a:fillRect/>
          </a:stretch>
        </p:blipFill>
        <p:spPr>
          <a:xfrm rot="21056238">
            <a:off x="10034604" y="164232"/>
            <a:ext cx="1913866" cy="786007"/>
          </a:xfrm>
          <a:prstGeom prst="rect">
            <a:avLst/>
          </a:prstGeom>
        </p:spPr>
      </p:pic>
      <p:pic>
        <p:nvPicPr>
          <p:cNvPr id="18" name="Picture 6" descr="Khinh khí cầu phim Hoạt hình - Khinh khí cầu véc tơ png tải về - Miễn phí  trong suốt Khinh Khí Cầu png Tải về.">
            <a:extLst>
              <a:ext uri="{FF2B5EF4-FFF2-40B4-BE49-F238E27FC236}">
                <a16:creationId xmlns:a16="http://schemas.microsoft.com/office/drawing/2014/main" xmlns="" id="{7212B6F4-D32A-4326-BD94-528D67817245}"/>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3889" r="98111">
                        <a14:foregroundMark x1="78556" y1="28556" x2="78556" y2="40000"/>
                        <a14:foregroundMark x1="15111" y1="57222" x2="8778" y2="44556"/>
                      </a14:backgroundRemoval>
                    </a14:imgEffect>
                  </a14:imgLayer>
                </a14:imgProps>
              </a:ext>
              <a:ext uri="{28A0092B-C50C-407E-A947-70E740481C1C}">
                <a14:useLocalDpi xmlns:a14="http://schemas.microsoft.com/office/drawing/2010/main" val="0"/>
              </a:ext>
            </a:extLst>
          </a:blip>
          <a:srcRect/>
          <a:stretch>
            <a:fillRect/>
          </a:stretch>
        </p:blipFill>
        <p:spPr bwMode="auto">
          <a:xfrm rot="2470486">
            <a:off x="2286164" y="54979"/>
            <a:ext cx="1192164" cy="1342820"/>
          </a:xfrm>
          <a:prstGeom prst="rect">
            <a:avLst/>
          </a:prstGeom>
          <a:noFill/>
          <a:extLst>
            <a:ext uri="{909E8E84-426E-40DD-AFC4-6F175D3DCCD1}">
              <a14:hiddenFill xmlns:a14="http://schemas.microsoft.com/office/drawing/2010/main">
                <a:solidFill>
                  <a:srgbClr val="FFFFFF"/>
                </a:solidFill>
              </a14:hiddenFill>
            </a:ext>
          </a:extLst>
        </p:spPr>
      </p:pic>
      <p:pic>
        <p:nvPicPr>
          <p:cNvPr id="24" name="Google Shape;463;p7">
            <a:extLst>
              <a:ext uri="{FF2B5EF4-FFF2-40B4-BE49-F238E27FC236}">
                <a16:creationId xmlns:a16="http://schemas.microsoft.com/office/drawing/2014/main" xmlns="" id="{91786E4E-27EE-4521-B1B5-983712965C6A}"/>
              </a:ext>
            </a:extLst>
          </p:cNvPr>
          <p:cNvPicPr preferRelativeResize="0"/>
          <p:nvPr/>
        </p:nvPicPr>
        <p:blipFill rotWithShape="1">
          <a:blip r:embed="rId13">
            <a:alphaModFix/>
          </a:blip>
          <a:srcRect/>
          <a:stretch/>
        </p:blipFill>
        <p:spPr>
          <a:xfrm>
            <a:off x="206493" y="5543701"/>
            <a:ext cx="895213" cy="846656"/>
          </a:xfrm>
          <a:prstGeom prst="rect">
            <a:avLst/>
          </a:prstGeom>
          <a:noFill/>
          <a:ln>
            <a:noFill/>
          </a:ln>
        </p:spPr>
      </p:pic>
      <p:pic>
        <p:nvPicPr>
          <p:cNvPr id="25" name="Google Shape;464;p7">
            <a:extLst>
              <a:ext uri="{FF2B5EF4-FFF2-40B4-BE49-F238E27FC236}">
                <a16:creationId xmlns:a16="http://schemas.microsoft.com/office/drawing/2014/main" xmlns="" id="{057D22FD-5988-4521-AF03-12E01BFC99FD}"/>
              </a:ext>
            </a:extLst>
          </p:cNvPr>
          <p:cNvPicPr preferRelativeResize="0"/>
          <p:nvPr/>
        </p:nvPicPr>
        <p:blipFill rotWithShape="1">
          <a:blip r:embed="rId14">
            <a:alphaModFix/>
          </a:blip>
          <a:srcRect/>
          <a:stretch/>
        </p:blipFill>
        <p:spPr>
          <a:xfrm>
            <a:off x="1338139" y="5475802"/>
            <a:ext cx="861629" cy="976159"/>
          </a:xfrm>
          <a:prstGeom prst="rect">
            <a:avLst/>
          </a:prstGeom>
          <a:noFill/>
          <a:ln>
            <a:noFill/>
          </a:ln>
        </p:spPr>
      </p:pic>
      <p:pic>
        <p:nvPicPr>
          <p:cNvPr id="26" name="Google Shape;465;p7">
            <a:extLst>
              <a:ext uri="{FF2B5EF4-FFF2-40B4-BE49-F238E27FC236}">
                <a16:creationId xmlns:a16="http://schemas.microsoft.com/office/drawing/2014/main" xmlns="" id="{20906A95-AD68-4B73-97AC-B7B5BF7BFC0D}"/>
              </a:ext>
            </a:extLst>
          </p:cNvPr>
          <p:cNvPicPr preferRelativeResize="0"/>
          <p:nvPr/>
        </p:nvPicPr>
        <p:blipFill rotWithShape="1">
          <a:blip r:embed="rId15">
            <a:alphaModFix/>
          </a:blip>
          <a:srcRect/>
          <a:stretch/>
        </p:blipFill>
        <p:spPr>
          <a:xfrm>
            <a:off x="2409394" y="5519647"/>
            <a:ext cx="874982" cy="950567"/>
          </a:xfrm>
          <a:prstGeom prst="rect">
            <a:avLst/>
          </a:prstGeom>
          <a:noFill/>
          <a:ln>
            <a:noFill/>
          </a:ln>
        </p:spPr>
      </p:pic>
      <p:pic>
        <p:nvPicPr>
          <p:cNvPr id="2" name="Picture 1">
            <a:extLst>
              <a:ext uri="{FF2B5EF4-FFF2-40B4-BE49-F238E27FC236}">
                <a16:creationId xmlns:a16="http://schemas.microsoft.com/office/drawing/2014/main" xmlns="" id="{BF8FFC59-8E76-3779-1AEA-981A59897CE5}"/>
              </a:ext>
            </a:extLst>
          </p:cNvPr>
          <p:cNvPicPr>
            <a:picLocks noChangeAspect="1"/>
          </p:cNvPicPr>
          <p:nvPr/>
        </p:nvPicPr>
        <p:blipFill>
          <a:blip r:embed="rId16"/>
          <a:stretch>
            <a:fillRect/>
          </a:stretch>
        </p:blipFill>
        <p:spPr>
          <a:xfrm>
            <a:off x="0" y="363785"/>
            <a:ext cx="3011685" cy="1615580"/>
          </a:xfrm>
          <a:prstGeom prst="rect">
            <a:avLst/>
          </a:prstGeom>
        </p:spPr>
      </p:pic>
      <p:sp>
        <p:nvSpPr>
          <p:cNvPr id="3" name="Freeform 3">
            <a:extLst>
              <a:ext uri="{FF2B5EF4-FFF2-40B4-BE49-F238E27FC236}">
                <a16:creationId xmlns:a16="http://schemas.microsoft.com/office/drawing/2014/main" xmlns="" id="{151C5143-B408-0F1E-8537-3499CE157D7C}"/>
              </a:ext>
            </a:extLst>
          </p:cNvPr>
          <p:cNvSpPr/>
          <p:nvPr/>
        </p:nvSpPr>
        <p:spPr>
          <a:xfrm>
            <a:off x="8077200" y="2994946"/>
            <a:ext cx="4114800" cy="4068508"/>
          </a:xfrm>
          <a:custGeom>
            <a:avLst/>
            <a:gdLst/>
            <a:ahLst/>
            <a:cxnLst/>
            <a:rect l="l" t="t" r="r" b="b"/>
            <a:pathLst>
              <a:path w="4114800" h="4068508">
                <a:moveTo>
                  <a:pt x="0" y="0"/>
                </a:moveTo>
                <a:lnTo>
                  <a:pt x="4114800" y="0"/>
                </a:lnTo>
                <a:lnTo>
                  <a:pt x="4114800" y="4068508"/>
                </a:lnTo>
                <a:lnTo>
                  <a:pt x="0" y="4068508"/>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pic>
        <p:nvPicPr>
          <p:cNvPr id="5" name="Picture 4">
            <a:extLst>
              <a:ext uri="{FF2B5EF4-FFF2-40B4-BE49-F238E27FC236}">
                <a16:creationId xmlns:a16="http://schemas.microsoft.com/office/drawing/2014/main" xmlns="" id="{13BE6D7A-9E89-17C7-FBE4-3833BE5DB4AE}"/>
              </a:ext>
            </a:extLst>
          </p:cNvPr>
          <p:cNvPicPr>
            <a:picLocks noChangeAspect="1"/>
          </p:cNvPicPr>
          <p:nvPr/>
        </p:nvPicPr>
        <p:blipFill>
          <a:blip r:embed="rId19"/>
          <a:stretch>
            <a:fillRect/>
          </a:stretch>
        </p:blipFill>
        <p:spPr>
          <a:xfrm>
            <a:off x="1291243" y="2295525"/>
            <a:ext cx="8788806" cy="2453727"/>
          </a:xfrm>
          <a:prstGeom prst="rect">
            <a:avLst/>
          </a:prstGeom>
        </p:spPr>
      </p:pic>
      <p:pic>
        <p:nvPicPr>
          <p:cNvPr id="19" name="Picture 18">
            <a:extLst>
              <a:ext uri="{FF2B5EF4-FFF2-40B4-BE49-F238E27FC236}">
                <a16:creationId xmlns:a16="http://schemas.microsoft.com/office/drawing/2014/main" xmlns="" id="{199134A6-FAA6-7A72-70F7-83FBC2C69CC1}"/>
              </a:ext>
            </a:extLst>
          </p:cNvPr>
          <p:cNvPicPr>
            <a:picLocks noChangeAspect="1"/>
          </p:cNvPicPr>
          <p:nvPr/>
        </p:nvPicPr>
        <p:blipFill>
          <a:blip r:embed="rId20"/>
          <a:stretch>
            <a:fillRect/>
          </a:stretch>
        </p:blipFill>
        <p:spPr>
          <a:xfrm>
            <a:off x="4077302" y="1166186"/>
            <a:ext cx="3694496" cy="1268078"/>
          </a:xfrm>
          <a:prstGeom prst="rect">
            <a:avLst/>
          </a:prstGeom>
        </p:spPr>
      </p:pic>
    </p:spTree>
    <p:extLst>
      <p:ext uri="{BB962C8B-B14F-4D97-AF65-F5344CB8AC3E}">
        <p14:creationId xmlns:p14="http://schemas.microsoft.com/office/powerpoint/2010/main" val="2116926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25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1+#ppt_w/2"/>
                                          </p:val>
                                        </p:tav>
                                        <p:tav tm="100000">
                                          <p:val>
                                            <p:strVal val="#ppt_x"/>
                                          </p:val>
                                        </p:tav>
                                      </p:tavLst>
                                    </p:anim>
                                    <p:anim calcmode="lin" valueType="num">
                                      <p:cBhvr additive="base">
                                        <p:cTn id="13" dur="500" fill="hold"/>
                                        <p:tgtEl>
                                          <p:spTgt spid="16"/>
                                        </p:tgtEl>
                                        <p:attrNameLst>
                                          <p:attrName>ppt_y</p:attrName>
                                        </p:attrNameLst>
                                      </p:cBhvr>
                                      <p:tavLst>
                                        <p:tav tm="0">
                                          <p:val>
                                            <p:strVal val="#ppt_y"/>
                                          </p:val>
                                        </p:tav>
                                        <p:tav tm="100000">
                                          <p:val>
                                            <p:strVal val="#ppt_y"/>
                                          </p:val>
                                        </p:tav>
                                      </p:tavLst>
                                    </p:anim>
                                  </p:childTnLst>
                                </p:cTn>
                              </p:par>
                              <p:par>
                                <p:cTn id="14" presetID="30" presetClass="entr" presetSubtype="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800" decel="100000"/>
                                        <p:tgtEl>
                                          <p:spTgt spid="24"/>
                                        </p:tgtEl>
                                      </p:cBhvr>
                                    </p:animEffect>
                                    <p:anim calcmode="lin" valueType="num">
                                      <p:cBhvr>
                                        <p:cTn id="17" dur="800" decel="100000" fill="hold"/>
                                        <p:tgtEl>
                                          <p:spTgt spid="24"/>
                                        </p:tgtEl>
                                        <p:attrNameLst>
                                          <p:attrName>style.rotation</p:attrName>
                                        </p:attrNameLst>
                                      </p:cBhvr>
                                      <p:tavLst>
                                        <p:tav tm="0">
                                          <p:val>
                                            <p:fltVal val="-90"/>
                                          </p:val>
                                        </p:tav>
                                        <p:tav tm="100000">
                                          <p:val>
                                            <p:fltVal val="0"/>
                                          </p:val>
                                        </p:tav>
                                      </p:tavLst>
                                    </p:anim>
                                    <p:anim calcmode="lin" valueType="num">
                                      <p:cBhvr>
                                        <p:cTn id="18" dur="800" decel="100000" fill="hold"/>
                                        <p:tgtEl>
                                          <p:spTgt spid="24"/>
                                        </p:tgtEl>
                                        <p:attrNameLst>
                                          <p:attrName>ppt_x</p:attrName>
                                        </p:attrNameLst>
                                      </p:cBhvr>
                                      <p:tavLst>
                                        <p:tav tm="0">
                                          <p:val>
                                            <p:strVal val="#ppt_x+0.4"/>
                                          </p:val>
                                        </p:tav>
                                        <p:tav tm="100000">
                                          <p:val>
                                            <p:strVal val="#ppt_x-0.05"/>
                                          </p:val>
                                        </p:tav>
                                      </p:tavLst>
                                    </p:anim>
                                    <p:anim calcmode="lin" valueType="num">
                                      <p:cBhvr>
                                        <p:cTn id="19" dur="800" decel="100000" fill="hold"/>
                                        <p:tgtEl>
                                          <p:spTgt spid="24"/>
                                        </p:tgtEl>
                                        <p:attrNameLst>
                                          <p:attrName>ppt_y</p:attrName>
                                        </p:attrNameLst>
                                      </p:cBhvr>
                                      <p:tavLst>
                                        <p:tav tm="0">
                                          <p:val>
                                            <p:strVal val="#ppt_y-0.4"/>
                                          </p:val>
                                        </p:tav>
                                        <p:tav tm="100000">
                                          <p:val>
                                            <p:strVal val="#ppt_y+0.1"/>
                                          </p:val>
                                        </p:tav>
                                      </p:tavLst>
                                    </p:anim>
                                    <p:anim calcmode="lin" valueType="num">
                                      <p:cBhvr>
                                        <p:cTn id="20" dur="200" accel="100000" fill="hold">
                                          <p:stCondLst>
                                            <p:cond delay="800"/>
                                          </p:stCondLst>
                                        </p:cTn>
                                        <p:tgtEl>
                                          <p:spTgt spid="24"/>
                                        </p:tgtEl>
                                        <p:attrNameLst>
                                          <p:attrName>ppt_x</p:attrName>
                                        </p:attrNameLst>
                                      </p:cBhvr>
                                      <p:tavLst>
                                        <p:tav tm="0">
                                          <p:val>
                                            <p:strVal val="#ppt_x-0.05"/>
                                          </p:val>
                                        </p:tav>
                                        <p:tav tm="100000">
                                          <p:val>
                                            <p:strVal val="#ppt_x"/>
                                          </p:val>
                                        </p:tav>
                                      </p:tavLst>
                                    </p:anim>
                                    <p:anim calcmode="lin" valueType="num">
                                      <p:cBhvr>
                                        <p:cTn id="21" dur="200" accel="100000" fill="hold">
                                          <p:stCondLst>
                                            <p:cond delay="800"/>
                                          </p:stCondLst>
                                        </p:cTn>
                                        <p:tgtEl>
                                          <p:spTgt spid="24"/>
                                        </p:tgtEl>
                                        <p:attrNameLst>
                                          <p:attrName>ppt_y</p:attrName>
                                        </p:attrNameLst>
                                      </p:cBhvr>
                                      <p:tavLst>
                                        <p:tav tm="0">
                                          <p:val>
                                            <p:strVal val="#ppt_y+0.1"/>
                                          </p:val>
                                        </p:tav>
                                        <p:tav tm="100000">
                                          <p:val>
                                            <p:strVal val="#ppt_y"/>
                                          </p:val>
                                        </p:tav>
                                      </p:tavLst>
                                    </p:anim>
                                  </p:childTnLst>
                                </p:cTn>
                              </p:par>
                              <p:par>
                                <p:cTn id="22" presetID="30"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800" decel="100000"/>
                                        <p:tgtEl>
                                          <p:spTgt spid="25"/>
                                        </p:tgtEl>
                                      </p:cBhvr>
                                    </p:animEffect>
                                    <p:anim calcmode="lin" valueType="num">
                                      <p:cBhvr>
                                        <p:cTn id="25" dur="800" decel="100000" fill="hold"/>
                                        <p:tgtEl>
                                          <p:spTgt spid="25"/>
                                        </p:tgtEl>
                                        <p:attrNameLst>
                                          <p:attrName>style.rotation</p:attrName>
                                        </p:attrNameLst>
                                      </p:cBhvr>
                                      <p:tavLst>
                                        <p:tav tm="0">
                                          <p:val>
                                            <p:fltVal val="-90"/>
                                          </p:val>
                                        </p:tav>
                                        <p:tav tm="100000">
                                          <p:val>
                                            <p:fltVal val="0"/>
                                          </p:val>
                                        </p:tav>
                                      </p:tavLst>
                                    </p:anim>
                                    <p:anim calcmode="lin" valueType="num">
                                      <p:cBhvr>
                                        <p:cTn id="26" dur="800" decel="100000" fill="hold"/>
                                        <p:tgtEl>
                                          <p:spTgt spid="25"/>
                                        </p:tgtEl>
                                        <p:attrNameLst>
                                          <p:attrName>ppt_x</p:attrName>
                                        </p:attrNameLst>
                                      </p:cBhvr>
                                      <p:tavLst>
                                        <p:tav tm="0">
                                          <p:val>
                                            <p:strVal val="#ppt_x+0.4"/>
                                          </p:val>
                                        </p:tav>
                                        <p:tav tm="100000">
                                          <p:val>
                                            <p:strVal val="#ppt_x-0.05"/>
                                          </p:val>
                                        </p:tav>
                                      </p:tavLst>
                                    </p:anim>
                                    <p:anim calcmode="lin" valueType="num">
                                      <p:cBhvr>
                                        <p:cTn id="27" dur="800" decel="100000" fill="hold"/>
                                        <p:tgtEl>
                                          <p:spTgt spid="25"/>
                                        </p:tgtEl>
                                        <p:attrNameLst>
                                          <p:attrName>ppt_y</p:attrName>
                                        </p:attrNameLst>
                                      </p:cBhvr>
                                      <p:tavLst>
                                        <p:tav tm="0">
                                          <p:val>
                                            <p:strVal val="#ppt_y-0.4"/>
                                          </p:val>
                                        </p:tav>
                                        <p:tav tm="100000">
                                          <p:val>
                                            <p:strVal val="#ppt_y+0.1"/>
                                          </p:val>
                                        </p:tav>
                                      </p:tavLst>
                                    </p:anim>
                                    <p:anim calcmode="lin" valueType="num">
                                      <p:cBhvr>
                                        <p:cTn id="28" dur="200" accel="100000" fill="hold">
                                          <p:stCondLst>
                                            <p:cond delay="800"/>
                                          </p:stCondLst>
                                        </p:cTn>
                                        <p:tgtEl>
                                          <p:spTgt spid="25"/>
                                        </p:tgtEl>
                                        <p:attrNameLst>
                                          <p:attrName>ppt_x</p:attrName>
                                        </p:attrNameLst>
                                      </p:cBhvr>
                                      <p:tavLst>
                                        <p:tav tm="0">
                                          <p:val>
                                            <p:strVal val="#ppt_x-0.05"/>
                                          </p:val>
                                        </p:tav>
                                        <p:tav tm="100000">
                                          <p:val>
                                            <p:strVal val="#ppt_x"/>
                                          </p:val>
                                        </p:tav>
                                      </p:tavLst>
                                    </p:anim>
                                    <p:anim calcmode="lin" valueType="num">
                                      <p:cBhvr>
                                        <p:cTn id="29" dur="200" accel="100000" fill="hold">
                                          <p:stCondLst>
                                            <p:cond delay="800"/>
                                          </p:stCondLst>
                                        </p:cTn>
                                        <p:tgtEl>
                                          <p:spTgt spid="25"/>
                                        </p:tgtEl>
                                        <p:attrNameLst>
                                          <p:attrName>ppt_y</p:attrName>
                                        </p:attrNameLst>
                                      </p:cBhvr>
                                      <p:tavLst>
                                        <p:tav tm="0">
                                          <p:val>
                                            <p:strVal val="#ppt_y+0.1"/>
                                          </p:val>
                                        </p:tav>
                                        <p:tav tm="100000">
                                          <p:val>
                                            <p:strVal val="#ppt_y"/>
                                          </p:val>
                                        </p:tav>
                                      </p:tavLst>
                                    </p:anim>
                                  </p:childTnLst>
                                </p:cTn>
                              </p:par>
                              <p:par>
                                <p:cTn id="30" presetID="30" presetClass="entr" presetSubtype="0"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800" decel="100000"/>
                                        <p:tgtEl>
                                          <p:spTgt spid="26"/>
                                        </p:tgtEl>
                                      </p:cBhvr>
                                    </p:animEffect>
                                    <p:anim calcmode="lin" valueType="num">
                                      <p:cBhvr>
                                        <p:cTn id="33" dur="800" decel="100000" fill="hold"/>
                                        <p:tgtEl>
                                          <p:spTgt spid="26"/>
                                        </p:tgtEl>
                                        <p:attrNameLst>
                                          <p:attrName>style.rotation</p:attrName>
                                        </p:attrNameLst>
                                      </p:cBhvr>
                                      <p:tavLst>
                                        <p:tav tm="0">
                                          <p:val>
                                            <p:fltVal val="-90"/>
                                          </p:val>
                                        </p:tav>
                                        <p:tav tm="100000">
                                          <p:val>
                                            <p:fltVal val="0"/>
                                          </p:val>
                                        </p:tav>
                                      </p:tavLst>
                                    </p:anim>
                                    <p:anim calcmode="lin" valueType="num">
                                      <p:cBhvr>
                                        <p:cTn id="34" dur="800" decel="100000" fill="hold"/>
                                        <p:tgtEl>
                                          <p:spTgt spid="26"/>
                                        </p:tgtEl>
                                        <p:attrNameLst>
                                          <p:attrName>ppt_x</p:attrName>
                                        </p:attrNameLst>
                                      </p:cBhvr>
                                      <p:tavLst>
                                        <p:tav tm="0">
                                          <p:val>
                                            <p:strVal val="#ppt_x+0.4"/>
                                          </p:val>
                                        </p:tav>
                                        <p:tav tm="100000">
                                          <p:val>
                                            <p:strVal val="#ppt_x-0.05"/>
                                          </p:val>
                                        </p:tav>
                                      </p:tavLst>
                                    </p:anim>
                                    <p:anim calcmode="lin" valueType="num">
                                      <p:cBhvr>
                                        <p:cTn id="35" dur="800" decel="100000" fill="hold"/>
                                        <p:tgtEl>
                                          <p:spTgt spid="26"/>
                                        </p:tgtEl>
                                        <p:attrNameLst>
                                          <p:attrName>ppt_y</p:attrName>
                                        </p:attrNameLst>
                                      </p:cBhvr>
                                      <p:tavLst>
                                        <p:tav tm="0">
                                          <p:val>
                                            <p:strVal val="#ppt_y-0.4"/>
                                          </p:val>
                                        </p:tav>
                                        <p:tav tm="100000">
                                          <p:val>
                                            <p:strVal val="#ppt_y+0.1"/>
                                          </p:val>
                                        </p:tav>
                                      </p:tavLst>
                                    </p:anim>
                                    <p:anim calcmode="lin" valueType="num">
                                      <p:cBhvr>
                                        <p:cTn id="36" dur="200" accel="100000" fill="hold">
                                          <p:stCondLst>
                                            <p:cond delay="800"/>
                                          </p:stCondLst>
                                        </p:cTn>
                                        <p:tgtEl>
                                          <p:spTgt spid="26"/>
                                        </p:tgtEl>
                                        <p:attrNameLst>
                                          <p:attrName>ppt_x</p:attrName>
                                        </p:attrNameLst>
                                      </p:cBhvr>
                                      <p:tavLst>
                                        <p:tav tm="0">
                                          <p:val>
                                            <p:strVal val="#ppt_x-0.05"/>
                                          </p:val>
                                        </p:tav>
                                        <p:tav tm="100000">
                                          <p:val>
                                            <p:strVal val="#ppt_x"/>
                                          </p:val>
                                        </p:tav>
                                      </p:tavLst>
                                    </p:anim>
                                    <p:anim calcmode="lin" valueType="num">
                                      <p:cBhvr>
                                        <p:cTn id="37" dur="200" accel="100000" fill="hold">
                                          <p:stCondLst>
                                            <p:cond delay="800"/>
                                          </p:stCondLst>
                                        </p:cTn>
                                        <p:tgtEl>
                                          <p:spTgt spid="26"/>
                                        </p:tgtEl>
                                        <p:attrNameLst>
                                          <p:attrName>ppt_y</p:attrName>
                                        </p:attrNameLst>
                                      </p:cBhvr>
                                      <p:tavLst>
                                        <p:tav tm="0">
                                          <p:val>
                                            <p:strVal val="#ppt_y+0.1"/>
                                          </p:val>
                                        </p:tav>
                                        <p:tav tm="100000">
                                          <p:val>
                                            <p:strVal val="#ppt_y"/>
                                          </p:val>
                                        </p:tav>
                                      </p:tavLst>
                                    </p:anim>
                                  </p:childTnLst>
                                </p:cTn>
                              </p:par>
                              <p:par>
                                <p:cTn id="38" presetID="2" presetClass="entr" presetSubtype="2" fill="hold" nodeType="withEffect">
                                  <p:stCondLst>
                                    <p:cond delay="250"/>
                                  </p:stCondLst>
                                  <p:childTnLst>
                                    <p:set>
                                      <p:cBhvr>
                                        <p:cTn id="39" dur="1" fill="hold">
                                          <p:stCondLst>
                                            <p:cond delay="0"/>
                                          </p:stCondLst>
                                        </p:cTn>
                                        <p:tgtEl>
                                          <p:spTgt spid="29"/>
                                        </p:tgtEl>
                                        <p:attrNameLst>
                                          <p:attrName>style.visibility</p:attrName>
                                        </p:attrNameLst>
                                      </p:cBhvr>
                                      <p:to>
                                        <p:strVal val="visible"/>
                                      </p:to>
                                    </p:set>
                                    <p:anim calcmode="lin" valueType="num">
                                      <p:cBhvr additive="base">
                                        <p:cTn id="40" dur="500" fill="hold"/>
                                        <p:tgtEl>
                                          <p:spTgt spid="29"/>
                                        </p:tgtEl>
                                        <p:attrNameLst>
                                          <p:attrName>ppt_x</p:attrName>
                                        </p:attrNameLst>
                                      </p:cBhvr>
                                      <p:tavLst>
                                        <p:tav tm="0">
                                          <p:val>
                                            <p:strVal val="1+#ppt_w/2"/>
                                          </p:val>
                                        </p:tav>
                                        <p:tav tm="100000">
                                          <p:val>
                                            <p:strVal val="#ppt_x"/>
                                          </p:val>
                                        </p:tav>
                                      </p:tavLst>
                                    </p:anim>
                                    <p:anim calcmode="lin" valueType="num">
                                      <p:cBhvr additive="base">
                                        <p:cTn id="41"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barn(inVertical)">
                                      <p:cBhvr>
                                        <p:cTn id="46" dur="500"/>
                                        <p:tgtEl>
                                          <p:spTgt spid="5"/>
                                        </p:tgtEl>
                                      </p:cBhvr>
                                    </p:animEffect>
                                  </p:childTnLst>
                                </p:cTn>
                              </p:par>
                              <p:par>
                                <p:cTn id="47" presetID="16" presetClass="entr" presetSubtype="21"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barn(inVertical)">
                                      <p:cBhvr>
                                        <p:cTn id="4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xmlns="" id="{D5AA09E7-5F06-4419-8DED-6E6F2AE3D245}"/>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555920" y="1121558"/>
            <a:ext cx="11080160" cy="5579678"/>
          </a:xfrm>
          <a:prstGeom prst="rect">
            <a:avLst/>
          </a:prstGeom>
        </p:spPr>
      </p:pic>
      <p:grpSp>
        <p:nvGrpSpPr>
          <p:cNvPr id="5" name="Group 4">
            <a:extLst>
              <a:ext uri="{FF2B5EF4-FFF2-40B4-BE49-F238E27FC236}">
                <a16:creationId xmlns:a16="http://schemas.microsoft.com/office/drawing/2014/main" xmlns="" id="{EA0A8CED-462B-C1F8-9E51-45BDA24E07A9}"/>
              </a:ext>
            </a:extLst>
          </p:cNvPr>
          <p:cNvGrpSpPr/>
          <p:nvPr/>
        </p:nvGrpSpPr>
        <p:grpSpPr>
          <a:xfrm>
            <a:off x="3419475" y="4210050"/>
            <a:ext cx="6219825" cy="1136571"/>
            <a:chOff x="3419475" y="4210050"/>
            <a:chExt cx="6219825" cy="1136571"/>
          </a:xfrm>
        </p:grpSpPr>
        <p:sp>
          <p:nvSpPr>
            <p:cNvPr id="3" name="TextBox 2">
              <a:extLst>
                <a:ext uri="{FF2B5EF4-FFF2-40B4-BE49-F238E27FC236}">
                  <a16:creationId xmlns:a16="http://schemas.microsoft.com/office/drawing/2014/main" xmlns="" id="{A62435E3-0C32-C9EE-6D8A-37867BB6D060}"/>
                </a:ext>
              </a:extLst>
            </p:cNvPr>
            <p:cNvSpPr txBox="1"/>
            <p:nvPr/>
          </p:nvSpPr>
          <p:spPr>
            <a:xfrm>
              <a:off x="3457575" y="4210050"/>
              <a:ext cx="6181725" cy="1107996"/>
            </a:xfrm>
            <a:prstGeom prst="rect">
              <a:avLst/>
            </a:prstGeom>
            <a:noFill/>
          </p:spPr>
          <p:txBody>
            <a:bodyPr wrap="square" rtlCol="0">
              <a:spAutoFit/>
            </a:bodyPr>
            <a:lstStyle/>
            <a:p>
              <a:r>
                <a:rPr lang="en-US" sz="6600" dirty="0">
                  <a:ln w="317500">
                    <a:solidFill>
                      <a:schemeClr val="bg1"/>
                    </a:solidFill>
                  </a:ln>
                  <a:solidFill>
                    <a:srgbClr val="FF0000"/>
                  </a:solidFill>
                  <a:latin typeface="SVN-Gretoon" panose="02040603050506020204" pitchFamily="18" charset="0"/>
                </a:rPr>
                <a:t>LUYỆN TẬP</a:t>
              </a:r>
            </a:p>
          </p:txBody>
        </p:sp>
        <p:sp>
          <p:nvSpPr>
            <p:cNvPr id="4" name="TextBox 3">
              <a:extLst>
                <a:ext uri="{FF2B5EF4-FFF2-40B4-BE49-F238E27FC236}">
                  <a16:creationId xmlns:a16="http://schemas.microsoft.com/office/drawing/2014/main" xmlns="" id="{98A1EA13-9E3B-9BFA-D3EB-56DB1E1FC5E4}"/>
                </a:ext>
              </a:extLst>
            </p:cNvPr>
            <p:cNvSpPr txBox="1"/>
            <p:nvPr/>
          </p:nvSpPr>
          <p:spPr>
            <a:xfrm>
              <a:off x="3419475" y="4238625"/>
              <a:ext cx="6181725" cy="1107996"/>
            </a:xfrm>
            <a:prstGeom prst="rect">
              <a:avLst/>
            </a:prstGeom>
            <a:noFill/>
          </p:spPr>
          <p:txBody>
            <a:bodyPr wrap="square" rtlCol="0">
              <a:spAutoFit/>
            </a:bodyPr>
            <a:lstStyle/>
            <a:p>
              <a:r>
                <a:rPr lang="en-US" sz="6600" dirty="0">
                  <a:solidFill>
                    <a:srgbClr val="FF0000"/>
                  </a:solidFill>
                  <a:latin typeface="SVN-Gretoon" panose="02040603050506020204" pitchFamily="18" charset="0"/>
                </a:rPr>
                <a:t>LUYỆN TẬP</a:t>
              </a:r>
            </a:p>
          </p:txBody>
        </p:sp>
      </p:grpSp>
    </p:spTree>
    <p:extLst>
      <p:ext uri="{BB962C8B-B14F-4D97-AF65-F5344CB8AC3E}">
        <p14:creationId xmlns:p14="http://schemas.microsoft.com/office/powerpoint/2010/main" val="3830338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3E55C00F-B8C2-3738-1422-1FE281FBA88B}"/>
              </a:ext>
            </a:extLst>
          </p:cNvPr>
          <p:cNvGrpSpPr/>
          <p:nvPr/>
        </p:nvGrpSpPr>
        <p:grpSpPr>
          <a:xfrm>
            <a:off x="121048" y="-2499"/>
            <a:ext cx="12070952" cy="1412199"/>
            <a:chOff x="121048" y="0"/>
            <a:chExt cx="12070952" cy="3259015"/>
          </a:xfrm>
        </p:grpSpPr>
        <p:sp>
          <p:nvSpPr>
            <p:cNvPr id="5" name="任意多边形: 形状 2">
              <a:extLst>
                <a:ext uri="{FF2B5EF4-FFF2-40B4-BE49-F238E27FC236}">
                  <a16:creationId xmlns:a16="http://schemas.microsoft.com/office/drawing/2014/main" xmlns="" id="{8514DF33-FBCE-0F1C-9C28-458C4015D181}"/>
                </a:ext>
              </a:extLst>
            </p:cNvPr>
            <p:cNvSpPr/>
            <p:nvPr/>
          </p:nvSpPr>
          <p:spPr>
            <a:xfrm>
              <a:off x="121048" y="0"/>
              <a:ext cx="12070952" cy="3259015"/>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1" fmla="*/ 267716 w 7816697"/>
                <a:gd name="connsiteY0-2" fmla="*/ 610524 h 4774669"/>
                <a:gd name="connsiteX1-3" fmla="*/ 458216 w 7816697"/>
                <a:gd name="connsiteY1-4" fmla="*/ 248574 h 4774669"/>
                <a:gd name="connsiteX2-5" fmla="*/ 1563116 w 7816697"/>
                <a:gd name="connsiteY2-6" fmla="*/ 58074 h 4774669"/>
                <a:gd name="connsiteX3-7" fmla="*/ 4915916 w 7816697"/>
                <a:gd name="connsiteY3-8" fmla="*/ 19974 h 4774669"/>
                <a:gd name="connsiteX4-9" fmla="*/ 6649466 w 7816697"/>
                <a:gd name="connsiteY4-10" fmla="*/ 343824 h 4774669"/>
                <a:gd name="connsiteX5-11" fmla="*/ 7506716 w 7816697"/>
                <a:gd name="connsiteY5-12" fmla="*/ 743874 h 4774669"/>
                <a:gd name="connsiteX6-13" fmla="*/ 7811516 w 7816697"/>
                <a:gd name="connsiteY6-14" fmla="*/ 2572674 h 4774669"/>
                <a:gd name="connsiteX7-15" fmla="*/ 7297166 w 7816697"/>
                <a:gd name="connsiteY7-16" fmla="*/ 4382424 h 4774669"/>
                <a:gd name="connsiteX8-17" fmla="*/ 6173216 w 7816697"/>
                <a:gd name="connsiteY8-18" fmla="*/ 4763424 h 4774669"/>
                <a:gd name="connsiteX9-19" fmla="*/ 4877816 w 7816697"/>
                <a:gd name="connsiteY9-20" fmla="*/ 4668174 h 4774669"/>
                <a:gd name="connsiteX10-21" fmla="*/ 3430016 w 7816697"/>
                <a:gd name="connsiteY10-22" fmla="*/ 4611024 h 4774669"/>
                <a:gd name="connsiteX11-23" fmla="*/ 2553716 w 7816697"/>
                <a:gd name="connsiteY11-24" fmla="*/ 4630074 h 4774669"/>
                <a:gd name="connsiteX12-25" fmla="*/ 1201166 w 7816697"/>
                <a:gd name="connsiteY12-26" fmla="*/ 4630074 h 4774669"/>
                <a:gd name="connsiteX13-27" fmla="*/ 305816 w 7816697"/>
                <a:gd name="connsiteY13-28" fmla="*/ 4420524 h 4774669"/>
                <a:gd name="connsiteX14-29" fmla="*/ 1016 w 7816697"/>
                <a:gd name="connsiteY14-30" fmla="*/ 3410874 h 4774669"/>
                <a:gd name="connsiteX15-31" fmla="*/ 210566 w 7816697"/>
                <a:gd name="connsiteY15-32" fmla="*/ 2153574 h 4774669"/>
                <a:gd name="connsiteX16-33" fmla="*/ 267716 w 7816697"/>
                <a:gd name="connsiteY16-34" fmla="*/ 610524 h 4774669"/>
                <a:gd name="connsiteX0-35" fmla="*/ 249006 w 7816649"/>
                <a:gd name="connsiteY0-36" fmla="*/ 610524 h 4774669"/>
                <a:gd name="connsiteX1-37" fmla="*/ 458168 w 7816649"/>
                <a:gd name="connsiteY1-38" fmla="*/ 248574 h 4774669"/>
                <a:gd name="connsiteX2-39" fmla="*/ 1563068 w 7816649"/>
                <a:gd name="connsiteY2-40" fmla="*/ 58074 h 4774669"/>
                <a:gd name="connsiteX3-41" fmla="*/ 4915868 w 7816649"/>
                <a:gd name="connsiteY3-42" fmla="*/ 19974 h 4774669"/>
                <a:gd name="connsiteX4-43" fmla="*/ 6649418 w 7816649"/>
                <a:gd name="connsiteY4-44" fmla="*/ 343824 h 4774669"/>
                <a:gd name="connsiteX5-45" fmla="*/ 7506668 w 7816649"/>
                <a:gd name="connsiteY5-46" fmla="*/ 743874 h 4774669"/>
                <a:gd name="connsiteX6-47" fmla="*/ 7811468 w 7816649"/>
                <a:gd name="connsiteY6-48" fmla="*/ 2572674 h 4774669"/>
                <a:gd name="connsiteX7-49" fmla="*/ 7297118 w 7816649"/>
                <a:gd name="connsiteY7-50" fmla="*/ 4382424 h 4774669"/>
                <a:gd name="connsiteX8-51" fmla="*/ 6173168 w 7816649"/>
                <a:gd name="connsiteY8-52" fmla="*/ 4763424 h 4774669"/>
                <a:gd name="connsiteX9-53" fmla="*/ 4877768 w 7816649"/>
                <a:gd name="connsiteY9-54" fmla="*/ 4668174 h 4774669"/>
                <a:gd name="connsiteX10-55" fmla="*/ 3429968 w 7816649"/>
                <a:gd name="connsiteY10-56" fmla="*/ 4611024 h 4774669"/>
                <a:gd name="connsiteX11-57" fmla="*/ 2553668 w 7816649"/>
                <a:gd name="connsiteY11-58" fmla="*/ 4630074 h 4774669"/>
                <a:gd name="connsiteX12-59" fmla="*/ 1201118 w 7816649"/>
                <a:gd name="connsiteY12-60" fmla="*/ 4630074 h 4774669"/>
                <a:gd name="connsiteX13-61" fmla="*/ 305768 w 7816649"/>
                <a:gd name="connsiteY13-62" fmla="*/ 4420524 h 4774669"/>
                <a:gd name="connsiteX14-63" fmla="*/ 968 w 7816649"/>
                <a:gd name="connsiteY14-64" fmla="*/ 3410874 h 4774669"/>
                <a:gd name="connsiteX15-65" fmla="*/ 210518 w 7816649"/>
                <a:gd name="connsiteY15-66" fmla="*/ 2153574 h 4774669"/>
                <a:gd name="connsiteX16-67" fmla="*/ 249006 w 7816649"/>
                <a:gd name="connsiteY16-68" fmla="*/ 610524 h 4774669"/>
                <a:gd name="connsiteX0-69" fmla="*/ 273848 w 7841491"/>
                <a:gd name="connsiteY0-70" fmla="*/ 610524 h 4774669"/>
                <a:gd name="connsiteX1-71" fmla="*/ 483010 w 7841491"/>
                <a:gd name="connsiteY1-72" fmla="*/ 248574 h 4774669"/>
                <a:gd name="connsiteX2-73" fmla="*/ 1587910 w 7841491"/>
                <a:gd name="connsiteY2-74" fmla="*/ 58074 h 4774669"/>
                <a:gd name="connsiteX3-75" fmla="*/ 4940710 w 7841491"/>
                <a:gd name="connsiteY3-76" fmla="*/ 19974 h 4774669"/>
                <a:gd name="connsiteX4-77" fmla="*/ 6674260 w 7841491"/>
                <a:gd name="connsiteY4-78" fmla="*/ 343824 h 4774669"/>
                <a:gd name="connsiteX5-79" fmla="*/ 7531510 w 7841491"/>
                <a:gd name="connsiteY5-80" fmla="*/ 743874 h 4774669"/>
                <a:gd name="connsiteX6-81" fmla="*/ 7836310 w 7841491"/>
                <a:gd name="connsiteY6-82" fmla="*/ 2572674 h 4774669"/>
                <a:gd name="connsiteX7-83" fmla="*/ 7321960 w 7841491"/>
                <a:gd name="connsiteY7-84" fmla="*/ 4382424 h 4774669"/>
                <a:gd name="connsiteX8-85" fmla="*/ 6198010 w 7841491"/>
                <a:gd name="connsiteY8-86" fmla="*/ 4763424 h 4774669"/>
                <a:gd name="connsiteX9-87" fmla="*/ 4902610 w 7841491"/>
                <a:gd name="connsiteY9-88" fmla="*/ 4668174 h 4774669"/>
                <a:gd name="connsiteX10-89" fmla="*/ 3454810 w 7841491"/>
                <a:gd name="connsiteY10-90" fmla="*/ 4611024 h 4774669"/>
                <a:gd name="connsiteX11-91" fmla="*/ 2578510 w 7841491"/>
                <a:gd name="connsiteY11-92" fmla="*/ 4630074 h 4774669"/>
                <a:gd name="connsiteX12-93" fmla="*/ 1225960 w 7841491"/>
                <a:gd name="connsiteY12-94" fmla="*/ 4630074 h 4774669"/>
                <a:gd name="connsiteX13-95" fmla="*/ 330610 w 7841491"/>
                <a:gd name="connsiteY13-96" fmla="*/ 4420524 h 4774669"/>
                <a:gd name="connsiteX14-97" fmla="*/ 25810 w 7841491"/>
                <a:gd name="connsiteY14-98" fmla="*/ 3410874 h 4774669"/>
                <a:gd name="connsiteX15-99" fmla="*/ 20756 w 7841491"/>
                <a:gd name="connsiteY15-100" fmla="*/ 2106921 h 4774669"/>
                <a:gd name="connsiteX16-101" fmla="*/ 273848 w 7841491"/>
                <a:gd name="connsiteY16-102" fmla="*/ 610524 h 4774669"/>
                <a:gd name="connsiteX0-103" fmla="*/ 273848 w 7841491"/>
                <a:gd name="connsiteY0-104" fmla="*/ 607372 h 4771517"/>
                <a:gd name="connsiteX1-105" fmla="*/ 616360 w 7841491"/>
                <a:gd name="connsiteY1-106" fmla="*/ 131122 h 4771517"/>
                <a:gd name="connsiteX2-107" fmla="*/ 1587910 w 7841491"/>
                <a:gd name="connsiteY2-108" fmla="*/ 54922 h 4771517"/>
                <a:gd name="connsiteX3-109" fmla="*/ 4940710 w 7841491"/>
                <a:gd name="connsiteY3-110" fmla="*/ 16822 h 4771517"/>
                <a:gd name="connsiteX4-111" fmla="*/ 6674260 w 7841491"/>
                <a:gd name="connsiteY4-112" fmla="*/ 340672 h 4771517"/>
                <a:gd name="connsiteX5-113" fmla="*/ 7531510 w 7841491"/>
                <a:gd name="connsiteY5-114" fmla="*/ 740722 h 4771517"/>
                <a:gd name="connsiteX6-115" fmla="*/ 7836310 w 7841491"/>
                <a:gd name="connsiteY6-116" fmla="*/ 2569522 h 4771517"/>
                <a:gd name="connsiteX7-117" fmla="*/ 7321960 w 7841491"/>
                <a:gd name="connsiteY7-118" fmla="*/ 4379272 h 4771517"/>
                <a:gd name="connsiteX8-119" fmla="*/ 6198010 w 7841491"/>
                <a:gd name="connsiteY8-120" fmla="*/ 4760272 h 4771517"/>
                <a:gd name="connsiteX9-121" fmla="*/ 4902610 w 7841491"/>
                <a:gd name="connsiteY9-122" fmla="*/ 4665022 h 4771517"/>
                <a:gd name="connsiteX10-123" fmla="*/ 3454810 w 7841491"/>
                <a:gd name="connsiteY10-124" fmla="*/ 4607872 h 4771517"/>
                <a:gd name="connsiteX11-125" fmla="*/ 2578510 w 7841491"/>
                <a:gd name="connsiteY11-126" fmla="*/ 4626922 h 4771517"/>
                <a:gd name="connsiteX12-127" fmla="*/ 1225960 w 7841491"/>
                <a:gd name="connsiteY12-128" fmla="*/ 4626922 h 4771517"/>
                <a:gd name="connsiteX13-129" fmla="*/ 330610 w 7841491"/>
                <a:gd name="connsiteY13-130" fmla="*/ 4417372 h 4771517"/>
                <a:gd name="connsiteX14-131" fmla="*/ 25810 w 7841491"/>
                <a:gd name="connsiteY14-132" fmla="*/ 3407722 h 4771517"/>
                <a:gd name="connsiteX15-133" fmla="*/ 20756 w 7841491"/>
                <a:gd name="connsiteY15-134" fmla="*/ 2103769 h 4771517"/>
                <a:gd name="connsiteX16-135" fmla="*/ 273848 w 7841491"/>
                <a:gd name="connsiteY16-136" fmla="*/ 607372 h 47715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1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sp>
          <p:nvSpPr>
            <p:cNvPr id="7" name="TextBox 6">
              <a:extLst>
                <a:ext uri="{FF2B5EF4-FFF2-40B4-BE49-F238E27FC236}">
                  <a16:creationId xmlns:a16="http://schemas.microsoft.com/office/drawing/2014/main" xmlns="" id="{B6956AC9-E34F-F4CC-5C34-98B8F495F618}"/>
                </a:ext>
              </a:extLst>
            </p:cNvPr>
            <p:cNvSpPr txBox="1"/>
            <p:nvPr/>
          </p:nvSpPr>
          <p:spPr>
            <a:xfrm>
              <a:off x="304801" y="377372"/>
              <a:ext cx="11658599" cy="2699042"/>
            </a:xfrm>
            <a:prstGeom prst="rect">
              <a:avLst/>
            </a:prstGeom>
            <a:noFill/>
          </p:spPr>
          <p:txBody>
            <a:bodyPr wrap="square" rtlCol="0">
              <a:spAutoFit/>
            </a:bodyPr>
            <a:lstStyle/>
            <a:p>
              <a:pPr marR="0" lvl="0" algn="ctr" defTabSz="457200" rtl="0" eaLnBrk="1" fontAlgn="auto" latinLnBrk="0" hangingPunct="1">
                <a:lnSpc>
                  <a:spcPct val="100000"/>
                </a:lnSpc>
                <a:spcBef>
                  <a:spcPts val="0"/>
                </a:spcBef>
                <a:spcAft>
                  <a:spcPts val="0"/>
                </a:spcAft>
                <a:buClrTx/>
                <a:buSzTx/>
                <a:tabLst/>
                <a:defRPr/>
              </a:pP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1. Em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tán</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thành</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hay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không</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tán</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thành</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với</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các</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ý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kiến</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nào</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dưới</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đây</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Vì</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sao</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p:txBody>
        </p:sp>
      </p:grpSp>
      <p:pic>
        <p:nvPicPr>
          <p:cNvPr id="6" name="Picture 5">
            <a:extLst>
              <a:ext uri="{FF2B5EF4-FFF2-40B4-BE49-F238E27FC236}">
                <a16:creationId xmlns:a16="http://schemas.microsoft.com/office/drawing/2014/main" xmlns="" id="{0A69DDB0-3FE9-796F-902B-C9BDF20047E5}"/>
              </a:ext>
            </a:extLst>
          </p:cNvPr>
          <p:cNvPicPr>
            <a:picLocks noChangeAspect="1"/>
          </p:cNvPicPr>
          <p:nvPr/>
        </p:nvPicPr>
        <p:blipFill>
          <a:blip r:embed="rId2"/>
          <a:stretch>
            <a:fillRect/>
          </a:stretch>
        </p:blipFill>
        <p:spPr>
          <a:xfrm>
            <a:off x="1162050" y="1795462"/>
            <a:ext cx="9389578" cy="48148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393910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2"/>
</p:tagLst>
</file>

<file path=ppt/tags/tag3.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3"/>
</p:tagLst>
</file>

<file path=ppt/tags/tag4.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4"/>
</p:tagLst>
</file>

<file path=ppt/tags/tag5.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5"/>
</p:tagLst>
</file>

<file path=ppt/tags/tag6.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SubTitle"/>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6"/>
</p:tagLst>
</file>

<file path=ppt/tags/tag8.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7"/>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Art Subject for Elementary - 1st Grade: Theater by Slidesgo">
  <a:themeElements>
    <a:clrScheme name="Simple Light">
      <a:dk1>
        <a:srgbClr val="39354D"/>
      </a:dk1>
      <a:lt1>
        <a:srgbClr val="FFFFFF"/>
      </a:lt1>
      <a:dk2>
        <a:srgbClr val="6A1C1C"/>
      </a:dk2>
      <a:lt2>
        <a:srgbClr val="C23233"/>
      </a:lt2>
      <a:accent1>
        <a:srgbClr val="F8A967"/>
      </a:accent1>
      <a:accent2>
        <a:srgbClr val="AC6C36"/>
      </a:accent2>
      <a:accent3>
        <a:srgbClr val="474747"/>
      </a:accent3>
      <a:accent4>
        <a:srgbClr val="8EB1B3"/>
      </a:accent4>
      <a:accent5>
        <a:srgbClr val="616C99"/>
      </a:accent5>
      <a:accent6>
        <a:srgbClr val="FFE89A"/>
      </a:accent6>
      <a:hlink>
        <a:srgbClr val="FFFFFF"/>
      </a:hlink>
      <a:folHlink>
        <a:srgbClr val="0097A7"/>
      </a:folHlink>
    </a:clrScheme>
    <a:fontScheme name="10 Tùy chỉnh">
      <a:majorFont>
        <a:latin typeface="#9Slide05 SVNClementine"/>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F6ED58AA-6044-4063-A2D9-5C566FADBD0E}" vid="{6929B544-CFDD-4290-A91C-DFD0546A7D38}"/>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F6ED58AA-6044-4063-A2D9-5C566FADBD0E}" vid="{6929B544-CFDD-4290-A91C-DFD0546A7D38}"/>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200</TotalTime>
  <Words>656</Words>
  <Application>Microsoft Office PowerPoint</Application>
  <PresentationFormat>Widescreen</PresentationFormat>
  <Paragraphs>37</Paragraphs>
  <Slides>26</Slides>
  <Notes>3</Notes>
  <HiddenSlides>0</HiddenSlides>
  <MMClips>1</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26</vt:i4>
      </vt:variant>
    </vt:vector>
  </HeadingPairs>
  <TitlesOfParts>
    <vt:vector size="44" baseType="lpstr">
      <vt:lpstr>宋体</vt:lpstr>
      <vt:lpstr>Aptos</vt:lpstr>
      <vt:lpstr>Arial</vt:lpstr>
      <vt:lpstr>Calibri</vt:lpstr>
      <vt:lpstr>Calibri Light</vt:lpstr>
      <vt:lpstr>Cambria</vt:lpstr>
      <vt:lpstr>Chewy</vt:lpstr>
      <vt:lpstr>Quicksand</vt:lpstr>
      <vt:lpstr>SVN-Gretoon</vt:lpstr>
      <vt:lpstr>Times New Roman</vt:lpstr>
      <vt:lpstr>字魂59号-创粗黑</vt:lpstr>
      <vt:lpstr>等线</vt:lpstr>
      <vt:lpstr>1_Office Theme</vt:lpstr>
      <vt:lpstr>2_Office Theme</vt:lpstr>
      <vt:lpstr>3_Office Theme</vt:lpstr>
      <vt:lpstr>Art Subject for Elementary - 1st Grade: Theater by Slidesgo</vt:lpstr>
      <vt:lpstr>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18</cp:revision>
  <dcterms:created xsi:type="dcterms:W3CDTF">2024-07-24T07:23:08Z</dcterms:created>
  <dcterms:modified xsi:type="dcterms:W3CDTF">2025-05-22T02:01:34Z</dcterms:modified>
</cp:coreProperties>
</file>