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21" r:id="rId3"/>
  </p:sldMasterIdLst>
  <p:sldIdLst>
    <p:sldId id="256" r:id="rId4"/>
    <p:sldId id="282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59" r:id="rId14"/>
    <p:sldId id="273" r:id="rId15"/>
    <p:sldId id="287" r:id="rId16"/>
    <p:sldId id="298" r:id="rId17"/>
    <p:sldId id="289" r:id="rId18"/>
    <p:sldId id="299" r:id="rId19"/>
    <p:sldId id="277" r:id="rId20"/>
    <p:sldId id="281" r:id="rId21"/>
    <p:sldId id="284" r:id="rId22"/>
    <p:sldId id="257" r:id="rId23"/>
    <p:sldId id="300" r:id="rId24"/>
    <p:sldId id="285" r:id="rId25"/>
    <p:sldId id="286" r:id="rId26"/>
    <p:sldId id="25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51D"/>
    <a:srgbClr val="0170A4"/>
    <a:srgbClr val="1D8CBB"/>
    <a:srgbClr val="F3FAFD"/>
    <a:srgbClr val="FFD768"/>
    <a:srgbClr val="03B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7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84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17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02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4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4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6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82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22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2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84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73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84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0FA5101-FAD6-4A8D-A39B-D1ABA2C9C0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363E526-5EE0-45E4-8274-B6AA41CEC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1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006A12-23DD-4E52-A227-F6B404D795BE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13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8F76F4-04BD-4C38-B6C3-D7DBB4F2D66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85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1420C48-FABF-4C03-ACC4-14022190FBF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65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C7E764-CC66-496C-8AAB-250987EB244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31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5F6B9E-5888-47F3-A755-D39C96FA537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65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962579-D831-49CE-AA57-8AA603286758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76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2C38E4-3A60-42DF-BC01-65A53B3035B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2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2C38E4-3A60-42DF-BC01-65A53B3035B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88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EC0842-E9D2-49AA-9988-CD49329F508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2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3C9E038-9BCF-42D2-B348-B6723FDF9DE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73728BC-3E2D-449B-BA06-95911533A32D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52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79BAD1F-A1E7-48F0-B31F-762ED4AC09B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1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7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1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1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18CE07-ADF9-49CA-BE3C-D6859FB84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6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38" r:id="rId3"/>
    <p:sldLayoutId id="2147483733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36" r:id="rId10"/>
    <p:sldLayoutId id="2147483735" r:id="rId11"/>
    <p:sldLayoutId id="214748373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5E76C4-9AEA-45AB-85BA-2BFE521DCD77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8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5E76C4-9AEA-45AB-85BA-2BFE521DCD77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37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microsoft.com/office/2007/relationships/hdphoto" Target="../media/hdphoto8.wdp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7.jpg"/><Relationship Id="rId20" Type="http://schemas.openxmlformats.org/officeDocument/2006/relationships/slide" Target="slide1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jpg"/><Relationship Id="rId5" Type="http://schemas.openxmlformats.org/officeDocument/2006/relationships/image" Target="../media/image3.png"/><Relationship Id="rId15" Type="http://schemas.openxmlformats.org/officeDocument/2006/relationships/slide" Target="slide9.xml"/><Relationship Id="rId10" Type="http://schemas.openxmlformats.org/officeDocument/2006/relationships/slide" Target="slide7.xml"/><Relationship Id="rId19" Type="http://schemas.microsoft.com/office/2007/relationships/hdphoto" Target="../media/hdphoto4.wdp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14.jp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" Target="slide4.xml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microsoft.com/office/2007/relationships/hdphoto" Target="../media/hdphoto7.wdp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8140" y="1488688"/>
            <a:ext cx="7187826" cy="40460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0016" y="2184284"/>
            <a:ext cx="6279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21" name="q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761368" y="4632151"/>
            <a:ext cx="1623813" cy="1805203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2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97596" y="4115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29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19815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099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3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8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5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9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8B85EEBE-AF9F-5DDF-E9C1-5B7B0791D2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82390" y="833725"/>
            <a:ext cx="487363" cy="487363"/>
          </a:xfrm>
          <a:prstGeom prst="rect">
            <a:avLst/>
          </a:prstGeom>
        </p:spPr>
      </p:pic>
      <p:pic>
        <p:nvPicPr>
          <p:cNvPr id="6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56132B6C-5537-1DCF-42AB-0F771E93BC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472" y="117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9D024-AEA7-441D-BCBA-44137CD9A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473"/>
            <a:ext cx="12192000" cy="68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42421F-EC29-4137-A67D-0C6B9EDDE7CA}"/>
              </a:ext>
            </a:extLst>
          </p:cNvPr>
          <p:cNvSpPr txBox="1"/>
          <p:nvPr/>
        </p:nvSpPr>
        <p:spPr>
          <a:xfrm>
            <a:off x="1075513" y="376076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C7E88-B840-4783-A8C3-D84619D6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139" y="123366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917" y="837742"/>
            <a:ext cx="8733074" cy="4549110"/>
          </a:xfrm>
          <a:prstGeom prst="round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E865A5D-238D-47AD-B673-77DD7F3ADDC3}"/>
              </a:ext>
            </a:extLst>
          </p:cNvPr>
          <p:cNvSpPr/>
          <p:nvPr/>
        </p:nvSpPr>
        <p:spPr>
          <a:xfrm>
            <a:off x="1881916" y="116936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3CA389-90EE-4580-B3F6-535EF9B2E739}"/>
              </a:ext>
            </a:extLst>
          </p:cNvPr>
          <p:cNvSpPr txBox="1"/>
          <p:nvPr/>
        </p:nvSpPr>
        <p:spPr>
          <a:xfrm>
            <a:off x="3803546" y="5498856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6573D05-216D-4C77-B724-9C97A7E22B10}"/>
              </a:ext>
            </a:extLst>
          </p:cNvPr>
          <p:cNvGrpSpPr/>
          <p:nvPr/>
        </p:nvGrpSpPr>
        <p:grpSpPr>
          <a:xfrm>
            <a:off x="7444666" y="1697973"/>
            <a:ext cx="1803354" cy="1065655"/>
            <a:chOff x="3154921" y="1522277"/>
            <a:chExt cx="1803354" cy="1065655"/>
          </a:xfrm>
        </p:grpSpPr>
        <p:sp>
          <p:nvSpPr>
            <p:cNvPr id="10" name="Speech Bubble: Rectangle with Corners Rounded 17">
              <a:extLst>
                <a:ext uri="{FF2B5EF4-FFF2-40B4-BE49-F238E27FC236}">
                  <a16:creationId xmlns:a16="http://schemas.microsoft.com/office/drawing/2014/main" xmlns="" id="{E7EF5241-653B-4A22-82F9-F5792535A0EB}"/>
                </a:ext>
              </a:extLst>
            </p:cNvPr>
            <p:cNvSpPr/>
            <p:nvPr/>
          </p:nvSpPr>
          <p:spPr>
            <a:xfrm>
              <a:off x="3154921" y="1522277"/>
              <a:ext cx="1803354" cy="1065655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517024"/>
                <a:gd name="connsiteX1" fmla="*/ 147427 w 2041592"/>
                <a:gd name="connsiteY1" fmla="*/ 0 h 1517024"/>
                <a:gd name="connsiteX2" fmla="*/ 340265 w 2041592"/>
                <a:gd name="connsiteY2" fmla="*/ 0 h 1517024"/>
                <a:gd name="connsiteX3" fmla="*/ 340265 w 2041592"/>
                <a:gd name="connsiteY3" fmla="*/ 0 h 1517024"/>
                <a:gd name="connsiteX4" fmla="*/ 850663 w 2041592"/>
                <a:gd name="connsiteY4" fmla="*/ 0 h 1517024"/>
                <a:gd name="connsiteX5" fmla="*/ 1894165 w 2041592"/>
                <a:gd name="connsiteY5" fmla="*/ 0 h 1517024"/>
                <a:gd name="connsiteX6" fmla="*/ 2041592 w 2041592"/>
                <a:gd name="connsiteY6" fmla="*/ 147427 h 1517024"/>
                <a:gd name="connsiteX7" fmla="*/ 2041592 w 2041592"/>
                <a:gd name="connsiteY7" fmla="*/ 515985 h 1517024"/>
                <a:gd name="connsiteX8" fmla="*/ 2041592 w 2041592"/>
                <a:gd name="connsiteY8" fmla="*/ 515985 h 1517024"/>
                <a:gd name="connsiteX9" fmla="*/ 2041592 w 2041592"/>
                <a:gd name="connsiteY9" fmla="*/ 737122 h 1517024"/>
                <a:gd name="connsiteX10" fmla="*/ 2041592 w 2041592"/>
                <a:gd name="connsiteY10" fmla="*/ 737119 h 1517024"/>
                <a:gd name="connsiteX11" fmla="*/ 1894165 w 2041592"/>
                <a:gd name="connsiteY11" fmla="*/ 884546 h 1517024"/>
                <a:gd name="connsiteX12" fmla="*/ 508917 w 2041592"/>
                <a:gd name="connsiteY12" fmla="*/ 884546 h 1517024"/>
                <a:gd name="connsiteX13" fmla="*/ 603839 w 2041592"/>
                <a:gd name="connsiteY13" fmla="*/ 1517024 h 1517024"/>
                <a:gd name="connsiteX14" fmla="*/ 340265 w 2041592"/>
                <a:gd name="connsiteY14" fmla="*/ 884546 h 1517024"/>
                <a:gd name="connsiteX15" fmla="*/ 147427 w 2041592"/>
                <a:gd name="connsiteY15" fmla="*/ 884546 h 1517024"/>
                <a:gd name="connsiteX16" fmla="*/ 0 w 2041592"/>
                <a:gd name="connsiteY16" fmla="*/ 737119 h 1517024"/>
                <a:gd name="connsiteX17" fmla="*/ 0 w 2041592"/>
                <a:gd name="connsiteY17" fmla="*/ 737122 h 1517024"/>
                <a:gd name="connsiteX18" fmla="*/ 0 w 2041592"/>
                <a:gd name="connsiteY18" fmla="*/ 515985 h 1517024"/>
                <a:gd name="connsiteX19" fmla="*/ 0 w 2041592"/>
                <a:gd name="connsiteY19" fmla="*/ 515985 h 1517024"/>
                <a:gd name="connsiteX20" fmla="*/ 0 w 2041592"/>
                <a:gd name="connsiteY20" fmla="*/ 147427 h 151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517024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508917" y="884546"/>
                  </a:lnTo>
                  <a:lnTo>
                    <a:pt x="603839" y="1517024"/>
                  </a:lnTo>
                  <a:lnTo>
                    <a:pt x="340265" y="88454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9930908-ED2D-401D-812F-97448B3CB495}"/>
                </a:ext>
              </a:extLst>
            </p:cNvPr>
            <p:cNvSpPr txBox="1"/>
            <p:nvPr/>
          </p:nvSpPr>
          <p:spPr>
            <a:xfrm>
              <a:off x="3210853" y="1593440"/>
              <a:ext cx="1691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95999" y="157861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3CA389-90EE-4580-B3F6-535EF9B2E739}"/>
              </a:ext>
            </a:extLst>
          </p:cNvPr>
          <p:cNvSpPr txBox="1"/>
          <p:nvPr/>
        </p:nvSpPr>
        <p:spPr>
          <a:xfrm>
            <a:off x="3803544" y="5498856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660095425528872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35" y="0"/>
            <a:ext cx="11171582" cy="6858000"/>
          </a:xfrm>
          <a:prstGeom prst="rect">
            <a:avLst/>
          </a:prstGeom>
        </p:spPr>
      </p:pic>
      <p:pic>
        <p:nvPicPr>
          <p:cNvPr id="11" name="Animate characters project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2026184" cy="22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660095425528872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999" y="371062"/>
            <a:ext cx="10442713" cy="6486938"/>
          </a:xfrm>
          <a:prstGeom prst="rect">
            <a:avLst/>
          </a:prstGeom>
        </p:spPr>
      </p:pic>
      <p:pic>
        <p:nvPicPr>
          <p:cNvPr id="2" name="Animate characters project 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901" y="-1"/>
            <a:ext cx="2096456" cy="23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3CA389-90EE-4580-B3F6-535EF9B2E739}"/>
              </a:ext>
            </a:extLst>
          </p:cNvPr>
          <p:cNvSpPr txBox="1"/>
          <p:nvPr/>
        </p:nvSpPr>
        <p:spPr>
          <a:xfrm>
            <a:off x="1060173" y="1419223"/>
            <a:ext cx="9872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1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281" y="212957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B5947-852E-4E5B-9BE1-37967746F1BE}"/>
              </a:ext>
            </a:extLst>
          </p:cNvPr>
          <p:cNvSpPr txBox="1"/>
          <p:nvPr/>
        </p:nvSpPr>
        <p:spPr>
          <a:xfrm>
            <a:off x="1288127" y="430875"/>
            <a:ext cx="973768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CB5947-852E-4E5B-9BE1-37967746F1BE}"/>
              </a:ext>
            </a:extLst>
          </p:cNvPr>
          <p:cNvSpPr txBox="1"/>
          <p:nvPr/>
        </p:nvSpPr>
        <p:spPr>
          <a:xfrm>
            <a:off x="779468" y="1648291"/>
            <a:ext cx="1064390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25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77" y="197200"/>
            <a:ext cx="759160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B5947-852E-4E5B-9BE1-37967746F1BE}"/>
              </a:ext>
            </a:extLst>
          </p:cNvPr>
          <p:cNvSpPr txBox="1"/>
          <p:nvPr/>
        </p:nvSpPr>
        <p:spPr>
          <a:xfrm>
            <a:off x="1261624" y="415118"/>
            <a:ext cx="953889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6A52F7-D433-40D3-8CD9-135D266B62A3}"/>
              </a:ext>
            </a:extLst>
          </p:cNvPr>
          <p:cNvGrpSpPr/>
          <p:nvPr/>
        </p:nvGrpSpPr>
        <p:grpSpPr>
          <a:xfrm>
            <a:off x="1775791" y="911575"/>
            <a:ext cx="3993486" cy="5174029"/>
            <a:chOff x="1129385" y="1518586"/>
            <a:chExt cx="3115892" cy="45670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8420939-9F5F-419A-B07A-F356EE82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712" y="1518586"/>
              <a:ext cx="3086565" cy="41372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8C4B89B-1D67-4520-B55B-3F8A62E19AEF}"/>
                </a:ext>
              </a:extLst>
            </p:cNvPr>
            <p:cNvSpPr txBox="1"/>
            <p:nvPr/>
          </p:nvSpPr>
          <p:spPr>
            <a:xfrm>
              <a:off x="1129385" y="5623938"/>
              <a:ext cx="297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1B47F91-74C4-48CB-81F1-0C6B1963BF80}"/>
              </a:ext>
            </a:extLst>
          </p:cNvPr>
          <p:cNvGrpSpPr/>
          <p:nvPr/>
        </p:nvGrpSpPr>
        <p:grpSpPr>
          <a:xfrm>
            <a:off x="6257381" y="1060175"/>
            <a:ext cx="4331106" cy="5027466"/>
            <a:chOff x="4733381" y="1319980"/>
            <a:chExt cx="3561564" cy="47676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41E3092-68A5-42FA-AED4-361A8990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8326" y="1319980"/>
              <a:ext cx="2211673" cy="447478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7F42CBA-4A32-4D14-BBAF-8BD559C638BB}"/>
                </a:ext>
              </a:extLst>
            </p:cNvPr>
            <p:cNvSpPr txBox="1"/>
            <p:nvPr/>
          </p:nvSpPr>
          <p:spPr>
            <a:xfrm>
              <a:off x="4733381" y="5625974"/>
              <a:ext cx="3561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2400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2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A5F4BD-F5BB-47DC-A3E0-AB111730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85" y="225380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F7935A-DB11-447D-9D74-ED72362D52DC}"/>
              </a:ext>
            </a:extLst>
          </p:cNvPr>
          <p:cNvSpPr txBox="1"/>
          <p:nvPr/>
        </p:nvSpPr>
        <p:spPr>
          <a:xfrm>
            <a:off x="1314632" y="443298"/>
            <a:ext cx="948589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CD8CB15-764E-41F2-B607-2D1E7CBAC87D}"/>
              </a:ext>
            </a:extLst>
          </p:cNvPr>
          <p:cNvGrpSpPr/>
          <p:nvPr/>
        </p:nvGrpSpPr>
        <p:grpSpPr>
          <a:xfrm>
            <a:off x="6506818" y="1348161"/>
            <a:ext cx="4000216" cy="4976468"/>
            <a:chOff x="5627203" y="1643253"/>
            <a:chExt cx="2201353" cy="46813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99833FF-69D8-4059-AC4F-5984B24E2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1584" y="1643253"/>
              <a:ext cx="1845575" cy="35918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9C8F54-19A3-4371-A7C8-A94989FC0AC4}"/>
                </a:ext>
              </a:extLst>
            </p:cNvPr>
            <p:cNvSpPr txBox="1"/>
            <p:nvPr/>
          </p:nvSpPr>
          <p:spPr>
            <a:xfrm>
              <a:off x="5627203" y="5493632"/>
              <a:ext cx="2201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ấm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US" sz="2400" b="1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7E0552C-A3B0-4DC3-8C2C-BACB0714A065}"/>
              </a:ext>
            </a:extLst>
          </p:cNvPr>
          <p:cNvGrpSpPr/>
          <p:nvPr/>
        </p:nvGrpSpPr>
        <p:grpSpPr>
          <a:xfrm>
            <a:off x="1314632" y="1348162"/>
            <a:ext cx="4811849" cy="4773332"/>
            <a:chOff x="1164413" y="1630427"/>
            <a:chExt cx="3438067" cy="44910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407E5D-405A-400C-8469-12F847433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4413" y="1630427"/>
              <a:ext cx="3438067" cy="38954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581332A-8896-460C-AF88-8223DE642CAE}"/>
                </a:ext>
              </a:extLst>
            </p:cNvPr>
            <p:cNvSpPr txBox="1"/>
            <p:nvPr/>
          </p:nvSpPr>
          <p:spPr>
            <a:xfrm>
              <a:off x="1892222" y="5659827"/>
              <a:ext cx="1693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nấu</a:t>
              </a:r>
              <a:r>
                <a:rPr lang="en-US" sz="2400" b="1" i="1" dirty="0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170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endParaRPr lang="en-US" sz="2400" b="1" i="1" dirty="0">
                <a:solidFill>
                  <a:srgbClr val="0170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1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" y="1299723"/>
            <a:ext cx="3667843" cy="186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9" y="216057"/>
            <a:ext cx="3455964" cy="15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988732"/>
            <a:ext cx="1529051" cy="25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1" y="4843945"/>
            <a:ext cx="2844316" cy="186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7" y="3560596"/>
            <a:ext cx="3239291" cy="17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3164202"/>
            <a:ext cx="2242589" cy="24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65" y="4274783"/>
            <a:ext cx="3523525" cy="243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24" y="4454535"/>
            <a:ext cx="3489566" cy="137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80" y="3632776"/>
            <a:ext cx="3616712" cy="137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4" y="2624480"/>
            <a:ext cx="2336800" cy="29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5" y="1858873"/>
            <a:ext cx="3563509" cy="193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80" y="1171160"/>
            <a:ext cx="3616712" cy="128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93" y="691931"/>
            <a:ext cx="3632251" cy="16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65" y="182486"/>
            <a:ext cx="3996607" cy="22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43" y="1516130"/>
            <a:ext cx="2407630" cy="29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02" y="2383837"/>
            <a:ext cx="2411074" cy="244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A53C60-6D5C-D800-0D19-E64BDF010FE8}"/>
              </a:ext>
            </a:extLst>
          </p:cNvPr>
          <p:cNvSpPr txBox="1"/>
          <p:nvPr/>
        </p:nvSpPr>
        <p:spPr>
          <a:xfrm>
            <a:off x="3858638" y="2567226"/>
            <a:ext cx="4474724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50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DC755C-85D8-49F5-8606-0007A24C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38" y="1407515"/>
            <a:ext cx="4329980" cy="4617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2E7B1F-5E08-4197-9EF2-1070ECE1A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290" y="194542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629FF9-07B0-4B7B-BD95-2B65226F0D62}"/>
              </a:ext>
            </a:extLst>
          </p:cNvPr>
          <p:cNvSpPr txBox="1"/>
          <p:nvPr/>
        </p:nvSpPr>
        <p:spPr>
          <a:xfrm>
            <a:off x="1341137" y="412460"/>
            <a:ext cx="956540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9421279-3C77-4F29-AAC8-CB8C70890845}"/>
              </a:ext>
            </a:extLst>
          </p:cNvPr>
          <p:cNvGrpSpPr/>
          <p:nvPr/>
        </p:nvGrpSpPr>
        <p:grpSpPr>
          <a:xfrm>
            <a:off x="1060174" y="908917"/>
            <a:ext cx="5562299" cy="4004829"/>
            <a:chOff x="572649" y="1930400"/>
            <a:chExt cx="4525823" cy="2983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9915D0A-A233-4F4D-AC98-3FD168973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49" y="1930400"/>
              <a:ext cx="4525823" cy="29833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5A91CDE-FA65-4CE4-B058-949C973FF404}"/>
                </a:ext>
              </a:extLst>
            </p:cNvPr>
            <p:cNvSpPr txBox="1"/>
            <p:nvPr/>
          </p:nvSpPr>
          <p:spPr>
            <a:xfrm>
              <a:off x="976579" y="2413428"/>
              <a:ext cx="3488649" cy="192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endParaRPr lang="en-US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0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S (Thu)">
            <a:hlinkClick r:id="" action="ppaction://media"/>
            <a:extLst>
              <a:ext uri="{FF2B5EF4-FFF2-40B4-BE49-F238E27FC236}">
                <a16:creationId xmlns:a16="http://schemas.microsoft.com/office/drawing/2014/main" xmlns="" id="{EB23CAA2-C38E-5D4A-4DC0-88DD67340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74625"/>
            <a:ext cx="3657600" cy="6507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136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16" y="2160104"/>
            <a:ext cx="5801784" cy="4477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34" y="100254"/>
            <a:ext cx="4476813" cy="4372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219523"/>
            <a:ext cx="3666647" cy="3628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01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458" y="386999"/>
            <a:ext cx="5016010" cy="410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68" y="2453328"/>
            <a:ext cx="5536604" cy="4152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91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86813"/>
            <a:ext cx="54102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1749287" y="1351723"/>
            <a:ext cx="8613913" cy="46780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3287" y="2262114"/>
            <a:ext cx="6178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61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448681" y="833566"/>
            <a:ext cx="1984549" cy="2151984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846866" y="792951"/>
            <a:ext cx="2001780" cy="2169524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662037" y="817187"/>
            <a:ext cx="1905000" cy="1947008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302014" y="3646928"/>
            <a:ext cx="1942648" cy="2160922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94" y="3580078"/>
            <a:ext cx="2057400" cy="2169524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670327" y="3727562"/>
            <a:ext cx="1852778" cy="18709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33841" y="1696454"/>
            <a:ext cx="1518051" cy="10875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87713" y="4318268"/>
            <a:ext cx="1622143" cy="12044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41667" y="4463313"/>
            <a:ext cx="1608022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12155" y="4686344"/>
            <a:ext cx="1734098" cy="10632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92493" y="1548628"/>
            <a:ext cx="1722322" cy="96886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4861910" y="1606116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24397" y="1984606"/>
            <a:ext cx="1084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Vỗ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814577" y="4968836"/>
            <a:ext cx="14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Vỗ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34833" y="4778058"/>
            <a:ext cx="142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Tặng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endParaRPr lang="en-US" sz="2400" b="1" dirty="0"/>
          </a:p>
        </p:txBody>
      </p:sp>
      <p:sp>
        <p:nvSpPr>
          <p:cNvPr id="22" name="Rounded Rectangle 21">
            <a:hlinkClick r:id="rId20" action="ppaction://hlinksldjump"/>
          </p:cNvPr>
          <p:cNvSpPr/>
          <p:nvPr/>
        </p:nvSpPr>
        <p:spPr>
          <a:xfrm>
            <a:off x="10706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19C254-C72F-7884-7EED-FA543CAA02CE}"/>
              </a:ext>
            </a:extLst>
          </p:cNvPr>
          <p:cNvSpPr txBox="1"/>
          <p:nvPr/>
        </p:nvSpPr>
        <p:spPr>
          <a:xfrm>
            <a:off x="5237128" y="1883603"/>
            <a:ext cx="142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Tặng</a:t>
            </a:r>
            <a:r>
              <a:rPr lang="en-US" sz="2400" b="1" dirty="0"/>
              <a:t> </a:t>
            </a:r>
            <a:r>
              <a:rPr lang="en-US" sz="2400" b="1" dirty="0" err="1"/>
              <a:t>hoa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1EA80A-E305-EDC6-0687-51F53813FB1D}"/>
              </a:ext>
            </a:extLst>
          </p:cNvPr>
          <p:cNvSpPr txBox="1"/>
          <p:nvPr/>
        </p:nvSpPr>
        <p:spPr>
          <a:xfrm>
            <a:off x="9182420" y="1771365"/>
            <a:ext cx="1388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Vỗ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455A3E-38DE-C373-00C2-0FBE75092CAF}"/>
              </a:ext>
            </a:extLst>
          </p:cNvPr>
          <p:cNvSpPr txBox="1"/>
          <p:nvPr/>
        </p:nvSpPr>
        <p:spPr>
          <a:xfrm>
            <a:off x="9121114" y="4679942"/>
            <a:ext cx="1388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Vỗ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pic>
        <p:nvPicPr>
          <p:cNvPr id="21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B22FFB1D-12E7-F5DE-5F49-CCA145EE7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91934" y="110261"/>
            <a:ext cx="487363" cy="487363"/>
          </a:xfrm>
          <a:prstGeom prst="rect">
            <a:avLst/>
          </a:prstGeom>
        </p:spPr>
      </p:pic>
      <p:pic>
        <p:nvPicPr>
          <p:cNvPr id="23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851D9252-C117-A145-64C2-7F8FAE3C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87363" y="522215"/>
            <a:ext cx="487363" cy="487363"/>
          </a:xfrm>
          <a:prstGeom prst="rect">
            <a:avLst/>
          </a:prstGeom>
        </p:spPr>
      </p:pic>
      <p:pic>
        <p:nvPicPr>
          <p:cNvPr id="25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A74150AB-DC41-B446-9448-8D16B1198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22995" y="916846"/>
            <a:ext cx="487363" cy="487363"/>
          </a:xfrm>
          <a:prstGeom prst="rect">
            <a:avLst/>
          </a:prstGeom>
        </p:spPr>
      </p:pic>
      <p:pic>
        <p:nvPicPr>
          <p:cNvPr id="27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340EB550-C9D0-DE77-FB86-31D5EC382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81951" y="1798840"/>
            <a:ext cx="487363" cy="487363"/>
          </a:xfrm>
          <a:prstGeom prst="rect">
            <a:avLst/>
          </a:prstGeom>
        </p:spPr>
      </p:pic>
      <p:pic>
        <p:nvPicPr>
          <p:cNvPr id="28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7BA413E8-CB4D-A919-4BF9-BD164B68E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49131" y="1391250"/>
            <a:ext cx="487363" cy="487363"/>
          </a:xfrm>
          <a:prstGeom prst="rect">
            <a:avLst/>
          </a:prstGeom>
        </p:spPr>
      </p:pic>
      <p:pic>
        <p:nvPicPr>
          <p:cNvPr id="29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26E994A4-CC6B-00DF-9431-97D6D2B8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71754" y="2264753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0F8C41B-4276-9F7D-3776-71D216386F54}"/>
              </a:ext>
            </a:extLst>
          </p:cNvPr>
          <p:cNvSpPr/>
          <p:nvPr/>
        </p:nvSpPr>
        <p:spPr>
          <a:xfrm>
            <a:off x="1937958" y="208960"/>
            <a:ext cx="709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3038C8A-A593-58E5-BE0D-8EC8F78E0D11}"/>
              </a:ext>
            </a:extLst>
          </p:cNvPr>
          <p:cNvSpPr/>
          <p:nvPr/>
        </p:nvSpPr>
        <p:spPr>
          <a:xfrm>
            <a:off x="5489305" y="208960"/>
            <a:ext cx="709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C2E788E-50BF-F32C-4F11-B8E3D78522ED}"/>
              </a:ext>
            </a:extLst>
          </p:cNvPr>
          <p:cNvSpPr/>
          <p:nvPr/>
        </p:nvSpPr>
        <p:spPr>
          <a:xfrm>
            <a:off x="9259629" y="347511"/>
            <a:ext cx="709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A4D6894-833A-3728-0E74-99797D50DC97}"/>
              </a:ext>
            </a:extLst>
          </p:cNvPr>
          <p:cNvSpPr/>
          <p:nvPr/>
        </p:nvSpPr>
        <p:spPr>
          <a:xfrm>
            <a:off x="1899245" y="3241631"/>
            <a:ext cx="7263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A23F30C-8755-3305-FF5E-BABCFA2A2BE1}"/>
              </a:ext>
            </a:extLst>
          </p:cNvPr>
          <p:cNvSpPr/>
          <p:nvPr/>
        </p:nvSpPr>
        <p:spPr>
          <a:xfrm>
            <a:off x="5570600" y="3132797"/>
            <a:ext cx="709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AEFD2C1-17D8-BF2E-24C9-F71C8BAD7DF5}"/>
              </a:ext>
            </a:extLst>
          </p:cNvPr>
          <p:cNvSpPr/>
          <p:nvPr/>
        </p:nvSpPr>
        <p:spPr>
          <a:xfrm>
            <a:off x="9225418" y="3019676"/>
            <a:ext cx="709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120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9" grpId="0"/>
      <p:bldP spid="20" grpId="0"/>
      <p:bldP spid="2" grpId="0"/>
      <p:bldP spid="17" grpId="0"/>
      <p:bldP spid="1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7078" y="699321"/>
            <a:ext cx="7433739" cy="49310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18919" y="693876"/>
            <a:ext cx="447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" name="q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568799" y="4700832"/>
            <a:ext cx="2017411" cy="185908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9474740" y="1775963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518704" y="45979"/>
            <a:ext cx="1058800" cy="51810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b="1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812073" y="906105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2357" y="95146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771" y="120511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813913-967C-DC84-75E3-E5DB5E59C8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3" y="1313260"/>
            <a:ext cx="6812090" cy="4020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3CB5311A-140E-260B-4254-CA1662E262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13035" y="825899"/>
            <a:ext cx="487363" cy="487363"/>
          </a:xfrm>
          <a:prstGeom prst="rect">
            <a:avLst/>
          </a:prstGeom>
        </p:spPr>
      </p:pic>
      <p:pic>
        <p:nvPicPr>
          <p:cNvPr id="38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3C6DBA22-6830-BC47-D9AF-7D5C7811D5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78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04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300" y="1725063"/>
            <a:ext cx="7856394" cy="29183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969" y="2126902"/>
            <a:ext cx="6803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mu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21" name="q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800184" y="4306162"/>
            <a:ext cx="1741477" cy="2083776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539460" y="54296"/>
            <a:ext cx="709265" cy="403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b="1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22739" y="936047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437" y="1235057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14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E9F4038C-CF13-8A33-BC27-81E96E1D96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6636" y="833725"/>
            <a:ext cx="487363" cy="487363"/>
          </a:xfrm>
          <a:prstGeom prst="rect">
            <a:avLst/>
          </a:prstGeom>
        </p:spPr>
      </p:pic>
      <p:pic>
        <p:nvPicPr>
          <p:cNvPr id="6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64ED2DD3-ACD9-56D4-EBB1-568EDC2B0D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14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384" y="1623458"/>
            <a:ext cx="8030818" cy="29617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153" y="2170570"/>
            <a:ext cx="6737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21" name="q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895070" y="4872926"/>
            <a:ext cx="1451649" cy="1483659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450151" y="3371"/>
            <a:ext cx="848488" cy="4982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b="1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19816" y="913163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100" y="95852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9" y="99609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6" y="71230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5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1E9B2093-D9B5-FC8C-72C5-8FCBFC27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26636" y="833725"/>
            <a:ext cx="487363" cy="487363"/>
          </a:xfrm>
          <a:prstGeom prst="rect">
            <a:avLst/>
          </a:prstGeom>
        </p:spPr>
      </p:pic>
      <p:pic>
        <p:nvPicPr>
          <p:cNvPr id="6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D043E1A2-3A09-0D08-FEE9-4E57FFA865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4001" y="-35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9357" y="1211323"/>
            <a:ext cx="7808843" cy="48184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540" y="1345891"/>
            <a:ext cx="733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21" name="q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618886" y="4422891"/>
            <a:ext cx="1795446" cy="1875461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05353" y="1752029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20467" y="420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4800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642686" y="882171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062970" y="927534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0384" y="1181181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4659" y="965104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8556" y="681313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A598D0-F143-BF00-2D60-86AAC6C2DD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765" y="2413277"/>
            <a:ext cx="5294654" cy="324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3FBA7068-4A30-1F76-3682-03E25B5343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82390" y="833725"/>
            <a:ext cx="487363" cy="487363"/>
          </a:xfrm>
          <a:prstGeom prst="rect">
            <a:avLst/>
          </a:prstGeom>
        </p:spPr>
      </p:pic>
      <p:pic>
        <p:nvPicPr>
          <p:cNvPr id="6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C4DF6848-D693-C0B6-E0CA-19AD6A950D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1" y="-35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60067" y="1436900"/>
            <a:ext cx="8643903" cy="38511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21" name="q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189" y="4736377"/>
            <a:ext cx="1702778" cy="17027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64158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79272" y="4115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b="1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01491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9" name="clock-ticking-sound-effect-240503">
            <a:hlinkClick r:id="" action="ppaction://media"/>
            <a:extLst>
              <a:ext uri="{FF2B5EF4-FFF2-40B4-BE49-F238E27FC236}">
                <a16:creationId xmlns:a16="http://schemas.microsoft.com/office/drawing/2014/main" xmlns="" id="{DB14A656-6A2A-759C-C56C-16F7EA1FDC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82390" y="83372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E3B623-8F75-2170-F7EC-8AC633082908}"/>
              </a:ext>
            </a:extLst>
          </p:cNvPr>
          <p:cNvSpPr txBox="1"/>
          <p:nvPr/>
        </p:nvSpPr>
        <p:spPr>
          <a:xfrm>
            <a:off x="1527617" y="2126902"/>
            <a:ext cx="6708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lựa chọn">
            <a:hlinkClick r:id="" action="ppaction://media"/>
            <a:extLst>
              <a:ext uri="{FF2B5EF4-FFF2-40B4-BE49-F238E27FC236}">
                <a16:creationId xmlns:a16="http://schemas.microsoft.com/office/drawing/2014/main" xmlns="" id="{FC351E15-A3AA-18DB-39FC-8875029908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7363" y="23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284</Words>
  <Application>Microsoft Office PowerPoint</Application>
  <PresentationFormat>Widescreen</PresentationFormat>
  <Paragraphs>79</Paragraphs>
  <Slides>24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73</cp:revision>
  <dcterms:created xsi:type="dcterms:W3CDTF">2020-03-17T02:05:26Z</dcterms:created>
  <dcterms:modified xsi:type="dcterms:W3CDTF">2025-05-22T01:57:09Z</dcterms:modified>
</cp:coreProperties>
</file>