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15" r:id="rId3"/>
    <p:sldMasterId id="2147483736" r:id="rId4"/>
  </p:sldMasterIdLst>
  <p:notesMasterIdLst>
    <p:notesMasterId r:id="rId20"/>
  </p:notesMasterIdLst>
  <p:sldIdLst>
    <p:sldId id="293" r:id="rId5"/>
    <p:sldId id="2007577297" r:id="rId6"/>
    <p:sldId id="263" r:id="rId7"/>
    <p:sldId id="438" r:id="rId8"/>
    <p:sldId id="266" r:id="rId9"/>
    <p:sldId id="314" r:id="rId10"/>
    <p:sldId id="2007577291" r:id="rId11"/>
    <p:sldId id="2007577292" r:id="rId12"/>
    <p:sldId id="2007577293" r:id="rId13"/>
    <p:sldId id="435" r:id="rId14"/>
    <p:sldId id="2007577294" r:id="rId15"/>
    <p:sldId id="2007577295" r:id="rId16"/>
    <p:sldId id="2007577296" r:id="rId17"/>
    <p:sldId id="291" r:id="rId18"/>
    <p:sldId id="29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0099F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84" autoAdjust="0"/>
    <p:restoredTop sz="94660"/>
  </p:normalViewPr>
  <p:slideViewPr>
    <p:cSldViewPr snapToGrid="0">
      <p:cViewPr varScale="1">
        <p:scale>
          <a:sx n="83" d="100"/>
          <a:sy n="83" d="100"/>
        </p:scale>
        <p:origin x="108" y="2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637CC3-57BC-4524-9734-93A4D21017DA}" type="datetimeFigureOut">
              <a:rPr lang="en-US" smtClean="0"/>
              <a:t>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90BDEE-0513-4E68-8383-7912ACCB8B30}" type="slidenum">
              <a:rPr lang="en-US" smtClean="0"/>
              <a:t>‹#›</a:t>
            </a:fld>
            <a:endParaRPr lang="en-US"/>
          </a:p>
        </p:txBody>
      </p:sp>
    </p:spTree>
    <p:extLst>
      <p:ext uri="{BB962C8B-B14F-4D97-AF65-F5344CB8AC3E}">
        <p14:creationId xmlns:p14="http://schemas.microsoft.com/office/powerpoint/2010/main" val="1410318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240"/>
              </a:spcBef>
              <a:spcAft>
                <a:spcPts val="240"/>
              </a:spcAft>
            </a:pPr>
            <a:r>
              <a:rPr lang="vi-VN" sz="1800" i="1">
                <a:effectLst/>
                <a:latin typeface="Calibri" panose="020F0502020204030204" pitchFamily="34" charset="0"/>
                <a:ea typeface="Calibri" panose="020F0502020204030204" pitchFamily="34" charset="0"/>
                <a:cs typeface="Times New Roman" panose="02020603050405020304" pitchFamily="18" charset="0"/>
              </a:rPr>
              <a:t>Ở bài học trước, chúng ta đã cùng nhau tìm hiểu về cách viết bài văn kể chuyện sáng tạo rồi hôm nay chúng ta cùng nhau tìm hiểu các viết báo cáo công việc nhé.</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E6812-C3FA-4C34-8115-6EA8F1E867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87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1"/>
        <p:cNvGrpSpPr/>
        <p:nvPr/>
      </p:nvGrpSpPr>
      <p:grpSpPr>
        <a:xfrm>
          <a:off x="0" y="0"/>
          <a:ext cx="0" cy="0"/>
          <a:chOff x="0" y="0"/>
          <a:chExt cx="0" cy="0"/>
        </a:xfrm>
      </p:grpSpPr>
      <p:sp>
        <p:nvSpPr>
          <p:cNvPr id="4012" name="Google Shape;4012;ga2992c976c_7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3" name="Google Shape;4013;ga2992c976c_7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8466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E6812-C3FA-4C34-8115-6EA8F1E867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804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sv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sv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7.svg"/><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svg"/><Relationship Id="rId7"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22.svg"/><Relationship Id="rId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sv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15.sv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2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24.png"/><Relationship Id="rId4" Type="http://schemas.openxmlformats.org/officeDocument/2006/relationships/image" Target="../media/image2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34.svg"/><Relationship Id="rId4" Type="http://schemas.openxmlformats.org/officeDocument/2006/relationships/image" Target="../media/image27.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7.svg"/><Relationship Id="rId7"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39.svg"/><Relationship Id="rId4" Type="http://schemas.openxmlformats.org/officeDocument/2006/relationships/image" Target="../media/image30.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9.svg"/><Relationship Id="rId7"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32.svg"/><Relationship Id="rId4" Type="http://schemas.openxmlformats.org/officeDocument/2006/relationships/image" Target="../media/image26.png"/><Relationship Id="rId9"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9.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31.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2.svg"/><Relationship Id="rId7" Type="http://schemas.openxmlformats.org/officeDocument/2006/relationships/image" Target="../media/image20.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33.png"/><Relationship Id="rId1" Type="http://schemas.openxmlformats.org/officeDocument/2006/relationships/slideMaster" Target="../slideMasters/slideMaster2.xml"/><Relationship Id="rId5" Type="http://schemas.openxmlformats.org/officeDocument/2006/relationships/image" Target="../media/image46.svg"/><Relationship Id="rId4" Type="http://schemas.openxmlformats.org/officeDocument/2006/relationships/image" Target="../media/image34.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6.svg"/><Relationship Id="rId7" Type="http://schemas.openxmlformats.org/officeDocument/2006/relationships/image" Target="../media/image22.pn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42.svg"/><Relationship Id="rId4" Type="http://schemas.openxmlformats.org/officeDocument/2006/relationships/image" Target="../media/image32.png"/><Relationship Id="rId9" Type="http://schemas.openxmlformats.org/officeDocument/2006/relationships/image" Target="../media/image3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5.png"/><Relationship Id="rId5" Type="http://schemas.openxmlformats.org/officeDocument/2006/relationships/image" Target="../media/image9.png"/><Relationship Id="rId4" Type="http://schemas.openxmlformats.org/officeDocument/2006/relationships/image" Target="../media/image28.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2.svg"/><Relationship Id="rId7"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sv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7.svg"/><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39.svg"/><Relationship Id="rId10" Type="http://schemas.openxmlformats.org/officeDocument/2006/relationships/image" Target="../media/image11.png"/><Relationship Id="rId4" Type="http://schemas.openxmlformats.org/officeDocument/2006/relationships/image" Target="../media/image30.png"/><Relationship Id="rId9"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7.svg"/><Relationship Id="rId7"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39.sv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sv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sv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7.svg"/><Relationship Id="rId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svg"/><Relationship Id="rId7"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22.svg"/><Relationship Id="rId4" Type="http://schemas.openxmlformats.org/officeDocument/2006/relationships/image" Target="../media/image17.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sv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15.svg"/><Relationship Id="rId4" Type="http://schemas.openxmlformats.org/officeDocument/2006/relationships/image" Target="../media/image1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2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24.png"/><Relationship Id="rId4"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Master" Target="../slideMasters/slideMaster3.xml"/><Relationship Id="rId6" Type="http://schemas.openxmlformats.org/officeDocument/2006/relationships/image" Target="../media/image28.png"/><Relationship Id="rId5" Type="http://schemas.openxmlformats.org/officeDocument/2006/relationships/image" Target="../media/image34.svg"/><Relationship Id="rId4" Type="http://schemas.openxmlformats.org/officeDocument/2006/relationships/image" Target="../media/image2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9.png"/><Relationship Id="rId1" Type="http://schemas.openxmlformats.org/officeDocument/2006/relationships/slideMaster" Target="../slideMasters/slideMaster3.xml"/><Relationship Id="rId5" Type="http://schemas.openxmlformats.org/officeDocument/2006/relationships/image" Target="../media/image39.svg"/><Relationship Id="rId4" Type="http://schemas.openxmlformats.org/officeDocument/2006/relationships/image" Target="../media/image30.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9.svg"/><Relationship Id="rId7"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32.svg"/><Relationship Id="rId4" Type="http://schemas.openxmlformats.org/officeDocument/2006/relationships/image" Target="../media/image26.png"/><Relationship Id="rId9"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9.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31.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2.svg"/><Relationship Id="rId7"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4.svg"/><Relationship Id="rId7"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46.svg"/><Relationship Id="rId4" Type="http://schemas.openxmlformats.org/officeDocument/2006/relationships/image" Target="../media/image34.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6.svg"/><Relationship Id="rId7" Type="http://schemas.openxmlformats.org/officeDocument/2006/relationships/image" Target="../media/image22.png"/><Relationship Id="rId2"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42.svg"/><Relationship Id="rId4" Type="http://schemas.openxmlformats.org/officeDocument/2006/relationships/image" Target="../media/image3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28.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2.svg"/><Relationship Id="rId7"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0.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sv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image" Target="../media/image2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7.svg"/><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24.png"/><Relationship Id="rId5" Type="http://schemas.openxmlformats.org/officeDocument/2006/relationships/image" Target="../media/image39.svg"/><Relationship Id="rId10" Type="http://schemas.openxmlformats.org/officeDocument/2006/relationships/image" Target="../media/image11.png"/><Relationship Id="rId4" Type="http://schemas.openxmlformats.org/officeDocument/2006/relationships/image" Target="../media/image30.png"/><Relationship Id="rId9"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7.svg"/><Relationship Id="rId7"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39.sv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1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a:prstGeom prst="rect">
            <a:avLst/>
          </a:prstGeo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22/05/2025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8397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22/05/2025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6791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22/05/2025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770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PPTMON slide">
    <p:bg>
      <p:bgPr>
        <a:solidFill>
          <a:srgbClr val="FFDEB9"/>
        </a:solidFill>
        <a:effectLst/>
      </p:bgPr>
    </p:bg>
    <p:spTree>
      <p:nvGrpSpPr>
        <p:cNvPr id="1" name=""/>
        <p:cNvGrpSpPr/>
        <p:nvPr/>
      </p:nvGrpSpPr>
      <p:grpSpPr>
        <a:xfrm>
          <a:off x="0" y="0"/>
          <a:ext cx="0" cy="0"/>
          <a:chOff x="0" y="0"/>
          <a:chExt cx="0" cy="0"/>
        </a:xfrm>
      </p:grpSpPr>
      <p:pic>
        <p:nvPicPr>
          <p:cNvPr id="32" name="그래픽 31">
            <a:extLst>
              <a:ext uri="{FF2B5EF4-FFF2-40B4-BE49-F238E27FC236}">
                <a16:creationId xmlns:a16="http://schemas.microsoft.com/office/drawing/2014/main" xmlns="" id="{D7A8229E-A42A-46C8-97F6-AD26C7552A2E}"/>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5265" t="79862"/>
          <a:stretch/>
        </p:blipFill>
        <p:spPr>
          <a:xfrm flipV="1">
            <a:off x="-1" y="4803494"/>
            <a:ext cx="9051403" cy="2054506"/>
          </a:xfrm>
          <a:prstGeom prst="rect">
            <a:avLst/>
          </a:prstGeom>
        </p:spPr>
      </p:pic>
      <p:pic>
        <p:nvPicPr>
          <p:cNvPr id="23" name="그림 22">
            <a:extLst>
              <a:ext uri="{FF2B5EF4-FFF2-40B4-BE49-F238E27FC236}">
                <a16:creationId xmlns:a16="http://schemas.microsoft.com/office/drawing/2014/main" xmlns="" id="{8B08C937-B742-4086-9481-EE1463696C6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83542">
            <a:off x="10913990" y="4020986"/>
            <a:ext cx="1535425" cy="2630487"/>
          </a:xfrm>
          <a:prstGeom prst="rect">
            <a:avLst/>
          </a:prstGeom>
        </p:spPr>
      </p:pic>
    </p:spTree>
    <p:extLst>
      <p:ext uri="{BB962C8B-B14F-4D97-AF65-F5344CB8AC3E}">
        <p14:creationId xmlns:p14="http://schemas.microsoft.com/office/powerpoint/2010/main" val="3096569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PPTMON slide">
    <p:bg>
      <p:bgPr>
        <a:solidFill>
          <a:srgbClr val="FF7B1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640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25" name="그래픽 24">
            <a:extLst>
              <a:ext uri="{FF2B5EF4-FFF2-40B4-BE49-F238E27FC236}">
                <a16:creationId xmlns:a16="http://schemas.microsoft.com/office/drawing/2014/main" xmlns="" id="{DE943090-166D-4EE1-90C5-FF44532EB114}"/>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32000" b="32571"/>
          <a:stretch/>
        </p:blipFill>
        <p:spPr>
          <a:xfrm>
            <a:off x="6348921" y="603115"/>
            <a:ext cx="5843079" cy="6254885"/>
          </a:xfrm>
          <a:prstGeom prst="rect">
            <a:avLst/>
          </a:prstGeom>
        </p:spPr>
      </p:pic>
      <p:pic>
        <p:nvPicPr>
          <p:cNvPr id="17" name="그림 16">
            <a:extLst>
              <a:ext uri="{FF2B5EF4-FFF2-40B4-BE49-F238E27FC236}">
                <a16:creationId xmlns:a16="http://schemas.microsoft.com/office/drawing/2014/main" xmlns="" id="{BB126D6D-FF22-465E-AED5-A37A683BC0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947375">
            <a:off x="6918359" y="793220"/>
            <a:ext cx="1967993" cy="498818"/>
          </a:xfrm>
          <a:prstGeom prst="rect">
            <a:avLst/>
          </a:prstGeom>
        </p:spPr>
      </p:pic>
      <p:pic>
        <p:nvPicPr>
          <p:cNvPr id="18" name="그림 17">
            <a:extLst>
              <a:ext uri="{FF2B5EF4-FFF2-40B4-BE49-F238E27FC236}">
                <a16:creationId xmlns:a16="http://schemas.microsoft.com/office/drawing/2014/main" xmlns="" id="{FCA05B1B-563A-402A-BBF1-CDE192B0F5A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516502">
            <a:off x="521761" y="5840700"/>
            <a:ext cx="960935" cy="519689"/>
          </a:xfrm>
          <a:prstGeom prst="rect">
            <a:avLst/>
          </a:prstGeom>
        </p:spPr>
      </p:pic>
      <p:pic>
        <p:nvPicPr>
          <p:cNvPr id="21" name="그림 20">
            <a:extLst>
              <a:ext uri="{FF2B5EF4-FFF2-40B4-BE49-F238E27FC236}">
                <a16:creationId xmlns:a16="http://schemas.microsoft.com/office/drawing/2014/main" xmlns="" id="{97D9254F-3FF9-499C-AB40-B194B8D8370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573538">
            <a:off x="6476591" y="5029858"/>
            <a:ext cx="1149620" cy="1465279"/>
          </a:xfrm>
          <a:prstGeom prst="rect">
            <a:avLst/>
          </a:prstGeom>
        </p:spPr>
      </p:pic>
      <p:pic>
        <p:nvPicPr>
          <p:cNvPr id="22" name="그림 21">
            <a:extLst>
              <a:ext uri="{FF2B5EF4-FFF2-40B4-BE49-F238E27FC236}">
                <a16:creationId xmlns:a16="http://schemas.microsoft.com/office/drawing/2014/main" xmlns="" id="{BC776EF3-41A3-44C5-9041-A45449C40D9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10596030" y="4282216"/>
            <a:ext cx="1535425" cy="2630487"/>
          </a:xfrm>
          <a:prstGeom prst="rect">
            <a:avLst/>
          </a:prstGeom>
        </p:spPr>
      </p:pic>
      <p:pic>
        <p:nvPicPr>
          <p:cNvPr id="24" name="그림 23">
            <a:extLst>
              <a:ext uri="{FF2B5EF4-FFF2-40B4-BE49-F238E27FC236}">
                <a16:creationId xmlns:a16="http://schemas.microsoft.com/office/drawing/2014/main" xmlns="" id="{E5B81DD6-D7F3-4E3D-A0D4-B6F7A6885CA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709715">
            <a:off x="10341714" y="170280"/>
            <a:ext cx="1313295" cy="1691306"/>
          </a:xfrm>
          <a:prstGeom prst="rect">
            <a:avLst/>
          </a:prstGeom>
        </p:spPr>
      </p:pic>
      <p:pic>
        <p:nvPicPr>
          <p:cNvPr id="36" name="그림 35">
            <a:extLst>
              <a:ext uri="{FF2B5EF4-FFF2-40B4-BE49-F238E27FC236}">
                <a16:creationId xmlns:a16="http://schemas.microsoft.com/office/drawing/2014/main" xmlns="" id="{460EBB8E-6135-481D-89F2-F034E835FD3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45107">
            <a:off x="430321" y="637930"/>
            <a:ext cx="1143812" cy="679575"/>
          </a:xfrm>
          <a:prstGeom prst="rect">
            <a:avLst/>
          </a:prstGeom>
        </p:spPr>
      </p:pic>
      <p:pic>
        <p:nvPicPr>
          <p:cNvPr id="39" name="그림 38">
            <a:extLst>
              <a:ext uri="{FF2B5EF4-FFF2-40B4-BE49-F238E27FC236}">
                <a16:creationId xmlns:a16="http://schemas.microsoft.com/office/drawing/2014/main" xmlns="" id="{9FD81863-A212-43EE-BFF3-60644C87E48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028550" y="436480"/>
            <a:ext cx="685875" cy="1438000"/>
          </a:xfrm>
          <a:prstGeom prst="rect">
            <a:avLst/>
          </a:prstGeom>
        </p:spPr>
      </p:pic>
      <p:pic>
        <p:nvPicPr>
          <p:cNvPr id="40" name="그림 39">
            <a:extLst>
              <a:ext uri="{FF2B5EF4-FFF2-40B4-BE49-F238E27FC236}">
                <a16:creationId xmlns:a16="http://schemas.microsoft.com/office/drawing/2014/main" xmlns="" id="{144A78FD-0E9A-4636-9CF6-99E883C8408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155030" y="6108970"/>
            <a:ext cx="1085054" cy="564462"/>
          </a:xfrm>
          <a:prstGeom prst="rect">
            <a:avLst/>
          </a:prstGeom>
        </p:spPr>
      </p:pic>
      <p:pic>
        <p:nvPicPr>
          <p:cNvPr id="41" name="그림 40">
            <a:extLst>
              <a:ext uri="{FF2B5EF4-FFF2-40B4-BE49-F238E27FC236}">
                <a16:creationId xmlns:a16="http://schemas.microsoft.com/office/drawing/2014/main" xmlns="" id="{D2885705-57C6-4258-B226-CE7EA0D2C36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436878" y="-281622"/>
            <a:ext cx="1480669" cy="879713"/>
          </a:xfrm>
          <a:prstGeom prst="rect">
            <a:avLst/>
          </a:prstGeom>
        </p:spPr>
      </p:pic>
      <p:sp>
        <p:nvSpPr>
          <p:cNvPr id="28" name="그림 개체 틀 12">
            <a:extLst>
              <a:ext uri="{FF2B5EF4-FFF2-40B4-BE49-F238E27FC236}">
                <a16:creationId xmlns:a16="http://schemas.microsoft.com/office/drawing/2014/main" xmlns="" id="{E3A0CB55-9A70-426F-A48B-F3F4E9A50CCB}"/>
              </a:ext>
            </a:extLst>
          </p:cNvPr>
          <p:cNvSpPr>
            <a:spLocks noGrp="1"/>
          </p:cNvSpPr>
          <p:nvPr>
            <p:ph type="pic" sz="quarter" idx="14" hasCustomPrompt="1"/>
          </p:nvPr>
        </p:nvSpPr>
        <p:spPr>
          <a:xfrm>
            <a:off x="7125607" y="1428751"/>
            <a:ext cx="4000509" cy="4000498"/>
          </a:xfrm>
          <a:prstGeom prst="ellipse">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marL="0" marR="0" indent="0" algn="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altLang="ko-KR" dirty="0"/>
              <a:t>Click icon to add picture</a:t>
            </a:r>
            <a:endParaRPr lang="ko-KR" altLang="en-US" dirty="0"/>
          </a:p>
        </p:txBody>
      </p:sp>
    </p:spTree>
    <p:extLst>
      <p:ext uri="{BB962C8B-B14F-4D97-AF65-F5344CB8AC3E}">
        <p14:creationId xmlns:p14="http://schemas.microsoft.com/office/powerpoint/2010/main" val="822746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xmlns=""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a:off x="0" y="3771900"/>
            <a:ext cx="5271736" cy="3086100"/>
          </a:xfrm>
          <a:prstGeom prst="rect">
            <a:avLst/>
          </a:prstGeom>
        </p:spPr>
      </p:pic>
      <p:pic>
        <p:nvPicPr>
          <p:cNvPr id="32" name="그래픽 31">
            <a:extLst>
              <a:ext uri="{FF2B5EF4-FFF2-40B4-BE49-F238E27FC236}">
                <a16:creationId xmlns:a16="http://schemas.microsoft.com/office/drawing/2014/main" xmlns=""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flipH="1">
            <a:off x="4193738" y="0"/>
            <a:ext cx="7998262" cy="1381075"/>
          </a:xfrm>
          <a:prstGeom prst="rect">
            <a:avLst/>
          </a:prstGeom>
        </p:spPr>
      </p:pic>
      <p:pic>
        <p:nvPicPr>
          <p:cNvPr id="16" name="그림 15">
            <a:extLst>
              <a:ext uri="{FF2B5EF4-FFF2-40B4-BE49-F238E27FC236}">
                <a16:creationId xmlns:a16="http://schemas.microsoft.com/office/drawing/2014/main" xmlns="" id="{654F8090-8A7D-4482-A46E-2ABBA096C09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16456">
            <a:off x="-67504" y="5984998"/>
            <a:ext cx="2322622" cy="674184"/>
          </a:xfrm>
          <a:prstGeom prst="rect">
            <a:avLst/>
          </a:prstGeom>
        </p:spPr>
      </p:pic>
      <p:pic>
        <p:nvPicPr>
          <p:cNvPr id="19" name="그림 18">
            <a:extLst>
              <a:ext uri="{FF2B5EF4-FFF2-40B4-BE49-F238E27FC236}">
                <a16:creationId xmlns:a16="http://schemas.microsoft.com/office/drawing/2014/main" xmlns="" id="{D46CC49C-4E71-4E6D-AF68-AAE27E18E49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32359" y="5817426"/>
            <a:ext cx="1383442" cy="1009328"/>
          </a:xfrm>
          <a:prstGeom prst="rect">
            <a:avLst/>
          </a:prstGeom>
        </p:spPr>
      </p:pic>
      <p:pic>
        <p:nvPicPr>
          <p:cNvPr id="24" name="그림 23">
            <a:extLst>
              <a:ext uri="{FF2B5EF4-FFF2-40B4-BE49-F238E27FC236}">
                <a16:creationId xmlns:a16="http://schemas.microsoft.com/office/drawing/2014/main" xmlns="" id="{E29BE2C3-526B-4B86-9632-F0009FB0E8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206956" y="410813"/>
            <a:ext cx="1605571" cy="720948"/>
          </a:xfrm>
          <a:prstGeom prst="rect">
            <a:avLst/>
          </a:prstGeom>
        </p:spPr>
      </p:pic>
      <p:sp>
        <p:nvSpPr>
          <p:cNvPr id="10" name="Title 1">
            <a:extLst>
              <a:ext uri="{FF2B5EF4-FFF2-40B4-BE49-F238E27FC236}">
                <a16:creationId xmlns:a16="http://schemas.microsoft.com/office/drawing/2014/main" xmlns=""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719333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xmlns=""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flipH="1" flipV="1">
            <a:off x="-1" y="-1"/>
            <a:ext cx="3187700" cy="3919163"/>
          </a:xfrm>
          <a:prstGeom prst="rect">
            <a:avLst/>
          </a:prstGeom>
        </p:spPr>
      </p:pic>
      <p:pic>
        <p:nvPicPr>
          <p:cNvPr id="17" name="그래픽 16">
            <a:extLst>
              <a:ext uri="{FF2B5EF4-FFF2-40B4-BE49-F238E27FC236}">
                <a16:creationId xmlns:a16="http://schemas.microsoft.com/office/drawing/2014/main" xmlns=""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a:off x="7237237" y="3175001"/>
            <a:ext cx="4954763" cy="3683000"/>
          </a:xfrm>
          <a:prstGeom prst="rect">
            <a:avLst/>
          </a:prstGeom>
        </p:spPr>
      </p:pic>
      <p:pic>
        <p:nvPicPr>
          <p:cNvPr id="12" name="그림 11">
            <a:extLst>
              <a:ext uri="{FF2B5EF4-FFF2-40B4-BE49-F238E27FC236}">
                <a16:creationId xmlns:a16="http://schemas.microsoft.com/office/drawing/2014/main" xmlns="" id="{D22EF182-12ED-4C90-B9E2-FFC299C02F4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3206" y="291999"/>
            <a:ext cx="1730277" cy="1013225"/>
          </a:xfrm>
          <a:prstGeom prst="rect">
            <a:avLst/>
          </a:prstGeom>
        </p:spPr>
      </p:pic>
      <p:pic>
        <p:nvPicPr>
          <p:cNvPr id="18" name="그림 17">
            <a:extLst>
              <a:ext uri="{FF2B5EF4-FFF2-40B4-BE49-F238E27FC236}">
                <a16:creationId xmlns:a16="http://schemas.microsoft.com/office/drawing/2014/main" xmlns="" id="{5A56C016-9815-4318-829A-270B255255D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483466">
            <a:off x="10682100" y="4378359"/>
            <a:ext cx="1397882" cy="767587"/>
          </a:xfrm>
          <a:prstGeom prst="rect">
            <a:avLst/>
          </a:prstGeom>
        </p:spPr>
      </p:pic>
      <p:pic>
        <p:nvPicPr>
          <p:cNvPr id="22" name="그림 21">
            <a:extLst>
              <a:ext uri="{FF2B5EF4-FFF2-40B4-BE49-F238E27FC236}">
                <a16:creationId xmlns:a16="http://schemas.microsoft.com/office/drawing/2014/main" xmlns="" id="{4A906EAF-D8F0-45E2-A59C-5D754DDD3C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9611423" y="5649487"/>
            <a:ext cx="2400563" cy="1137929"/>
          </a:xfrm>
          <a:prstGeom prst="rect">
            <a:avLst/>
          </a:prstGeom>
        </p:spPr>
      </p:pic>
    </p:spTree>
    <p:extLst>
      <p:ext uri="{BB962C8B-B14F-4D97-AF65-F5344CB8AC3E}">
        <p14:creationId xmlns:p14="http://schemas.microsoft.com/office/powerpoint/2010/main" val="1000076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xmlns=""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7349" b="50855"/>
          <a:stretch/>
        </p:blipFill>
        <p:spPr>
          <a:xfrm flipV="1">
            <a:off x="5971892" y="0"/>
            <a:ext cx="6220108" cy="3370347"/>
          </a:xfrm>
          <a:prstGeom prst="rect">
            <a:avLst/>
          </a:prstGeom>
        </p:spPr>
      </p:pic>
      <p:pic>
        <p:nvPicPr>
          <p:cNvPr id="10" name="그래픽 9">
            <a:extLst>
              <a:ext uri="{FF2B5EF4-FFF2-40B4-BE49-F238E27FC236}">
                <a16:creationId xmlns:a16="http://schemas.microsoft.com/office/drawing/2014/main" xmlns=""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30497" r="1" b="56001"/>
          <a:stretch/>
        </p:blipFill>
        <p:spPr>
          <a:xfrm>
            <a:off x="0" y="3840521"/>
            <a:ext cx="5441494" cy="3017479"/>
          </a:xfrm>
          <a:prstGeom prst="rect">
            <a:avLst/>
          </a:prstGeom>
        </p:spPr>
      </p:pic>
      <p:pic>
        <p:nvPicPr>
          <p:cNvPr id="12" name="그림 11">
            <a:extLst>
              <a:ext uri="{FF2B5EF4-FFF2-40B4-BE49-F238E27FC236}">
                <a16:creationId xmlns:a16="http://schemas.microsoft.com/office/drawing/2014/main" xmlns="" id="{9CC6926C-D0EC-4DF5-8120-452258FB7C9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19" y="6108970"/>
            <a:ext cx="1391898" cy="749030"/>
          </a:xfrm>
          <a:prstGeom prst="rect">
            <a:avLst/>
          </a:prstGeom>
        </p:spPr>
      </p:pic>
      <p:pic>
        <p:nvPicPr>
          <p:cNvPr id="19" name="그림 18">
            <a:extLst>
              <a:ext uri="{FF2B5EF4-FFF2-40B4-BE49-F238E27FC236}">
                <a16:creationId xmlns:a16="http://schemas.microsoft.com/office/drawing/2014/main" xmlns="" id="{A8831D01-7A8D-4482-B82C-6A4114A1D2B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3617" y="5501035"/>
            <a:ext cx="1617263" cy="1215870"/>
          </a:xfrm>
          <a:prstGeom prst="rect">
            <a:avLst/>
          </a:prstGeom>
        </p:spPr>
      </p:pic>
      <p:pic>
        <p:nvPicPr>
          <p:cNvPr id="20" name="그림 19">
            <a:extLst>
              <a:ext uri="{FF2B5EF4-FFF2-40B4-BE49-F238E27FC236}">
                <a16:creationId xmlns:a16="http://schemas.microsoft.com/office/drawing/2014/main" xmlns="" id="{9E548276-BF20-4C0A-8620-3B461E409EE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65560" y="156148"/>
            <a:ext cx="1500352" cy="1488661"/>
          </a:xfrm>
          <a:prstGeom prst="rect">
            <a:avLst/>
          </a:prstGeom>
        </p:spPr>
      </p:pic>
      <p:sp>
        <p:nvSpPr>
          <p:cNvPr id="11" name="Title 1">
            <a:extLst>
              <a:ext uri="{FF2B5EF4-FFF2-40B4-BE49-F238E27FC236}">
                <a16:creationId xmlns:a16="http://schemas.microsoft.com/office/drawing/2014/main" xmlns=""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4284264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xmlns=""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xmlns=""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flipH="1" flipV="1">
            <a:off x="-1" y="-1"/>
            <a:ext cx="3320684" cy="4673600"/>
          </a:xfrm>
          <a:prstGeom prst="rect">
            <a:avLst/>
          </a:prstGeom>
        </p:spPr>
      </p:pic>
      <p:pic>
        <p:nvPicPr>
          <p:cNvPr id="16" name="그림 15">
            <a:extLst>
              <a:ext uri="{FF2B5EF4-FFF2-40B4-BE49-F238E27FC236}">
                <a16:creationId xmlns:a16="http://schemas.microsoft.com/office/drawing/2014/main" xmlns="" id="{7A2EEF4F-0E96-48BD-9CC5-F2BB6ED29A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1425">
            <a:off x="-76831" y="6078716"/>
            <a:ext cx="2310932" cy="424775"/>
          </a:xfrm>
          <a:prstGeom prst="rect">
            <a:avLst/>
          </a:prstGeom>
        </p:spPr>
      </p:pic>
      <p:pic>
        <p:nvPicPr>
          <p:cNvPr id="21" name="그림 20">
            <a:extLst>
              <a:ext uri="{FF2B5EF4-FFF2-40B4-BE49-F238E27FC236}">
                <a16:creationId xmlns:a16="http://schemas.microsoft.com/office/drawing/2014/main" xmlns="" id="{C71B4392-DCC4-4ED3-96AC-518A85ACE4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947375">
            <a:off x="1206949" y="786476"/>
            <a:ext cx="1967993" cy="498818"/>
          </a:xfrm>
          <a:prstGeom prst="rect">
            <a:avLst/>
          </a:prstGeom>
        </p:spPr>
      </p:pic>
      <p:pic>
        <p:nvPicPr>
          <p:cNvPr id="29" name="그림 28">
            <a:extLst>
              <a:ext uri="{FF2B5EF4-FFF2-40B4-BE49-F238E27FC236}">
                <a16:creationId xmlns:a16="http://schemas.microsoft.com/office/drawing/2014/main" xmlns="" id="{6F036AC0-F847-4793-9E44-C19414759D3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483466">
            <a:off x="10519072" y="206508"/>
            <a:ext cx="1220323" cy="670088"/>
          </a:xfrm>
          <a:prstGeom prst="rect">
            <a:avLst/>
          </a:prstGeom>
        </p:spPr>
      </p:pic>
      <p:pic>
        <p:nvPicPr>
          <p:cNvPr id="37" name="그림 36">
            <a:extLst>
              <a:ext uri="{FF2B5EF4-FFF2-40B4-BE49-F238E27FC236}">
                <a16:creationId xmlns:a16="http://schemas.microsoft.com/office/drawing/2014/main" xmlns="" id="{6517309C-3786-4763-BDF0-5E5D3E13375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37312" y="5761001"/>
            <a:ext cx="1445793" cy="752124"/>
          </a:xfrm>
          <a:prstGeom prst="rect">
            <a:avLst/>
          </a:prstGeom>
        </p:spPr>
      </p:pic>
      <p:sp>
        <p:nvSpPr>
          <p:cNvPr id="10" name="그림 개체 틀 17">
            <a:extLst>
              <a:ext uri="{FF2B5EF4-FFF2-40B4-BE49-F238E27FC236}">
                <a16:creationId xmlns:a16="http://schemas.microsoft.com/office/drawing/2014/main" xmlns="" id="{4CFB4CF8-CDA7-4AF7-AB19-928ECF44AF92}"/>
              </a:ext>
            </a:extLst>
          </p:cNvPr>
          <p:cNvSpPr>
            <a:spLocks noGrp="1"/>
          </p:cNvSpPr>
          <p:nvPr>
            <p:ph type="pic" sz="quarter" idx="11" hasCustomPrompt="1"/>
          </p:nvPr>
        </p:nvSpPr>
        <p:spPr>
          <a:xfrm>
            <a:off x="11031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xmlns="" id="{B5A91FB7-85DA-47D0-8B06-EB4E241A830D}"/>
              </a:ext>
            </a:extLst>
          </p:cNvPr>
          <p:cNvSpPr>
            <a:spLocks noGrp="1"/>
          </p:cNvSpPr>
          <p:nvPr>
            <p:ph type="pic" sz="quarter" idx="15" hasCustomPrompt="1"/>
          </p:nvPr>
        </p:nvSpPr>
        <p:spPr>
          <a:xfrm>
            <a:off x="62466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2" name="그림 개체 틀 17">
            <a:extLst>
              <a:ext uri="{FF2B5EF4-FFF2-40B4-BE49-F238E27FC236}">
                <a16:creationId xmlns:a16="http://schemas.microsoft.com/office/drawing/2014/main" xmlns="" id="{5840E7CC-F2A4-4973-B115-E6243D185D94}"/>
              </a:ext>
            </a:extLst>
          </p:cNvPr>
          <p:cNvSpPr>
            <a:spLocks noGrp="1"/>
          </p:cNvSpPr>
          <p:nvPr>
            <p:ph type="pic" sz="quarter" idx="16" hasCustomPrompt="1"/>
          </p:nvPr>
        </p:nvSpPr>
        <p:spPr>
          <a:xfrm>
            <a:off x="11031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3" name="그림 개체 틀 17">
            <a:extLst>
              <a:ext uri="{FF2B5EF4-FFF2-40B4-BE49-F238E27FC236}">
                <a16:creationId xmlns:a16="http://schemas.microsoft.com/office/drawing/2014/main" xmlns="" id="{957CF400-A8FD-49B4-9BDC-166AC28A0999}"/>
              </a:ext>
            </a:extLst>
          </p:cNvPr>
          <p:cNvSpPr>
            <a:spLocks noGrp="1"/>
          </p:cNvSpPr>
          <p:nvPr>
            <p:ph type="pic" sz="quarter" idx="17" hasCustomPrompt="1"/>
          </p:nvPr>
        </p:nvSpPr>
        <p:spPr>
          <a:xfrm>
            <a:off x="62466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Tree>
    <p:extLst>
      <p:ext uri="{BB962C8B-B14F-4D97-AF65-F5344CB8AC3E}">
        <p14:creationId xmlns:p14="http://schemas.microsoft.com/office/powerpoint/2010/main" val="916634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xmlns="" id="{05E3EB6D-C110-41E2-99D4-0AAC197E1C8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79862"/>
          <a:stretch/>
        </p:blipFill>
        <p:spPr>
          <a:xfrm flipH="1">
            <a:off x="3462867" y="0"/>
            <a:ext cx="5266266" cy="861462"/>
          </a:xfrm>
          <a:prstGeom prst="rect">
            <a:avLst/>
          </a:prstGeom>
        </p:spPr>
      </p:pic>
      <p:pic>
        <p:nvPicPr>
          <p:cNvPr id="5" name="그래픽 4">
            <a:extLst>
              <a:ext uri="{FF2B5EF4-FFF2-40B4-BE49-F238E27FC236}">
                <a16:creationId xmlns:a16="http://schemas.microsoft.com/office/drawing/2014/main" xmlns="" id="{E3656C86-3BDE-47DC-9744-F195B414E1A8}"/>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79862"/>
          <a:stretch/>
        </p:blipFill>
        <p:spPr>
          <a:xfrm flipV="1">
            <a:off x="1874619" y="5476925"/>
            <a:ext cx="8442762" cy="1381075"/>
          </a:xfrm>
          <a:prstGeom prst="rect">
            <a:avLst/>
          </a:prstGeom>
        </p:spPr>
      </p:pic>
      <p:pic>
        <p:nvPicPr>
          <p:cNvPr id="11" name="그림 10">
            <a:extLst>
              <a:ext uri="{FF2B5EF4-FFF2-40B4-BE49-F238E27FC236}">
                <a16:creationId xmlns:a16="http://schemas.microsoft.com/office/drawing/2014/main" xmlns="" id="{03A33277-A190-4493-9505-9169441C25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76367" y="287937"/>
            <a:ext cx="1854980" cy="1328883"/>
          </a:xfrm>
          <a:prstGeom prst="rect">
            <a:avLst/>
          </a:prstGeom>
        </p:spPr>
      </p:pic>
      <p:pic>
        <p:nvPicPr>
          <p:cNvPr id="12" name="그림 11">
            <a:extLst>
              <a:ext uri="{FF2B5EF4-FFF2-40B4-BE49-F238E27FC236}">
                <a16:creationId xmlns:a16="http://schemas.microsoft.com/office/drawing/2014/main" xmlns="" id="{75CD4BE4-BDBA-4D25-ACE2-EF0B784DE6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751425">
            <a:off x="260096" y="6293085"/>
            <a:ext cx="2310932" cy="424775"/>
          </a:xfrm>
          <a:prstGeom prst="rect">
            <a:avLst/>
          </a:prstGeom>
        </p:spPr>
      </p:pic>
      <p:pic>
        <p:nvPicPr>
          <p:cNvPr id="14" name="그림 13">
            <a:extLst>
              <a:ext uri="{FF2B5EF4-FFF2-40B4-BE49-F238E27FC236}">
                <a16:creationId xmlns:a16="http://schemas.microsoft.com/office/drawing/2014/main" xmlns="" id="{2F205ABC-9A3D-40FA-9862-4F91A21309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21563">
            <a:off x="10391872" y="5818088"/>
            <a:ext cx="1605571" cy="720948"/>
          </a:xfrm>
          <a:prstGeom prst="rect">
            <a:avLst/>
          </a:prstGeom>
        </p:spPr>
      </p:pic>
    </p:spTree>
    <p:extLst>
      <p:ext uri="{BB962C8B-B14F-4D97-AF65-F5344CB8AC3E}">
        <p14:creationId xmlns:p14="http://schemas.microsoft.com/office/powerpoint/2010/main" val="2534399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hasCustomPrompt="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22/05/2025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82023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FF7B1D"/>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xmlns=""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flipH="1">
            <a:off x="6920264" y="3771900"/>
            <a:ext cx="5271736" cy="3086100"/>
          </a:xfrm>
          <a:prstGeom prst="rect">
            <a:avLst/>
          </a:prstGeom>
        </p:spPr>
      </p:pic>
      <p:pic>
        <p:nvPicPr>
          <p:cNvPr id="32" name="그래픽 31">
            <a:extLst>
              <a:ext uri="{FF2B5EF4-FFF2-40B4-BE49-F238E27FC236}">
                <a16:creationId xmlns:a16="http://schemas.microsoft.com/office/drawing/2014/main" xmlns=""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a:off x="0" y="0"/>
            <a:ext cx="7998262" cy="1381075"/>
          </a:xfrm>
          <a:prstGeom prst="rect">
            <a:avLst/>
          </a:prstGeom>
        </p:spPr>
      </p:pic>
      <p:sp>
        <p:nvSpPr>
          <p:cNvPr id="9" name="그림 개체 틀 12">
            <a:extLst>
              <a:ext uri="{FF2B5EF4-FFF2-40B4-BE49-F238E27FC236}">
                <a16:creationId xmlns:a16="http://schemas.microsoft.com/office/drawing/2014/main" xmlns="" id="{089BB3C9-9425-4934-8523-5A03ABE52AA9}"/>
              </a:ext>
            </a:extLst>
          </p:cNvPr>
          <p:cNvSpPr>
            <a:spLocks noGrp="1"/>
          </p:cNvSpPr>
          <p:nvPr>
            <p:ph type="pic" sz="quarter" idx="14" hasCustomPrompt="1"/>
          </p:nvPr>
        </p:nvSpPr>
        <p:spPr>
          <a:xfrm>
            <a:off x="515893" y="689690"/>
            <a:ext cx="4441037" cy="5478620"/>
          </a:xfrm>
          <a:prstGeom prst="roundRect">
            <a:avLst>
              <a:gd name="adj" fmla="val 2501"/>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xmlns="" id="{A612B4AE-6F13-4A5B-8B6B-239931929A8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903384">
            <a:off x="4480873" y="5356869"/>
            <a:ext cx="2175460" cy="1275043"/>
          </a:xfrm>
          <a:prstGeom prst="rect">
            <a:avLst/>
          </a:prstGeom>
        </p:spPr>
      </p:pic>
      <p:pic>
        <p:nvPicPr>
          <p:cNvPr id="14" name="그림 13">
            <a:extLst>
              <a:ext uri="{FF2B5EF4-FFF2-40B4-BE49-F238E27FC236}">
                <a16:creationId xmlns:a16="http://schemas.microsoft.com/office/drawing/2014/main" xmlns="" id="{FA7468E8-ED1A-4DD0-9C7A-D042F3921B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340941" y="591257"/>
            <a:ext cx="1967993" cy="498818"/>
          </a:xfrm>
          <a:prstGeom prst="rect">
            <a:avLst/>
          </a:prstGeom>
        </p:spPr>
      </p:pic>
    </p:spTree>
    <p:extLst>
      <p:ext uri="{BB962C8B-B14F-4D97-AF65-F5344CB8AC3E}">
        <p14:creationId xmlns:p14="http://schemas.microsoft.com/office/powerpoint/2010/main" val="45652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xmlns=""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xmlns=""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H="1">
            <a:off x="-1" y="3175001"/>
            <a:ext cx="4954763" cy="3683000"/>
          </a:xfrm>
          <a:prstGeom prst="rect">
            <a:avLst/>
          </a:prstGeom>
        </p:spPr>
      </p:pic>
      <p:pic>
        <p:nvPicPr>
          <p:cNvPr id="43" name="그림 42">
            <a:extLst>
              <a:ext uri="{FF2B5EF4-FFF2-40B4-BE49-F238E27FC236}">
                <a16:creationId xmlns:a16="http://schemas.microsoft.com/office/drawing/2014/main" xmlns="" id="{0434BFEF-9A6D-4ACA-B211-0E5864E14D3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10335669" y="248424"/>
            <a:ext cx="1527631" cy="826168"/>
          </a:xfrm>
          <a:prstGeom prst="rect">
            <a:avLst/>
          </a:prstGeom>
        </p:spPr>
      </p:pic>
      <p:pic>
        <p:nvPicPr>
          <p:cNvPr id="53" name="그림 52">
            <a:extLst>
              <a:ext uri="{FF2B5EF4-FFF2-40B4-BE49-F238E27FC236}">
                <a16:creationId xmlns:a16="http://schemas.microsoft.com/office/drawing/2014/main" xmlns="" id="{7954A290-EFDC-4D93-81C8-2421B9EE7F2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45107">
            <a:off x="-15307" y="5660539"/>
            <a:ext cx="1593880" cy="946975"/>
          </a:xfrm>
          <a:prstGeom prst="rect">
            <a:avLst/>
          </a:prstGeom>
        </p:spPr>
      </p:pic>
      <p:pic>
        <p:nvPicPr>
          <p:cNvPr id="60" name="그림 59">
            <a:extLst>
              <a:ext uri="{FF2B5EF4-FFF2-40B4-BE49-F238E27FC236}">
                <a16:creationId xmlns:a16="http://schemas.microsoft.com/office/drawing/2014/main" xmlns="" id="{45F51591-7153-44C5-BB70-B7C97A1A68C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903384">
            <a:off x="9675021" y="5522947"/>
            <a:ext cx="2579826" cy="1512043"/>
          </a:xfrm>
          <a:prstGeom prst="rect">
            <a:avLst/>
          </a:prstGeom>
        </p:spPr>
      </p:pic>
    </p:spTree>
    <p:extLst>
      <p:ext uri="{BB962C8B-B14F-4D97-AF65-F5344CB8AC3E}">
        <p14:creationId xmlns:p14="http://schemas.microsoft.com/office/powerpoint/2010/main" val="4281345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FF7B1D"/>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xmlns=""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7349" b="50855"/>
          <a:stretch/>
        </p:blipFill>
        <p:spPr>
          <a:xfrm flipH="1">
            <a:off x="0" y="3487653"/>
            <a:ext cx="6220108" cy="3370347"/>
          </a:xfrm>
          <a:prstGeom prst="rect">
            <a:avLst/>
          </a:prstGeom>
        </p:spPr>
      </p:pic>
      <p:pic>
        <p:nvPicPr>
          <p:cNvPr id="10" name="그래픽 9">
            <a:extLst>
              <a:ext uri="{FF2B5EF4-FFF2-40B4-BE49-F238E27FC236}">
                <a16:creationId xmlns:a16="http://schemas.microsoft.com/office/drawing/2014/main" xmlns=""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30497" r="1" b="56001"/>
          <a:stretch/>
        </p:blipFill>
        <p:spPr>
          <a:xfrm flipH="1" flipV="1">
            <a:off x="6750506" y="0"/>
            <a:ext cx="5441494" cy="3017479"/>
          </a:xfrm>
          <a:prstGeom prst="rect">
            <a:avLst/>
          </a:prstGeom>
        </p:spPr>
      </p:pic>
      <p:pic>
        <p:nvPicPr>
          <p:cNvPr id="13" name="그림 12">
            <a:extLst>
              <a:ext uri="{FF2B5EF4-FFF2-40B4-BE49-F238E27FC236}">
                <a16:creationId xmlns:a16="http://schemas.microsoft.com/office/drawing/2014/main" xmlns="" id="{672BC76A-2520-40AE-9F7A-1915DC7FD7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9871" y="5350844"/>
            <a:ext cx="1730277" cy="1013225"/>
          </a:xfrm>
          <a:prstGeom prst="rect">
            <a:avLst/>
          </a:prstGeom>
        </p:spPr>
      </p:pic>
      <p:pic>
        <p:nvPicPr>
          <p:cNvPr id="16" name="그림 15">
            <a:extLst>
              <a:ext uri="{FF2B5EF4-FFF2-40B4-BE49-F238E27FC236}">
                <a16:creationId xmlns:a16="http://schemas.microsoft.com/office/drawing/2014/main" xmlns="" id="{C2737663-F1E1-4656-B9AD-FC80A1D6D4F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78437" flipH="1">
            <a:off x="213140" y="669709"/>
            <a:ext cx="1605571" cy="720948"/>
          </a:xfrm>
          <a:prstGeom prst="rect">
            <a:avLst/>
          </a:prstGeom>
        </p:spPr>
      </p:pic>
      <p:pic>
        <p:nvPicPr>
          <p:cNvPr id="18" name="그림 17">
            <a:extLst>
              <a:ext uri="{FF2B5EF4-FFF2-40B4-BE49-F238E27FC236}">
                <a16:creationId xmlns:a16="http://schemas.microsoft.com/office/drawing/2014/main" xmlns="" id="{BCA6CFF0-C3E5-4598-9EA0-8BBAD54B2A4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293728" y="822213"/>
            <a:ext cx="2322622" cy="674184"/>
          </a:xfrm>
          <a:prstGeom prst="rect">
            <a:avLst/>
          </a:prstGeom>
        </p:spPr>
      </p:pic>
      <p:pic>
        <p:nvPicPr>
          <p:cNvPr id="22" name="그림 21">
            <a:extLst>
              <a:ext uri="{FF2B5EF4-FFF2-40B4-BE49-F238E27FC236}">
                <a16:creationId xmlns:a16="http://schemas.microsoft.com/office/drawing/2014/main" xmlns="" id="{206FA646-AF09-4059-9997-0067870DC03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709715">
            <a:off x="10291853" y="4878798"/>
            <a:ext cx="1313295" cy="1691306"/>
          </a:xfrm>
          <a:prstGeom prst="rect">
            <a:avLst/>
          </a:prstGeom>
        </p:spPr>
      </p:pic>
      <p:sp>
        <p:nvSpPr>
          <p:cNvPr id="12" name="Title 1">
            <a:extLst>
              <a:ext uri="{FF2B5EF4-FFF2-40B4-BE49-F238E27FC236}">
                <a16:creationId xmlns:a16="http://schemas.microsoft.com/office/drawing/2014/main" xmlns=""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314626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FF7B1D"/>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xmlns=""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xmlns=""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rot="16200000" flipV="1">
            <a:off x="676459" y="-676457"/>
            <a:ext cx="3320684" cy="4673600"/>
          </a:xfrm>
          <a:prstGeom prst="rect">
            <a:avLst/>
          </a:prstGeom>
        </p:spPr>
      </p:pic>
      <p:sp>
        <p:nvSpPr>
          <p:cNvPr id="9" name="그림 개체 틀 4">
            <a:extLst>
              <a:ext uri="{FF2B5EF4-FFF2-40B4-BE49-F238E27FC236}">
                <a16:creationId xmlns:a16="http://schemas.microsoft.com/office/drawing/2014/main" xmlns="" id="{2F700D79-D0E3-4DF4-9727-DDDC2B2C9354}"/>
              </a:ext>
            </a:extLst>
          </p:cNvPr>
          <p:cNvSpPr>
            <a:spLocks noGrp="1"/>
          </p:cNvSpPr>
          <p:nvPr>
            <p:ph type="pic" sz="quarter" idx="11" hasCustomPrompt="1"/>
          </p:nvPr>
        </p:nvSpPr>
        <p:spPr>
          <a:xfrm>
            <a:off x="698502" y="698501"/>
            <a:ext cx="10794996" cy="2935509"/>
          </a:xfrm>
          <a:prstGeom prst="roundRect">
            <a:avLst>
              <a:gd name="adj" fmla="val 3879"/>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xmlns="" id="{F1DD9630-7CE0-4719-BA02-F0E3F202FD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369444">
            <a:off x="-304364" y="5695754"/>
            <a:ext cx="1699099" cy="927490"/>
          </a:xfrm>
          <a:prstGeom prst="rect">
            <a:avLst/>
          </a:prstGeom>
        </p:spPr>
      </p:pic>
      <p:pic>
        <p:nvPicPr>
          <p:cNvPr id="20" name="그림 19">
            <a:extLst>
              <a:ext uri="{FF2B5EF4-FFF2-40B4-BE49-F238E27FC236}">
                <a16:creationId xmlns:a16="http://schemas.microsoft.com/office/drawing/2014/main" xmlns="" id="{908B0387-89EC-458F-9A79-D821141CCB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06125" y="3277866"/>
            <a:ext cx="685875" cy="1438000"/>
          </a:xfrm>
          <a:prstGeom prst="rect">
            <a:avLst/>
          </a:prstGeom>
        </p:spPr>
      </p:pic>
    </p:spTree>
    <p:extLst>
      <p:ext uri="{BB962C8B-B14F-4D97-AF65-F5344CB8AC3E}">
        <p14:creationId xmlns:p14="http://schemas.microsoft.com/office/powerpoint/2010/main" val="3064425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xmlns=""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xmlns=""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flipV="1">
            <a:off x="0" y="5476925"/>
            <a:ext cx="7998262" cy="1381075"/>
          </a:xfrm>
          <a:prstGeom prst="rect">
            <a:avLst/>
          </a:prstGeom>
        </p:spPr>
      </p:pic>
      <p:pic>
        <p:nvPicPr>
          <p:cNvPr id="17" name="그림 16">
            <a:extLst>
              <a:ext uri="{FF2B5EF4-FFF2-40B4-BE49-F238E27FC236}">
                <a16:creationId xmlns:a16="http://schemas.microsoft.com/office/drawing/2014/main" xmlns="" id="{0F70B2D4-FD82-4209-909E-B5EC3285F0C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08169" y="5423131"/>
            <a:ext cx="1500352" cy="1488661"/>
          </a:xfrm>
          <a:prstGeom prst="rect">
            <a:avLst/>
          </a:prstGeom>
        </p:spPr>
      </p:pic>
      <p:pic>
        <p:nvPicPr>
          <p:cNvPr id="18" name="그림 17">
            <a:extLst>
              <a:ext uri="{FF2B5EF4-FFF2-40B4-BE49-F238E27FC236}">
                <a16:creationId xmlns:a16="http://schemas.microsoft.com/office/drawing/2014/main" xmlns="" id="{298FC43E-3F14-409B-9D84-0B3268F050B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020250">
            <a:off x="-719876" y="401593"/>
            <a:ext cx="2400563" cy="1137929"/>
          </a:xfrm>
          <a:prstGeom prst="rect">
            <a:avLst/>
          </a:prstGeom>
        </p:spPr>
      </p:pic>
      <p:pic>
        <p:nvPicPr>
          <p:cNvPr id="20" name="그림 19">
            <a:extLst>
              <a:ext uri="{FF2B5EF4-FFF2-40B4-BE49-F238E27FC236}">
                <a16:creationId xmlns:a16="http://schemas.microsoft.com/office/drawing/2014/main" xmlns="" id="{1348ED8C-6728-4BAB-B4F5-BB35C7FE0A8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8156701">
            <a:off x="10317444" y="143083"/>
            <a:ext cx="1593880" cy="946975"/>
          </a:xfrm>
          <a:prstGeom prst="rect">
            <a:avLst/>
          </a:prstGeom>
        </p:spPr>
      </p:pic>
      <p:sp>
        <p:nvSpPr>
          <p:cNvPr id="11" name="Title 1">
            <a:extLst>
              <a:ext uri="{FF2B5EF4-FFF2-40B4-BE49-F238E27FC236}">
                <a16:creationId xmlns:a16="http://schemas.microsoft.com/office/drawing/2014/main" xmlns=""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592127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FFDEB9"/>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xmlns=""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16200000" flipH="1">
            <a:off x="8638568" y="3304570"/>
            <a:ext cx="3187700" cy="3919163"/>
          </a:xfrm>
          <a:prstGeom prst="rect">
            <a:avLst/>
          </a:prstGeom>
        </p:spPr>
      </p:pic>
      <p:pic>
        <p:nvPicPr>
          <p:cNvPr id="17" name="그래픽 16">
            <a:extLst>
              <a:ext uri="{FF2B5EF4-FFF2-40B4-BE49-F238E27FC236}">
                <a16:creationId xmlns:a16="http://schemas.microsoft.com/office/drawing/2014/main" xmlns=""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H="1" flipV="1">
            <a:off x="-1" y="1"/>
            <a:ext cx="4954763" cy="3683000"/>
          </a:xfrm>
          <a:prstGeom prst="rect">
            <a:avLst/>
          </a:prstGeom>
        </p:spPr>
      </p:pic>
      <p:sp>
        <p:nvSpPr>
          <p:cNvPr id="26" name="그림 개체 틀 2">
            <a:extLst>
              <a:ext uri="{FF2B5EF4-FFF2-40B4-BE49-F238E27FC236}">
                <a16:creationId xmlns:a16="http://schemas.microsoft.com/office/drawing/2014/main" xmlns="" id="{2F0E01A2-5DD7-4C07-8FCA-D60DDE5A36CC}"/>
              </a:ext>
            </a:extLst>
          </p:cNvPr>
          <p:cNvSpPr>
            <a:spLocks noGrp="1"/>
          </p:cNvSpPr>
          <p:nvPr>
            <p:ph type="pic" sz="quarter" idx="13" hasCustomPrompt="1"/>
          </p:nvPr>
        </p:nvSpPr>
        <p:spPr>
          <a:xfrm>
            <a:off x="5586529" y="1729473"/>
            <a:ext cx="4065962" cy="4068286"/>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27" name="그림 개체 틀 10">
            <a:extLst>
              <a:ext uri="{FF2B5EF4-FFF2-40B4-BE49-F238E27FC236}">
                <a16:creationId xmlns:a16="http://schemas.microsoft.com/office/drawing/2014/main" xmlns="" id="{3943C1C2-BA3E-4B8F-A8E1-04B59471FA86}"/>
              </a:ext>
            </a:extLst>
          </p:cNvPr>
          <p:cNvSpPr>
            <a:spLocks noGrp="1"/>
          </p:cNvSpPr>
          <p:nvPr>
            <p:ph type="pic" sz="quarter" idx="14" hasCustomPrompt="1"/>
          </p:nvPr>
        </p:nvSpPr>
        <p:spPr>
          <a:xfrm>
            <a:off x="10159020" y="1729473"/>
            <a:ext cx="2032981" cy="4068286"/>
          </a:xfrm>
          <a:custGeom>
            <a:avLst/>
            <a:gdLst>
              <a:gd name="connsiteX0" fmla="*/ 2032981 w 2032981"/>
              <a:gd name="connsiteY0" fmla="*/ 0 h 4068286"/>
              <a:gd name="connsiteX1" fmla="*/ 2032981 w 2032981"/>
              <a:gd name="connsiteY1" fmla="*/ 4068286 h 4068286"/>
              <a:gd name="connsiteX2" fmla="*/ 0 w 2032981"/>
              <a:gd name="connsiteY2" fmla="*/ 2034143 h 4068286"/>
              <a:gd name="connsiteX3" fmla="*/ 2032981 w 2032981"/>
              <a:gd name="connsiteY3" fmla="*/ 0 h 4068286"/>
            </a:gdLst>
            <a:ahLst/>
            <a:cxnLst>
              <a:cxn ang="0">
                <a:pos x="connsiteX0" y="connsiteY0"/>
              </a:cxn>
              <a:cxn ang="0">
                <a:pos x="connsiteX1" y="connsiteY1"/>
              </a:cxn>
              <a:cxn ang="0">
                <a:pos x="connsiteX2" y="connsiteY2"/>
              </a:cxn>
              <a:cxn ang="0">
                <a:pos x="connsiteX3" y="connsiteY3"/>
              </a:cxn>
            </a:cxnLst>
            <a:rect l="l" t="t" r="r" b="b"/>
            <a:pathLst>
              <a:path w="2032981" h="4068286">
                <a:moveTo>
                  <a:pt x="2032981" y="0"/>
                </a:moveTo>
                <a:lnTo>
                  <a:pt x="2032981" y="4068286"/>
                </a:lnTo>
                <a:cubicBezTo>
                  <a:pt x="910197" y="4068286"/>
                  <a:pt x="0" y="3157569"/>
                  <a:pt x="0" y="2034143"/>
                </a:cubicBezTo>
                <a:cubicBezTo>
                  <a:pt x="0" y="910717"/>
                  <a:pt x="910197" y="0"/>
                  <a:pt x="2032981" y="0"/>
                </a:cubicBezTo>
                <a:close/>
              </a:path>
            </a:pathLst>
          </a:custGeom>
          <a:pattFill prst="pct10">
            <a:fgClr>
              <a:schemeClr val="bg1">
                <a:lumMod val="75000"/>
              </a:schemeClr>
            </a:fgClr>
            <a:bgClr>
              <a:schemeClr val="bg1">
                <a:lumMod val="95000"/>
              </a:schemeClr>
            </a:bgClr>
          </a:pattFill>
        </p:spPr>
        <p:txBody>
          <a:bodyPr wrap="square" tIns="720000" anchor="ctr" anchorCtr="1">
            <a:noAutofit/>
          </a:bodyPr>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919394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FFDEB9"/>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xmlns=""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7349" b="50855"/>
          <a:stretch/>
        </p:blipFill>
        <p:spPr>
          <a:xfrm flipH="1" flipV="1">
            <a:off x="0" y="0"/>
            <a:ext cx="6220108" cy="3370347"/>
          </a:xfrm>
          <a:prstGeom prst="rect">
            <a:avLst/>
          </a:prstGeom>
        </p:spPr>
      </p:pic>
      <p:pic>
        <p:nvPicPr>
          <p:cNvPr id="10" name="그래픽 9">
            <a:extLst>
              <a:ext uri="{FF2B5EF4-FFF2-40B4-BE49-F238E27FC236}">
                <a16:creationId xmlns:a16="http://schemas.microsoft.com/office/drawing/2014/main" xmlns=""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30497" r="1" b="56001"/>
          <a:stretch/>
        </p:blipFill>
        <p:spPr>
          <a:xfrm flipH="1">
            <a:off x="6750506" y="3840521"/>
            <a:ext cx="5441494" cy="3017479"/>
          </a:xfrm>
          <a:prstGeom prst="rect">
            <a:avLst/>
          </a:prstGeom>
        </p:spPr>
      </p:pic>
      <p:sp>
        <p:nvSpPr>
          <p:cNvPr id="9" name="그림 개체 틀 4">
            <a:extLst>
              <a:ext uri="{FF2B5EF4-FFF2-40B4-BE49-F238E27FC236}">
                <a16:creationId xmlns:a16="http://schemas.microsoft.com/office/drawing/2014/main" xmlns="" id="{98DD410C-B90D-4423-9244-DD9866F11B28}"/>
              </a:ext>
            </a:extLst>
          </p:cNvPr>
          <p:cNvSpPr>
            <a:spLocks noGrp="1"/>
          </p:cNvSpPr>
          <p:nvPr>
            <p:ph type="pic" sz="quarter" idx="13" hasCustomPrompt="1"/>
          </p:nvPr>
        </p:nvSpPr>
        <p:spPr>
          <a:xfrm>
            <a:off x="965371"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xmlns="" id="{7DBA6060-264E-4942-BD12-C56CF40DAF5F}"/>
              </a:ext>
            </a:extLst>
          </p:cNvPr>
          <p:cNvSpPr>
            <a:spLocks noGrp="1"/>
          </p:cNvSpPr>
          <p:nvPr>
            <p:ph type="pic" sz="quarter" idx="14" hasCustomPrompt="1"/>
          </p:nvPr>
        </p:nvSpPr>
        <p:spPr>
          <a:xfrm>
            <a:off x="4690764"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xmlns="" id="{3CFB9059-A2C9-417E-9A28-B16A7E5D95C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674" y="5868157"/>
            <a:ext cx="1839393" cy="989843"/>
          </a:xfrm>
          <a:prstGeom prst="rect">
            <a:avLst/>
          </a:prstGeom>
        </p:spPr>
      </p:pic>
      <p:pic>
        <p:nvPicPr>
          <p:cNvPr id="13" name="그림 12">
            <a:extLst>
              <a:ext uri="{FF2B5EF4-FFF2-40B4-BE49-F238E27FC236}">
                <a16:creationId xmlns:a16="http://schemas.microsoft.com/office/drawing/2014/main" xmlns="" id="{40364CD6-E75C-4B3A-A326-F761DA793E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52849" y="5696613"/>
            <a:ext cx="1617263" cy="1215870"/>
          </a:xfrm>
          <a:prstGeom prst="rect">
            <a:avLst/>
          </a:prstGeom>
        </p:spPr>
      </p:pic>
      <p:pic>
        <p:nvPicPr>
          <p:cNvPr id="14" name="그림 13">
            <a:extLst>
              <a:ext uri="{FF2B5EF4-FFF2-40B4-BE49-F238E27FC236}">
                <a16:creationId xmlns:a16="http://schemas.microsoft.com/office/drawing/2014/main" xmlns="" id="{09D0B49E-4F16-4F9A-B514-5DC7F02213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881044" y="-120942"/>
            <a:ext cx="1605571" cy="720948"/>
          </a:xfrm>
          <a:prstGeom prst="rect">
            <a:avLst/>
          </a:prstGeom>
        </p:spPr>
      </p:pic>
      <p:pic>
        <p:nvPicPr>
          <p:cNvPr id="15" name="Picture 14">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sp>
        <p:nvSpPr>
          <p:cNvPr id="16" name="Title 1">
            <a:extLst>
              <a:ext uri="{FF2B5EF4-FFF2-40B4-BE49-F238E27FC236}">
                <a16:creationId xmlns:a16="http://schemas.microsoft.com/office/drawing/2014/main" xmlns=""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857224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PPTMON slide">
    <p:bg>
      <p:bgPr>
        <a:solidFill>
          <a:srgbClr val="FFDEB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xmlns=""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rot="5400000" flipH="1" flipV="1">
            <a:off x="8916426" y="-94773"/>
            <a:ext cx="3180801" cy="3370347"/>
          </a:xfrm>
          <a:prstGeom prst="rect">
            <a:avLst/>
          </a:prstGeom>
        </p:spPr>
      </p:pic>
      <p:pic>
        <p:nvPicPr>
          <p:cNvPr id="6" name="그래픽 5">
            <a:extLst>
              <a:ext uri="{FF2B5EF4-FFF2-40B4-BE49-F238E27FC236}">
                <a16:creationId xmlns:a16="http://schemas.microsoft.com/office/drawing/2014/main" xmlns=""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rot="5400000">
            <a:off x="676458" y="2860858"/>
            <a:ext cx="3320684" cy="4673600"/>
          </a:xfrm>
          <a:prstGeom prst="rect">
            <a:avLst/>
          </a:prstGeom>
        </p:spPr>
      </p:pic>
      <p:pic>
        <p:nvPicPr>
          <p:cNvPr id="26" name="그림 25">
            <a:extLst>
              <a:ext uri="{FF2B5EF4-FFF2-40B4-BE49-F238E27FC236}">
                <a16:creationId xmlns:a16="http://schemas.microsoft.com/office/drawing/2014/main" xmlns="" id="{38887833-CF35-4AC4-841A-D91F1AFDFF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903384">
            <a:off x="9830539" y="5377808"/>
            <a:ext cx="2579826" cy="1512043"/>
          </a:xfrm>
          <a:prstGeom prst="rect">
            <a:avLst/>
          </a:prstGeom>
        </p:spPr>
      </p:pic>
      <p:pic>
        <p:nvPicPr>
          <p:cNvPr id="32" name="그림 31">
            <a:extLst>
              <a:ext uri="{FF2B5EF4-FFF2-40B4-BE49-F238E27FC236}">
                <a16:creationId xmlns:a16="http://schemas.microsoft.com/office/drawing/2014/main" xmlns="" id="{EEADBAEE-D79F-4E91-B2F1-749D4DDB7FF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5107">
            <a:off x="140890" y="5688392"/>
            <a:ext cx="1593880" cy="946975"/>
          </a:xfrm>
          <a:prstGeom prst="rect">
            <a:avLst/>
          </a:prstGeom>
        </p:spPr>
      </p:pic>
      <p:pic>
        <p:nvPicPr>
          <p:cNvPr id="37" name="그림 36">
            <a:extLst>
              <a:ext uri="{FF2B5EF4-FFF2-40B4-BE49-F238E27FC236}">
                <a16:creationId xmlns:a16="http://schemas.microsoft.com/office/drawing/2014/main" xmlns="" id="{90C91E96-9A66-4E5C-89F3-F2ECED47B7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8156701">
            <a:off x="10566802" y="442654"/>
            <a:ext cx="1593880" cy="946975"/>
          </a:xfrm>
          <a:prstGeom prst="rect">
            <a:avLst/>
          </a:prstGeom>
        </p:spPr>
      </p:pic>
      <p:pic>
        <p:nvPicPr>
          <p:cNvPr id="9" name="Picture 8">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sp>
        <p:nvSpPr>
          <p:cNvPr id="10" name="Title 1">
            <a:extLst>
              <a:ext uri="{FF2B5EF4-FFF2-40B4-BE49-F238E27FC236}">
                <a16:creationId xmlns:a16="http://schemas.microsoft.com/office/drawing/2014/main" xmlns=""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475161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xmlns=""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xmlns=""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flipV="1">
            <a:off x="0" y="5476925"/>
            <a:ext cx="7998262" cy="1381075"/>
          </a:xfrm>
          <a:prstGeom prst="rect">
            <a:avLst/>
          </a:prstGeom>
        </p:spPr>
      </p:pic>
      <p:sp>
        <p:nvSpPr>
          <p:cNvPr id="6" name="그림 개체 틀 11">
            <a:extLst>
              <a:ext uri="{FF2B5EF4-FFF2-40B4-BE49-F238E27FC236}">
                <a16:creationId xmlns:a16="http://schemas.microsoft.com/office/drawing/2014/main" xmlns="" id="{2B1F6704-853F-4673-87B1-DF603C69226E}"/>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9" name="그림 18">
            <a:extLst>
              <a:ext uri="{FF2B5EF4-FFF2-40B4-BE49-F238E27FC236}">
                <a16:creationId xmlns:a16="http://schemas.microsoft.com/office/drawing/2014/main" xmlns="" id="{B72601E9-95D5-4B50-8B04-AD8F3D52D1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34516" y="5640205"/>
            <a:ext cx="1527631" cy="826168"/>
          </a:xfrm>
          <a:prstGeom prst="rect">
            <a:avLst/>
          </a:prstGeom>
        </p:spPr>
      </p:pic>
      <p:pic>
        <p:nvPicPr>
          <p:cNvPr id="23" name="그림 22">
            <a:extLst>
              <a:ext uri="{FF2B5EF4-FFF2-40B4-BE49-F238E27FC236}">
                <a16:creationId xmlns:a16="http://schemas.microsoft.com/office/drawing/2014/main" xmlns="" id="{8B08C937-B742-4086-9481-EE1463696C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4940946" y="4682657"/>
            <a:ext cx="1535425" cy="2630487"/>
          </a:xfrm>
          <a:prstGeom prst="rect">
            <a:avLst/>
          </a:prstGeom>
        </p:spPr>
      </p:pic>
      <p:pic>
        <p:nvPicPr>
          <p:cNvPr id="25" name="그림 24">
            <a:extLst>
              <a:ext uri="{FF2B5EF4-FFF2-40B4-BE49-F238E27FC236}">
                <a16:creationId xmlns:a16="http://schemas.microsoft.com/office/drawing/2014/main" xmlns="" id="{03A2299E-0F89-45DC-8596-A2ED1DC3BD0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33" name="그림 32">
            <a:extLst>
              <a:ext uri="{FF2B5EF4-FFF2-40B4-BE49-F238E27FC236}">
                <a16:creationId xmlns:a16="http://schemas.microsoft.com/office/drawing/2014/main" xmlns="" id="{D6187F1E-3FDC-44DB-837F-F600360A41D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sp>
        <p:nvSpPr>
          <p:cNvPr id="12" name="Title 1">
            <a:extLst>
              <a:ext uri="{FF2B5EF4-FFF2-40B4-BE49-F238E27FC236}">
                <a16:creationId xmlns:a16="http://schemas.microsoft.com/office/drawing/2014/main" xmlns=""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373170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xmlns=""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xmlns=""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flipH="1" flipV="1">
            <a:off x="-1" y="-1"/>
            <a:ext cx="3320684" cy="4673600"/>
          </a:xfrm>
          <a:prstGeom prst="rect">
            <a:avLst/>
          </a:prstGeom>
        </p:spPr>
      </p:pic>
      <p:sp>
        <p:nvSpPr>
          <p:cNvPr id="9" name="그림 개체 틀 5">
            <a:extLst>
              <a:ext uri="{FF2B5EF4-FFF2-40B4-BE49-F238E27FC236}">
                <a16:creationId xmlns:a16="http://schemas.microsoft.com/office/drawing/2014/main" xmlns="" id="{83E222B6-8BD4-4430-A18A-A5A1C9979069}"/>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xmlns="" id="{5293BA48-350C-4920-9344-B38737AFB9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0034565" y="344886"/>
            <a:ext cx="1854980" cy="1328883"/>
          </a:xfrm>
          <a:prstGeom prst="rect">
            <a:avLst/>
          </a:prstGeom>
        </p:spPr>
      </p:pic>
      <p:pic>
        <p:nvPicPr>
          <p:cNvPr id="15" name="그림 14">
            <a:extLst>
              <a:ext uri="{FF2B5EF4-FFF2-40B4-BE49-F238E27FC236}">
                <a16:creationId xmlns:a16="http://schemas.microsoft.com/office/drawing/2014/main" xmlns="" id="{BE751149-2B4A-457B-8903-D9E1094EFCA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75017" y="5620983"/>
            <a:ext cx="1839393" cy="989843"/>
          </a:xfrm>
          <a:prstGeom prst="rect">
            <a:avLst/>
          </a:prstGeom>
        </p:spPr>
      </p:pic>
      <p:pic>
        <p:nvPicPr>
          <p:cNvPr id="22" name="그림 21">
            <a:extLst>
              <a:ext uri="{FF2B5EF4-FFF2-40B4-BE49-F238E27FC236}">
                <a16:creationId xmlns:a16="http://schemas.microsoft.com/office/drawing/2014/main" xmlns="" id="{90145731-9AB3-4BC5-8445-9E2ED673A3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709715">
            <a:off x="-174250" y="5046173"/>
            <a:ext cx="1313295" cy="1691306"/>
          </a:xfrm>
          <a:prstGeom prst="rect">
            <a:avLst/>
          </a:prstGeom>
        </p:spPr>
      </p:pic>
      <p:pic>
        <p:nvPicPr>
          <p:cNvPr id="23" name="그림 22">
            <a:extLst>
              <a:ext uri="{FF2B5EF4-FFF2-40B4-BE49-F238E27FC236}">
                <a16:creationId xmlns:a16="http://schemas.microsoft.com/office/drawing/2014/main" xmlns="" id="{CBE33180-3090-4557-9DDF-11C13AC431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4805" y="0"/>
            <a:ext cx="1383442" cy="1009328"/>
          </a:xfrm>
          <a:prstGeom prst="rect">
            <a:avLst/>
          </a:prstGeom>
        </p:spPr>
      </p:pic>
      <p:pic>
        <p:nvPicPr>
          <p:cNvPr id="28" name="그림 27">
            <a:extLst>
              <a:ext uri="{FF2B5EF4-FFF2-40B4-BE49-F238E27FC236}">
                <a16:creationId xmlns:a16="http://schemas.microsoft.com/office/drawing/2014/main" xmlns="" id="{97E1F9AD-379D-4DE9-8062-A31F1EBE4D3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88510" y="5172826"/>
            <a:ext cx="685875" cy="1438000"/>
          </a:xfrm>
          <a:prstGeom prst="rect">
            <a:avLst/>
          </a:prstGeom>
        </p:spPr>
      </p:pic>
    </p:spTree>
    <p:extLst>
      <p:ext uri="{BB962C8B-B14F-4D97-AF65-F5344CB8AC3E}">
        <p14:creationId xmlns:p14="http://schemas.microsoft.com/office/powerpoint/2010/main" val="2299250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hasCustomPrompt="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22/05/2025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54589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xmlns=""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xmlns=""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H="1">
            <a:off x="-1" y="3175001"/>
            <a:ext cx="4954763" cy="3683000"/>
          </a:xfrm>
          <a:prstGeom prst="rect">
            <a:avLst/>
          </a:prstGeom>
        </p:spPr>
      </p:pic>
      <p:sp>
        <p:nvSpPr>
          <p:cNvPr id="6" name="그림 개체 틀 8">
            <a:extLst>
              <a:ext uri="{FF2B5EF4-FFF2-40B4-BE49-F238E27FC236}">
                <a16:creationId xmlns:a16="http://schemas.microsoft.com/office/drawing/2014/main" xmlns="" id="{E998CEC6-83EB-41A0-A5EE-0DF27423327B}"/>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xmlns="" id="{7D1C05B0-CC11-4104-81ED-00B29011907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51425">
            <a:off x="10089294" y="6010433"/>
            <a:ext cx="2310932" cy="424775"/>
          </a:xfrm>
          <a:prstGeom prst="rect">
            <a:avLst/>
          </a:prstGeom>
        </p:spPr>
      </p:pic>
      <p:pic>
        <p:nvPicPr>
          <p:cNvPr id="14" name="그림 13">
            <a:extLst>
              <a:ext uri="{FF2B5EF4-FFF2-40B4-BE49-F238E27FC236}">
                <a16:creationId xmlns:a16="http://schemas.microsoft.com/office/drawing/2014/main" xmlns="" id="{69762573-FCEC-40F7-9442-B05FC473EF1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369444">
            <a:off x="7338232" y="4341533"/>
            <a:ext cx="1699099" cy="927490"/>
          </a:xfrm>
          <a:prstGeom prst="rect">
            <a:avLst/>
          </a:prstGeom>
        </p:spPr>
      </p:pic>
      <p:pic>
        <p:nvPicPr>
          <p:cNvPr id="18" name="그림 17">
            <a:extLst>
              <a:ext uri="{FF2B5EF4-FFF2-40B4-BE49-F238E27FC236}">
                <a16:creationId xmlns:a16="http://schemas.microsoft.com/office/drawing/2014/main" xmlns="" id="{0000ABB3-6931-4F70-945D-1CA4666DF0D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21563">
            <a:off x="74492" y="669708"/>
            <a:ext cx="1605571" cy="720948"/>
          </a:xfrm>
          <a:prstGeom prst="rect">
            <a:avLst/>
          </a:prstGeom>
        </p:spPr>
      </p:pic>
      <p:pic>
        <p:nvPicPr>
          <p:cNvPr id="20" name="그림 19">
            <a:extLst>
              <a:ext uri="{FF2B5EF4-FFF2-40B4-BE49-F238E27FC236}">
                <a16:creationId xmlns:a16="http://schemas.microsoft.com/office/drawing/2014/main" xmlns="" id="{A54B974C-3F78-4F54-913E-AB74FDAEAE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307566">
            <a:off x="10874125" y="221227"/>
            <a:ext cx="1149620" cy="1465279"/>
          </a:xfrm>
          <a:prstGeom prst="rect">
            <a:avLst/>
          </a:prstGeom>
        </p:spPr>
      </p:pic>
      <p:pic>
        <p:nvPicPr>
          <p:cNvPr id="28" name="그림 27">
            <a:extLst>
              <a:ext uri="{FF2B5EF4-FFF2-40B4-BE49-F238E27FC236}">
                <a16:creationId xmlns:a16="http://schemas.microsoft.com/office/drawing/2014/main" xmlns="" id="{B5A9201D-72B6-4095-AA51-0D5F6B36D67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10277" y="278058"/>
            <a:ext cx="1445793" cy="752124"/>
          </a:xfrm>
          <a:prstGeom prst="rect">
            <a:avLst/>
          </a:prstGeom>
        </p:spPr>
      </p:pic>
      <p:sp>
        <p:nvSpPr>
          <p:cNvPr id="15" name="Title 1">
            <a:extLst>
              <a:ext uri="{FF2B5EF4-FFF2-40B4-BE49-F238E27FC236}">
                <a16:creationId xmlns:a16="http://schemas.microsoft.com/office/drawing/2014/main" xmlns=""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682535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xmlns=""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5400000">
            <a:off x="365730" y="3304570"/>
            <a:ext cx="3187700" cy="3919163"/>
          </a:xfrm>
          <a:prstGeom prst="rect">
            <a:avLst/>
          </a:prstGeom>
        </p:spPr>
      </p:pic>
      <p:pic>
        <p:nvPicPr>
          <p:cNvPr id="17" name="그래픽 16">
            <a:extLst>
              <a:ext uri="{FF2B5EF4-FFF2-40B4-BE49-F238E27FC236}">
                <a16:creationId xmlns:a16="http://schemas.microsoft.com/office/drawing/2014/main" xmlns=""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V="1">
            <a:off x="7237236" y="1"/>
            <a:ext cx="4954763" cy="3683000"/>
          </a:xfrm>
          <a:prstGeom prst="rect">
            <a:avLst/>
          </a:prstGeom>
        </p:spPr>
      </p:pic>
      <p:sp>
        <p:nvSpPr>
          <p:cNvPr id="10" name="그림 개체 틀 4">
            <a:extLst>
              <a:ext uri="{FF2B5EF4-FFF2-40B4-BE49-F238E27FC236}">
                <a16:creationId xmlns:a16="http://schemas.microsoft.com/office/drawing/2014/main" xmlns="" id="{4424DAAE-32D3-4C2B-9F83-942A46F9DE3B}"/>
              </a:ext>
            </a:extLst>
          </p:cNvPr>
          <p:cNvSpPr>
            <a:spLocks noGrp="1"/>
          </p:cNvSpPr>
          <p:nvPr>
            <p:ph type="pic" sz="quarter" idx="13" hasCustomPrompt="1"/>
          </p:nvPr>
        </p:nvSpPr>
        <p:spPr>
          <a:xfrm>
            <a:off x="698501" y="698500"/>
            <a:ext cx="4064000" cy="5461000"/>
          </a:xfrm>
          <a:prstGeom prst="roundRect">
            <a:avLst>
              <a:gd name="adj" fmla="val 2456"/>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9" name="그림 8">
            <a:extLst>
              <a:ext uri="{FF2B5EF4-FFF2-40B4-BE49-F238E27FC236}">
                <a16:creationId xmlns:a16="http://schemas.microsoft.com/office/drawing/2014/main" xmlns="" id="{C244D11F-64E5-4BEE-B3DF-097805504A8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flipH="1" flipV="1">
            <a:off x="-210969" y="-454956"/>
            <a:ext cx="1730277" cy="1013225"/>
          </a:xfrm>
          <a:prstGeom prst="rect">
            <a:avLst/>
          </a:prstGeom>
        </p:spPr>
      </p:pic>
      <p:pic>
        <p:nvPicPr>
          <p:cNvPr id="11" name="그림 10">
            <a:extLst>
              <a:ext uri="{FF2B5EF4-FFF2-40B4-BE49-F238E27FC236}">
                <a16:creationId xmlns:a16="http://schemas.microsoft.com/office/drawing/2014/main" xmlns="" id="{85661315-56F7-46D3-B3C4-DD908F11AB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947375">
            <a:off x="9322751" y="6629247"/>
            <a:ext cx="1967993" cy="498818"/>
          </a:xfrm>
          <a:prstGeom prst="rect">
            <a:avLst/>
          </a:prstGeom>
        </p:spPr>
      </p:pic>
      <p:pic>
        <p:nvPicPr>
          <p:cNvPr id="13" name="그림 12">
            <a:extLst>
              <a:ext uri="{FF2B5EF4-FFF2-40B4-BE49-F238E27FC236}">
                <a16:creationId xmlns:a16="http://schemas.microsoft.com/office/drawing/2014/main" xmlns="" id="{74208BB9-656D-48E8-B8F1-1A5708E031C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938383" y="591618"/>
            <a:ext cx="2322622" cy="674184"/>
          </a:xfrm>
          <a:prstGeom prst="rect">
            <a:avLst/>
          </a:prstGeom>
        </p:spPr>
      </p:pic>
      <p:pic>
        <p:nvPicPr>
          <p:cNvPr id="20" name="그림 19">
            <a:extLst>
              <a:ext uri="{FF2B5EF4-FFF2-40B4-BE49-F238E27FC236}">
                <a16:creationId xmlns:a16="http://schemas.microsoft.com/office/drawing/2014/main" xmlns="" id="{1851B69F-31CF-4F8B-94B8-7D21D5B993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78770" y="266717"/>
            <a:ext cx="1445793" cy="752124"/>
          </a:xfrm>
          <a:prstGeom prst="rect">
            <a:avLst/>
          </a:prstGeom>
        </p:spPr>
      </p:pic>
      <p:pic>
        <p:nvPicPr>
          <p:cNvPr id="21" name="그림 20">
            <a:extLst>
              <a:ext uri="{FF2B5EF4-FFF2-40B4-BE49-F238E27FC236}">
                <a16:creationId xmlns:a16="http://schemas.microsoft.com/office/drawing/2014/main" xmlns="" id="{F867D461-EB51-4311-861E-663F829AEC1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0419100">
            <a:off x="4066894" y="6220731"/>
            <a:ext cx="1605571" cy="720948"/>
          </a:xfrm>
          <a:prstGeom prst="rect">
            <a:avLst/>
          </a:prstGeom>
        </p:spPr>
      </p:pic>
      <p:pic>
        <p:nvPicPr>
          <p:cNvPr id="22" name="그림 21">
            <a:extLst>
              <a:ext uri="{FF2B5EF4-FFF2-40B4-BE49-F238E27FC236}">
                <a16:creationId xmlns:a16="http://schemas.microsoft.com/office/drawing/2014/main" xmlns="" id="{08AEA330-0FFB-45C8-9DF2-DC6AA8E7690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885574" y="5960095"/>
            <a:ext cx="1967993" cy="498818"/>
          </a:xfrm>
          <a:prstGeom prst="rect">
            <a:avLst/>
          </a:prstGeom>
        </p:spPr>
      </p:pic>
      <p:sp>
        <p:nvSpPr>
          <p:cNvPr id="12" name="그림 개체 틀 4">
            <a:extLst>
              <a:ext uri="{FF2B5EF4-FFF2-40B4-BE49-F238E27FC236}">
                <a16:creationId xmlns:a16="http://schemas.microsoft.com/office/drawing/2014/main" xmlns="" id="{339D3E2E-5859-490F-9AD4-3738AFA342FE}"/>
              </a:ext>
            </a:extLst>
          </p:cNvPr>
          <p:cNvSpPr>
            <a:spLocks noGrp="1"/>
          </p:cNvSpPr>
          <p:nvPr>
            <p:ph type="pic" sz="quarter" idx="14" hasCustomPrompt="1"/>
          </p:nvPr>
        </p:nvSpPr>
        <p:spPr>
          <a:xfrm>
            <a:off x="10172699" y="698500"/>
            <a:ext cx="1320801" cy="5461000"/>
          </a:xfrm>
          <a:prstGeom prst="roundRect">
            <a:avLst>
              <a:gd name="adj" fmla="val 6465"/>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5" name="Title 1">
            <a:extLst>
              <a:ext uri="{FF2B5EF4-FFF2-40B4-BE49-F238E27FC236}">
                <a16:creationId xmlns:a16="http://schemas.microsoft.com/office/drawing/2014/main" xmlns=""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732841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3225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260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25" name="그래픽 24">
            <a:extLst>
              <a:ext uri="{FF2B5EF4-FFF2-40B4-BE49-F238E27FC236}">
                <a16:creationId xmlns:a16="http://schemas.microsoft.com/office/drawing/2014/main" xmlns="" id="{DE943090-166D-4EE1-90C5-FF44532EB114}"/>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32000" b="32571"/>
          <a:stretch/>
        </p:blipFill>
        <p:spPr>
          <a:xfrm>
            <a:off x="6348921" y="603115"/>
            <a:ext cx="5843079" cy="6254885"/>
          </a:xfrm>
          <a:prstGeom prst="rect">
            <a:avLst/>
          </a:prstGeom>
        </p:spPr>
      </p:pic>
      <p:pic>
        <p:nvPicPr>
          <p:cNvPr id="17" name="그림 16">
            <a:extLst>
              <a:ext uri="{FF2B5EF4-FFF2-40B4-BE49-F238E27FC236}">
                <a16:creationId xmlns:a16="http://schemas.microsoft.com/office/drawing/2014/main" xmlns="" id="{BB126D6D-FF22-465E-AED5-A37A683BC0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947375">
            <a:off x="6918359" y="793220"/>
            <a:ext cx="1967993" cy="498818"/>
          </a:xfrm>
          <a:prstGeom prst="rect">
            <a:avLst/>
          </a:prstGeom>
        </p:spPr>
      </p:pic>
      <p:pic>
        <p:nvPicPr>
          <p:cNvPr id="18" name="그림 17">
            <a:extLst>
              <a:ext uri="{FF2B5EF4-FFF2-40B4-BE49-F238E27FC236}">
                <a16:creationId xmlns:a16="http://schemas.microsoft.com/office/drawing/2014/main" xmlns="" id="{FCA05B1B-563A-402A-BBF1-CDE192B0F5A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516502">
            <a:off x="521761" y="5840700"/>
            <a:ext cx="960935" cy="519689"/>
          </a:xfrm>
          <a:prstGeom prst="rect">
            <a:avLst/>
          </a:prstGeom>
        </p:spPr>
      </p:pic>
      <p:pic>
        <p:nvPicPr>
          <p:cNvPr id="21" name="그림 20">
            <a:extLst>
              <a:ext uri="{FF2B5EF4-FFF2-40B4-BE49-F238E27FC236}">
                <a16:creationId xmlns:a16="http://schemas.microsoft.com/office/drawing/2014/main" xmlns="" id="{97D9254F-3FF9-499C-AB40-B194B8D8370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573538">
            <a:off x="6476591" y="5029858"/>
            <a:ext cx="1149620" cy="1465279"/>
          </a:xfrm>
          <a:prstGeom prst="rect">
            <a:avLst/>
          </a:prstGeom>
        </p:spPr>
      </p:pic>
      <p:pic>
        <p:nvPicPr>
          <p:cNvPr id="22" name="그림 21">
            <a:extLst>
              <a:ext uri="{FF2B5EF4-FFF2-40B4-BE49-F238E27FC236}">
                <a16:creationId xmlns:a16="http://schemas.microsoft.com/office/drawing/2014/main" xmlns="" id="{BC776EF3-41A3-44C5-9041-A45449C40D9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10596030" y="4282216"/>
            <a:ext cx="1535425" cy="2630487"/>
          </a:xfrm>
          <a:prstGeom prst="rect">
            <a:avLst/>
          </a:prstGeom>
        </p:spPr>
      </p:pic>
      <p:pic>
        <p:nvPicPr>
          <p:cNvPr id="24" name="그림 23">
            <a:extLst>
              <a:ext uri="{FF2B5EF4-FFF2-40B4-BE49-F238E27FC236}">
                <a16:creationId xmlns:a16="http://schemas.microsoft.com/office/drawing/2014/main" xmlns="" id="{E5B81DD6-D7F3-4E3D-A0D4-B6F7A6885CA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709715">
            <a:off x="10341714" y="170280"/>
            <a:ext cx="1313295" cy="1691306"/>
          </a:xfrm>
          <a:prstGeom prst="rect">
            <a:avLst/>
          </a:prstGeom>
        </p:spPr>
      </p:pic>
      <p:pic>
        <p:nvPicPr>
          <p:cNvPr id="36" name="그림 35">
            <a:extLst>
              <a:ext uri="{FF2B5EF4-FFF2-40B4-BE49-F238E27FC236}">
                <a16:creationId xmlns:a16="http://schemas.microsoft.com/office/drawing/2014/main" xmlns="" id="{460EBB8E-6135-481D-89F2-F034E835FD3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45107">
            <a:off x="430321" y="637930"/>
            <a:ext cx="1143812" cy="679575"/>
          </a:xfrm>
          <a:prstGeom prst="rect">
            <a:avLst/>
          </a:prstGeom>
        </p:spPr>
      </p:pic>
      <p:pic>
        <p:nvPicPr>
          <p:cNvPr id="39" name="그림 38">
            <a:extLst>
              <a:ext uri="{FF2B5EF4-FFF2-40B4-BE49-F238E27FC236}">
                <a16:creationId xmlns:a16="http://schemas.microsoft.com/office/drawing/2014/main" xmlns="" id="{9FD81863-A212-43EE-BFF3-60644C87E48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028550" y="436480"/>
            <a:ext cx="685875" cy="1438000"/>
          </a:xfrm>
          <a:prstGeom prst="rect">
            <a:avLst/>
          </a:prstGeom>
        </p:spPr>
      </p:pic>
      <p:pic>
        <p:nvPicPr>
          <p:cNvPr id="40" name="그림 39">
            <a:extLst>
              <a:ext uri="{FF2B5EF4-FFF2-40B4-BE49-F238E27FC236}">
                <a16:creationId xmlns:a16="http://schemas.microsoft.com/office/drawing/2014/main" xmlns="" id="{144A78FD-0E9A-4636-9CF6-99E883C8408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155030" y="6108970"/>
            <a:ext cx="1085054" cy="564462"/>
          </a:xfrm>
          <a:prstGeom prst="rect">
            <a:avLst/>
          </a:prstGeom>
        </p:spPr>
      </p:pic>
      <p:pic>
        <p:nvPicPr>
          <p:cNvPr id="41" name="그림 40">
            <a:extLst>
              <a:ext uri="{FF2B5EF4-FFF2-40B4-BE49-F238E27FC236}">
                <a16:creationId xmlns:a16="http://schemas.microsoft.com/office/drawing/2014/main" xmlns="" id="{D2885705-57C6-4258-B226-CE7EA0D2C36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436878" y="-281622"/>
            <a:ext cx="1480669" cy="879713"/>
          </a:xfrm>
          <a:prstGeom prst="rect">
            <a:avLst/>
          </a:prstGeom>
        </p:spPr>
      </p:pic>
      <p:sp>
        <p:nvSpPr>
          <p:cNvPr id="28" name="그림 개체 틀 12">
            <a:extLst>
              <a:ext uri="{FF2B5EF4-FFF2-40B4-BE49-F238E27FC236}">
                <a16:creationId xmlns:a16="http://schemas.microsoft.com/office/drawing/2014/main" xmlns="" id="{E3A0CB55-9A70-426F-A48B-F3F4E9A50CCB}"/>
              </a:ext>
            </a:extLst>
          </p:cNvPr>
          <p:cNvSpPr>
            <a:spLocks noGrp="1"/>
          </p:cNvSpPr>
          <p:nvPr>
            <p:ph type="pic" sz="quarter" idx="14" hasCustomPrompt="1"/>
          </p:nvPr>
        </p:nvSpPr>
        <p:spPr>
          <a:xfrm>
            <a:off x="7125607" y="1428751"/>
            <a:ext cx="4000509" cy="4000498"/>
          </a:xfrm>
          <a:prstGeom prst="ellipse">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marL="0" marR="0" indent="0" algn="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altLang="ko-KR" dirty="0"/>
              <a:t>Click icon to add picture</a:t>
            </a:r>
            <a:endParaRPr lang="ko-KR" altLang="en-US" dirty="0"/>
          </a:p>
        </p:txBody>
      </p:sp>
    </p:spTree>
    <p:extLst>
      <p:ext uri="{BB962C8B-B14F-4D97-AF65-F5344CB8AC3E}">
        <p14:creationId xmlns:p14="http://schemas.microsoft.com/office/powerpoint/2010/main" val="2064211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xmlns=""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a:off x="0" y="3771900"/>
            <a:ext cx="5271736" cy="3086100"/>
          </a:xfrm>
          <a:prstGeom prst="rect">
            <a:avLst/>
          </a:prstGeom>
        </p:spPr>
      </p:pic>
      <p:pic>
        <p:nvPicPr>
          <p:cNvPr id="32" name="그래픽 31">
            <a:extLst>
              <a:ext uri="{FF2B5EF4-FFF2-40B4-BE49-F238E27FC236}">
                <a16:creationId xmlns:a16="http://schemas.microsoft.com/office/drawing/2014/main" xmlns=""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flipH="1">
            <a:off x="4193738" y="0"/>
            <a:ext cx="7998262" cy="1381075"/>
          </a:xfrm>
          <a:prstGeom prst="rect">
            <a:avLst/>
          </a:prstGeom>
        </p:spPr>
      </p:pic>
      <p:pic>
        <p:nvPicPr>
          <p:cNvPr id="16" name="그림 15">
            <a:extLst>
              <a:ext uri="{FF2B5EF4-FFF2-40B4-BE49-F238E27FC236}">
                <a16:creationId xmlns:a16="http://schemas.microsoft.com/office/drawing/2014/main" xmlns="" id="{654F8090-8A7D-4482-A46E-2ABBA096C09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16456">
            <a:off x="-67504" y="5984998"/>
            <a:ext cx="2322622" cy="674184"/>
          </a:xfrm>
          <a:prstGeom prst="rect">
            <a:avLst/>
          </a:prstGeom>
        </p:spPr>
      </p:pic>
      <p:pic>
        <p:nvPicPr>
          <p:cNvPr id="19" name="그림 18">
            <a:extLst>
              <a:ext uri="{FF2B5EF4-FFF2-40B4-BE49-F238E27FC236}">
                <a16:creationId xmlns:a16="http://schemas.microsoft.com/office/drawing/2014/main" xmlns="" id="{D46CC49C-4E71-4E6D-AF68-AAE27E18E49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32359" y="5817426"/>
            <a:ext cx="1383442" cy="1009328"/>
          </a:xfrm>
          <a:prstGeom prst="rect">
            <a:avLst/>
          </a:prstGeom>
        </p:spPr>
      </p:pic>
      <p:pic>
        <p:nvPicPr>
          <p:cNvPr id="24" name="그림 23">
            <a:extLst>
              <a:ext uri="{FF2B5EF4-FFF2-40B4-BE49-F238E27FC236}">
                <a16:creationId xmlns:a16="http://schemas.microsoft.com/office/drawing/2014/main" xmlns="" id="{E29BE2C3-526B-4B86-9632-F0009FB0E8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206956" y="410813"/>
            <a:ext cx="1605571" cy="720948"/>
          </a:xfrm>
          <a:prstGeom prst="rect">
            <a:avLst/>
          </a:prstGeom>
        </p:spPr>
      </p:pic>
      <p:sp>
        <p:nvSpPr>
          <p:cNvPr id="10" name="Title 1">
            <a:extLst>
              <a:ext uri="{FF2B5EF4-FFF2-40B4-BE49-F238E27FC236}">
                <a16:creationId xmlns:a16="http://schemas.microsoft.com/office/drawing/2014/main" xmlns=""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354296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xmlns=""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flipH="1" flipV="1">
            <a:off x="-1" y="-1"/>
            <a:ext cx="3187700" cy="3919163"/>
          </a:xfrm>
          <a:prstGeom prst="rect">
            <a:avLst/>
          </a:prstGeom>
        </p:spPr>
      </p:pic>
      <p:pic>
        <p:nvPicPr>
          <p:cNvPr id="17" name="그래픽 16">
            <a:extLst>
              <a:ext uri="{FF2B5EF4-FFF2-40B4-BE49-F238E27FC236}">
                <a16:creationId xmlns:a16="http://schemas.microsoft.com/office/drawing/2014/main" xmlns=""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a:off x="7237237" y="3175001"/>
            <a:ext cx="4954763" cy="3683000"/>
          </a:xfrm>
          <a:prstGeom prst="rect">
            <a:avLst/>
          </a:prstGeom>
        </p:spPr>
      </p:pic>
      <p:pic>
        <p:nvPicPr>
          <p:cNvPr id="12" name="그림 11">
            <a:extLst>
              <a:ext uri="{FF2B5EF4-FFF2-40B4-BE49-F238E27FC236}">
                <a16:creationId xmlns:a16="http://schemas.microsoft.com/office/drawing/2014/main" xmlns="" id="{D22EF182-12ED-4C90-B9E2-FFC299C02F4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3206" y="291999"/>
            <a:ext cx="1730277" cy="1013225"/>
          </a:xfrm>
          <a:prstGeom prst="rect">
            <a:avLst/>
          </a:prstGeom>
        </p:spPr>
      </p:pic>
      <p:pic>
        <p:nvPicPr>
          <p:cNvPr id="18" name="그림 17">
            <a:extLst>
              <a:ext uri="{FF2B5EF4-FFF2-40B4-BE49-F238E27FC236}">
                <a16:creationId xmlns:a16="http://schemas.microsoft.com/office/drawing/2014/main" xmlns="" id="{5A56C016-9815-4318-829A-270B255255D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483466">
            <a:off x="10682100" y="4378359"/>
            <a:ext cx="1397882" cy="767587"/>
          </a:xfrm>
          <a:prstGeom prst="rect">
            <a:avLst/>
          </a:prstGeom>
        </p:spPr>
      </p:pic>
      <p:pic>
        <p:nvPicPr>
          <p:cNvPr id="22" name="그림 21">
            <a:extLst>
              <a:ext uri="{FF2B5EF4-FFF2-40B4-BE49-F238E27FC236}">
                <a16:creationId xmlns:a16="http://schemas.microsoft.com/office/drawing/2014/main" xmlns="" id="{4A906EAF-D8F0-45E2-A59C-5D754DDD3C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9611423" y="5649487"/>
            <a:ext cx="2400563" cy="1137929"/>
          </a:xfrm>
          <a:prstGeom prst="rect">
            <a:avLst/>
          </a:prstGeom>
        </p:spPr>
      </p:pic>
    </p:spTree>
    <p:extLst>
      <p:ext uri="{BB962C8B-B14F-4D97-AF65-F5344CB8AC3E}">
        <p14:creationId xmlns:p14="http://schemas.microsoft.com/office/powerpoint/2010/main" val="1899530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xmlns=""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7349" b="50855"/>
          <a:stretch/>
        </p:blipFill>
        <p:spPr>
          <a:xfrm flipV="1">
            <a:off x="5971892" y="0"/>
            <a:ext cx="6220108" cy="3370347"/>
          </a:xfrm>
          <a:prstGeom prst="rect">
            <a:avLst/>
          </a:prstGeom>
        </p:spPr>
      </p:pic>
      <p:pic>
        <p:nvPicPr>
          <p:cNvPr id="10" name="그래픽 9">
            <a:extLst>
              <a:ext uri="{FF2B5EF4-FFF2-40B4-BE49-F238E27FC236}">
                <a16:creationId xmlns:a16="http://schemas.microsoft.com/office/drawing/2014/main" xmlns=""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30497" r="1" b="56001"/>
          <a:stretch/>
        </p:blipFill>
        <p:spPr>
          <a:xfrm>
            <a:off x="0" y="3840521"/>
            <a:ext cx="5441494" cy="3017479"/>
          </a:xfrm>
          <a:prstGeom prst="rect">
            <a:avLst/>
          </a:prstGeom>
        </p:spPr>
      </p:pic>
      <p:pic>
        <p:nvPicPr>
          <p:cNvPr id="12" name="그림 11">
            <a:extLst>
              <a:ext uri="{FF2B5EF4-FFF2-40B4-BE49-F238E27FC236}">
                <a16:creationId xmlns:a16="http://schemas.microsoft.com/office/drawing/2014/main" xmlns="" id="{9CC6926C-D0EC-4DF5-8120-452258FB7C9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19" y="6108970"/>
            <a:ext cx="1391898" cy="749030"/>
          </a:xfrm>
          <a:prstGeom prst="rect">
            <a:avLst/>
          </a:prstGeom>
        </p:spPr>
      </p:pic>
      <p:pic>
        <p:nvPicPr>
          <p:cNvPr id="19" name="그림 18">
            <a:extLst>
              <a:ext uri="{FF2B5EF4-FFF2-40B4-BE49-F238E27FC236}">
                <a16:creationId xmlns:a16="http://schemas.microsoft.com/office/drawing/2014/main" xmlns="" id="{A8831D01-7A8D-4482-B82C-6A4114A1D2B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3617" y="5501035"/>
            <a:ext cx="1617263" cy="1215870"/>
          </a:xfrm>
          <a:prstGeom prst="rect">
            <a:avLst/>
          </a:prstGeom>
        </p:spPr>
      </p:pic>
      <p:pic>
        <p:nvPicPr>
          <p:cNvPr id="20" name="그림 19">
            <a:extLst>
              <a:ext uri="{FF2B5EF4-FFF2-40B4-BE49-F238E27FC236}">
                <a16:creationId xmlns:a16="http://schemas.microsoft.com/office/drawing/2014/main" xmlns="" id="{9E548276-BF20-4C0A-8620-3B461E409EE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65560" y="156148"/>
            <a:ext cx="1500352" cy="1488661"/>
          </a:xfrm>
          <a:prstGeom prst="rect">
            <a:avLst/>
          </a:prstGeom>
        </p:spPr>
      </p:pic>
    </p:spTree>
    <p:extLst>
      <p:ext uri="{BB962C8B-B14F-4D97-AF65-F5344CB8AC3E}">
        <p14:creationId xmlns:p14="http://schemas.microsoft.com/office/powerpoint/2010/main" val="900970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xmlns=""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xmlns=""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flipH="1" flipV="1">
            <a:off x="-1" y="-1"/>
            <a:ext cx="3320684" cy="4673600"/>
          </a:xfrm>
          <a:prstGeom prst="rect">
            <a:avLst/>
          </a:prstGeom>
        </p:spPr>
      </p:pic>
      <p:pic>
        <p:nvPicPr>
          <p:cNvPr id="16" name="그림 15">
            <a:extLst>
              <a:ext uri="{FF2B5EF4-FFF2-40B4-BE49-F238E27FC236}">
                <a16:creationId xmlns:a16="http://schemas.microsoft.com/office/drawing/2014/main" xmlns="" id="{7A2EEF4F-0E96-48BD-9CC5-F2BB6ED29A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1425">
            <a:off x="-76831" y="6078716"/>
            <a:ext cx="2310932" cy="424775"/>
          </a:xfrm>
          <a:prstGeom prst="rect">
            <a:avLst/>
          </a:prstGeom>
        </p:spPr>
      </p:pic>
      <p:pic>
        <p:nvPicPr>
          <p:cNvPr id="21" name="그림 20">
            <a:extLst>
              <a:ext uri="{FF2B5EF4-FFF2-40B4-BE49-F238E27FC236}">
                <a16:creationId xmlns:a16="http://schemas.microsoft.com/office/drawing/2014/main" xmlns="" id="{C71B4392-DCC4-4ED3-96AC-518A85ACE4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947375">
            <a:off x="1206949" y="786476"/>
            <a:ext cx="1967993" cy="498818"/>
          </a:xfrm>
          <a:prstGeom prst="rect">
            <a:avLst/>
          </a:prstGeom>
        </p:spPr>
      </p:pic>
      <p:pic>
        <p:nvPicPr>
          <p:cNvPr id="29" name="그림 28">
            <a:extLst>
              <a:ext uri="{FF2B5EF4-FFF2-40B4-BE49-F238E27FC236}">
                <a16:creationId xmlns:a16="http://schemas.microsoft.com/office/drawing/2014/main" xmlns="" id="{6F036AC0-F847-4793-9E44-C19414759D3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483466">
            <a:off x="10519072" y="206508"/>
            <a:ext cx="1220323" cy="670088"/>
          </a:xfrm>
          <a:prstGeom prst="rect">
            <a:avLst/>
          </a:prstGeom>
        </p:spPr>
      </p:pic>
      <p:pic>
        <p:nvPicPr>
          <p:cNvPr id="37" name="그림 36">
            <a:extLst>
              <a:ext uri="{FF2B5EF4-FFF2-40B4-BE49-F238E27FC236}">
                <a16:creationId xmlns:a16="http://schemas.microsoft.com/office/drawing/2014/main" xmlns="" id="{6517309C-3786-4763-BDF0-5E5D3E13375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37312" y="5761001"/>
            <a:ext cx="1445793" cy="752124"/>
          </a:xfrm>
          <a:prstGeom prst="rect">
            <a:avLst/>
          </a:prstGeom>
        </p:spPr>
      </p:pic>
      <p:sp>
        <p:nvSpPr>
          <p:cNvPr id="10" name="그림 개체 틀 17">
            <a:extLst>
              <a:ext uri="{FF2B5EF4-FFF2-40B4-BE49-F238E27FC236}">
                <a16:creationId xmlns:a16="http://schemas.microsoft.com/office/drawing/2014/main" xmlns="" id="{4CFB4CF8-CDA7-4AF7-AB19-928ECF44AF92}"/>
              </a:ext>
            </a:extLst>
          </p:cNvPr>
          <p:cNvSpPr>
            <a:spLocks noGrp="1"/>
          </p:cNvSpPr>
          <p:nvPr>
            <p:ph type="pic" sz="quarter" idx="11" hasCustomPrompt="1"/>
          </p:nvPr>
        </p:nvSpPr>
        <p:spPr>
          <a:xfrm>
            <a:off x="11031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xmlns="" id="{B5A91FB7-85DA-47D0-8B06-EB4E241A830D}"/>
              </a:ext>
            </a:extLst>
          </p:cNvPr>
          <p:cNvSpPr>
            <a:spLocks noGrp="1"/>
          </p:cNvSpPr>
          <p:nvPr>
            <p:ph type="pic" sz="quarter" idx="15" hasCustomPrompt="1"/>
          </p:nvPr>
        </p:nvSpPr>
        <p:spPr>
          <a:xfrm>
            <a:off x="62466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2" name="그림 개체 틀 17">
            <a:extLst>
              <a:ext uri="{FF2B5EF4-FFF2-40B4-BE49-F238E27FC236}">
                <a16:creationId xmlns:a16="http://schemas.microsoft.com/office/drawing/2014/main" xmlns="" id="{5840E7CC-F2A4-4973-B115-E6243D185D94}"/>
              </a:ext>
            </a:extLst>
          </p:cNvPr>
          <p:cNvSpPr>
            <a:spLocks noGrp="1"/>
          </p:cNvSpPr>
          <p:nvPr>
            <p:ph type="pic" sz="quarter" idx="16" hasCustomPrompt="1"/>
          </p:nvPr>
        </p:nvSpPr>
        <p:spPr>
          <a:xfrm>
            <a:off x="11031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3" name="그림 개체 틀 17">
            <a:extLst>
              <a:ext uri="{FF2B5EF4-FFF2-40B4-BE49-F238E27FC236}">
                <a16:creationId xmlns:a16="http://schemas.microsoft.com/office/drawing/2014/main" xmlns="" id="{957CF400-A8FD-49B4-9BDC-166AC28A0999}"/>
              </a:ext>
            </a:extLst>
          </p:cNvPr>
          <p:cNvSpPr>
            <a:spLocks noGrp="1"/>
          </p:cNvSpPr>
          <p:nvPr>
            <p:ph type="pic" sz="quarter" idx="17" hasCustomPrompt="1"/>
          </p:nvPr>
        </p:nvSpPr>
        <p:spPr>
          <a:xfrm>
            <a:off x="62466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Tree>
    <p:extLst>
      <p:ext uri="{BB962C8B-B14F-4D97-AF65-F5344CB8AC3E}">
        <p14:creationId xmlns:p14="http://schemas.microsoft.com/office/powerpoint/2010/main" val="3246499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xmlns="" id="{05E3EB6D-C110-41E2-99D4-0AAC197E1C8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79862"/>
          <a:stretch/>
        </p:blipFill>
        <p:spPr>
          <a:xfrm flipH="1">
            <a:off x="3462867" y="0"/>
            <a:ext cx="5266266" cy="861462"/>
          </a:xfrm>
          <a:prstGeom prst="rect">
            <a:avLst/>
          </a:prstGeom>
        </p:spPr>
      </p:pic>
      <p:pic>
        <p:nvPicPr>
          <p:cNvPr id="5" name="그래픽 4">
            <a:extLst>
              <a:ext uri="{FF2B5EF4-FFF2-40B4-BE49-F238E27FC236}">
                <a16:creationId xmlns:a16="http://schemas.microsoft.com/office/drawing/2014/main" xmlns="" id="{E3656C86-3BDE-47DC-9744-F195B414E1A8}"/>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79862"/>
          <a:stretch/>
        </p:blipFill>
        <p:spPr>
          <a:xfrm flipV="1">
            <a:off x="1874619" y="5476925"/>
            <a:ext cx="8442762" cy="1381075"/>
          </a:xfrm>
          <a:prstGeom prst="rect">
            <a:avLst/>
          </a:prstGeom>
        </p:spPr>
      </p:pic>
      <p:pic>
        <p:nvPicPr>
          <p:cNvPr id="11" name="그림 10">
            <a:extLst>
              <a:ext uri="{FF2B5EF4-FFF2-40B4-BE49-F238E27FC236}">
                <a16:creationId xmlns:a16="http://schemas.microsoft.com/office/drawing/2014/main" xmlns="" id="{03A33277-A190-4493-9505-9169441C25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76367" y="287937"/>
            <a:ext cx="1854980" cy="1328883"/>
          </a:xfrm>
          <a:prstGeom prst="rect">
            <a:avLst/>
          </a:prstGeom>
        </p:spPr>
      </p:pic>
      <p:pic>
        <p:nvPicPr>
          <p:cNvPr id="12" name="그림 11">
            <a:extLst>
              <a:ext uri="{FF2B5EF4-FFF2-40B4-BE49-F238E27FC236}">
                <a16:creationId xmlns:a16="http://schemas.microsoft.com/office/drawing/2014/main" xmlns="" id="{75CD4BE4-BDBA-4D25-ACE2-EF0B784DE6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751425">
            <a:off x="260096" y="6293085"/>
            <a:ext cx="2310932" cy="424775"/>
          </a:xfrm>
          <a:prstGeom prst="rect">
            <a:avLst/>
          </a:prstGeom>
        </p:spPr>
      </p:pic>
      <p:pic>
        <p:nvPicPr>
          <p:cNvPr id="14" name="그림 13">
            <a:extLst>
              <a:ext uri="{FF2B5EF4-FFF2-40B4-BE49-F238E27FC236}">
                <a16:creationId xmlns:a16="http://schemas.microsoft.com/office/drawing/2014/main" xmlns="" id="{2F205ABC-9A3D-40FA-9862-4F91A21309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21563">
            <a:off x="10391872" y="5818088"/>
            <a:ext cx="1605571" cy="720948"/>
          </a:xfrm>
          <a:prstGeom prst="rect">
            <a:avLst/>
          </a:prstGeom>
        </p:spPr>
      </p:pic>
    </p:spTree>
    <p:extLst>
      <p:ext uri="{BB962C8B-B14F-4D97-AF65-F5344CB8AC3E}">
        <p14:creationId xmlns:p14="http://schemas.microsoft.com/office/powerpoint/2010/main" val="913946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hasCustomPrompt="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hasCustomPrompt="1"/>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22/05/2025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6419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FF7B1D"/>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xmlns=""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flipH="1">
            <a:off x="6920264" y="3771900"/>
            <a:ext cx="5271736" cy="3086100"/>
          </a:xfrm>
          <a:prstGeom prst="rect">
            <a:avLst/>
          </a:prstGeom>
        </p:spPr>
      </p:pic>
      <p:pic>
        <p:nvPicPr>
          <p:cNvPr id="32" name="그래픽 31">
            <a:extLst>
              <a:ext uri="{FF2B5EF4-FFF2-40B4-BE49-F238E27FC236}">
                <a16:creationId xmlns:a16="http://schemas.microsoft.com/office/drawing/2014/main" xmlns=""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a:off x="0" y="0"/>
            <a:ext cx="7998262" cy="1381075"/>
          </a:xfrm>
          <a:prstGeom prst="rect">
            <a:avLst/>
          </a:prstGeom>
        </p:spPr>
      </p:pic>
      <p:sp>
        <p:nvSpPr>
          <p:cNvPr id="9" name="그림 개체 틀 12">
            <a:extLst>
              <a:ext uri="{FF2B5EF4-FFF2-40B4-BE49-F238E27FC236}">
                <a16:creationId xmlns:a16="http://schemas.microsoft.com/office/drawing/2014/main" xmlns="" id="{089BB3C9-9425-4934-8523-5A03ABE52AA9}"/>
              </a:ext>
            </a:extLst>
          </p:cNvPr>
          <p:cNvSpPr>
            <a:spLocks noGrp="1"/>
          </p:cNvSpPr>
          <p:nvPr>
            <p:ph type="pic" sz="quarter" idx="14" hasCustomPrompt="1"/>
          </p:nvPr>
        </p:nvSpPr>
        <p:spPr>
          <a:xfrm>
            <a:off x="515893" y="689690"/>
            <a:ext cx="4441037" cy="5478620"/>
          </a:xfrm>
          <a:prstGeom prst="roundRect">
            <a:avLst>
              <a:gd name="adj" fmla="val 2501"/>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xmlns="" id="{A612B4AE-6F13-4A5B-8B6B-239931929A8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903384">
            <a:off x="4480873" y="5356869"/>
            <a:ext cx="2175460" cy="1275043"/>
          </a:xfrm>
          <a:prstGeom prst="rect">
            <a:avLst/>
          </a:prstGeom>
        </p:spPr>
      </p:pic>
      <p:pic>
        <p:nvPicPr>
          <p:cNvPr id="14" name="그림 13">
            <a:extLst>
              <a:ext uri="{FF2B5EF4-FFF2-40B4-BE49-F238E27FC236}">
                <a16:creationId xmlns:a16="http://schemas.microsoft.com/office/drawing/2014/main" xmlns="" id="{FA7468E8-ED1A-4DD0-9C7A-D042F3921B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340941" y="591257"/>
            <a:ext cx="1967993" cy="498818"/>
          </a:xfrm>
          <a:prstGeom prst="rect">
            <a:avLst/>
          </a:prstGeom>
        </p:spPr>
      </p:pic>
    </p:spTree>
    <p:extLst>
      <p:ext uri="{BB962C8B-B14F-4D97-AF65-F5344CB8AC3E}">
        <p14:creationId xmlns:p14="http://schemas.microsoft.com/office/powerpoint/2010/main" val="1009331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xmlns=""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xmlns=""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H="1">
            <a:off x="-1" y="3175001"/>
            <a:ext cx="4954763" cy="3683000"/>
          </a:xfrm>
          <a:prstGeom prst="rect">
            <a:avLst/>
          </a:prstGeom>
        </p:spPr>
      </p:pic>
    </p:spTree>
    <p:extLst>
      <p:ext uri="{BB962C8B-B14F-4D97-AF65-F5344CB8AC3E}">
        <p14:creationId xmlns:p14="http://schemas.microsoft.com/office/powerpoint/2010/main" val="552804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FF7B1D"/>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xmlns=""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7349" b="50855"/>
          <a:stretch/>
        </p:blipFill>
        <p:spPr>
          <a:xfrm flipH="1">
            <a:off x="0" y="3487653"/>
            <a:ext cx="6220108" cy="3370347"/>
          </a:xfrm>
          <a:prstGeom prst="rect">
            <a:avLst/>
          </a:prstGeom>
        </p:spPr>
      </p:pic>
      <p:pic>
        <p:nvPicPr>
          <p:cNvPr id="10" name="그래픽 9">
            <a:extLst>
              <a:ext uri="{FF2B5EF4-FFF2-40B4-BE49-F238E27FC236}">
                <a16:creationId xmlns:a16="http://schemas.microsoft.com/office/drawing/2014/main" xmlns=""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30497" r="1" b="56001"/>
          <a:stretch/>
        </p:blipFill>
        <p:spPr>
          <a:xfrm flipH="1" flipV="1">
            <a:off x="6750506" y="0"/>
            <a:ext cx="5441494" cy="3017479"/>
          </a:xfrm>
          <a:prstGeom prst="rect">
            <a:avLst/>
          </a:prstGeom>
        </p:spPr>
      </p:pic>
      <p:pic>
        <p:nvPicPr>
          <p:cNvPr id="13" name="그림 12">
            <a:extLst>
              <a:ext uri="{FF2B5EF4-FFF2-40B4-BE49-F238E27FC236}">
                <a16:creationId xmlns:a16="http://schemas.microsoft.com/office/drawing/2014/main" xmlns="" id="{672BC76A-2520-40AE-9F7A-1915DC7FD7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9871" y="5350844"/>
            <a:ext cx="1730277" cy="1013225"/>
          </a:xfrm>
          <a:prstGeom prst="rect">
            <a:avLst/>
          </a:prstGeom>
        </p:spPr>
      </p:pic>
      <p:pic>
        <p:nvPicPr>
          <p:cNvPr id="16" name="그림 15">
            <a:extLst>
              <a:ext uri="{FF2B5EF4-FFF2-40B4-BE49-F238E27FC236}">
                <a16:creationId xmlns:a16="http://schemas.microsoft.com/office/drawing/2014/main" xmlns="" id="{C2737663-F1E1-4656-B9AD-FC80A1D6D4F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78437" flipH="1">
            <a:off x="213140" y="669709"/>
            <a:ext cx="1605571" cy="720948"/>
          </a:xfrm>
          <a:prstGeom prst="rect">
            <a:avLst/>
          </a:prstGeom>
        </p:spPr>
      </p:pic>
      <p:pic>
        <p:nvPicPr>
          <p:cNvPr id="18" name="그림 17">
            <a:extLst>
              <a:ext uri="{FF2B5EF4-FFF2-40B4-BE49-F238E27FC236}">
                <a16:creationId xmlns:a16="http://schemas.microsoft.com/office/drawing/2014/main" xmlns="" id="{BCA6CFF0-C3E5-4598-9EA0-8BBAD54B2A4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293728" y="822213"/>
            <a:ext cx="2322622" cy="674184"/>
          </a:xfrm>
          <a:prstGeom prst="rect">
            <a:avLst/>
          </a:prstGeom>
        </p:spPr>
      </p:pic>
      <p:pic>
        <p:nvPicPr>
          <p:cNvPr id="22" name="그림 21">
            <a:extLst>
              <a:ext uri="{FF2B5EF4-FFF2-40B4-BE49-F238E27FC236}">
                <a16:creationId xmlns:a16="http://schemas.microsoft.com/office/drawing/2014/main" xmlns="" id="{206FA646-AF09-4059-9997-0067870DC03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709715">
            <a:off x="10291853" y="4878798"/>
            <a:ext cx="1313295" cy="1691306"/>
          </a:xfrm>
          <a:prstGeom prst="rect">
            <a:avLst/>
          </a:prstGeom>
        </p:spPr>
      </p:pic>
    </p:spTree>
    <p:extLst>
      <p:ext uri="{BB962C8B-B14F-4D97-AF65-F5344CB8AC3E}">
        <p14:creationId xmlns:p14="http://schemas.microsoft.com/office/powerpoint/2010/main" val="1235307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FF7B1D"/>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xmlns=""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xmlns=""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rot="16200000" flipV="1">
            <a:off x="676459" y="-676457"/>
            <a:ext cx="3320684" cy="4673600"/>
          </a:xfrm>
          <a:prstGeom prst="rect">
            <a:avLst/>
          </a:prstGeom>
        </p:spPr>
      </p:pic>
      <p:sp>
        <p:nvSpPr>
          <p:cNvPr id="9" name="그림 개체 틀 4">
            <a:extLst>
              <a:ext uri="{FF2B5EF4-FFF2-40B4-BE49-F238E27FC236}">
                <a16:creationId xmlns:a16="http://schemas.microsoft.com/office/drawing/2014/main" xmlns="" id="{2F700D79-D0E3-4DF4-9727-DDDC2B2C9354}"/>
              </a:ext>
            </a:extLst>
          </p:cNvPr>
          <p:cNvSpPr>
            <a:spLocks noGrp="1"/>
          </p:cNvSpPr>
          <p:nvPr>
            <p:ph type="pic" sz="quarter" idx="11" hasCustomPrompt="1"/>
          </p:nvPr>
        </p:nvSpPr>
        <p:spPr>
          <a:xfrm>
            <a:off x="698502" y="698501"/>
            <a:ext cx="10794996" cy="2935509"/>
          </a:xfrm>
          <a:prstGeom prst="roundRect">
            <a:avLst>
              <a:gd name="adj" fmla="val 3879"/>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xmlns="" id="{F1DD9630-7CE0-4719-BA02-F0E3F202FD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369444">
            <a:off x="-304364" y="5695754"/>
            <a:ext cx="1699099" cy="927490"/>
          </a:xfrm>
          <a:prstGeom prst="rect">
            <a:avLst/>
          </a:prstGeom>
        </p:spPr>
      </p:pic>
      <p:pic>
        <p:nvPicPr>
          <p:cNvPr id="20" name="그림 19">
            <a:extLst>
              <a:ext uri="{FF2B5EF4-FFF2-40B4-BE49-F238E27FC236}">
                <a16:creationId xmlns:a16="http://schemas.microsoft.com/office/drawing/2014/main" xmlns="" id="{908B0387-89EC-458F-9A79-D821141CCB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06125" y="3277866"/>
            <a:ext cx="685875" cy="1438000"/>
          </a:xfrm>
          <a:prstGeom prst="rect">
            <a:avLst/>
          </a:prstGeom>
        </p:spPr>
      </p:pic>
    </p:spTree>
    <p:extLst>
      <p:ext uri="{BB962C8B-B14F-4D97-AF65-F5344CB8AC3E}">
        <p14:creationId xmlns:p14="http://schemas.microsoft.com/office/powerpoint/2010/main" val="3659796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xmlns=""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xmlns=""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flipV="1">
            <a:off x="0" y="5476925"/>
            <a:ext cx="7998262" cy="1381075"/>
          </a:xfrm>
          <a:prstGeom prst="rect">
            <a:avLst/>
          </a:prstGeom>
        </p:spPr>
      </p:pic>
      <p:pic>
        <p:nvPicPr>
          <p:cNvPr id="15" name="그림 14">
            <a:extLst>
              <a:ext uri="{FF2B5EF4-FFF2-40B4-BE49-F238E27FC236}">
                <a16:creationId xmlns:a16="http://schemas.microsoft.com/office/drawing/2014/main" xmlns="" id="{717D7F4D-1423-4913-AC5B-484887B9CB5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33216" y="5546977"/>
            <a:ext cx="1383442" cy="1009328"/>
          </a:xfrm>
          <a:prstGeom prst="rect">
            <a:avLst/>
          </a:prstGeom>
        </p:spPr>
      </p:pic>
      <p:pic>
        <p:nvPicPr>
          <p:cNvPr id="17" name="그림 16">
            <a:extLst>
              <a:ext uri="{FF2B5EF4-FFF2-40B4-BE49-F238E27FC236}">
                <a16:creationId xmlns:a16="http://schemas.microsoft.com/office/drawing/2014/main" xmlns="" id="{0F70B2D4-FD82-4209-909E-B5EC3285F0C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08169" y="5423131"/>
            <a:ext cx="1500352" cy="1488661"/>
          </a:xfrm>
          <a:prstGeom prst="rect">
            <a:avLst/>
          </a:prstGeom>
        </p:spPr>
      </p:pic>
      <p:pic>
        <p:nvPicPr>
          <p:cNvPr id="18" name="그림 17">
            <a:extLst>
              <a:ext uri="{FF2B5EF4-FFF2-40B4-BE49-F238E27FC236}">
                <a16:creationId xmlns:a16="http://schemas.microsoft.com/office/drawing/2014/main" xmlns="" id="{298FC43E-3F14-409B-9D84-0B3268F050B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719876" y="401593"/>
            <a:ext cx="2400563" cy="1137929"/>
          </a:xfrm>
          <a:prstGeom prst="rect">
            <a:avLst/>
          </a:prstGeom>
        </p:spPr>
      </p:pic>
      <p:pic>
        <p:nvPicPr>
          <p:cNvPr id="20" name="그림 19">
            <a:extLst>
              <a:ext uri="{FF2B5EF4-FFF2-40B4-BE49-F238E27FC236}">
                <a16:creationId xmlns:a16="http://schemas.microsoft.com/office/drawing/2014/main" xmlns="" id="{1348ED8C-6728-4BAB-B4F5-BB35C7FE0A8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0317444" y="143083"/>
            <a:ext cx="1593880" cy="946975"/>
          </a:xfrm>
          <a:prstGeom prst="rect">
            <a:avLst/>
          </a:prstGeom>
        </p:spPr>
      </p:pic>
    </p:spTree>
    <p:extLst>
      <p:ext uri="{BB962C8B-B14F-4D97-AF65-F5344CB8AC3E}">
        <p14:creationId xmlns:p14="http://schemas.microsoft.com/office/powerpoint/2010/main" val="1665782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FFDEB9"/>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xmlns=""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16200000" flipH="1">
            <a:off x="8638568" y="3304570"/>
            <a:ext cx="3187700" cy="3919163"/>
          </a:xfrm>
          <a:prstGeom prst="rect">
            <a:avLst/>
          </a:prstGeom>
        </p:spPr>
      </p:pic>
      <p:pic>
        <p:nvPicPr>
          <p:cNvPr id="17" name="그래픽 16">
            <a:extLst>
              <a:ext uri="{FF2B5EF4-FFF2-40B4-BE49-F238E27FC236}">
                <a16:creationId xmlns:a16="http://schemas.microsoft.com/office/drawing/2014/main" xmlns=""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H="1" flipV="1">
            <a:off x="-1" y="1"/>
            <a:ext cx="4954763" cy="3683000"/>
          </a:xfrm>
          <a:prstGeom prst="rect">
            <a:avLst/>
          </a:prstGeom>
        </p:spPr>
      </p:pic>
      <p:sp>
        <p:nvSpPr>
          <p:cNvPr id="26" name="그림 개체 틀 2">
            <a:extLst>
              <a:ext uri="{FF2B5EF4-FFF2-40B4-BE49-F238E27FC236}">
                <a16:creationId xmlns:a16="http://schemas.microsoft.com/office/drawing/2014/main" xmlns="" id="{2F0E01A2-5DD7-4C07-8FCA-D60DDE5A36CC}"/>
              </a:ext>
            </a:extLst>
          </p:cNvPr>
          <p:cNvSpPr>
            <a:spLocks noGrp="1"/>
          </p:cNvSpPr>
          <p:nvPr>
            <p:ph type="pic" sz="quarter" idx="13" hasCustomPrompt="1"/>
          </p:nvPr>
        </p:nvSpPr>
        <p:spPr>
          <a:xfrm>
            <a:off x="5586529" y="1729473"/>
            <a:ext cx="4065962" cy="4068286"/>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27" name="그림 개체 틀 10">
            <a:extLst>
              <a:ext uri="{FF2B5EF4-FFF2-40B4-BE49-F238E27FC236}">
                <a16:creationId xmlns:a16="http://schemas.microsoft.com/office/drawing/2014/main" xmlns="" id="{3943C1C2-BA3E-4B8F-A8E1-04B59471FA86}"/>
              </a:ext>
            </a:extLst>
          </p:cNvPr>
          <p:cNvSpPr>
            <a:spLocks noGrp="1"/>
          </p:cNvSpPr>
          <p:nvPr>
            <p:ph type="pic" sz="quarter" idx="14" hasCustomPrompt="1"/>
          </p:nvPr>
        </p:nvSpPr>
        <p:spPr>
          <a:xfrm>
            <a:off x="10159020" y="1729473"/>
            <a:ext cx="2032981" cy="4068286"/>
          </a:xfrm>
          <a:custGeom>
            <a:avLst/>
            <a:gdLst>
              <a:gd name="connsiteX0" fmla="*/ 2032981 w 2032981"/>
              <a:gd name="connsiteY0" fmla="*/ 0 h 4068286"/>
              <a:gd name="connsiteX1" fmla="*/ 2032981 w 2032981"/>
              <a:gd name="connsiteY1" fmla="*/ 4068286 h 4068286"/>
              <a:gd name="connsiteX2" fmla="*/ 0 w 2032981"/>
              <a:gd name="connsiteY2" fmla="*/ 2034143 h 4068286"/>
              <a:gd name="connsiteX3" fmla="*/ 2032981 w 2032981"/>
              <a:gd name="connsiteY3" fmla="*/ 0 h 4068286"/>
            </a:gdLst>
            <a:ahLst/>
            <a:cxnLst>
              <a:cxn ang="0">
                <a:pos x="connsiteX0" y="connsiteY0"/>
              </a:cxn>
              <a:cxn ang="0">
                <a:pos x="connsiteX1" y="connsiteY1"/>
              </a:cxn>
              <a:cxn ang="0">
                <a:pos x="connsiteX2" y="connsiteY2"/>
              </a:cxn>
              <a:cxn ang="0">
                <a:pos x="connsiteX3" y="connsiteY3"/>
              </a:cxn>
            </a:cxnLst>
            <a:rect l="l" t="t" r="r" b="b"/>
            <a:pathLst>
              <a:path w="2032981" h="4068286">
                <a:moveTo>
                  <a:pt x="2032981" y="0"/>
                </a:moveTo>
                <a:lnTo>
                  <a:pt x="2032981" y="4068286"/>
                </a:lnTo>
                <a:cubicBezTo>
                  <a:pt x="910197" y="4068286"/>
                  <a:pt x="0" y="3157569"/>
                  <a:pt x="0" y="2034143"/>
                </a:cubicBezTo>
                <a:cubicBezTo>
                  <a:pt x="0" y="910717"/>
                  <a:pt x="910197" y="0"/>
                  <a:pt x="2032981" y="0"/>
                </a:cubicBezTo>
                <a:close/>
              </a:path>
            </a:pathLst>
          </a:custGeom>
          <a:pattFill prst="pct10">
            <a:fgClr>
              <a:schemeClr val="bg1">
                <a:lumMod val="75000"/>
              </a:schemeClr>
            </a:fgClr>
            <a:bgClr>
              <a:schemeClr val="bg1">
                <a:lumMod val="95000"/>
              </a:schemeClr>
            </a:bgClr>
          </a:pattFill>
        </p:spPr>
        <p:txBody>
          <a:bodyPr wrap="square" tIns="720000" anchor="ctr" anchorCtr="1">
            <a:noAutofit/>
          </a:bodyPr>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1" name="그림 10">
            <a:extLst>
              <a:ext uri="{FF2B5EF4-FFF2-40B4-BE49-F238E27FC236}">
                <a16:creationId xmlns:a16="http://schemas.microsoft.com/office/drawing/2014/main" xmlns="" id="{CC63A953-109E-4FD7-AE52-4173AE564D3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597380">
            <a:off x="10232418" y="501969"/>
            <a:ext cx="1149620" cy="1465279"/>
          </a:xfrm>
          <a:prstGeom prst="rect">
            <a:avLst/>
          </a:prstGeom>
        </p:spPr>
      </p:pic>
      <p:pic>
        <p:nvPicPr>
          <p:cNvPr id="12" name="그림 11">
            <a:extLst>
              <a:ext uri="{FF2B5EF4-FFF2-40B4-BE49-F238E27FC236}">
                <a16:creationId xmlns:a16="http://schemas.microsoft.com/office/drawing/2014/main" xmlns="" id="{71DE02D2-2DF7-451D-B894-19CBF0BA555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629066" y="-80636"/>
            <a:ext cx="1535425" cy="2630487"/>
          </a:xfrm>
          <a:prstGeom prst="rect">
            <a:avLst/>
          </a:prstGeom>
        </p:spPr>
      </p:pic>
      <p:pic>
        <p:nvPicPr>
          <p:cNvPr id="14" name="그림 13">
            <a:extLst>
              <a:ext uri="{FF2B5EF4-FFF2-40B4-BE49-F238E27FC236}">
                <a16:creationId xmlns:a16="http://schemas.microsoft.com/office/drawing/2014/main" xmlns="" id="{C0996AD1-4DE1-4D4B-B519-164FE423783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27023" y="5797759"/>
            <a:ext cx="2384974" cy="685875"/>
          </a:xfrm>
          <a:prstGeom prst="rect">
            <a:avLst/>
          </a:prstGeom>
        </p:spPr>
      </p:pic>
    </p:spTree>
    <p:extLst>
      <p:ext uri="{BB962C8B-B14F-4D97-AF65-F5344CB8AC3E}">
        <p14:creationId xmlns:p14="http://schemas.microsoft.com/office/powerpoint/2010/main" val="2675414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FFDEB9"/>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xmlns=""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7349" b="50855"/>
          <a:stretch/>
        </p:blipFill>
        <p:spPr>
          <a:xfrm flipH="1" flipV="1">
            <a:off x="0" y="0"/>
            <a:ext cx="6220108" cy="3370347"/>
          </a:xfrm>
          <a:prstGeom prst="rect">
            <a:avLst/>
          </a:prstGeom>
        </p:spPr>
      </p:pic>
      <p:pic>
        <p:nvPicPr>
          <p:cNvPr id="10" name="그래픽 9">
            <a:extLst>
              <a:ext uri="{FF2B5EF4-FFF2-40B4-BE49-F238E27FC236}">
                <a16:creationId xmlns:a16="http://schemas.microsoft.com/office/drawing/2014/main" xmlns=""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30497" r="1" b="56001"/>
          <a:stretch/>
        </p:blipFill>
        <p:spPr>
          <a:xfrm flipH="1">
            <a:off x="6750506" y="3840521"/>
            <a:ext cx="5441494" cy="3017479"/>
          </a:xfrm>
          <a:prstGeom prst="rect">
            <a:avLst/>
          </a:prstGeom>
        </p:spPr>
      </p:pic>
      <p:sp>
        <p:nvSpPr>
          <p:cNvPr id="9" name="그림 개체 틀 4">
            <a:extLst>
              <a:ext uri="{FF2B5EF4-FFF2-40B4-BE49-F238E27FC236}">
                <a16:creationId xmlns:a16="http://schemas.microsoft.com/office/drawing/2014/main" xmlns="" id="{98DD410C-B90D-4423-9244-DD9866F11B28}"/>
              </a:ext>
            </a:extLst>
          </p:cNvPr>
          <p:cNvSpPr>
            <a:spLocks noGrp="1"/>
          </p:cNvSpPr>
          <p:nvPr>
            <p:ph type="pic" sz="quarter" idx="13" hasCustomPrompt="1"/>
          </p:nvPr>
        </p:nvSpPr>
        <p:spPr>
          <a:xfrm>
            <a:off x="965371"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xmlns="" id="{7DBA6060-264E-4942-BD12-C56CF40DAF5F}"/>
              </a:ext>
            </a:extLst>
          </p:cNvPr>
          <p:cNvSpPr>
            <a:spLocks noGrp="1"/>
          </p:cNvSpPr>
          <p:nvPr>
            <p:ph type="pic" sz="quarter" idx="14" hasCustomPrompt="1"/>
          </p:nvPr>
        </p:nvSpPr>
        <p:spPr>
          <a:xfrm>
            <a:off x="4690764"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xmlns="" id="{3CFB9059-A2C9-417E-9A28-B16A7E5D95C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674" y="5868157"/>
            <a:ext cx="1839393" cy="989843"/>
          </a:xfrm>
          <a:prstGeom prst="rect">
            <a:avLst/>
          </a:prstGeom>
        </p:spPr>
      </p:pic>
      <p:pic>
        <p:nvPicPr>
          <p:cNvPr id="13" name="그림 12">
            <a:extLst>
              <a:ext uri="{FF2B5EF4-FFF2-40B4-BE49-F238E27FC236}">
                <a16:creationId xmlns:a16="http://schemas.microsoft.com/office/drawing/2014/main" xmlns="" id="{40364CD6-E75C-4B3A-A326-F761DA793E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52849" y="5696613"/>
            <a:ext cx="1617263" cy="1215870"/>
          </a:xfrm>
          <a:prstGeom prst="rect">
            <a:avLst/>
          </a:prstGeom>
        </p:spPr>
      </p:pic>
      <p:pic>
        <p:nvPicPr>
          <p:cNvPr id="14" name="그림 13">
            <a:extLst>
              <a:ext uri="{FF2B5EF4-FFF2-40B4-BE49-F238E27FC236}">
                <a16:creationId xmlns:a16="http://schemas.microsoft.com/office/drawing/2014/main" xmlns="" id="{09D0B49E-4F16-4F9A-B514-5DC7F02213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881044" y="-120942"/>
            <a:ext cx="1605571" cy="720948"/>
          </a:xfrm>
          <a:prstGeom prst="rect">
            <a:avLst/>
          </a:prstGeom>
        </p:spPr>
      </p:pic>
    </p:spTree>
    <p:extLst>
      <p:ext uri="{BB962C8B-B14F-4D97-AF65-F5344CB8AC3E}">
        <p14:creationId xmlns:p14="http://schemas.microsoft.com/office/powerpoint/2010/main" val="313927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PPTMON slide">
    <p:bg>
      <p:bgPr>
        <a:solidFill>
          <a:srgbClr val="FFDEB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xmlns=""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rot="5400000" flipH="1" flipV="1">
            <a:off x="8916426" y="-94773"/>
            <a:ext cx="3180801" cy="3370347"/>
          </a:xfrm>
          <a:prstGeom prst="rect">
            <a:avLst/>
          </a:prstGeom>
        </p:spPr>
      </p:pic>
      <p:pic>
        <p:nvPicPr>
          <p:cNvPr id="6" name="그래픽 5">
            <a:extLst>
              <a:ext uri="{FF2B5EF4-FFF2-40B4-BE49-F238E27FC236}">
                <a16:creationId xmlns:a16="http://schemas.microsoft.com/office/drawing/2014/main" xmlns=""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rot="5400000">
            <a:off x="676458" y="2860858"/>
            <a:ext cx="3320684" cy="4673600"/>
          </a:xfrm>
          <a:prstGeom prst="rect">
            <a:avLst/>
          </a:prstGeom>
        </p:spPr>
      </p:pic>
      <p:pic>
        <p:nvPicPr>
          <p:cNvPr id="26" name="그림 25">
            <a:extLst>
              <a:ext uri="{FF2B5EF4-FFF2-40B4-BE49-F238E27FC236}">
                <a16:creationId xmlns:a16="http://schemas.microsoft.com/office/drawing/2014/main" xmlns="" id="{38887833-CF35-4AC4-841A-D91F1AFDFF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903384">
            <a:off x="9830539" y="5377808"/>
            <a:ext cx="2579826" cy="1512043"/>
          </a:xfrm>
          <a:prstGeom prst="rect">
            <a:avLst/>
          </a:prstGeom>
        </p:spPr>
      </p:pic>
      <p:pic>
        <p:nvPicPr>
          <p:cNvPr id="32" name="그림 31">
            <a:extLst>
              <a:ext uri="{FF2B5EF4-FFF2-40B4-BE49-F238E27FC236}">
                <a16:creationId xmlns:a16="http://schemas.microsoft.com/office/drawing/2014/main" xmlns="" id="{EEADBAEE-D79F-4E91-B2F1-749D4DDB7FF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5107">
            <a:off x="140890" y="5688392"/>
            <a:ext cx="1593880" cy="946975"/>
          </a:xfrm>
          <a:prstGeom prst="rect">
            <a:avLst/>
          </a:prstGeom>
        </p:spPr>
      </p:pic>
      <p:pic>
        <p:nvPicPr>
          <p:cNvPr id="37" name="그림 36">
            <a:extLst>
              <a:ext uri="{FF2B5EF4-FFF2-40B4-BE49-F238E27FC236}">
                <a16:creationId xmlns:a16="http://schemas.microsoft.com/office/drawing/2014/main" xmlns="" id="{90C91E96-9A66-4E5C-89F3-F2ECED47B7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8156701">
            <a:off x="10566802" y="442654"/>
            <a:ext cx="1593880" cy="946975"/>
          </a:xfrm>
          <a:prstGeom prst="rect">
            <a:avLst/>
          </a:prstGeom>
        </p:spPr>
      </p:pic>
    </p:spTree>
    <p:extLst>
      <p:ext uri="{BB962C8B-B14F-4D97-AF65-F5344CB8AC3E}">
        <p14:creationId xmlns:p14="http://schemas.microsoft.com/office/powerpoint/2010/main" val="1136976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xmlns=""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xmlns=""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flipV="1">
            <a:off x="0" y="5476925"/>
            <a:ext cx="7998262" cy="1381075"/>
          </a:xfrm>
          <a:prstGeom prst="rect">
            <a:avLst/>
          </a:prstGeom>
        </p:spPr>
      </p:pic>
      <p:sp>
        <p:nvSpPr>
          <p:cNvPr id="6" name="그림 개체 틀 11">
            <a:extLst>
              <a:ext uri="{FF2B5EF4-FFF2-40B4-BE49-F238E27FC236}">
                <a16:creationId xmlns:a16="http://schemas.microsoft.com/office/drawing/2014/main" xmlns="" id="{2B1F6704-853F-4673-87B1-DF603C69226E}"/>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9" name="그림 18">
            <a:extLst>
              <a:ext uri="{FF2B5EF4-FFF2-40B4-BE49-F238E27FC236}">
                <a16:creationId xmlns:a16="http://schemas.microsoft.com/office/drawing/2014/main" xmlns="" id="{B72601E9-95D5-4B50-8B04-AD8F3D52D1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34516" y="5640205"/>
            <a:ext cx="1527631" cy="826168"/>
          </a:xfrm>
          <a:prstGeom prst="rect">
            <a:avLst/>
          </a:prstGeom>
        </p:spPr>
      </p:pic>
      <p:pic>
        <p:nvPicPr>
          <p:cNvPr id="23" name="그림 22">
            <a:extLst>
              <a:ext uri="{FF2B5EF4-FFF2-40B4-BE49-F238E27FC236}">
                <a16:creationId xmlns:a16="http://schemas.microsoft.com/office/drawing/2014/main" xmlns="" id="{8B08C937-B742-4086-9481-EE1463696C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4940946" y="4682657"/>
            <a:ext cx="1535425" cy="2630487"/>
          </a:xfrm>
          <a:prstGeom prst="rect">
            <a:avLst/>
          </a:prstGeom>
        </p:spPr>
      </p:pic>
      <p:pic>
        <p:nvPicPr>
          <p:cNvPr id="25" name="그림 24">
            <a:extLst>
              <a:ext uri="{FF2B5EF4-FFF2-40B4-BE49-F238E27FC236}">
                <a16:creationId xmlns:a16="http://schemas.microsoft.com/office/drawing/2014/main" xmlns="" id="{03A2299E-0F89-45DC-8596-A2ED1DC3BD0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33" name="그림 32">
            <a:extLst>
              <a:ext uri="{FF2B5EF4-FFF2-40B4-BE49-F238E27FC236}">
                <a16:creationId xmlns:a16="http://schemas.microsoft.com/office/drawing/2014/main" xmlns="" id="{D6187F1E-3FDC-44DB-837F-F600360A41D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spTree>
    <p:extLst>
      <p:ext uri="{BB962C8B-B14F-4D97-AF65-F5344CB8AC3E}">
        <p14:creationId xmlns:p14="http://schemas.microsoft.com/office/powerpoint/2010/main" val="3466660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xmlns=""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xmlns=""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flipH="1" flipV="1">
            <a:off x="-1" y="-1"/>
            <a:ext cx="3320684" cy="4673600"/>
          </a:xfrm>
          <a:prstGeom prst="rect">
            <a:avLst/>
          </a:prstGeom>
        </p:spPr>
      </p:pic>
      <p:sp>
        <p:nvSpPr>
          <p:cNvPr id="9" name="그림 개체 틀 5">
            <a:extLst>
              <a:ext uri="{FF2B5EF4-FFF2-40B4-BE49-F238E27FC236}">
                <a16:creationId xmlns:a16="http://schemas.microsoft.com/office/drawing/2014/main" xmlns="" id="{83E222B6-8BD4-4430-A18A-A5A1C9979069}"/>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xmlns="" id="{5293BA48-350C-4920-9344-B38737AFB9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0034565" y="344886"/>
            <a:ext cx="1854980" cy="1328883"/>
          </a:xfrm>
          <a:prstGeom prst="rect">
            <a:avLst/>
          </a:prstGeom>
        </p:spPr>
      </p:pic>
      <p:pic>
        <p:nvPicPr>
          <p:cNvPr id="15" name="그림 14">
            <a:extLst>
              <a:ext uri="{FF2B5EF4-FFF2-40B4-BE49-F238E27FC236}">
                <a16:creationId xmlns:a16="http://schemas.microsoft.com/office/drawing/2014/main" xmlns="" id="{BE751149-2B4A-457B-8903-D9E1094EFCA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75017" y="5620983"/>
            <a:ext cx="1839393" cy="989843"/>
          </a:xfrm>
          <a:prstGeom prst="rect">
            <a:avLst/>
          </a:prstGeom>
        </p:spPr>
      </p:pic>
      <p:pic>
        <p:nvPicPr>
          <p:cNvPr id="22" name="그림 21">
            <a:extLst>
              <a:ext uri="{FF2B5EF4-FFF2-40B4-BE49-F238E27FC236}">
                <a16:creationId xmlns:a16="http://schemas.microsoft.com/office/drawing/2014/main" xmlns="" id="{90145731-9AB3-4BC5-8445-9E2ED673A3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709715">
            <a:off x="-174250" y="5046173"/>
            <a:ext cx="1313295" cy="1691306"/>
          </a:xfrm>
          <a:prstGeom prst="rect">
            <a:avLst/>
          </a:prstGeom>
        </p:spPr>
      </p:pic>
      <p:pic>
        <p:nvPicPr>
          <p:cNvPr id="23" name="그림 22">
            <a:extLst>
              <a:ext uri="{FF2B5EF4-FFF2-40B4-BE49-F238E27FC236}">
                <a16:creationId xmlns:a16="http://schemas.microsoft.com/office/drawing/2014/main" xmlns="" id="{CBE33180-3090-4557-9DDF-11C13AC431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4805" y="0"/>
            <a:ext cx="1383442" cy="1009328"/>
          </a:xfrm>
          <a:prstGeom prst="rect">
            <a:avLst/>
          </a:prstGeom>
        </p:spPr>
      </p:pic>
      <p:pic>
        <p:nvPicPr>
          <p:cNvPr id="28" name="그림 27">
            <a:extLst>
              <a:ext uri="{FF2B5EF4-FFF2-40B4-BE49-F238E27FC236}">
                <a16:creationId xmlns:a16="http://schemas.microsoft.com/office/drawing/2014/main" xmlns="" id="{97E1F9AD-379D-4DE9-8062-A31F1EBE4D3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88510" y="5172826"/>
            <a:ext cx="685875" cy="1438000"/>
          </a:xfrm>
          <a:prstGeom prst="rect">
            <a:avLst/>
          </a:prstGeom>
        </p:spPr>
      </p:pic>
    </p:spTree>
    <p:extLst>
      <p:ext uri="{BB962C8B-B14F-4D97-AF65-F5344CB8AC3E}">
        <p14:creationId xmlns:p14="http://schemas.microsoft.com/office/powerpoint/2010/main" val="2398051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hasCustomPrompt="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hasCustomPrompt="1"/>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hasCustomPrompt="1"/>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hasCustomPrompt="1"/>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22/05/2025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7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8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4611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6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xmlns=""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xmlns=""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H="1">
            <a:off x="-1" y="3175001"/>
            <a:ext cx="4954763" cy="3683000"/>
          </a:xfrm>
          <a:prstGeom prst="rect">
            <a:avLst/>
          </a:prstGeom>
        </p:spPr>
      </p:pic>
      <p:sp>
        <p:nvSpPr>
          <p:cNvPr id="6" name="그림 개체 틀 8">
            <a:extLst>
              <a:ext uri="{FF2B5EF4-FFF2-40B4-BE49-F238E27FC236}">
                <a16:creationId xmlns:a16="http://schemas.microsoft.com/office/drawing/2014/main" xmlns="" id="{E998CEC6-83EB-41A0-A5EE-0DF27423327B}"/>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xmlns="" id="{7D1C05B0-CC11-4104-81ED-00B29011907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51425">
            <a:off x="10089294" y="6010433"/>
            <a:ext cx="2310932" cy="424775"/>
          </a:xfrm>
          <a:prstGeom prst="rect">
            <a:avLst/>
          </a:prstGeom>
        </p:spPr>
      </p:pic>
      <p:pic>
        <p:nvPicPr>
          <p:cNvPr id="14" name="그림 13">
            <a:extLst>
              <a:ext uri="{FF2B5EF4-FFF2-40B4-BE49-F238E27FC236}">
                <a16:creationId xmlns:a16="http://schemas.microsoft.com/office/drawing/2014/main" xmlns="" id="{69762573-FCEC-40F7-9442-B05FC473EF1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369444">
            <a:off x="7338232" y="4341533"/>
            <a:ext cx="1699099" cy="927490"/>
          </a:xfrm>
          <a:prstGeom prst="rect">
            <a:avLst/>
          </a:prstGeom>
        </p:spPr>
      </p:pic>
      <p:pic>
        <p:nvPicPr>
          <p:cNvPr id="18" name="그림 17">
            <a:extLst>
              <a:ext uri="{FF2B5EF4-FFF2-40B4-BE49-F238E27FC236}">
                <a16:creationId xmlns:a16="http://schemas.microsoft.com/office/drawing/2014/main" xmlns="" id="{0000ABB3-6931-4F70-945D-1CA4666DF0D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21563">
            <a:off x="74492" y="669708"/>
            <a:ext cx="1605571" cy="720948"/>
          </a:xfrm>
          <a:prstGeom prst="rect">
            <a:avLst/>
          </a:prstGeom>
        </p:spPr>
      </p:pic>
      <p:pic>
        <p:nvPicPr>
          <p:cNvPr id="20" name="그림 19">
            <a:extLst>
              <a:ext uri="{FF2B5EF4-FFF2-40B4-BE49-F238E27FC236}">
                <a16:creationId xmlns:a16="http://schemas.microsoft.com/office/drawing/2014/main" xmlns="" id="{A54B974C-3F78-4F54-913E-AB74FDAEAE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307566">
            <a:off x="10874125" y="221227"/>
            <a:ext cx="1149620" cy="1465279"/>
          </a:xfrm>
          <a:prstGeom prst="rect">
            <a:avLst/>
          </a:prstGeom>
        </p:spPr>
      </p:pic>
      <p:pic>
        <p:nvPicPr>
          <p:cNvPr id="28" name="그림 27">
            <a:extLst>
              <a:ext uri="{FF2B5EF4-FFF2-40B4-BE49-F238E27FC236}">
                <a16:creationId xmlns:a16="http://schemas.microsoft.com/office/drawing/2014/main" xmlns="" id="{B5A9201D-72B6-4095-AA51-0D5F6B36D67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10277" y="278058"/>
            <a:ext cx="1445793" cy="752124"/>
          </a:xfrm>
          <a:prstGeom prst="rect">
            <a:avLst/>
          </a:prstGeom>
        </p:spPr>
      </p:pic>
    </p:spTree>
    <p:extLst>
      <p:ext uri="{BB962C8B-B14F-4D97-AF65-F5344CB8AC3E}">
        <p14:creationId xmlns:p14="http://schemas.microsoft.com/office/powerpoint/2010/main" val="873979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xmlns=""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5400000">
            <a:off x="365730" y="3304570"/>
            <a:ext cx="3187700" cy="3919163"/>
          </a:xfrm>
          <a:prstGeom prst="rect">
            <a:avLst/>
          </a:prstGeom>
        </p:spPr>
      </p:pic>
      <p:pic>
        <p:nvPicPr>
          <p:cNvPr id="17" name="그래픽 16">
            <a:extLst>
              <a:ext uri="{FF2B5EF4-FFF2-40B4-BE49-F238E27FC236}">
                <a16:creationId xmlns:a16="http://schemas.microsoft.com/office/drawing/2014/main" xmlns=""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V="1">
            <a:off x="7237236" y="1"/>
            <a:ext cx="4954763" cy="3683000"/>
          </a:xfrm>
          <a:prstGeom prst="rect">
            <a:avLst/>
          </a:prstGeom>
        </p:spPr>
      </p:pic>
      <p:sp>
        <p:nvSpPr>
          <p:cNvPr id="10" name="그림 개체 틀 4">
            <a:extLst>
              <a:ext uri="{FF2B5EF4-FFF2-40B4-BE49-F238E27FC236}">
                <a16:creationId xmlns:a16="http://schemas.microsoft.com/office/drawing/2014/main" xmlns="" id="{4424DAAE-32D3-4C2B-9F83-942A46F9DE3B}"/>
              </a:ext>
            </a:extLst>
          </p:cNvPr>
          <p:cNvSpPr>
            <a:spLocks noGrp="1"/>
          </p:cNvSpPr>
          <p:nvPr>
            <p:ph type="pic" sz="quarter" idx="13" hasCustomPrompt="1"/>
          </p:nvPr>
        </p:nvSpPr>
        <p:spPr>
          <a:xfrm>
            <a:off x="698501" y="698500"/>
            <a:ext cx="4064000" cy="5461000"/>
          </a:xfrm>
          <a:prstGeom prst="roundRect">
            <a:avLst>
              <a:gd name="adj" fmla="val 2456"/>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9" name="그림 8">
            <a:extLst>
              <a:ext uri="{FF2B5EF4-FFF2-40B4-BE49-F238E27FC236}">
                <a16:creationId xmlns:a16="http://schemas.microsoft.com/office/drawing/2014/main" xmlns="" id="{C244D11F-64E5-4BEE-B3DF-097805504A8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flipH="1" flipV="1">
            <a:off x="-210969" y="-454956"/>
            <a:ext cx="1730277" cy="1013225"/>
          </a:xfrm>
          <a:prstGeom prst="rect">
            <a:avLst/>
          </a:prstGeom>
        </p:spPr>
      </p:pic>
      <p:pic>
        <p:nvPicPr>
          <p:cNvPr id="11" name="그림 10">
            <a:extLst>
              <a:ext uri="{FF2B5EF4-FFF2-40B4-BE49-F238E27FC236}">
                <a16:creationId xmlns:a16="http://schemas.microsoft.com/office/drawing/2014/main" xmlns="" id="{85661315-56F7-46D3-B3C4-DD908F11AB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947375">
            <a:off x="9322751" y="6629247"/>
            <a:ext cx="1967993" cy="498818"/>
          </a:xfrm>
          <a:prstGeom prst="rect">
            <a:avLst/>
          </a:prstGeom>
        </p:spPr>
      </p:pic>
      <p:pic>
        <p:nvPicPr>
          <p:cNvPr id="13" name="그림 12">
            <a:extLst>
              <a:ext uri="{FF2B5EF4-FFF2-40B4-BE49-F238E27FC236}">
                <a16:creationId xmlns:a16="http://schemas.microsoft.com/office/drawing/2014/main" xmlns="" id="{74208BB9-656D-48E8-B8F1-1A5708E031C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938383" y="591618"/>
            <a:ext cx="2322622" cy="674184"/>
          </a:xfrm>
          <a:prstGeom prst="rect">
            <a:avLst/>
          </a:prstGeom>
        </p:spPr>
      </p:pic>
      <p:pic>
        <p:nvPicPr>
          <p:cNvPr id="20" name="그림 19">
            <a:extLst>
              <a:ext uri="{FF2B5EF4-FFF2-40B4-BE49-F238E27FC236}">
                <a16:creationId xmlns:a16="http://schemas.microsoft.com/office/drawing/2014/main" xmlns="" id="{1851B69F-31CF-4F8B-94B8-7D21D5B993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78770" y="266717"/>
            <a:ext cx="1445793" cy="752124"/>
          </a:xfrm>
          <a:prstGeom prst="rect">
            <a:avLst/>
          </a:prstGeom>
        </p:spPr>
      </p:pic>
      <p:pic>
        <p:nvPicPr>
          <p:cNvPr id="21" name="그림 20">
            <a:extLst>
              <a:ext uri="{FF2B5EF4-FFF2-40B4-BE49-F238E27FC236}">
                <a16:creationId xmlns:a16="http://schemas.microsoft.com/office/drawing/2014/main" xmlns="" id="{F867D461-EB51-4311-861E-663F829AEC1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0419100">
            <a:off x="4066894" y="6220731"/>
            <a:ext cx="1605571" cy="720948"/>
          </a:xfrm>
          <a:prstGeom prst="rect">
            <a:avLst/>
          </a:prstGeom>
        </p:spPr>
      </p:pic>
      <p:pic>
        <p:nvPicPr>
          <p:cNvPr id="22" name="그림 21">
            <a:extLst>
              <a:ext uri="{FF2B5EF4-FFF2-40B4-BE49-F238E27FC236}">
                <a16:creationId xmlns:a16="http://schemas.microsoft.com/office/drawing/2014/main" xmlns="" id="{08AEA330-0FFB-45C8-9DF2-DC6AA8E7690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885574" y="5960095"/>
            <a:ext cx="1967993" cy="498818"/>
          </a:xfrm>
          <a:prstGeom prst="rect">
            <a:avLst/>
          </a:prstGeom>
        </p:spPr>
      </p:pic>
      <p:sp>
        <p:nvSpPr>
          <p:cNvPr id="12" name="그림 개체 틀 4">
            <a:extLst>
              <a:ext uri="{FF2B5EF4-FFF2-40B4-BE49-F238E27FC236}">
                <a16:creationId xmlns:a16="http://schemas.microsoft.com/office/drawing/2014/main" xmlns="" id="{339D3E2E-5859-490F-9AD4-3738AFA342FE}"/>
              </a:ext>
            </a:extLst>
          </p:cNvPr>
          <p:cNvSpPr>
            <a:spLocks noGrp="1"/>
          </p:cNvSpPr>
          <p:nvPr>
            <p:ph type="pic" sz="quarter" idx="14" hasCustomPrompt="1"/>
          </p:nvPr>
        </p:nvSpPr>
        <p:spPr>
          <a:xfrm>
            <a:off x="10172699" y="698500"/>
            <a:ext cx="1320801" cy="5461000"/>
          </a:xfrm>
          <a:prstGeom prst="roundRect">
            <a:avLst>
              <a:gd name="adj" fmla="val 6465"/>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3545336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3179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989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352"/>
        <p:cNvGrpSpPr/>
        <p:nvPr/>
      </p:nvGrpSpPr>
      <p:grpSpPr>
        <a:xfrm>
          <a:off x="0" y="0"/>
          <a:ext cx="0" cy="0"/>
          <a:chOff x="0" y="0"/>
          <a:chExt cx="0" cy="0"/>
        </a:xfrm>
      </p:grpSpPr>
      <p:grpSp>
        <p:nvGrpSpPr>
          <p:cNvPr id="353" name="Google Shape;353;p3"/>
          <p:cNvGrpSpPr/>
          <p:nvPr/>
        </p:nvGrpSpPr>
        <p:grpSpPr>
          <a:xfrm>
            <a:off x="26075" y="-10539"/>
            <a:ext cx="8057525" cy="4034340"/>
            <a:chOff x="-233487" y="-141344"/>
            <a:chExt cx="4696988" cy="2351745"/>
          </a:xfrm>
        </p:grpSpPr>
        <p:grpSp>
          <p:nvGrpSpPr>
            <p:cNvPr id="354" name="Google Shape;354;p3"/>
            <p:cNvGrpSpPr/>
            <p:nvPr/>
          </p:nvGrpSpPr>
          <p:grpSpPr>
            <a:xfrm>
              <a:off x="-233487" y="-141344"/>
              <a:ext cx="3074899" cy="2050894"/>
              <a:chOff x="-1935287" y="-2694044"/>
              <a:chExt cx="3074899" cy="2050894"/>
            </a:xfrm>
          </p:grpSpPr>
          <p:sp>
            <p:nvSpPr>
              <p:cNvPr id="355" name="Google Shape;355;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3"/>
            <p:cNvGrpSpPr/>
            <p:nvPr/>
          </p:nvGrpSpPr>
          <p:grpSpPr>
            <a:xfrm>
              <a:off x="137988" y="167210"/>
              <a:ext cx="4325513" cy="2043191"/>
              <a:chOff x="-3135437" y="-2928415"/>
              <a:chExt cx="4325513" cy="2043191"/>
            </a:xfrm>
          </p:grpSpPr>
          <p:sp>
            <p:nvSpPr>
              <p:cNvPr id="365" name="Google Shape;365;p3"/>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4" name="Google Shape;374;p3"/>
          <p:cNvGrpSpPr/>
          <p:nvPr/>
        </p:nvGrpSpPr>
        <p:grpSpPr>
          <a:xfrm flipH="1">
            <a:off x="4428549" y="1"/>
            <a:ext cx="7763451" cy="3606820"/>
            <a:chOff x="-396757" y="-47625"/>
            <a:chExt cx="4860257" cy="2258026"/>
          </a:xfrm>
        </p:grpSpPr>
        <p:grpSp>
          <p:nvGrpSpPr>
            <p:cNvPr id="375" name="Google Shape;375;p3"/>
            <p:cNvGrpSpPr/>
            <p:nvPr/>
          </p:nvGrpSpPr>
          <p:grpSpPr>
            <a:xfrm>
              <a:off x="-233487" y="-47625"/>
              <a:ext cx="3074899" cy="1957175"/>
              <a:chOff x="-1935287" y="-2600325"/>
              <a:chExt cx="3074899" cy="1957175"/>
            </a:xfrm>
          </p:grpSpPr>
          <p:sp>
            <p:nvSpPr>
              <p:cNvPr id="376" name="Google Shape;37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5" name="Google Shape;385;p3"/>
            <p:cNvGrpSpPr/>
            <p:nvPr/>
          </p:nvGrpSpPr>
          <p:grpSpPr>
            <a:xfrm>
              <a:off x="-396757" y="400050"/>
              <a:ext cx="4860257" cy="1810351"/>
              <a:chOff x="-3670182" y="-2695575"/>
              <a:chExt cx="4860257" cy="1810351"/>
            </a:xfrm>
          </p:grpSpPr>
          <p:sp>
            <p:nvSpPr>
              <p:cNvPr id="386" name="Google Shape;38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5" name="Google Shape;395;p3"/>
          <p:cNvSpPr/>
          <p:nvPr/>
        </p:nvSpPr>
        <p:spPr>
          <a:xfrm>
            <a:off x="698667" y="5981667"/>
            <a:ext cx="10884000" cy="635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7" name="Google Shape;397;p3"/>
          <p:cNvGrpSpPr/>
          <p:nvPr/>
        </p:nvGrpSpPr>
        <p:grpSpPr>
          <a:xfrm>
            <a:off x="1682610" y="884868"/>
            <a:ext cx="8985697" cy="5357621"/>
            <a:chOff x="1261957" y="663651"/>
            <a:chExt cx="6739273" cy="4018216"/>
          </a:xfrm>
        </p:grpSpPr>
        <p:sp>
          <p:nvSpPr>
            <p:cNvPr id="398" name="Google Shape;398;p3"/>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4" name="Google Shape;434;p3"/>
            <p:cNvGrpSpPr/>
            <p:nvPr/>
          </p:nvGrpSpPr>
          <p:grpSpPr>
            <a:xfrm>
              <a:off x="1261957" y="2342026"/>
              <a:ext cx="2199348" cy="2339841"/>
              <a:chOff x="1262025" y="623413"/>
              <a:chExt cx="3815001" cy="4058701"/>
            </a:xfrm>
          </p:grpSpPr>
          <p:sp>
            <p:nvSpPr>
              <p:cNvPr id="435" name="Google Shape;435;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3"/>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3"/>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3"/>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3"/>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3"/>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3"/>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3"/>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3"/>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3"/>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3"/>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3"/>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3"/>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3"/>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3"/>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3"/>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3"/>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3"/>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3"/>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3"/>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1" name="Google Shape;531;p3"/>
            <p:cNvGrpSpPr/>
            <p:nvPr/>
          </p:nvGrpSpPr>
          <p:grpSpPr>
            <a:xfrm>
              <a:off x="3602532" y="2342026"/>
              <a:ext cx="2199348" cy="2339841"/>
              <a:chOff x="1262025" y="623413"/>
              <a:chExt cx="3815001" cy="4058701"/>
            </a:xfrm>
          </p:grpSpPr>
          <p:sp>
            <p:nvSpPr>
              <p:cNvPr id="532" name="Google Shape;532;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2" name="Google Shape;592;p3"/>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3"/>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8" name="Google Shape;628;p3"/>
            <p:cNvGrpSpPr/>
            <p:nvPr/>
          </p:nvGrpSpPr>
          <p:grpSpPr>
            <a:xfrm>
              <a:off x="5801882" y="2321201"/>
              <a:ext cx="2199348" cy="2339841"/>
              <a:chOff x="1262025" y="623413"/>
              <a:chExt cx="3815001" cy="4058701"/>
            </a:xfrm>
          </p:grpSpPr>
          <p:sp>
            <p:nvSpPr>
              <p:cNvPr id="629" name="Google Shape;629;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89" name="Google Shape;689;p3"/>
          <p:cNvGrpSpPr/>
          <p:nvPr/>
        </p:nvGrpSpPr>
        <p:grpSpPr>
          <a:xfrm>
            <a:off x="1757901" y="1258900"/>
            <a:ext cx="8707633" cy="4190800"/>
            <a:chOff x="1308900" y="944175"/>
            <a:chExt cx="6530725" cy="3143100"/>
          </a:xfrm>
        </p:grpSpPr>
        <p:sp>
          <p:nvSpPr>
            <p:cNvPr id="690" name="Google Shape;690;p3"/>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3" name="Google Shape;693;p3"/>
          <p:cNvSpPr txBox="1">
            <a:spLocks noGrp="1"/>
          </p:cNvSpPr>
          <p:nvPr>
            <p:ph type="ctrTitle"/>
          </p:nvPr>
        </p:nvSpPr>
        <p:spPr>
          <a:xfrm>
            <a:off x="1809400" y="1917699"/>
            <a:ext cx="8216400" cy="237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94" name="Google Shape;694;p3"/>
          <p:cNvSpPr txBox="1">
            <a:spLocks noGrp="1"/>
          </p:cNvSpPr>
          <p:nvPr>
            <p:ph type="subTitle" idx="1"/>
          </p:nvPr>
        </p:nvSpPr>
        <p:spPr>
          <a:xfrm>
            <a:off x="1745200" y="4380017"/>
            <a:ext cx="8701600" cy="6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95" name="Google Shape;695;p3"/>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943750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696"/>
        <p:cNvGrpSpPr/>
        <p:nvPr/>
      </p:nvGrpSpPr>
      <p:grpSpPr>
        <a:xfrm>
          <a:off x="0" y="0"/>
          <a:ext cx="0" cy="0"/>
          <a:chOff x="0" y="0"/>
          <a:chExt cx="0" cy="0"/>
        </a:xfrm>
      </p:grpSpPr>
      <p:sp>
        <p:nvSpPr>
          <p:cNvPr id="697" name="Google Shape;697;p4"/>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4"/>
          <p:cNvSpPr txBox="1">
            <a:spLocks noGrp="1"/>
          </p:cNvSpPr>
          <p:nvPr>
            <p:ph type="subTitle" idx="1"/>
          </p:nvPr>
        </p:nvSpPr>
        <p:spPr>
          <a:xfrm>
            <a:off x="1384300" y="1651000"/>
            <a:ext cx="9512400" cy="434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467">
                <a:latin typeface="Coming Soon"/>
                <a:ea typeface="Coming Soon"/>
                <a:cs typeface="Coming Soon"/>
                <a:sym typeface="Coming Soon"/>
              </a:defRPr>
            </a:lvl1pPr>
            <a:lvl2pPr lvl="1" algn="ctr" rtl="0">
              <a:lnSpc>
                <a:spcPct val="100000"/>
              </a:lnSpc>
              <a:spcBef>
                <a:spcPts val="0"/>
              </a:spcBef>
              <a:spcAft>
                <a:spcPts val="0"/>
              </a:spcAft>
              <a:buClr>
                <a:srgbClr val="434343"/>
              </a:buClr>
              <a:buSzPts val="1200"/>
              <a:buFont typeface="Roboto Condensed Light"/>
              <a:buAutoNum type="alphaLcPeriod"/>
              <a:defRPr sz="3733"/>
            </a:lvl2pPr>
            <a:lvl3pPr lvl="2" algn="ctr" rtl="0">
              <a:lnSpc>
                <a:spcPct val="100000"/>
              </a:lnSpc>
              <a:spcBef>
                <a:spcPts val="0"/>
              </a:spcBef>
              <a:spcAft>
                <a:spcPts val="0"/>
              </a:spcAft>
              <a:buClr>
                <a:srgbClr val="434343"/>
              </a:buClr>
              <a:buSzPts val="1200"/>
              <a:buFont typeface="Roboto Condensed Light"/>
              <a:buAutoNum type="romanLcPeriod"/>
              <a:defRPr sz="3733"/>
            </a:lvl3pPr>
            <a:lvl4pPr lvl="3" algn="ctr" rtl="0">
              <a:lnSpc>
                <a:spcPct val="100000"/>
              </a:lnSpc>
              <a:spcBef>
                <a:spcPts val="0"/>
              </a:spcBef>
              <a:spcAft>
                <a:spcPts val="0"/>
              </a:spcAft>
              <a:buClr>
                <a:srgbClr val="434343"/>
              </a:buClr>
              <a:buSzPts val="1200"/>
              <a:buFont typeface="Roboto Condensed Light"/>
              <a:buAutoNum type="arabicPeriod"/>
              <a:defRPr sz="3733"/>
            </a:lvl4pPr>
            <a:lvl5pPr lvl="4" algn="ctr" rtl="0">
              <a:lnSpc>
                <a:spcPct val="100000"/>
              </a:lnSpc>
              <a:spcBef>
                <a:spcPts val="0"/>
              </a:spcBef>
              <a:spcAft>
                <a:spcPts val="0"/>
              </a:spcAft>
              <a:buClr>
                <a:srgbClr val="434343"/>
              </a:buClr>
              <a:buSzPts val="1200"/>
              <a:buFont typeface="Roboto Condensed Light"/>
              <a:buAutoNum type="alphaLcPeriod"/>
              <a:defRPr sz="3733"/>
            </a:lvl5pPr>
            <a:lvl6pPr lvl="5" algn="ctr" rtl="0">
              <a:lnSpc>
                <a:spcPct val="100000"/>
              </a:lnSpc>
              <a:spcBef>
                <a:spcPts val="0"/>
              </a:spcBef>
              <a:spcAft>
                <a:spcPts val="0"/>
              </a:spcAft>
              <a:buClr>
                <a:srgbClr val="434343"/>
              </a:buClr>
              <a:buSzPts val="1200"/>
              <a:buFont typeface="Roboto Condensed Light"/>
              <a:buAutoNum type="romanLcPeriod"/>
              <a:defRPr sz="3733"/>
            </a:lvl6pPr>
            <a:lvl7pPr lvl="6" algn="ctr" rtl="0">
              <a:lnSpc>
                <a:spcPct val="100000"/>
              </a:lnSpc>
              <a:spcBef>
                <a:spcPts val="0"/>
              </a:spcBef>
              <a:spcAft>
                <a:spcPts val="0"/>
              </a:spcAft>
              <a:buClr>
                <a:srgbClr val="434343"/>
              </a:buClr>
              <a:buSzPts val="1200"/>
              <a:buFont typeface="Roboto Condensed Light"/>
              <a:buAutoNum type="arabicPeriod"/>
              <a:defRPr sz="3733"/>
            </a:lvl7pPr>
            <a:lvl8pPr lvl="7" algn="ctr" rtl="0">
              <a:lnSpc>
                <a:spcPct val="100000"/>
              </a:lnSpc>
              <a:spcBef>
                <a:spcPts val="0"/>
              </a:spcBef>
              <a:spcAft>
                <a:spcPts val="0"/>
              </a:spcAft>
              <a:buClr>
                <a:srgbClr val="434343"/>
              </a:buClr>
              <a:buSzPts val="1200"/>
              <a:buFont typeface="Roboto Condensed Light"/>
              <a:buAutoNum type="alphaLcPeriod"/>
              <a:defRPr sz="3733"/>
            </a:lvl8pPr>
            <a:lvl9pPr lvl="8" algn="ctr" rtl="0">
              <a:lnSpc>
                <a:spcPct val="100000"/>
              </a:lnSpc>
              <a:spcBef>
                <a:spcPts val="0"/>
              </a:spcBef>
              <a:spcAft>
                <a:spcPts val="0"/>
              </a:spcAft>
              <a:buClr>
                <a:srgbClr val="434343"/>
              </a:buClr>
              <a:buSzPts val="1200"/>
              <a:buFont typeface="Roboto Condensed Light"/>
              <a:buAutoNum type="romanLcPeriod"/>
              <a:defRPr sz="3733"/>
            </a:lvl9pPr>
          </a:lstStyle>
          <a:p>
            <a:endParaRPr/>
          </a:p>
        </p:txBody>
      </p:sp>
      <p:sp>
        <p:nvSpPr>
          <p:cNvPr id="699" name="Google Shape;699;p4"/>
          <p:cNvSpPr txBox="1">
            <a:spLocks noGrp="1"/>
          </p:cNvSpPr>
          <p:nvPr>
            <p:ph type="ctrTitle"/>
          </p:nvPr>
        </p:nvSpPr>
        <p:spPr>
          <a:xfrm>
            <a:off x="960000" y="718600"/>
            <a:ext cx="7727600" cy="787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4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700" name="Google Shape;700;p4"/>
          <p:cNvGrpSpPr/>
          <p:nvPr/>
        </p:nvGrpSpPr>
        <p:grpSpPr>
          <a:xfrm>
            <a:off x="26075" y="-10539"/>
            <a:ext cx="5274888" cy="3956660"/>
            <a:chOff x="-233487" y="-141344"/>
            <a:chExt cx="3074899" cy="2306463"/>
          </a:xfrm>
        </p:grpSpPr>
        <p:grpSp>
          <p:nvGrpSpPr>
            <p:cNvPr id="701" name="Google Shape;701;p4"/>
            <p:cNvGrpSpPr/>
            <p:nvPr/>
          </p:nvGrpSpPr>
          <p:grpSpPr>
            <a:xfrm>
              <a:off x="-233487" y="-141344"/>
              <a:ext cx="3074899" cy="2050894"/>
              <a:chOff x="-1935287" y="-2694044"/>
              <a:chExt cx="3074899" cy="2050894"/>
            </a:xfrm>
          </p:grpSpPr>
          <p:sp>
            <p:nvSpPr>
              <p:cNvPr id="702" name="Google Shape;702;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0" name="Google Shape;710;p4"/>
            <p:cNvGrpSpPr/>
            <p:nvPr/>
          </p:nvGrpSpPr>
          <p:grpSpPr>
            <a:xfrm>
              <a:off x="137988" y="1163157"/>
              <a:ext cx="279376" cy="1001962"/>
              <a:chOff x="-3135437" y="-1932468"/>
              <a:chExt cx="279376" cy="1001962"/>
            </a:xfrm>
          </p:grpSpPr>
          <p:sp>
            <p:nvSpPr>
              <p:cNvPr id="711" name="Google Shape;711;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4"/>
          <p:cNvGrpSpPr/>
          <p:nvPr/>
        </p:nvGrpSpPr>
        <p:grpSpPr>
          <a:xfrm flipH="1">
            <a:off x="6937248" y="0"/>
            <a:ext cx="5254753" cy="3126261"/>
            <a:chOff x="-396757" y="-47625"/>
            <a:chExt cx="3289703" cy="1957175"/>
          </a:xfrm>
        </p:grpSpPr>
        <p:grpSp>
          <p:nvGrpSpPr>
            <p:cNvPr id="714" name="Google Shape;714;p4"/>
            <p:cNvGrpSpPr/>
            <p:nvPr/>
          </p:nvGrpSpPr>
          <p:grpSpPr>
            <a:xfrm>
              <a:off x="-233487" y="-47625"/>
              <a:ext cx="3074899" cy="1957175"/>
              <a:chOff x="-1935287" y="-2600325"/>
              <a:chExt cx="3074899" cy="1957175"/>
            </a:xfrm>
          </p:grpSpPr>
          <p:sp>
            <p:nvSpPr>
              <p:cNvPr id="715" name="Google Shape;715;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4"/>
            <p:cNvGrpSpPr/>
            <p:nvPr/>
          </p:nvGrpSpPr>
          <p:grpSpPr>
            <a:xfrm>
              <a:off x="-396757" y="400050"/>
              <a:ext cx="3289703" cy="874359"/>
              <a:chOff x="-3670182" y="-2695575"/>
              <a:chExt cx="3289703" cy="874359"/>
            </a:xfrm>
          </p:grpSpPr>
          <p:sp>
            <p:nvSpPr>
              <p:cNvPr id="724" name="Google Shape;724;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8" name="Google Shape;728;p4"/>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327206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729"/>
        <p:cNvGrpSpPr/>
        <p:nvPr/>
      </p:nvGrpSpPr>
      <p:grpSpPr>
        <a:xfrm>
          <a:off x="0" y="0"/>
          <a:ext cx="0" cy="0"/>
          <a:chOff x="0" y="0"/>
          <a:chExt cx="0" cy="0"/>
        </a:xfrm>
      </p:grpSpPr>
      <p:sp>
        <p:nvSpPr>
          <p:cNvPr id="730" name="Google Shape;730;p5"/>
          <p:cNvSpPr/>
          <p:nvPr/>
        </p:nvSpPr>
        <p:spPr>
          <a:xfrm rot="-5400000">
            <a:off x="1800287" y="-4186214"/>
            <a:ext cx="8896212" cy="14576151"/>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chemeClr val="lt1">
              <a:alpha val="2813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5"/>
          <p:cNvSpPr/>
          <p:nvPr/>
        </p:nvSpPr>
        <p:spPr>
          <a:xfrm>
            <a:off x="6108600" y="-76200"/>
            <a:ext cx="6096000" cy="6972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2" name="Google Shape;732;p5"/>
          <p:cNvSpPr/>
          <p:nvPr/>
        </p:nvSpPr>
        <p:spPr>
          <a:xfrm rot="-5400000">
            <a:off x="4090933" y="1078000"/>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3" name="Google Shape;733;p5"/>
          <p:cNvSpPr txBox="1">
            <a:spLocks noGrp="1"/>
          </p:cNvSpPr>
          <p:nvPr>
            <p:ph type="title"/>
          </p:nvPr>
        </p:nvSpPr>
        <p:spPr>
          <a:xfrm>
            <a:off x="6426200" y="593367"/>
            <a:ext cx="4762400" cy="7636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a:endParaRPr/>
          </a:p>
        </p:txBody>
      </p:sp>
      <p:sp>
        <p:nvSpPr>
          <p:cNvPr id="734" name="Google Shape;734;p5"/>
          <p:cNvSpPr txBox="1">
            <a:spLocks noGrp="1"/>
          </p:cNvSpPr>
          <p:nvPr>
            <p:ph type="body" idx="1"/>
          </p:nvPr>
        </p:nvSpPr>
        <p:spPr>
          <a:xfrm>
            <a:off x="7461665" y="39496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
        <p:nvSpPr>
          <p:cNvPr id="735" name="Google Shape;735;p5"/>
          <p:cNvSpPr txBox="1">
            <a:spLocks noGrp="1"/>
          </p:cNvSpPr>
          <p:nvPr>
            <p:ph type="body" idx="2"/>
          </p:nvPr>
        </p:nvSpPr>
        <p:spPr>
          <a:xfrm>
            <a:off x="7461665" y="15874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1477204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831"/>
        <p:cNvGrpSpPr/>
        <p:nvPr/>
      </p:nvGrpSpPr>
      <p:grpSpPr>
        <a:xfrm>
          <a:off x="0" y="0"/>
          <a:ext cx="0" cy="0"/>
          <a:chOff x="0" y="0"/>
          <a:chExt cx="0" cy="0"/>
        </a:xfrm>
      </p:grpSpPr>
      <p:grpSp>
        <p:nvGrpSpPr>
          <p:cNvPr id="832" name="Google Shape;832;p7"/>
          <p:cNvGrpSpPr/>
          <p:nvPr/>
        </p:nvGrpSpPr>
        <p:grpSpPr>
          <a:xfrm>
            <a:off x="26075" y="-10539"/>
            <a:ext cx="8057525" cy="4034340"/>
            <a:chOff x="-233487" y="-141344"/>
            <a:chExt cx="4696988" cy="2351745"/>
          </a:xfrm>
        </p:grpSpPr>
        <p:grpSp>
          <p:nvGrpSpPr>
            <p:cNvPr id="833" name="Google Shape;833;p7"/>
            <p:cNvGrpSpPr/>
            <p:nvPr/>
          </p:nvGrpSpPr>
          <p:grpSpPr>
            <a:xfrm>
              <a:off x="-233487" y="-141344"/>
              <a:ext cx="3074899" cy="2050894"/>
              <a:chOff x="-1935287" y="-2694044"/>
              <a:chExt cx="3074899" cy="2050894"/>
            </a:xfrm>
          </p:grpSpPr>
          <p:sp>
            <p:nvSpPr>
              <p:cNvPr id="834" name="Google Shape;834;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7"/>
            <p:cNvGrpSpPr/>
            <p:nvPr/>
          </p:nvGrpSpPr>
          <p:grpSpPr>
            <a:xfrm>
              <a:off x="137988" y="167210"/>
              <a:ext cx="4325513" cy="2043191"/>
              <a:chOff x="-3135437" y="-2928415"/>
              <a:chExt cx="4325513" cy="2043191"/>
            </a:xfrm>
          </p:grpSpPr>
          <p:sp>
            <p:nvSpPr>
              <p:cNvPr id="844" name="Google Shape;844;p7"/>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53" name="Google Shape;853;p7"/>
          <p:cNvGrpSpPr/>
          <p:nvPr/>
        </p:nvGrpSpPr>
        <p:grpSpPr>
          <a:xfrm flipH="1">
            <a:off x="4428549" y="1"/>
            <a:ext cx="7763451" cy="3606820"/>
            <a:chOff x="-396757" y="-47625"/>
            <a:chExt cx="4860257" cy="2258026"/>
          </a:xfrm>
        </p:grpSpPr>
        <p:grpSp>
          <p:nvGrpSpPr>
            <p:cNvPr id="854" name="Google Shape;854;p7"/>
            <p:cNvGrpSpPr/>
            <p:nvPr/>
          </p:nvGrpSpPr>
          <p:grpSpPr>
            <a:xfrm>
              <a:off x="-233487" y="-47625"/>
              <a:ext cx="3074899" cy="1957175"/>
              <a:chOff x="-1935287" y="-2600325"/>
              <a:chExt cx="3074899" cy="1957175"/>
            </a:xfrm>
          </p:grpSpPr>
          <p:sp>
            <p:nvSpPr>
              <p:cNvPr id="855" name="Google Shape;85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4" name="Google Shape;864;p7"/>
            <p:cNvGrpSpPr/>
            <p:nvPr/>
          </p:nvGrpSpPr>
          <p:grpSpPr>
            <a:xfrm>
              <a:off x="-396757" y="400050"/>
              <a:ext cx="4860257" cy="1810351"/>
              <a:chOff x="-3670182" y="-2695575"/>
              <a:chExt cx="4860257" cy="1810351"/>
            </a:xfrm>
          </p:grpSpPr>
          <p:sp>
            <p:nvSpPr>
              <p:cNvPr id="865" name="Google Shape;86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74" name="Google Shape;874;p7"/>
          <p:cNvSpPr/>
          <p:nvPr/>
        </p:nvSpPr>
        <p:spPr>
          <a:xfrm>
            <a:off x="698667" y="5981667"/>
            <a:ext cx="10884000" cy="6352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1377900" y="762000"/>
            <a:ext cx="9461600" cy="5575600"/>
          </a:xfrm>
          <a:prstGeom prst="roundRect">
            <a:avLst>
              <a:gd name="adj" fmla="val 346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6" name="Google Shape;876;p7"/>
          <p:cNvGrpSpPr/>
          <p:nvPr/>
        </p:nvGrpSpPr>
        <p:grpSpPr>
          <a:xfrm>
            <a:off x="1682610" y="884868"/>
            <a:ext cx="8985697" cy="5357621"/>
            <a:chOff x="1261957" y="663651"/>
            <a:chExt cx="6739273" cy="4018216"/>
          </a:xfrm>
        </p:grpSpPr>
        <p:sp>
          <p:nvSpPr>
            <p:cNvPr id="877" name="Google Shape;877;p7"/>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7"/>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7"/>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3" name="Google Shape;913;p7"/>
            <p:cNvGrpSpPr/>
            <p:nvPr/>
          </p:nvGrpSpPr>
          <p:grpSpPr>
            <a:xfrm>
              <a:off x="1261957" y="2342026"/>
              <a:ext cx="2199348" cy="2339841"/>
              <a:chOff x="1262025" y="623413"/>
              <a:chExt cx="3815001" cy="4058701"/>
            </a:xfrm>
          </p:grpSpPr>
          <p:sp>
            <p:nvSpPr>
              <p:cNvPr id="914" name="Google Shape;914;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4" name="Google Shape;974;p7"/>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7"/>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7"/>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7"/>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7"/>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7"/>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7"/>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7"/>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7"/>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7"/>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7"/>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7"/>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7"/>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7"/>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7"/>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0" name="Google Shape;1010;p7"/>
            <p:cNvGrpSpPr/>
            <p:nvPr/>
          </p:nvGrpSpPr>
          <p:grpSpPr>
            <a:xfrm>
              <a:off x="3602532" y="2342026"/>
              <a:ext cx="2199348" cy="2339841"/>
              <a:chOff x="1262025" y="623413"/>
              <a:chExt cx="3815001" cy="4058701"/>
            </a:xfrm>
          </p:grpSpPr>
          <p:sp>
            <p:nvSpPr>
              <p:cNvPr id="1011" name="Google Shape;1011;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1" name="Google Shape;1071;p7"/>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7"/>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7"/>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7"/>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7"/>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7"/>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7"/>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7"/>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7"/>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7"/>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7"/>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7"/>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7"/>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7"/>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7"/>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7"/>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7"/>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7"/>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7"/>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7"/>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7"/>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7"/>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7"/>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7"/>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7"/>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7"/>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7"/>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7"/>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7"/>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7"/>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7"/>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7"/>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7"/>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7"/>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7"/>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07" name="Google Shape;1107;p7"/>
            <p:cNvGrpSpPr/>
            <p:nvPr/>
          </p:nvGrpSpPr>
          <p:grpSpPr>
            <a:xfrm>
              <a:off x="5801882" y="2321201"/>
              <a:ext cx="2199348" cy="2339841"/>
              <a:chOff x="1262025" y="623413"/>
              <a:chExt cx="3815001" cy="4058701"/>
            </a:xfrm>
          </p:grpSpPr>
          <p:sp>
            <p:nvSpPr>
              <p:cNvPr id="1108" name="Google Shape;1108;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68" name="Google Shape;1168;p7"/>
          <p:cNvGrpSpPr/>
          <p:nvPr/>
        </p:nvGrpSpPr>
        <p:grpSpPr>
          <a:xfrm>
            <a:off x="1757901" y="1258850"/>
            <a:ext cx="8707633" cy="4595631"/>
            <a:chOff x="1308900" y="944175"/>
            <a:chExt cx="6530725" cy="3143100"/>
          </a:xfrm>
        </p:grpSpPr>
        <p:sp>
          <p:nvSpPr>
            <p:cNvPr id="1169" name="Google Shape;1169;p7"/>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7"/>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7"/>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2" name="Google Shape;1172;p7"/>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73" name="Google Shape;1173;p7"/>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4" name="Google Shape;1174;p7"/>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138069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175"/>
        <p:cNvGrpSpPr/>
        <p:nvPr/>
      </p:nvGrpSpPr>
      <p:grpSpPr>
        <a:xfrm>
          <a:off x="0" y="0"/>
          <a:ext cx="0" cy="0"/>
          <a:chOff x="0" y="0"/>
          <a:chExt cx="0" cy="0"/>
        </a:xfrm>
      </p:grpSpPr>
      <p:sp>
        <p:nvSpPr>
          <p:cNvPr id="1176" name="Google Shape;1176;p8"/>
          <p:cNvSpPr/>
          <p:nvPr/>
        </p:nvSpPr>
        <p:spPr>
          <a:xfrm>
            <a:off x="0"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1460495"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2920990"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4381484" y="-8"/>
            <a:ext cx="200437" cy="200437"/>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841979" y="-8"/>
            <a:ext cx="200437" cy="200437"/>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7299714" y="-8"/>
            <a:ext cx="203196" cy="200437"/>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731752"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2192247"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3649731"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110226" y="952758"/>
            <a:ext cx="200437" cy="200437"/>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6570971" y="952758"/>
            <a:ext cx="200187" cy="200437"/>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7" name="Google Shape;1187;p8"/>
          <p:cNvSpPr/>
          <p:nvPr/>
        </p:nvSpPr>
        <p:spPr>
          <a:xfrm>
            <a:off x="0"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8" name="Google Shape;1188;p8"/>
          <p:cNvSpPr/>
          <p:nvPr/>
        </p:nvSpPr>
        <p:spPr>
          <a:xfrm>
            <a:off x="1460495"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2920990"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4381484" y="1902762"/>
            <a:ext cx="200437" cy="20018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5841979" y="1902762"/>
            <a:ext cx="200437" cy="20018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7299714" y="1902762"/>
            <a:ext cx="203196" cy="20018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731752"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8"/>
          <p:cNvSpPr/>
          <p:nvPr/>
        </p:nvSpPr>
        <p:spPr>
          <a:xfrm>
            <a:off x="2192247"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8"/>
          <p:cNvSpPr/>
          <p:nvPr/>
        </p:nvSpPr>
        <p:spPr>
          <a:xfrm>
            <a:off x="3649731"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5110226" y="2855527"/>
            <a:ext cx="200437" cy="20018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6570971" y="2855527"/>
            <a:ext cx="200187" cy="20018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0"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1460495"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2920990"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4381484" y="3805282"/>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841979" y="3805282"/>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7299714" y="3805282"/>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731752"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5" name="Google Shape;1205;p8"/>
          <p:cNvSpPr/>
          <p:nvPr/>
        </p:nvSpPr>
        <p:spPr>
          <a:xfrm>
            <a:off x="2192247"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6" name="Google Shape;1206;p8"/>
          <p:cNvSpPr/>
          <p:nvPr/>
        </p:nvSpPr>
        <p:spPr>
          <a:xfrm>
            <a:off x="3649731"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5110226" y="4758045"/>
            <a:ext cx="200437" cy="197427"/>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570971" y="4758045"/>
            <a:ext cx="200187" cy="197427"/>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0"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1460495"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2920990"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4381484" y="5707800"/>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5841979" y="5707800"/>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7299714" y="5707800"/>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731752"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2192247"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3649731"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5110226" y="6657554"/>
            <a:ext cx="200437" cy="200437"/>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570971" y="6657554"/>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8031484"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9491979"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10952474"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8763236"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10223731"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11681215"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8031484"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9491979"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10952474"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8763236"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10223731"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11681215"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8031484"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9491979"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10952474"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8763236"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10223731"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11681215"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8031484"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9" name="Google Shape;1239;p8"/>
          <p:cNvSpPr/>
          <p:nvPr/>
        </p:nvSpPr>
        <p:spPr>
          <a:xfrm>
            <a:off x="-248000" y="1514967"/>
            <a:ext cx="12688000" cy="4006800"/>
          </a:xfrm>
          <a:prstGeom prst="doubleWave">
            <a:avLst>
              <a:gd name="adj1" fmla="val 6250"/>
              <a:gd name="adj2" fmla="val -27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0" name="Google Shape;1240;p8"/>
          <p:cNvSpPr/>
          <p:nvPr/>
        </p:nvSpPr>
        <p:spPr>
          <a:xfrm>
            <a:off x="9491979"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10952474"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8763236"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10223731"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11681215"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5" name="Google Shape;1245;p8"/>
          <p:cNvSpPr txBox="1">
            <a:spLocks noGrp="1"/>
          </p:cNvSpPr>
          <p:nvPr>
            <p:ph type="title"/>
          </p:nvPr>
        </p:nvSpPr>
        <p:spPr>
          <a:xfrm>
            <a:off x="1141467" y="2217600"/>
            <a:ext cx="9704400" cy="2750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2800"/>
              <a:buNone/>
              <a:defRPr sz="80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997396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6"/>
        <p:cNvGrpSpPr/>
        <p:nvPr/>
      </p:nvGrpSpPr>
      <p:grpSpPr>
        <a:xfrm>
          <a:off x="0" y="0"/>
          <a:ext cx="0" cy="0"/>
          <a:chOff x="0" y="0"/>
          <a:chExt cx="0" cy="0"/>
        </a:xfrm>
      </p:grpSpPr>
      <p:sp>
        <p:nvSpPr>
          <p:cNvPr id="1247" name="Google Shape;1247;p9"/>
          <p:cNvSpPr/>
          <p:nvPr/>
        </p:nvSpPr>
        <p:spPr>
          <a:xfrm>
            <a:off x="-50800" y="3467100"/>
            <a:ext cx="12242800" cy="3390800"/>
          </a:xfrm>
          <a:prstGeom prst="rect">
            <a:avLst/>
          </a:prstGeom>
          <a:solidFill>
            <a:schemeClr val="lt1">
              <a:alpha val="1562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8" name="Google Shape;1248;p9"/>
          <p:cNvSpPr/>
          <p:nvPr/>
        </p:nvSpPr>
        <p:spPr>
          <a:xfrm>
            <a:off x="1920800" y="1342400"/>
            <a:ext cx="8350400" cy="3255200"/>
          </a:xfrm>
          <a:prstGeom prst="doubleWave">
            <a:avLst>
              <a:gd name="adj1" fmla="val 6250"/>
              <a:gd name="adj2" fmla="val 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9"/>
          <p:cNvSpPr txBox="1">
            <a:spLocks noGrp="1"/>
          </p:cNvSpPr>
          <p:nvPr>
            <p:ph type="title"/>
          </p:nvPr>
        </p:nvSpPr>
        <p:spPr>
          <a:xfrm>
            <a:off x="2386700" y="1251133"/>
            <a:ext cx="7126400" cy="1976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5600">
                <a:solidFill>
                  <a:schemeClr val="dk2"/>
                </a:solidFill>
              </a:defRPr>
            </a:lvl1pPr>
            <a:lvl2pPr lvl="1" algn="ctr">
              <a:spcBef>
                <a:spcPts val="0"/>
              </a:spcBef>
              <a:spcAft>
                <a:spcPts val="0"/>
              </a:spcAft>
              <a:buClr>
                <a:schemeClr val="dk2"/>
              </a:buClr>
              <a:buSzPts val="4200"/>
              <a:buNone/>
              <a:defRPr sz="5600">
                <a:solidFill>
                  <a:schemeClr val="dk2"/>
                </a:solidFill>
              </a:defRPr>
            </a:lvl2pPr>
            <a:lvl3pPr lvl="2" algn="ctr">
              <a:spcBef>
                <a:spcPts val="0"/>
              </a:spcBef>
              <a:spcAft>
                <a:spcPts val="0"/>
              </a:spcAft>
              <a:buClr>
                <a:schemeClr val="dk2"/>
              </a:buClr>
              <a:buSzPts val="4200"/>
              <a:buNone/>
              <a:defRPr sz="5600">
                <a:solidFill>
                  <a:schemeClr val="dk2"/>
                </a:solidFill>
              </a:defRPr>
            </a:lvl3pPr>
            <a:lvl4pPr lvl="3" algn="ctr">
              <a:spcBef>
                <a:spcPts val="0"/>
              </a:spcBef>
              <a:spcAft>
                <a:spcPts val="0"/>
              </a:spcAft>
              <a:buClr>
                <a:schemeClr val="dk2"/>
              </a:buClr>
              <a:buSzPts val="4200"/>
              <a:buNone/>
              <a:defRPr sz="5600">
                <a:solidFill>
                  <a:schemeClr val="dk2"/>
                </a:solidFill>
              </a:defRPr>
            </a:lvl4pPr>
            <a:lvl5pPr lvl="4" algn="ctr">
              <a:spcBef>
                <a:spcPts val="0"/>
              </a:spcBef>
              <a:spcAft>
                <a:spcPts val="0"/>
              </a:spcAft>
              <a:buClr>
                <a:schemeClr val="dk2"/>
              </a:buClr>
              <a:buSzPts val="4200"/>
              <a:buNone/>
              <a:defRPr sz="5600">
                <a:solidFill>
                  <a:schemeClr val="dk2"/>
                </a:solidFill>
              </a:defRPr>
            </a:lvl5pPr>
            <a:lvl6pPr lvl="5" algn="ctr">
              <a:spcBef>
                <a:spcPts val="0"/>
              </a:spcBef>
              <a:spcAft>
                <a:spcPts val="0"/>
              </a:spcAft>
              <a:buClr>
                <a:schemeClr val="dk2"/>
              </a:buClr>
              <a:buSzPts val="4200"/>
              <a:buNone/>
              <a:defRPr sz="5600">
                <a:solidFill>
                  <a:schemeClr val="dk2"/>
                </a:solidFill>
              </a:defRPr>
            </a:lvl6pPr>
            <a:lvl7pPr lvl="6" algn="ctr">
              <a:spcBef>
                <a:spcPts val="0"/>
              </a:spcBef>
              <a:spcAft>
                <a:spcPts val="0"/>
              </a:spcAft>
              <a:buClr>
                <a:schemeClr val="dk2"/>
              </a:buClr>
              <a:buSzPts val="4200"/>
              <a:buNone/>
              <a:defRPr sz="5600">
                <a:solidFill>
                  <a:schemeClr val="dk2"/>
                </a:solidFill>
              </a:defRPr>
            </a:lvl7pPr>
            <a:lvl8pPr lvl="7" algn="ctr">
              <a:spcBef>
                <a:spcPts val="0"/>
              </a:spcBef>
              <a:spcAft>
                <a:spcPts val="0"/>
              </a:spcAft>
              <a:buClr>
                <a:schemeClr val="dk2"/>
              </a:buClr>
              <a:buSzPts val="4200"/>
              <a:buNone/>
              <a:defRPr sz="5600">
                <a:solidFill>
                  <a:schemeClr val="dk2"/>
                </a:solidFill>
              </a:defRPr>
            </a:lvl8pPr>
            <a:lvl9pPr lvl="8" algn="ctr">
              <a:spcBef>
                <a:spcPts val="0"/>
              </a:spcBef>
              <a:spcAft>
                <a:spcPts val="0"/>
              </a:spcAft>
              <a:buClr>
                <a:schemeClr val="dk2"/>
              </a:buClr>
              <a:buSzPts val="4200"/>
              <a:buNone/>
              <a:defRPr sz="5600">
                <a:solidFill>
                  <a:schemeClr val="dk2"/>
                </a:solidFill>
              </a:defRPr>
            </a:lvl9pPr>
          </a:lstStyle>
          <a:p>
            <a:endParaRPr/>
          </a:p>
        </p:txBody>
      </p:sp>
      <p:sp>
        <p:nvSpPr>
          <p:cNvPr id="1250" name="Google Shape;1250;p9"/>
          <p:cNvSpPr txBox="1">
            <a:spLocks noGrp="1"/>
          </p:cNvSpPr>
          <p:nvPr>
            <p:ph type="subTitle" idx="1"/>
          </p:nvPr>
        </p:nvSpPr>
        <p:spPr>
          <a:xfrm>
            <a:off x="3253200" y="3467100"/>
            <a:ext cx="5393600" cy="96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530834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22/05/2025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2094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251"/>
        <p:cNvGrpSpPr/>
        <p:nvPr/>
      </p:nvGrpSpPr>
      <p:grpSpPr>
        <a:xfrm>
          <a:off x="0" y="0"/>
          <a:ext cx="0" cy="0"/>
          <a:chOff x="0" y="0"/>
          <a:chExt cx="0" cy="0"/>
        </a:xfrm>
      </p:grpSpPr>
      <p:sp>
        <p:nvSpPr>
          <p:cNvPr id="1252" name="Google Shape;1252;p10"/>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3" name="Google Shape;1253;p10"/>
          <p:cNvGrpSpPr/>
          <p:nvPr/>
        </p:nvGrpSpPr>
        <p:grpSpPr>
          <a:xfrm>
            <a:off x="26075" y="-10539"/>
            <a:ext cx="5274888" cy="3956660"/>
            <a:chOff x="-233487" y="-141344"/>
            <a:chExt cx="3074899" cy="2306463"/>
          </a:xfrm>
        </p:grpSpPr>
        <p:grpSp>
          <p:nvGrpSpPr>
            <p:cNvPr id="1254" name="Google Shape;1254;p10"/>
            <p:cNvGrpSpPr/>
            <p:nvPr/>
          </p:nvGrpSpPr>
          <p:grpSpPr>
            <a:xfrm>
              <a:off x="-233487" y="-141344"/>
              <a:ext cx="3074899" cy="2050894"/>
              <a:chOff x="-1935287" y="-2694044"/>
              <a:chExt cx="3074899" cy="2050894"/>
            </a:xfrm>
          </p:grpSpPr>
          <p:sp>
            <p:nvSpPr>
              <p:cNvPr id="1255" name="Google Shape;1255;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3" name="Google Shape;1263;p10"/>
            <p:cNvGrpSpPr/>
            <p:nvPr/>
          </p:nvGrpSpPr>
          <p:grpSpPr>
            <a:xfrm>
              <a:off x="137988" y="1163157"/>
              <a:ext cx="279376" cy="1001962"/>
              <a:chOff x="-3135437" y="-1932468"/>
              <a:chExt cx="279376" cy="1001962"/>
            </a:xfrm>
          </p:grpSpPr>
          <p:sp>
            <p:nvSpPr>
              <p:cNvPr id="1264" name="Google Shape;1264;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66" name="Google Shape;1266;p10"/>
          <p:cNvSpPr txBox="1">
            <a:spLocks noGrp="1"/>
          </p:cNvSpPr>
          <p:nvPr>
            <p:ph type="body" idx="1"/>
          </p:nvPr>
        </p:nvSpPr>
        <p:spPr>
          <a:xfrm>
            <a:off x="1431600" y="49676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grpSp>
        <p:nvGrpSpPr>
          <p:cNvPr id="1267" name="Google Shape;1267;p10"/>
          <p:cNvGrpSpPr/>
          <p:nvPr/>
        </p:nvGrpSpPr>
        <p:grpSpPr>
          <a:xfrm flipH="1">
            <a:off x="6937248" y="0"/>
            <a:ext cx="5254753" cy="3126261"/>
            <a:chOff x="-396757" y="-47625"/>
            <a:chExt cx="3289703" cy="1957175"/>
          </a:xfrm>
        </p:grpSpPr>
        <p:grpSp>
          <p:nvGrpSpPr>
            <p:cNvPr id="1268" name="Google Shape;1268;p10"/>
            <p:cNvGrpSpPr/>
            <p:nvPr/>
          </p:nvGrpSpPr>
          <p:grpSpPr>
            <a:xfrm>
              <a:off x="-233487" y="-47625"/>
              <a:ext cx="3074899" cy="1957175"/>
              <a:chOff x="-1935287" y="-2600325"/>
              <a:chExt cx="3074899" cy="1957175"/>
            </a:xfrm>
          </p:grpSpPr>
          <p:sp>
            <p:nvSpPr>
              <p:cNvPr id="1269" name="Google Shape;1269;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10"/>
            <p:cNvGrpSpPr/>
            <p:nvPr/>
          </p:nvGrpSpPr>
          <p:grpSpPr>
            <a:xfrm>
              <a:off x="-396757" y="400050"/>
              <a:ext cx="3289703" cy="874359"/>
              <a:chOff x="-3670182" y="-2695575"/>
              <a:chExt cx="3289703" cy="874359"/>
            </a:xfrm>
          </p:grpSpPr>
          <p:sp>
            <p:nvSpPr>
              <p:cNvPr id="1278" name="Google Shape;1278;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82" name="Google Shape;1282;p1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130394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1283"/>
        <p:cNvGrpSpPr/>
        <p:nvPr/>
      </p:nvGrpSpPr>
      <p:grpSpPr>
        <a:xfrm>
          <a:off x="0" y="0"/>
          <a:ext cx="0" cy="0"/>
          <a:chOff x="0" y="0"/>
          <a:chExt cx="0" cy="0"/>
        </a:xfrm>
      </p:grpSpPr>
      <p:grpSp>
        <p:nvGrpSpPr>
          <p:cNvPr id="1284" name="Google Shape;1284;p11"/>
          <p:cNvGrpSpPr/>
          <p:nvPr/>
        </p:nvGrpSpPr>
        <p:grpSpPr>
          <a:xfrm>
            <a:off x="26075" y="-10539"/>
            <a:ext cx="8057525" cy="4034340"/>
            <a:chOff x="-233487" y="-141344"/>
            <a:chExt cx="4696988" cy="2351745"/>
          </a:xfrm>
        </p:grpSpPr>
        <p:grpSp>
          <p:nvGrpSpPr>
            <p:cNvPr id="1285" name="Google Shape;1285;p11"/>
            <p:cNvGrpSpPr/>
            <p:nvPr/>
          </p:nvGrpSpPr>
          <p:grpSpPr>
            <a:xfrm>
              <a:off x="-233487" y="-141344"/>
              <a:ext cx="3074899" cy="2050894"/>
              <a:chOff x="-1935287" y="-2694044"/>
              <a:chExt cx="3074899" cy="2050894"/>
            </a:xfrm>
          </p:grpSpPr>
          <p:sp>
            <p:nvSpPr>
              <p:cNvPr id="1286" name="Google Shape;1286;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1"/>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1"/>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11"/>
            <p:cNvGrpSpPr/>
            <p:nvPr/>
          </p:nvGrpSpPr>
          <p:grpSpPr>
            <a:xfrm>
              <a:off x="137988" y="167210"/>
              <a:ext cx="4325513" cy="2043191"/>
              <a:chOff x="-3135437" y="-2928415"/>
              <a:chExt cx="4325513" cy="2043191"/>
            </a:xfrm>
          </p:grpSpPr>
          <p:sp>
            <p:nvSpPr>
              <p:cNvPr id="1296" name="Google Shape;1296;p11"/>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1"/>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1"/>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1"/>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1"/>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1"/>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05" name="Google Shape;1305;p11"/>
          <p:cNvGrpSpPr/>
          <p:nvPr/>
        </p:nvGrpSpPr>
        <p:grpSpPr>
          <a:xfrm flipH="1">
            <a:off x="4428549" y="1"/>
            <a:ext cx="7763451" cy="3606820"/>
            <a:chOff x="-396757" y="-47625"/>
            <a:chExt cx="4860257" cy="2258026"/>
          </a:xfrm>
        </p:grpSpPr>
        <p:grpSp>
          <p:nvGrpSpPr>
            <p:cNvPr id="1306" name="Google Shape;1306;p11"/>
            <p:cNvGrpSpPr/>
            <p:nvPr/>
          </p:nvGrpSpPr>
          <p:grpSpPr>
            <a:xfrm>
              <a:off x="-233487" y="-47625"/>
              <a:ext cx="3074899" cy="1957175"/>
              <a:chOff x="-1935287" y="-2600325"/>
              <a:chExt cx="3074899" cy="1957175"/>
            </a:xfrm>
          </p:grpSpPr>
          <p:sp>
            <p:nvSpPr>
              <p:cNvPr id="1307" name="Google Shape;130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1"/>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6" name="Google Shape;1316;p11"/>
            <p:cNvGrpSpPr/>
            <p:nvPr/>
          </p:nvGrpSpPr>
          <p:grpSpPr>
            <a:xfrm>
              <a:off x="-396757" y="400050"/>
              <a:ext cx="4860257" cy="1810351"/>
              <a:chOff x="-3670182" y="-2695575"/>
              <a:chExt cx="4860257" cy="1810351"/>
            </a:xfrm>
          </p:grpSpPr>
          <p:sp>
            <p:nvSpPr>
              <p:cNvPr id="1317" name="Google Shape;131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1"/>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1"/>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1"/>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1"/>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26" name="Google Shape;1326;p11"/>
          <p:cNvSpPr/>
          <p:nvPr/>
        </p:nvSpPr>
        <p:spPr>
          <a:xfrm>
            <a:off x="698667" y="5981667"/>
            <a:ext cx="10884000" cy="6352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7" name="Google Shape;1327;p11"/>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8" name="Google Shape;1328;p11"/>
          <p:cNvGrpSpPr/>
          <p:nvPr/>
        </p:nvGrpSpPr>
        <p:grpSpPr>
          <a:xfrm>
            <a:off x="1682610" y="884868"/>
            <a:ext cx="8985697" cy="5357621"/>
            <a:chOff x="1261957" y="663651"/>
            <a:chExt cx="6739273" cy="4018216"/>
          </a:xfrm>
        </p:grpSpPr>
        <p:sp>
          <p:nvSpPr>
            <p:cNvPr id="1329" name="Google Shape;1329;p11"/>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1"/>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1"/>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1"/>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1"/>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1"/>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1"/>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1"/>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1"/>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11"/>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1"/>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1"/>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1"/>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1"/>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1"/>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1"/>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1"/>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1"/>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1"/>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1"/>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1"/>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1"/>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11"/>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11"/>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1"/>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1"/>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1"/>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1"/>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1"/>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1"/>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1"/>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11"/>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11"/>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1"/>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1"/>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1"/>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5" name="Google Shape;1365;p11"/>
            <p:cNvGrpSpPr/>
            <p:nvPr/>
          </p:nvGrpSpPr>
          <p:grpSpPr>
            <a:xfrm>
              <a:off x="1261957" y="2342026"/>
              <a:ext cx="2199348" cy="2339841"/>
              <a:chOff x="1262025" y="623413"/>
              <a:chExt cx="3815001" cy="4058701"/>
            </a:xfrm>
          </p:grpSpPr>
          <p:sp>
            <p:nvSpPr>
              <p:cNvPr id="1366" name="Google Shape;1366;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6" name="Google Shape;1426;p11"/>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1"/>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1"/>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1"/>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1"/>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1"/>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1"/>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1"/>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1"/>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1"/>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1"/>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1"/>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1"/>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1"/>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1"/>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1"/>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1"/>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1"/>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1"/>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1"/>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1"/>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1"/>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1"/>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1"/>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1"/>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1"/>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1"/>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1"/>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1"/>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1"/>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1"/>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1"/>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1"/>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1"/>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1"/>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1"/>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62" name="Google Shape;1462;p11"/>
            <p:cNvGrpSpPr/>
            <p:nvPr/>
          </p:nvGrpSpPr>
          <p:grpSpPr>
            <a:xfrm>
              <a:off x="3602532" y="2342026"/>
              <a:ext cx="2199348" cy="2339841"/>
              <a:chOff x="1262025" y="623413"/>
              <a:chExt cx="3815001" cy="4058701"/>
            </a:xfrm>
          </p:grpSpPr>
          <p:sp>
            <p:nvSpPr>
              <p:cNvPr id="1463" name="Google Shape;1463;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3" name="Google Shape;1523;p11"/>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1"/>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1"/>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1"/>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1"/>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1"/>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1"/>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1"/>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1"/>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1"/>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1"/>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1"/>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1"/>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1"/>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1"/>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1"/>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1"/>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1"/>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1"/>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1"/>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1"/>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1"/>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1"/>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1"/>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1"/>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1"/>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1"/>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1"/>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1"/>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1"/>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1"/>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1"/>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1"/>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1"/>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1"/>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1"/>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59" name="Google Shape;1559;p11"/>
            <p:cNvGrpSpPr/>
            <p:nvPr/>
          </p:nvGrpSpPr>
          <p:grpSpPr>
            <a:xfrm>
              <a:off x="5801882" y="2321201"/>
              <a:ext cx="2199348" cy="2339841"/>
              <a:chOff x="1262025" y="623413"/>
              <a:chExt cx="3815001" cy="4058701"/>
            </a:xfrm>
          </p:grpSpPr>
          <p:sp>
            <p:nvSpPr>
              <p:cNvPr id="1560" name="Google Shape;1560;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20" name="Google Shape;1620;p11"/>
          <p:cNvGrpSpPr/>
          <p:nvPr/>
        </p:nvGrpSpPr>
        <p:grpSpPr>
          <a:xfrm>
            <a:off x="1757901" y="1258900"/>
            <a:ext cx="8707633" cy="4190800"/>
            <a:chOff x="1308900" y="944175"/>
            <a:chExt cx="6530725" cy="3143100"/>
          </a:xfrm>
        </p:grpSpPr>
        <p:sp>
          <p:nvSpPr>
            <p:cNvPr id="1621" name="Google Shape;1621;p11"/>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11"/>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1"/>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4" name="Google Shape;1624;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25" name="Google Shape;1625;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626" name="Google Shape;1626;p11"/>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273154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29" name="Google Shape;1629;p13"/>
          <p:cNvSpPr/>
          <p:nvPr/>
        </p:nvSpPr>
        <p:spPr>
          <a:xfrm>
            <a:off x="1835115" y="601451"/>
            <a:ext cx="8521776" cy="5883696"/>
          </a:xfrm>
          <a:prstGeom prst="cloud">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
        <p:nvSpPr>
          <p:cNvPr id="1631" name="Google Shape;1631;p13"/>
          <p:cNvSpPr/>
          <p:nvPr/>
        </p:nvSpPr>
        <p:spPr>
          <a:xfrm>
            <a:off x="-882689" y="3330943"/>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2" name="Google Shape;1632;p13"/>
          <p:cNvSpPr/>
          <p:nvPr/>
        </p:nvSpPr>
        <p:spPr>
          <a:xfrm>
            <a:off x="9251911" y="-1050557"/>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3" name="Google Shape;1633;p13"/>
          <p:cNvSpPr/>
          <p:nvPr/>
        </p:nvSpPr>
        <p:spPr>
          <a:xfrm flipH="1">
            <a:off x="10885235" y="3428997"/>
            <a:ext cx="2768400" cy="1911168"/>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4" name="Google Shape;1634;p13"/>
          <p:cNvSpPr/>
          <p:nvPr/>
        </p:nvSpPr>
        <p:spPr>
          <a:xfrm>
            <a:off x="10445704" y="1397736"/>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5" name="Google Shape;1635;p13"/>
          <p:cNvSpPr/>
          <p:nvPr/>
        </p:nvSpPr>
        <p:spPr>
          <a:xfrm>
            <a:off x="2597104" y="-406564"/>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6" name="Google Shape;1636;p13"/>
          <p:cNvSpPr/>
          <p:nvPr/>
        </p:nvSpPr>
        <p:spPr>
          <a:xfrm>
            <a:off x="882604" y="6036036"/>
            <a:ext cx="1575648" cy="1087920"/>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1590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9">
  <p:cSld name="Title only 9">
    <p:bg>
      <p:bgPr>
        <a:solidFill>
          <a:schemeClr val="lt2"/>
        </a:solidFill>
        <a:effectLst/>
      </p:bgPr>
    </p:bg>
    <p:spTree>
      <p:nvGrpSpPr>
        <p:cNvPr id="1" name="Shape 1779"/>
        <p:cNvGrpSpPr/>
        <p:nvPr/>
      </p:nvGrpSpPr>
      <p:grpSpPr>
        <a:xfrm>
          <a:off x="0" y="0"/>
          <a:ext cx="0" cy="0"/>
          <a:chOff x="0" y="0"/>
          <a:chExt cx="0" cy="0"/>
        </a:xfrm>
      </p:grpSpPr>
      <p:sp>
        <p:nvSpPr>
          <p:cNvPr id="1780" name="Google Shape;1780;p19"/>
          <p:cNvSpPr/>
          <p:nvPr/>
        </p:nvSpPr>
        <p:spPr>
          <a:xfrm rot="10800000">
            <a:off x="-63524" y="5232384"/>
            <a:ext cx="12268224" cy="1625616"/>
          </a:xfrm>
          <a:prstGeom prst="flowChartDocumen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1" name="Google Shape;1781;p19"/>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
        <p:nvSpPr>
          <p:cNvPr id="1782" name="Google Shape;1782;p19"/>
          <p:cNvSpPr/>
          <p:nvPr/>
        </p:nvSpPr>
        <p:spPr>
          <a:xfrm>
            <a:off x="-934356" y="117843"/>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3" name="Google Shape;1783;p19"/>
          <p:cNvSpPr/>
          <p:nvPr/>
        </p:nvSpPr>
        <p:spPr>
          <a:xfrm>
            <a:off x="10077411" y="-784308"/>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4" name="Google Shape;1784;p19"/>
          <p:cNvSpPr/>
          <p:nvPr/>
        </p:nvSpPr>
        <p:spPr>
          <a:xfrm flipH="1">
            <a:off x="7240335" y="840581"/>
            <a:ext cx="2768400" cy="1911168"/>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5" name="Google Shape;1785;p19"/>
          <p:cNvSpPr/>
          <p:nvPr/>
        </p:nvSpPr>
        <p:spPr>
          <a:xfrm>
            <a:off x="11271204" y="1663987"/>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6" name="Google Shape;1786;p19"/>
          <p:cNvSpPr/>
          <p:nvPr/>
        </p:nvSpPr>
        <p:spPr>
          <a:xfrm>
            <a:off x="2711404" y="-406564"/>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7" name="Google Shape;1787;p19"/>
          <p:cNvSpPr/>
          <p:nvPr/>
        </p:nvSpPr>
        <p:spPr>
          <a:xfrm>
            <a:off x="1516737" y="1957403"/>
            <a:ext cx="1575648" cy="1087920"/>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88" name="Google Shape;1788;p19"/>
          <p:cNvGrpSpPr/>
          <p:nvPr/>
        </p:nvGrpSpPr>
        <p:grpSpPr>
          <a:xfrm>
            <a:off x="222795" y="-10539"/>
            <a:ext cx="9639072" cy="3956660"/>
            <a:chOff x="-118812" y="-141344"/>
            <a:chExt cx="5618921" cy="2306463"/>
          </a:xfrm>
        </p:grpSpPr>
        <p:grpSp>
          <p:nvGrpSpPr>
            <p:cNvPr id="1789" name="Google Shape;1789;p19"/>
            <p:cNvGrpSpPr/>
            <p:nvPr/>
          </p:nvGrpSpPr>
          <p:grpSpPr>
            <a:xfrm>
              <a:off x="-118812" y="-141344"/>
              <a:ext cx="2508865" cy="2050894"/>
              <a:chOff x="-1820612" y="-2694044"/>
              <a:chExt cx="2508865" cy="2050894"/>
            </a:xfrm>
          </p:grpSpPr>
          <p:sp>
            <p:nvSpPr>
              <p:cNvPr id="1790" name="Google Shape;1790;p19"/>
              <p:cNvSpPr/>
              <p:nvPr/>
            </p:nvSpPr>
            <p:spPr>
              <a:xfrm>
                <a:off x="-587504" y="-243679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9"/>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9"/>
              <p:cNvSpPr/>
              <p:nvPr/>
            </p:nvSpPr>
            <p:spPr>
              <a:xfrm>
                <a:off x="-118624" y="-904032"/>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5" name="Google Shape;1795;p19"/>
            <p:cNvGrpSpPr/>
            <p:nvPr/>
          </p:nvGrpSpPr>
          <p:grpSpPr>
            <a:xfrm>
              <a:off x="137988" y="-141344"/>
              <a:ext cx="5362121" cy="2306463"/>
              <a:chOff x="-3135437" y="-3236969"/>
              <a:chExt cx="5362121" cy="2306463"/>
            </a:xfrm>
          </p:grpSpPr>
          <p:sp>
            <p:nvSpPr>
              <p:cNvPr id="1796" name="Google Shape;1796;p19"/>
              <p:cNvSpPr/>
              <p:nvPr/>
            </p:nvSpPr>
            <p:spPr>
              <a:xfrm>
                <a:off x="2113109" y="-1373246"/>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9"/>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9"/>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9"/>
              <p:cNvSpPr/>
              <p:nvPr/>
            </p:nvSpPr>
            <p:spPr>
              <a:xfrm>
                <a:off x="-26447" y="-323696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9"/>
              <p:cNvSpPr/>
              <p:nvPr/>
            </p:nvSpPr>
            <p:spPr>
              <a:xfrm>
                <a:off x="-2397244" y="-1231948"/>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9"/>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9"/>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9"/>
              <p:cNvSpPr/>
              <p:nvPr/>
            </p:nvSpPr>
            <p:spPr>
              <a:xfrm>
                <a:off x="-2301800" y="-2667089"/>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04" name="Google Shape;1804;p19"/>
          <p:cNvGrpSpPr/>
          <p:nvPr/>
        </p:nvGrpSpPr>
        <p:grpSpPr>
          <a:xfrm flipH="1">
            <a:off x="4428549" y="-201197"/>
            <a:ext cx="7763451" cy="3808017"/>
            <a:chOff x="-396757" y="-173583"/>
            <a:chExt cx="4860257" cy="2383984"/>
          </a:xfrm>
        </p:grpSpPr>
        <p:grpSp>
          <p:nvGrpSpPr>
            <p:cNvPr id="1805" name="Google Shape;1805;p19"/>
            <p:cNvGrpSpPr/>
            <p:nvPr/>
          </p:nvGrpSpPr>
          <p:grpSpPr>
            <a:xfrm>
              <a:off x="-150500" y="-47625"/>
              <a:ext cx="2991913" cy="1957175"/>
              <a:chOff x="-1852300" y="-2600325"/>
              <a:chExt cx="2991913" cy="1957175"/>
            </a:xfrm>
          </p:grpSpPr>
          <p:sp>
            <p:nvSpPr>
              <p:cNvPr id="1806" name="Google Shape;1806;p19"/>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9"/>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9"/>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1" name="Google Shape;1811;p19"/>
            <p:cNvGrpSpPr/>
            <p:nvPr/>
          </p:nvGrpSpPr>
          <p:grpSpPr>
            <a:xfrm>
              <a:off x="-396757" y="-173583"/>
              <a:ext cx="4860257" cy="2383984"/>
              <a:chOff x="-3670182" y="-3269208"/>
              <a:chExt cx="4860257" cy="2383984"/>
            </a:xfrm>
          </p:grpSpPr>
          <p:sp>
            <p:nvSpPr>
              <p:cNvPr id="1812" name="Google Shape;1812;p19"/>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9"/>
              <p:cNvSpPr/>
              <p:nvPr/>
            </p:nvSpPr>
            <p:spPr>
              <a:xfrm>
                <a:off x="-2944619" y="-1996074"/>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9"/>
              <p:cNvSpPr/>
              <p:nvPr/>
            </p:nvSpPr>
            <p:spPr>
              <a:xfrm>
                <a:off x="597930" y="-3269208"/>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9"/>
              <p:cNvSpPr/>
              <p:nvPr/>
            </p:nvSpPr>
            <p:spPr>
              <a:xfrm>
                <a:off x="-3670182" y="-2362739"/>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9"/>
              <p:cNvSpPr/>
              <p:nvPr/>
            </p:nvSpPr>
            <p:spPr>
              <a:xfrm>
                <a:off x="-2958849" y="-122813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2637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10">
  <p:cSld name="Title only 10">
    <p:bg>
      <p:bgPr>
        <a:solidFill>
          <a:schemeClr val="accent4"/>
        </a:solidFill>
        <a:effectLst/>
      </p:bgPr>
    </p:bg>
    <p:spTree>
      <p:nvGrpSpPr>
        <p:cNvPr id="1" name="Shape 1817"/>
        <p:cNvGrpSpPr/>
        <p:nvPr/>
      </p:nvGrpSpPr>
      <p:grpSpPr>
        <a:xfrm>
          <a:off x="0" y="0"/>
          <a:ext cx="0" cy="0"/>
          <a:chOff x="0" y="0"/>
          <a:chExt cx="0" cy="0"/>
        </a:xfrm>
      </p:grpSpPr>
      <p:sp>
        <p:nvSpPr>
          <p:cNvPr id="1818" name="Google Shape;1818;p20"/>
          <p:cNvSpPr/>
          <p:nvPr/>
        </p:nvSpPr>
        <p:spPr>
          <a:xfrm rot="5400000" flipH="1">
            <a:off x="4648084" y="1073033"/>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9" name="Google Shape;1819;p20"/>
          <p:cNvSpPr/>
          <p:nvPr/>
        </p:nvSpPr>
        <p:spPr>
          <a:xfrm rot="-5400000" flipH="1">
            <a:off x="606317" y="1082967"/>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0" name="Google Shape;1820;p20"/>
          <p:cNvSpPr/>
          <p:nvPr/>
        </p:nvSpPr>
        <p:spPr>
          <a:xfrm rot="-5400000">
            <a:off x="5291970" y="-13804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1" name="Google Shape;1821;p20"/>
          <p:cNvSpPr/>
          <p:nvPr/>
        </p:nvSpPr>
        <p:spPr>
          <a:xfrm rot="-5400000">
            <a:off x="-2759830" y="-12153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2" name="Google Shape;1822;p20"/>
          <p:cNvSpPr txBox="1">
            <a:spLocks noGrp="1"/>
          </p:cNvSpPr>
          <p:nvPr>
            <p:ph type="title"/>
          </p:nvPr>
        </p:nvSpPr>
        <p:spPr>
          <a:xfrm>
            <a:off x="2697000" y="2868600"/>
            <a:ext cx="6798000" cy="20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6533"/>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31452155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49"/>
        <p:cNvGrpSpPr/>
        <p:nvPr/>
      </p:nvGrpSpPr>
      <p:grpSpPr>
        <a:xfrm>
          <a:off x="0" y="0"/>
          <a:ext cx="0" cy="0"/>
          <a:chOff x="0" y="0"/>
          <a:chExt cx="0" cy="0"/>
        </a:xfrm>
      </p:grpSpPr>
      <p:grpSp>
        <p:nvGrpSpPr>
          <p:cNvPr id="2350" name="Google Shape;2350;p40"/>
          <p:cNvGrpSpPr/>
          <p:nvPr/>
        </p:nvGrpSpPr>
        <p:grpSpPr>
          <a:xfrm>
            <a:off x="26075" y="-10539"/>
            <a:ext cx="8057525" cy="4034340"/>
            <a:chOff x="-233487" y="-141344"/>
            <a:chExt cx="4696988" cy="2351745"/>
          </a:xfrm>
        </p:grpSpPr>
        <p:grpSp>
          <p:nvGrpSpPr>
            <p:cNvPr id="2351" name="Google Shape;2351;p40"/>
            <p:cNvGrpSpPr/>
            <p:nvPr/>
          </p:nvGrpSpPr>
          <p:grpSpPr>
            <a:xfrm>
              <a:off x="-233487" y="-141344"/>
              <a:ext cx="3074899" cy="2050894"/>
              <a:chOff x="-1935287" y="-2694044"/>
              <a:chExt cx="3074899" cy="2050894"/>
            </a:xfrm>
          </p:grpSpPr>
          <p:sp>
            <p:nvSpPr>
              <p:cNvPr id="2352" name="Google Shape;2352;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4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4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1" name="Google Shape;2361;p40"/>
            <p:cNvGrpSpPr/>
            <p:nvPr/>
          </p:nvGrpSpPr>
          <p:grpSpPr>
            <a:xfrm>
              <a:off x="137988" y="167210"/>
              <a:ext cx="4325513" cy="2043191"/>
              <a:chOff x="-3135437" y="-2928415"/>
              <a:chExt cx="4325513" cy="2043191"/>
            </a:xfrm>
          </p:grpSpPr>
          <p:sp>
            <p:nvSpPr>
              <p:cNvPr id="2362" name="Google Shape;2362;p40"/>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40"/>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40"/>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40"/>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4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40"/>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71" name="Google Shape;2371;p40"/>
          <p:cNvGrpSpPr/>
          <p:nvPr/>
        </p:nvGrpSpPr>
        <p:grpSpPr>
          <a:xfrm flipH="1">
            <a:off x="4428549" y="1"/>
            <a:ext cx="7763451" cy="3606820"/>
            <a:chOff x="-396757" y="-47625"/>
            <a:chExt cx="4860257" cy="2258026"/>
          </a:xfrm>
        </p:grpSpPr>
        <p:grpSp>
          <p:nvGrpSpPr>
            <p:cNvPr id="2372" name="Google Shape;2372;p40"/>
            <p:cNvGrpSpPr/>
            <p:nvPr/>
          </p:nvGrpSpPr>
          <p:grpSpPr>
            <a:xfrm>
              <a:off x="-233487" y="-47625"/>
              <a:ext cx="3074899" cy="1957175"/>
              <a:chOff x="-1935287" y="-2600325"/>
              <a:chExt cx="3074899" cy="1957175"/>
            </a:xfrm>
          </p:grpSpPr>
          <p:sp>
            <p:nvSpPr>
              <p:cNvPr id="2373" name="Google Shape;237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4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2" name="Google Shape;2382;p40"/>
            <p:cNvGrpSpPr/>
            <p:nvPr/>
          </p:nvGrpSpPr>
          <p:grpSpPr>
            <a:xfrm>
              <a:off x="-396757" y="400050"/>
              <a:ext cx="4860257" cy="1810351"/>
              <a:chOff x="-3670182" y="-2695575"/>
              <a:chExt cx="4860257" cy="1810351"/>
            </a:xfrm>
          </p:grpSpPr>
          <p:sp>
            <p:nvSpPr>
              <p:cNvPr id="2383" name="Google Shape;238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40"/>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40"/>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4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4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392" name="Google Shape;2392;p40"/>
          <p:cNvSpPr/>
          <p:nvPr/>
        </p:nvSpPr>
        <p:spPr>
          <a:xfrm>
            <a:off x="698667" y="5981667"/>
            <a:ext cx="10884000" cy="6352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3" name="Google Shape;2393;p40"/>
          <p:cNvSpPr/>
          <p:nvPr/>
        </p:nvSpPr>
        <p:spPr>
          <a:xfrm>
            <a:off x="1377900" y="762000"/>
            <a:ext cx="9461600" cy="5575600"/>
          </a:xfrm>
          <a:prstGeom prst="roundRect">
            <a:avLst>
              <a:gd name="adj" fmla="val 3463"/>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94" name="Google Shape;2394;p40"/>
          <p:cNvGrpSpPr/>
          <p:nvPr/>
        </p:nvGrpSpPr>
        <p:grpSpPr>
          <a:xfrm>
            <a:off x="1682610" y="884868"/>
            <a:ext cx="8985697" cy="5357621"/>
            <a:chOff x="1261957" y="663651"/>
            <a:chExt cx="6739273" cy="4018216"/>
          </a:xfrm>
        </p:grpSpPr>
        <p:sp>
          <p:nvSpPr>
            <p:cNvPr id="2395" name="Google Shape;2395;p40"/>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40"/>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40"/>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40"/>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40"/>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40"/>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40"/>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40"/>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40"/>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40"/>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40"/>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40"/>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40"/>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40"/>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40"/>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40"/>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40"/>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40"/>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40"/>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40"/>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40"/>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40"/>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40"/>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40"/>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40"/>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40"/>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40"/>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40"/>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40"/>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40"/>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40"/>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40"/>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40"/>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40"/>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40"/>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40"/>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31" name="Google Shape;2431;p40"/>
            <p:cNvGrpSpPr/>
            <p:nvPr/>
          </p:nvGrpSpPr>
          <p:grpSpPr>
            <a:xfrm>
              <a:off x="1261957" y="2342026"/>
              <a:ext cx="2199348" cy="2339841"/>
              <a:chOff x="1262025" y="623413"/>
              <a:chExt cx="3815001" cy="4058701"/>
            </a:xfrm>
          </p:grpSpPr>
          <p:sp>
            <p:nvSpPr>
              <p:cNvPr id="2432" name="Google Shape;2432;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92" name="Google Shape;2492;p40"/>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40"/>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40"/>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40"/>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40"/>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40"/>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40"/>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40"/>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40"/>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40"/>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40"/>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40"/>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40"/>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40"/>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40"/>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40"/>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40"/>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40"/>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40"/>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40"/>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40"/>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40"/>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40"/>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40"/>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40"/>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40"/>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40"/>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40"/>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40"/>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40"/>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40"/>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40"/>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40"/>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40"/>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40"/>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40"/>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28" name="Google Shape;2528;p40"/>
            <p:cNvGrpSpPr/>
            <p:nvPr/>
          </p:nvGrpSpPr>
          <p:grpSpPr>
            <a:xfrm>
              <a:off x="3602532" y="2342026"/>
              <a:ext cx="2199348" cy="2339841"/>
              <a:chOff x="1262025" y="623413"/>
              <a:chExt cx="3815001" cy="4058701"/>
            </a:xfrm>
          </p:grpSpPr>
          <p:sp>
            <p:nvSpPr>
              <p:cNvPr id="2529" name="Google Shape;2529;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9" name="Google Shape;2589;p40"/>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40"/>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40"/>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40"/>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40"/>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40"/>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40"/>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40"/>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40"/>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40"/>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40"/>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40"/>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40"/>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40"/>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40"/>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40"/>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40"/>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40"/>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40"/>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40"/>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40"/>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40"/>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40"/>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40"/>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40"/>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40"/>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40"/>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40"/>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40"/>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40"/>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40"/>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40"/>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40"/>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40"/>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40"/>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5" name="Google Shape;2625;p40"/>
            <p:cNvGrpSpPr/>
            <p:nvPr/>
          </p:nvGrpSpPr>
          <p:grpSpPr>
            <a:xfrm>
              <a:off x="5801882" y="2321201"/>
              <a:ext cx="2199348" cy="2339841"/>
              <a:chOff x="1262025" y="623413"/>
              <a:chExt cx="3815001" cy="4058701"/>
            </a:xfrm>
          </p:grpSpPr>
          <p:sp>
            <p:nvSpPr>
              <p:cNvPr id="2626" name="Google Shape;2626;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686" name="Google Shape;2686;p40"/>
          <p:cNvGrpSpPr/>
          <p:nvPr/>
        </p:nvGrpSpPr>
        <p:grpSpPr>
          <a:xfrm>
            <a:off x="1757901" y="1258850"/>
            <a:ext cx="8707633" cy="4595631"/>
            <a:chOff x="1308900" y="944175"/>
            <a:chExt cx="6530725" cy="3143100"/>
          </a:xfrm>
        </p:grpSpPr>
        <p:sp>
          <p:nvSpPr>
            <p:cNvPr id="2687" name="Google Shape;2687;p40"/>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40"/>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40"/>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0" name="Google Shape;2690;p40"/>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91" name="Google Shape;2691;p40"/>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92" name="Google Shape;2692;p4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3" name="Google Shape;2693;p40"/>
          <p:cNvSpPr txBox="1"/>
          <p:nvPr/>
        </p:nvSpPr>
        <p:spPr>
          <a:xfrm>
            <a:off x="2806851" y="4501533"/>
            <a:ext cx="6737200" cy="7992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b="1">
                <a:solidFill>
                  <a:schemeClr val="dk2"/>
                </a:solidFill>
                <a:latin typeface="Coming Soon"/>
                <a:ea typeface="Coming Soon"/>
                <a:cs typeface="Coming Soon"/>
                <a:sym typeface="Coming Soon"/>
              </a:rPr>
              <a:t>CREDITS: </a:t>
            </a:r>
            <a:r>
              <a:rPr lang="en" sz="1600">
                <a:solidFill>
                  <a:schemeClr val="dk2"/>
                </a:solidFill>
                <a:latin typeface="Coming Soon"/>
                <a:ea typeface="Coming Soon"/>
                <a:cs typeface="Coming Soon"/>
                <a:sym typeface="Coming Soon"/>
              </a:rPr>
              <a:t>This presentation template was created by </a:t>
            </a:r>
            <a:r>
              <a:rPr lang="en" sz="1600" b="1">
                <a:solidFill>
                  <a:schemeClr val="dk2"/>
                </a:solidFill>
                <a:uFill>
                  <a:noFill/>
                </a:uFill>
                <a:latin typeface="Coming Soon"/>
                <a:ea typeface="Coming Soon"/>
                <a:cs typeface="Coming Soon"/>
                <a:sym typeface="Coming Soon"/>
                <a:hlinkClick r:id="rId2">
                  <a:extLst>
                    <a:ext uri="{A12FA001-AC4F-418D-AE19-62706E023703}">
                      <ahyp:hlinkClr xmlns:ahyp="http://schemas.microsoft.com/office/drawing/2018/hyperlinkcolor" xmlns="" val="tx"/>
                    </a:ext>
                  </a:extLst>
                </a:hlinkClick>
              </a:rPr>
              <a:t>Slidesgo</a:t>
            </a:r>
            <a:r>
              <a:rPr lang="en" sz="1600">
                <a:solidFill>
                  <a:schemeClr val="dk2"/>
                </a:solidFill>
                <a:latin typeface="Coming Soon"/>
                <a:ea typeface="Coming Soon"/>
                <a:cs typeface="Coming Soon"/>
                <a:sym typeface="Coming Soon"/>
              </a:rPr>
              <a:t>, including icons by </a:t>
            </a:r>
            <a:r>
              <a:rPr lang="en" sz="1600" b="1">
                <a:solidFill>
                  <a:schemeClr val="dk2"/>
                </a:solidFill>
                <a:uFill>
                  <a:noFill/>
                </a:uFill>
                <a:latin typeface="Coming Soon"/>
                <a:ea typeface="Coming Soon"/>
                <a:cs typeface="Coming Soon"/>
                <a:sym typeface="Coming Soon"/>
                <a:hlinkClick r:id="rId3">
                  <a:extLst>
                    <a:ext uri="{A12FA001-AC4F-418D-AE19-62706E023703}">
                      <ahyp:hlinkClr xmlns:ahyp="http://schemas.microsoft.com/office/drawing/2018/hyperlinkcolor" xmlns="" val="tx"/>
                    </a:ext>
                  </a:extLst>
                </a:hlinkClick>
              </a:rPr>
              <a:t>Flaticon</a:t>
            </a:r>
            <a:r>
              <a:rPr lang="en" sz="1600">
                <a:solidFill>
                  <a:schemeClr val="dk2"/>
                </a:solidFill>
                <a:latin typeface="Coming Soon"/>
                <a:ea typeface="Coming Soon"/>
                <a:cs typeface="Coming Soon"/>
                <a:sym typeface="Coming Soon"/>
              </a:rPr>
              <a:t>, infographics &amp; images by </a:t>
            </a:r>
            <a:r>
              <a:rPr lang="en" sz="1600" b="1">
                <a:solidFill>
                  <a:schemeClr val="dk2"/>
                </a:solidFill>
                <a:uFill>
                  <a:noFill/>
                </a:uFill>
                <a:latin typeface="Coming Soon"/>
                <a:ea typeface="Coming Soon"/>
                <a:cs typeface="Coming Soon"/>
                <a:sym typeface="Coming Soon"/>
                <a:hlinkClick r:id="rId4">
                  <a:extLst>
                    <a:ext uri="{A12FA001-AC4F-418D-AE19-62706E023703}">
                      <ahyp:hlinkClr xmlns:ahyp="http://schemas.microsoft.com/office/drawing/2018/hyperlinkcolor" xmlns="" val="tx"/>
                    </a:ext>
                  </a:extLst>
                </a:hlinkClick>
              </a:rPr>
              <a:t>Freepik</a:t>
            </a:r>
            <a:endParaRPr sz="1600">
              <a:solidFill>
                <a:schemeClr val="dk2"/>
              </a:solidFill>
              <a:latin typeface="Coming Soon"/>
              <a:ea typeface="Coming Soon"/>
              <a:cs typeface="Coming Soon"/>
              <a:sym typeface="Coming Soon"/>
            </a:endParaRPr>
          </a:p>
        </p:txBody>
      </p:sp>
    </p:spTree>
    <p:extLst>
      <p:ext uri="{BB962C8B-B14F-4D97-AF65-F5344CB8AC3E}">
        <p14:creationId xmlns:p14="http://schemas.microsoft.com/office/powerpoint/2010/main" val="37372413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3037"/>
        <p:cNvGrpSpPr/>
        <p:nvPr/>
      </p:nvGrpSpPr>
      <p:grpSpPr>
        <a:xfrm>
          <a:off x="0" y="0"/>
          <a:ext cx="0" cy="0"/>
          <a:chOff x="0" y="0"/>
          <a:chExt cx="0" cy="0"/>
        </a:xfrm>
      </p:grpSpPr>
      <p:sp>
        <p:nvSpPr>
          <p:cNvPr id="3038" name="Google Shape;3038;p42"/>
          <p:cNvSpPr/>
          <p:nvPr/>
        </p:nvSpPr>
        <p:spPr>
          <a:xfrm>
            <a:off x="9384929" y="245934"/>
            <a:ext cx="207163" cy="183367"/>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9" name="Google Shape;3039;p42"/>
          <p:cNvSpPr/>
          <p:nvPr/>
        </p:nvSpPr>
        <p:spPr>
          <a:xfrm>
            <a:off x="1784905" y="5059423"/>
            <a:ext cx="129303" cy="109717"/>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0" name="Google Shape;3040;p42"/>
          <p:cNvSpPr/>
          <p:nvPr/>
        </p:nvSpPr>
        <p:spPr>
          <a:xfrm>
            <a:off x="10321667" y="500423"/>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1" name="Google Shape;3041;p42"/>
          <p:cNvSpPr/>
          <p:nvPr/>
        </p:nvSpPr>
        <p:spPr>
          <a:xfrm>
            <a:off x="8295500" y="641001"/>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2" name="Google Shape;3042;p42"/>
          <p:cNvSpPr/>
          <p:nvPr/>
        </p:nvSpPr>
        <p:spPr>
          <a:xfrm>
            <a:off x="11628011" y="193967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3" name="Google Shape;3043;p42"/>
          <p:cNvSpPr/>
          <p:nvPr/>
        </p:nvSpPr>
        <p:spPr>
          <a:xfrm>
            <a:off x="2244705" y="6041335"/>
            <a:ext cx="322175" cy="341579"/>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4" name="Google Shape;3044;p42"/>
          <p:cNvSpPr/>
          <p:nvPr/>
        </p:nvSpPr>
        <p:spPr>
          <a:xfrm>
            <a:off x="2221265" y="3996525"/>
            <a:ext cx="207168" cy="177168"/>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5" name="Google Shape;3045;p42"/>
          <p:cNvSpPr/>
          <p:nvPr/>
        </p:nvSpPr>
        <p:spPr>
          <a:xfrm>
            <a:off x="5577984" y="70093"/>
            <a:ext cx="207195" cy="175841"/>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6" name="Google Shape;3046;p42"/>
          <p:cNvSpPr/>
          <p:nvPr/>
        </p:nvSpPr>
        <p:spPr>
          <a:xfrm>
            <a:off x="11942131" y="157674"/>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7" name="Google Shape;3047;p42"/>
          <p:cNvSpPr/>
          <p:nvPr/>
        </p:nvSpPr>
        <p:spPr>
          <a:xfrm>
            <a:off x="383503" y="4173717"/>
            <a:ext cx="675468" cy="489852"/>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8" name="Google Shape;3048;p42"/>
          <p:cNvSpPr/>
          <p:nvPr/>
        </p:nvSpPr>
        <p:spPr>
          <a:xfrm>
            <a:off x="1378837" y="639365"/>
            <a:ext cx="207164" cy="1813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9" name="Google Shape;3049;p42"/>
          <p:cNvSpPr/>
          <p:nvPr/>
        </p:nvSpPr>
        <p:spPr>
          <a:xfrm>
            <a:off x="147941" y="500442"/>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0" name="Google Shape;3050;p42"/>
          <p:cNvSpPr/>
          <p:nvPr/>
        </p:nvSpPr>
        <p:spPr>
          <a:xfrm>
            <a:off x="3062015" y="36443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51" name="Google Shape;3051;p42"/>
          <p:cNvGrpSpPr/>
          <p:nvPr/>
        </p:nvGrpSpPr>
        <p:grpSpPr>
          <a:xfrm flipH="1">
            <a:off x="7294697" y="473700"/>
            <a:ext cx="5097543" cy="6569584"/>
            <a:chOff x="-1852300" y="-3216036"/>
            <a:chExt cx="1929913" cy="2487222"/>
          </a:xfrm>
        </p:grpSpPr>
        <p:sp>
          <p:nvSpPr>
            <p:cNvPr id="3052" name="Google Shape;3052;p42"/>
            <p:cNvSpPr/>
            <p:nvPr/>
          </p:nvSpPr>
          <p:spPr>
            <a:xfrm>
              <a:off x="-468818" y="-2531407"/>
              <a:ext cx="88339" cy="78186"/>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42"/>
            <p:cNvSpPr/>
            <p:nvPr/>
          </p:nvSpPr>
          <p:spPr>
            <a:xfrm>
              <a:off x="-1776493" y="-877106"/>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42"/>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42"/>
            <p:cNvSpPr/>
            <p:nvPr/>
          </p:nvSpPr>
          <p:spPr>
            <a:xfrm>
              <a:off x="21769" y="-3216036"/>
              <a:ext cx="55843" cy="48297"/>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42"/>
            <p:cNvSpPr/>
            <p:nvPr/>
          </p:nvSpPr>
          <p:spPr>
            <a:xfrm>
              <a:off x="-1077261" y="-2020882"/>
              <a:ext cx="55843" cy="48875"/>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57" name="Google Shape;3057;p42"/>
          <p:cNvSpPr/>
          <p:nvPr/>
        </p:nvSpPr>
        <p:spPr>
          <a:xfrm flipH="1">
            <a:off x="-134273" y="6006231"/>
            <a:ext cx="461568" cy="489416"/>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8" name="Google Shape;3058;p42"/>
          <p:cNvSpPr/>
          <p:nvPr/>
        </p:nvSpPr>
        <p:spPr>
          <a:xfrm flipH="1">
            <a:off x="10782607" y="5130072"/>
            <a:ext cx="343624" cy="293853"/>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9" name="Google Shape;3059;p42"/>
          <p:cNvSpPr/>
          <p:nvPr/>
        </p:nvSpPr>
        <p:spPr>
          <a:xfrm flipH="1">
            <a:off x="-134256" y="1741734"/>
            <a:ext cx="716565" cy="514755"/>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0" name="Google Shape;3060;p42"/>
          <p:cNvSpPr/>
          <p:nvPr/>
        </p:nvSpPr>
        <p:spPr>
          <a:xfrm flipH="1">
            <a:off x="12750194" y="4161587"/>
            <a:ext cx="292489" cy="2560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1" name="Google Shape;3061;p42"/>
          <p:cNvSpPr/>
          <p:nvPr/>
        </p:nvSpPr>
        <p:spPr>
          <a:xfrm flipH="1">
            <a:off x="11763266" y="3328113"/>
            <a:ext cx="233329" cy="201768"/>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809220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3062"/>
        <p:cNvGrpSpPr/>
        <p:nvPr/>
      </p:nvGrpSpPr>
      <p:grpSpPr>
        <a:xfrm>
          <a:off x="0" y="0"/>
          <a:ext cx="0" cy="0"/>
          <a:chOff x="0" y="0"/>
          <a:chExt cx="0" cy="0"/>
        </a:xfrm>
      </p:grpSpPr>
      <p:sp>
        <p:nvSpPr>
          <p:cNvPr id="3063" name="Google Shape;3063;p43"/>
          <p:cNvSpPr/>
          <p:nvPr/>
        </p:nvSpPr>
        <p:spPr>
          <a:xfrm>
            <a:off x="-213534" y="-102892"/>
            <a:ext cx="1136075" cy="7278392"/>
          </a:xfrm>
          <a:custGeom>
            <a:avLst/>
            <a:gdLst/>
            <a:ahLst/>
            <a:cxnLst/>
            <a:rect l="l" t="t" r="r" b="b"/>
            <a:pathLst>
              <a:path w="1954" h="5989" extrusionOk="0">
                <a:moveTo>
                  <a:pt x="310" y="0"/>
                </a:moveTo>
                <a:cubicBezTo>
                  <a:pt x="239" y="0"/>
                  <a:pt x="167" y="0"/>
                  <a:pt x="96" y="12"/>
                </a:cubicBezTo>
                <a:cubicBezTo>
                  <a:pt x="0" y="369"/>
                  <a:pt x="60" y="762"/>
                  <a:pt x="298" y="1036"/>
                </a:cubicBezTo>
                <a:cubicBezTo>
                  <a:pt x="453" y="1214"/>
                  <a:pt x="667" y="1334"/>
                  <a:pt x="870" y="1453"/>
                </a:cubicBezTo>
                <a:cubicBezTo>
                  <a:pt x="941" y="1488"/>
                  <a:pt x="1012" y="1536"/>
                  <a:pt x="1084" y="1584"/>
                </a:cubicBezTo>
                <a:cubicBezTo>
                  <a:pt x="1263" y="1691"/>
                  <a:pt x="1560" y="1917"/>
                  <a:pt x="1548" y="2203"/>
                </a:cubicBezTo>
                <a:cubicBezTo>
                  <a:pt x="1536" y="2488"/>
                  <a:pt x="1239" y="2691"/>
                  <a:pt x="929" y="2893"/>
                </a:cubicBezTo>
                <a:cubicBezTo>
                  <a:pt x="584" y="3131"/>
                  <a:pt x="227" y="3369"/>
                  <a:pt x="250" y="3774"/>
                </a:cubicBezTo>
                <a:cubicBezTo>
                  <a:pt x="262" y="4060"/>
                  <a:pt x="465" y="4310"/>
                  <a:pt x="846" y="4524"/>
                </a:cubicBezTo>
                <a:cubicBezTo>
                  <a:pt x="893" y="4548"/>
                  <a:pt x="941" y="4572"/>
                  <a:pt x="989" y="4596"/>
                </a:cubicBezTo>
                <a:cubicBezTo>
                  <a:pt x="1215" y="4715"/>
                  <a:pt x="1417" y="4822"/>
                  <a:pt x="1548" y="5001"/>
                </a:cubicBezTo>
                <a:cubicBezTo>
                  <a:pt x="1763" y="5310"/>
                  <a:pt x="1644" y="5715"/>
                  <a:pt x="1441" y="5989"/>
                </a:cubicBezTo>
                <a:lnTo>
                  <a:pt x="1691" y="5989"/>
                </a:lnTo>
                <a:cubicBezTo>
                  <a:pt x="1882" y="5667"/>
                  <a:pt x="1953" y="5227"/>
                  <a:pt x="1715" y="4882"/>
                </a:cubicBezTo>
                <a:cubicBezTo>
                  <a:pt x="1560" y="4655"/>
                  <a:pt x="1322" y="4536"/>
                  <a:pt x="1096" y="4417"/>
                </a:cubicBezTo>
                <a:cubicBezTo>
                  <a:pt x="1048" y="4393"/>
                  <a:pt x="1001" y="4370"/>
                  <a:pt x="953" y="4334"/>
                </a:cubicBezTo>
                <a:cubicBezTo>
                  <a:pt x="727" y="4215"/>
                  <a:pt x="465" y="4024"/>
                  <a:pt x="453" y="3774"/>
                </a:cubicBezTo>
                <a:cubicBezTo>
                  <a:pt x="441" y="3477"/>
                  <a:pt x="739" y="3274"/>
                  <a:pt x="1048" y="3072"/>
                </a:cubicBezTo>
                <a:cubicBezTo>
                  <a:pt x="1382" y="2846"/>
                  <a:pt x="1739" y="2607"/>
                  <a:pt x="1751" y="2215"/>
                </a:cubicBezTo>
                <a:cubicBezTo>
                  <a:pt x="1774" y="1822"/>
                  <a:pt x="1417" y="1536"/>
                  <a:pt x="1203" y="1405"/>
                </a:cubicBezTo>
                <a:cubicBezTo>
                  <a:pt x="1132" y="1357"/>
                  <a:pt x="1048" y="1310"/>
                  <a:pt x="977" y="1274"/>
                </a:cubicBezTo>
                <a:cubicBezTo>
                  <a:pt x="774" y="1155"/>
                  <a:pt x="584" y="1060"/>
                  <a:pt x="453" y="893"/>
                </a:cubicBezTo>
                <a:cubicBezTo>
                  <a:pt x="250" y="655"/>
                  <a:pt x="203" y="310"/>
                  <a:pt x="310"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4" name="Google Shape;3064;p43"/>
          <p:cNvSpPr/>
          <p:nvPr/>
        </p:nvSpPr>
        <p:spPr>
          <a:xfrm>
            <a:off x="762656" y="-219561"/>
            <a:ext cx="1149448" cy="7367108"/>
          </a:xfrm>
          <a:custGeom>
            <a:avLst/>
            <a:gdLst/>
            <a:ahLst/>
            <a:cxnLst/>
            <a:rect l="l" t="t" r="r" b="b"/>
            <a:pathLst>
              <a:path w="1977" h="6062" extrusionOk="0">
                <a:moveTo>
                  <a:pt x="155" y="1"/>
                </a:moveTo>
                <a:cubicBezTo>
                  <a:pt x="0" y="394"/>
                  <a:pt x="60" y="834"/>
                  <a:pt x="310" y="1132"/>
                </a:cubicBezTo>
                <a:cubicBezTo>
                  <a:pt x="476" y="1310"/>
                  <a:pt x="691" y="1430"/>
                  <a:pt x="893" y="1549"/>
                </a:cubicBezTo>
                <a:cubicBezTo>
                  <a:pt x="965" y="1596"/>
                  <a:pt x="1036" y="1632"/>
                  <a:pt x="1108" y="1680"/>
                </a:cubicBezTo>
                <a:cubicBezTo>
                  <a:pt x="1286" y="1787"/>
                  <a:pt x="1584" y="2013"/>
                  <a:pt x="1560" y="2299"/>
                </a:cubicBezTo>
                <a:cubicBezTo>
                  <a:pt x="1548" y="2596"/>
                  <a:pt x="1262" y="2787"/>
                  <a:pt x="953" y="2989"/>
                </a:cubicBezTo>
                <a:cubicBezTo>
                  <a:pt x="607" y="3227"/>
                  <a:pt x="250" y="3465"/>
                  <a:pt x="274" y="3882"/>
                </a:cubicBezTo>
                <a:cubicBezTo>
                  <a:pt x="286" y="4156"/>
                  <a:pt x="488" y="4406"/>
                  <a:pt x="869" y="4620"/>
                </a:cubicBezTo>
                <a:cubicBezTo>
                  <a:pt x="917" y="4644"/>
                  <a:pt x="965" y="4668"/>
                  <a:pt x="1012" y="4692"/>
                </a:cubicBezTo>
                <a:cubicBezTo>
                  <a:pt x="1238" y="4811"/>
                  <a:pt x="1441" y="4918"/>
                  <a:pt x="1572" y="5097"/>
                </a:cubicBezTo>
                <a:cubicBezTo>
                  <a:pt x="1774" y="5394"/>
                  <a:pt x="1667" y="5799"/>
                  <a:pt x="1477" y="6061"/>
                </a:cubicBezTo>
                <a:lnTo>
                  <a:pt x="1727" y="6061"/>
                </a:lnTo>
                <a:cubicBezTo>
                  <a:pt x="1905" y="5740"/>
                  <a:pt x="1977" y="5323"/>
                  <a:pt x="1739" y="4978"/>
                </a:cubicBezTo>
                <a:cubicBezTo>
                  <a:pt x="1584" y="4763"/>
                  <a:pt x="1346" y="4632"/>
                  <a:pt x="1108" y="4513"/>
                </a:cubicBezTo>
                <a:cubicBezTo>
                  <a:pt x="1060" y="4489"/>
                  <a:pt x="1012" y="4466"/>
                  <a:pt x="965" y="4442"/>
                </a:cubicBezTo>
                <a:cubicBezTo>
                  <a:pt x="750" y="4323"/>
                  <a:pt x="488" y="4120"/>
                  <a:pt x="476" y="3870"/>
                </a:cubicBezTo>
                <a:cubicBezTo>
                  <a:pt x="465" y="3573"/>
                  <a:pt x="762" y="3370"/>
                  <a:pt x="1072" y="3168"/>
                </a:cubicBezTo>
                <a:cubicBezTo>
                  <a:pt x="1405" y="2942"/>
                  <a:pt x="1750" y="2703"/>
                  <a:pt x="1774" y="2311"/>
                </a:cubicBezTo>
                <a:cubicBezTo>
                  <a:pt x="1786" y="1918"/>
                  <a:pt x="1429" y="1632"/>
                  <a:pt x="1215" y="1501"/>
                </a:cubicBezTo>
                <a:cubicBezTo>
                  <a:pt x="1143" y="1453"/>
                  <a:pt x="1072" y="1418"/>
                  <a:pt x="988" y="1370"/>
                </a:cubicBezTo>
                <a:cubicBezTo>
                  <a:pt x="798" y="1263"/>
                  <a:pt x="607" y="1156"/>
                  <a:pt x="476" y="1001"/>
                </a:cubicBezTo>
                <a:cubicBezTo>
                  <a:pt x="250" y="727"/>
                  <a:pt x="215" y="334"/>
                  <a:pt x="38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5" name="Google Shape;3065;p43"/>
          <p:cNvSpPr/>
          <p:nvPr/>
        </p:nvSpPr>
        <p:spPr>
          <a:xfrm>
            <a:off x="1752218" y="-262095"/>
            <a:ext cx="1143052" cy="7395060"/>
          </a:xfrm>
          <a:custGeom>
            <a:avLst/>
            <a:gdLst/>
            <a:ahLst/>
            <a:cxnLst/>
            <a:rect l="l" t="t" r="r" b="b"/>
            <a:pathLst>
              <a:path w="1966" h="6085" extrusionOk="0">
                <a:moveTo>
                  <a:pt x="168" y="0"/>
                </a:moveTo>
                <a:cubicBezTo>
                  <a:pt x="1" y="393"/>
                  <a:pt x="48" y="857"/>
                  <a:pt x="310" y="1167"/>
                </a:cubicBezTo>
                <a:cubicBezTo>
                  <a:pt x="477" y="1357"/>
                  <a:pt x="691" y="1476"/>
                  <a:pt x="894" y="1595"/>
                </a:cubicBezTo>
                <a:cubicBezTo>
                  <a:pt x="965" y="1631"/>
                  <a:pt x="1037" y="1667"/>
                  <a:pt x="1108" y="1715"/>
                </a:cubicBezTo>
                <a:cubicBezTo>
                  <a:pt x="1287" y="1822"/>
                  <a:pt x="1572" y="2048"/>
                  <a:pt x="1561" y="2346"/>
                </a:cubicBezTo>
                <a:cubicBezTo>
                  <a:pt x="1549" y="2631"/>
                  <a:pt x="1263" y="2822"/>
                  <a:pt x="953" y="3036"/>
                </a:cubicBezTo>
                <a:cubicBezTo>
                  <a:pt x="608" y="3262"/>
                  <a:pt x="239" y="3512"/>
                  <a:pt x="263" y="3917"/>
                </a:cubicBezTo>
                <a:cubicBezTo>
                  <a:pt x="287" y="4191"/>
                  <a:pt x="489" y="4441"/>
                  <a:pt x="870" y="4655"/>
                </a:cubicBezTo>
                <a:cubicBezTo>
                  <a:pt x="918" y="4679"/>
                  <a:pt x="965" y="4703"/>
                  <a:pt x="1013" y="4739"/>
                </a:cubicBezTo>
                <a:cubicBezTo>
                  <a:pt x="1227" y="4846"/>
                  <a:pt x="1441" y="4953"/>
                  <a:pt x="1561" y="5132"/>
                </a:cubicBezTo>
                <a:cubicBezTo>
                  <a:pt x="1763" y="5429"/>
                  <a:pt x="1680" y="5822"/>
                  <a:pt x="1489" y="6084"/>
                </a:cubicBezTo>
                <a:lnTo>
                  <a:pt x="1739" y="6084"/>
                </a:lnTo>
                <a:cubicBezTo>
                  <a:pt x="1906" y="5763"/>
                  <a:pt x="1965" y="5346"/>
                  <a:pt x="1739" y="5024"/>
                </a:cubicBezTo>
                <a:cubicBezTo>
                  <a:pt x="1584" y="4798"/>
                  <a:pt x="1346" y="4679"/>
                  <a:pt x="1108" y="4548"/>
                </a:cubicBezTo>
                <a:cubicBezTo>
                  <a:pt x="1060" y="4524"/>
                  <a:pt x="1013" y="4501"/>
                  <a:pt x="965" y="4477"/>
                </a:cubicBezTo>
                <a:cubicBezTo>
                  <a:pt x="751" y="4358"/>
                  <a:pt x="489" y="4167"/>
                  <a:pt x="477" y="3905"/>
                </a:cubicBezTo>
                <a:cubicBezTo>
                  <a:pt x="465" y="3620"/>
                  <a:pt x="751" y="3417"/>
                  <a:pt x="1072" y="3203"/>
                </a:cubicBezTo>
                <a:cubicBezTo>
                  <a:pt x="1406" y="2977"/>
                  <a:pt x="1751" y="2750"/>
                  <a:pt x="1775" y="2357"/>
                </a:cubicBezTo>
                <a:cubicBezTo>
                  <a:pt x="1787" y="1965"/>
                  <a:pt x="1430" y="1679"/>
                  <a:pt x="1215" y="1548"/>
                </a:cubicBezTo>
                <a:cubicBezTo>
                  <a:pt x="1144" y="1500"/>
                  <a:pt x="1072" y="1453"/>
                  <a:pt x="1001" y="1417"/>
                </a:cubicBezTo>
                <a:cubicBezTo>
                  <a:pt x="799" y="1298"/>
                  <a:pt x="608" y="1191"/>
                  <a:pt x="477" y="1036"/>
                </a:cubicBezTo>
                <a:cubicBezTo>
                  <a:pt x="239" y="762"/>
                  <a:pt x="215" y="345"/>
                  <a:pt x="394"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6" name="Google Shape;3066;p43"/>
          <p:cNvSpPr/>
          <p:nvPr/>
        </p:nvSpPr>
        <p:spPr>
          <a:xfrm>
            <a:off x="2735383" y="-305846"/>
            <a:ext cx="1143052" cy="7409644"/>
          </a:xfrm>
          <a:custGeom>
            <a:avLst/>
            <a:gdLst/>
            <a:ahLst/>
            <a:cxnLst/>
            <a:rect l="l" t="t" r="r" b="b"/>
            <a:pathLst>
              <a:path w="1966" h="6097" extrusionOk="0">
                <a:moveTo>
                  <a:pt x="417" y="0"/>
                </a:moveTo>
                <a:lnTo>
                  <a:pt x="417" y="0"/>
                </a:lnTo>
                <a:cubicBezTo>
                  <a:pt x="346" y="12"/>
                  <a:pt x="262" y="12"/>
                  <a:pt x="191" y="12"/>
                </a:cubicBezTo>
                <a:cubicBezTo>
                  <a:pt x="1" y="417"/>
                  <a:pt x="60" y="893"/>
                  <a:pt x="322" y="1203"/>
                </a:cubicBezTo>
                <a:cubicBezTo>
                  <a:pt x="477" y="1393"/>
                  <a:pt x="691" y="1512"/>
                  <a:pt x="905" y="1631"/>
                </a:cubicBezTo>
                <a:cubicBezTo>
                  <a:pt x="977" y="1667"/>
                  <a:pt x="1048" y="1715"/>
                  <a:pt x="1120" y="1751"/>
                </a:cubicBezTo>
                <a:cubicBezTo>
                  <a:pt x="1298" y="1870"/>
                  <a:pt x="1584" y="2096"/>
                  <a:pt x="1572" y="2382"/>
                </a:cubicBezTo>
                <a:cubicBezTo>
                  <a:pt x="1560" y="2667"/>
                  <a:pt x="1274" y="2870"/>
                  <a:pt x="965" y="3072"/>
                </a:cubicBezTo>
                <a:cubicBezTo>
                  <a:pt x="620" y="3310"/>
                  <a:pt x="251" y="3548"/>
                  <a:pt x="274" y="3953"/>
                </a:cubicBezTo>
                <a:cubicBezTo>
                  <a:pt x="286" y="4239"/>
                  <a:pt x="489" y="4489"/>
                  <a:pt x="882" y="4703"/>
                </a:cubicBezTo>
                <a:cubicBezTo>
                  <a:pt x="929" y="4727"/>
                  <a:pt x="977" y="4751"/>
                  <a:pt x="1024" y="4775"/>
                </a:cubicBezTo>
                <a:cubicBezTo>
                  <a:pt x="1239" y="4894"/>
                  <a:pt x="1453" y="5001"/>
                  <a:pt x="1572" y="5180"/>
                </a:cubicBezTo>
                <a:cubicBezTo>
                  <a:pt x="1775" y="5465"/>
                  <a:pt x="1691" y="5834"/>
                  <a:pt x="1513" y="6096"/>
                </a:cubicBezTo>
                <a:lnTo>
                  <a:pt x="1751" y="6096"/>
                </a:lnTo>
                <a:cubicBezTo>
                  <a:pt x="1917" y="5787"/>
                  <a:pt x="1965" y="5382"/>
                  <a:pt x="1751" y="5060"/>
                </a:cubicBezTo>
                <a:cubicBezTo>
                  <a:pt x="1596" y="4834"/>
                  <a:pt x="1346" y="4715"/>
                  <a:pt x="1120" y="4596"/>
                </a:cubicBezTo>
                <a:cubicBezTo>
                  <a:pt x="1072" y="4572"/>
                  <a:pt x="1024" y="4549"/>
                  <a:pt x="977" y="4513"/>
                </a:cubicBezTo>
                <a:cubicBezTo>
                  <a:pt x="763" y="4394"/>
                  <a:pt x="501" y="4203"/>
                  <a:pt x="489" y="3953"/>
                </a:cubicBezTo>
                <a:cubicBezTo>
                  <a:pt x="465" y="3656"/>
                  <a:pt x="763" y="3453"/>
                  <a:pt x="1072" y="3251"/>
                </a:cubicBezTo>
                <a:cubicBezTo>
                  <a:pt x="1417" y="3025"/>
                  <a:pt x="1763" y="2786"/>
                  <a:pt x="1786" y="2393"/>
                </a:cubicBezTo>
                <a:cubicBezTo>
                  <a:pt x="1798" y="2001"/>
                  <a:pt x="1441" y="1715"/>
                  <a:pt x="1227" y="1584"/>
                </a:cubicBezTo>
                <a:cubicBezTo>
                  <a:pt x="1155" y="1536"/>
                  <a:pt x="1084" y="1489"/>
                  <a:pt x="1001" y="1453"/>
                </a:cubicBezTo>
                <a:cubicBezTo>
                  <a:pt x="810" y="1334"/>
                  <a:pt x="620" y="1227"/>
                  <a:pt x="489" y="1072"/>
                </a:cubicBezTo>
                <a:cubicBezTo>
                  <a:pt x="251" y="798"/>
                  <a:pt x="215" y="358"/>
                  <a:pt x="417"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7" name="Google Shape;3067;p43"/>
          <p:cNvSpPr/>
          <p:nvPr/>
        </p:nvSpPr>
        <p:spPr>
          <a:xfrm>
            <a:off x="3725526" y="-320430"/>
            <a:ext cx="1135493" cy="7395060"/>
          </a:xfrm>
          <a:custGeom>
            <a:avLst/>
            <a:gdLst/>
            <a:ahLst/>
            <a:cxnLst/>
            <a:rect l="l" t="t" r="r" b="b"/>
            <a:pathLst>
              <a:path w="1953" h="6085" extrusionOk="0">
                <a:moveTo>
                  <a:pt x="429" y="0"/>
                </a:moveTo>
                <a:cubicBezTo>
                  <a:pt x="345" y="0"/>
                  <a:pt x="274" y="0"/>
                  <a:pt x="191" y="12"/>
                </a:cubicBezTo>
                <a:cubicBezTo>
                  <a:pt x="0" y="417"/>
                  <a:pt x="48" y="905"/>
                  <a:pt x="322" y="1227"/>
                </a:cubicBezTo>
                <a:cubicBezTo>
                  <a:pt x="476" y="1405"/>
                  <a:pt x="691" y="1536"/>
                  <a:pt x="905" y="1643"/>
                </a:cubicBezTo>
                <a:cubicBezTo>
                  <a:pt x="976" y="1691"/>
                  <a:pt x="1048" y="1727"/>
                  <a:pt x="1119" y="1774"/>
                </a:cubicBezTo>
                <a:cubicBezTo>
                  <a:pt x="1286" y="1882"/>
                  <a:pt x="1584" y="2108"/>
                  <a:pt x="1572" y="2394"/>
                </a:cubicBezTo>
                <a:cubicBezTo>
                  <a:pt x="1560" y="2691"/>
                  <a:pt x="1262" y="2882"/>
                  <a:pt x="953" y="3096"/>
                </a:cubicBezTo>
                <a:cubicBezTo>
                  <a:pt x="607" y="3322"/>
                  <a:pt x="250" y="3560"/>
                  <a:pt x="274" y="3977"/>
                </a:cubicBezTo>
                <a:cubicBezTo>
                  <a:pt x="286" y="4251"/>
                  <a:pt x="488" y="4501"/>
                  <a:pt x="881" y="4715"/>
                </a:cubicBezTo>
                <a:cubicBezTo>
                  <a:pt x="917" y="4739"/>
                  <a:pt x="965" y="4763"/>
                  <a:pt x="1024" y="4787"/>
                </a:cubicBezTo>
                <a:cubicBezTo>
                  <a:pt x="1238" y="4906"/>
                  <a:pt x="1441" y="5013"/>
                  <a:pt x="1572" y="5192"/>
                </a:cubicBezTo>
                <a:cubicBezTo>
                  <a:pt x="1762" y="5465"/>
                  <a:pt x="1691" y="5823"/>
                  <a:pt x="1524" y="6085"/>
                </a:cubicBezTo>
                <a:lnTo>
                  <a:pt x="1762" y="6085"/>
                </a:lnTo>
                <a:cubicBezTo>
                  <a:pt x="1917" y="5775"/>
                  <a:pt x="1953" y="5394"/>
                  <a:pt x="1738" y="5072"/>
                </a:cubicBezTo>
                <a:cubicBezTo>
                  <a:pt x="1584" y="4858"/>
                  <a:pt x="1346" y="4739"/>
                  <a:pt x="1119" y="4608"/>
                </a:cubicBezTo>
                <a:cubicBezTo>
                  <a:pt x="1072" y="4584"/>
                  <a:pt x="1024" y="4561"/>
                  <a:pt x="976" y="4537"/>
                </a:cubicBezTo>
                <a:cubicBezTo>
                  <a:pt x="762" y="4418"/>
                  <a:pt x="500" y="4215"/>
                  <a:pt x="476" y="3965"/>
                </a:cubicBezTo>
                <a:cubicBezTo>
                  <a:pt x="464" y="3668"/>
                  <a:pt x="762" y="3477"/>
                  <a:pt x="1072" y="3263"/>
                </a:cubicBezTo>
                <a:cubicBezTo>
                  <a:pt x="1405" y="3037"/>
                  <a:pt x="1762" y="2810"/>
                  <a:pt x="1774" y="2405"/>
                </a:cubicBezTo>
                <a:cubicBezTo>
                  <a:pt x="1798" y="2013"/>
                  <a:pt x="1441" y="1727"/>
                  <a:pt x="1226" y="1596"/>
                </a:cubicBezTo>
                <a:cubicBezTo>
                  <a:pt x="1155" y="1548"/>
                  <a:pt x="1072" y="1513"/>
                  <a:pt x="1000" y="1465"/>
                </a:cubicBezTo>
                <a:cubicBezTo>
                  <a:pt x="798" y="1358"/>
                  <a:pt x="619" y="1251"/>
                  <a:pt x="476" y="1096"/>
                </a:cubicBezTo>
                <a:cubicBezTo>
                  <a:pt x="238" y="810"/>
                  <a:pt x="214" y="370"/>
                  <a:pt x="417" y="24"/>
                </a:cubicBezTo>
                <a:cubicBezTo>
                  <a:pt x="417" y="12"/>
                  <a:pt x="429" y="12"/>
                  <a:pt x="429"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8" name="Google Shape;3068;p43"/>
          <p:cNvSpPr/>
          <p:nvPr/>
        </p:nvSpPr>
        <p:spPr>
          <a:xfrm>
            <a:off x="4708111" y="-335014"/>
            <a:ext cx="1143052" cy="7380476"/>
          </a:xfrm>
          <a:custGeom>
            <a:avLst/>
            <a:gdLst/>
            <a:ahLst/>
            <a:cxnLst/>
            <a:rect l="l" t="t" r="r" b="b"/>
            <a:pathLst>
              <a:path w="1966" h="6073" extrusionOk="0">
                <a:moveTo>
                  <a:pt x="215" y="1"/>
                </a:moveTo>
                <a:cubicBezTo>
                  <a:pt x="1" y="417"/>
                  <a:pt x="48" y="917"/>
                  <a:pt x="322" y="1239"/>
                </a:cubicBezTo>
                <a:cubicBezTo>
                  <a:pt x="489" y="1429"/>
                  <a:pt x="703" y="1548"/>
                  <a:pt x="906" y="1667"/>
                </a:cubicBezTo>
                <a:cubicBezTo>
                  <a:pt x="977" y="1703"/>
                  <a:pt x="1049" y="1739"/>
                  <a:pt x="1120" y="1786"/>
                </a:cubicBezTo>
                <a:cubicBezTo>
                  <a:pt x="1299" y="1894"/>
                  <a:pt x="1596" y="2120"/>
                  <a:pt x="1572" y="2417"/>
                </a:cubicBezTo>
                <a:cubicBezTo>
                  <a:pt x="1561" y="2703"/>
                  <a:pt x="1275" y="2894"/>
                  <a:pt x="965" y="3108"/>
                </a:cubicBezTo>
                <a:cubicBezTo>
                  <a:pt x="620" y="3334"/>
                  <a:pt x="263" y="3584"/>
                  <a:pt x="275" y="3989"/>
                </a:cubicBezTo>
                <a:cubicBezTo>
                  <a:pt x="298" y="4275"/>
                  <a:pt x="501" y="4525"/>
                  <a:pt x="882" y="4727"/>
                </a:cubicBezTo>
                <a:cubicBezTo>
                  <a:pt x="929" y="4751"/>
                  <a:pt x="977" y="4787"/>
                  <a:pt x="1025" y="4811"/>
                </a:cubicBezTo>
                <a:cubicBezTo>
                  <a:pt x="1251" y="4918"/>
                  <a:pt x="1453" y="5025"/>
                  <a:pt x="1584" y="5204"/>
                </a:cubicBezTo>
                <a:cubicBezTo>
                  <a:pt x="1763" y="5465"/>
                  <a:pt x="1703" y="5811"/>
                  <a:pt x="1561" y="6073"/>
                </a:cubicBezTo>
                <a:lnTo>
                  <a:pt x="1787" y="6073"/>
                </a:lnTo>
                <a:cubicBezTo>
                  <a:pt x="1930" y="5763"/>
                  <a:pt x="1965" y="5394"/>
                  <a:pt x="1751" y="5096"/>
                </a:cubicBezTo>
                <a:cubicBezTo>
                  <a:pt x="1596" y="4870"/>
                  <a:pt x="1358" y="4751"/>
                  <a:pt x="1120" y="4632"/>
                </a:cubicBezTo>
                <a:cubicBezTo>
                  <a:pt x="1072" y="4596"/>
                  <a:pt x="1025" y="4573"/>
                  <a:pt x="977" y="4549"/>
                </a:cubicBezTo>
                <a:cubicBezTo>
                  <a:pt x="763" y="4430"/>
                  <a:pt x="501" y="4239"/>
                  <a:pt x="489" y="3977"/>
                </a:cubicBezTo>
                <a:cubicBezTo>
                  <a:pt x="465" y="3691"/>
                  <a:pt x="763" y="3489"/>
                  <a:pt x="1084" y="3275"/>
                </a:cubicBezTo>
                <a:cubicBezTo>
                  <a:pt x="1418" y="3049"/>
                  <a:pt x="1763" y="2822"/>
                  <a:pt x="1787" y="2429"/>
                </a:cubicBezTo>
                <a:cubicBezTo>
                  <a:pt x="1799" y="2025"/>
                  <a:pt x="1441" y="1751"/>
                  <a:pt x="1227" y="1608"/>
                </a:cubicBezTo>
                <a:cubicBezTo>
                  <a:pt x="1156" y="1572"/>
                  <a:pt x="1084" y="1525"/>
                  <a:pt x="1013" y="1489"/>
                </a:cubicBezTo>
                <a:cubicBezTo>
                  <a:pt x="810" y="1370"/>
                  <a:pt x="620" y="1263"/>
                  <a:pt x="489" y="1108"/>
                </a:cubicBezTo>
                <a:cubicBezTo>
                  <a:pt x="251" y="822"/>
                  <a:pt x="227" y="393"/>
                  <a:pt x="429" y="36"/>
                </a:cubicBezTo>
                <a:cubicBezTo>
                  <a:pt x="429" y="24"/>
                  <a:pt x="441" y="12"/>
                  <a:pt x="453"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9" name="Google Shape;3069;p43"/>
          <p:cNvSpPr/>
          <p:nvPr/>
        </p:nvSpPr>
        <p:spPr>
          <a:xfrm>
            <a:off x="5698254" y="-349597"/>
            <a:ext cx="1135493" cy="7365893"/>
          </a:xfrm>
          <a:custGeom>
            <a:avLst/>
            <a:gdLst/>
            <a:ahLst/>
            <a:cxnLst/>
            <a:rect l="l" t="t" r="r" b="b"/>
            <a:pathLst>
              <a:path w="1953" h="6061" extrusionOk="0">
                <a:moveTo>
                  <a:pt x="215" y="1"/>
                </a:moveTo>
                <a:cubicBezTo>
                  <a:pt x="0" y="417"/>
                  <a:pt x="48" y="929"/>
                  <a:pt x="322" y="1263"/>
                </a:cubicBezTo>
                <a:cubicBezTo>
                  <a:pt x="489" y="1441"/>
                  <a:pt x="703" y="1560"/>
                  <a:pt x="905" y="1679"/>
                </a:cubicBezTo>
                <a:cubicBezTo>
                  <a:pt x="977" y="1715"/>
                  <a:pt x="1048" y="1763"/>
                  <a:pt x="1120" y="1810"/>
                </a:cubicBezTo>
                <a:cubicBezTo>
                  <a:pt x="1298" y="1918"/>
                  <a:pt x="1584" y="2144"/>
                  <a:pt x="1572" y="2429"/>
                </a:cubicBezTo>
                <a:cubicBezTo>
                  <a:pt x="1560" y="2727"/>
                  <a:pt x="1274" y="2918"/>
                  <a:pt x="965" y="3120"/>
                </a:cubicBezTo>
                <a:cubicBezTo>
                  <a:pt x="608" y="3358"/>
                  <a:pt x="250" y="3596"/>
                  <a:pt x="274" y="4013"/>
                </a:cubicBezTo>
                <a:cubicBezTo>
                  <a:pt x="298" y="4287"/>
                  <a:pt x="500" y="4537"/>
                  <a:pt x="881" y="4751"/>
                </a:cubicBezTo>
                <a:cubicBezTo>
                  <a:pt x="929" y="4775"/>
                  <a:pt x="977" y="4799"/>
                  <a:pt x="1024" y="4823"/>
                </a:cubicBezTo>
                <a:cubicBezTo>
                  <a:pt x="1239" y="4942"/>
                  <a:pt x="1453" y="5049"/>
                  <a:pt x="1572" y="5227"/>
                </a:cubicBezTo>
                <a:cubicBezTo>
                  <a:pt x="1751" y="5477"/>
                  <a:pt x="1703" y="5811"/>
                  <a:pt x="1572" y="6061"/>
                </a:cubicBezTo>
                <a:lnTo>
                  <a:pt x="1798" y="6061"/>
                </a:lnTo>
                <a:cubicBezTo>
                  <a:pt x="1929" y="5763"/>
                  <a:pt x="1953" y="5406"/>
                  <a:pt x="1751" y="5108"/>
                </a:cubicBezTo>
                <a:cubicBezTo>
                  <a:pt x="1596" y="4894"/>
                  <a:pt x="1358" y="4763"/>
                  <a:pt x="1120" y="4644"/>
                </a:cubicBezTo>
                <a:cubicBezTo>
                  <a:pt x="1072" y="4620"/>
                  <a:pt x="1024" y="4596"/>
                  <a:pt x="977" y="4573"/>
                </a:cubicBezTo>
                <a:cubicBezTo>
                  <a:pt x="762" y="4454"/>
                  <a:pt x="500" y="4251"/>
                  <a:pt x="489" y="4001"/>
                </a:cubicBezTo>
                <a:cubicBezTo>
                  <a:pt x="465" y="3703"/>
                  <a:pt x="762" y="3501"/>
                  <a:pt x="1084" y="3299"/>
                </a:cubicBezTo>
                <a:cubicBezTo>
                  <a:pt x="1417" y="3072"/>
                  <a:pt x="1763" y="2834"/>
                  <a:pt x="1786" y="2441"/>
                </a:cubicBezTo>
                <a:cubicBezTo>
                  <a:pt x="1798" y="2048"/>
                  <a:pt x="1441" y="1763"/>
                  <a:pt x="1227" y="1632"/>
                </a:cubicBezTo>
                <a:cubicBezTo>
                  <a:pt x="1155" y="1584"/>
                  <a:pt x="1084" y="1548"/>
                  <a:pt x="1012" y="1501"/>
                </a:cubicBezTo>
                <a:cubicBezTo>
                  <a:pt x="810" y="1394"/>
                  <a:pt x="620" y="1286"/>
                  <a:pt x="489" y="1120"/>
                </a:cubicBezTo>
                <a:cubicBezTo>
                  <a:pt x="250" y="846"/>
                  <a:pt x="227" y="405"/>
                  <a:pt x="429" y="60"/>
                </a:cubicBezTo>
                <a:cubicBezTo>
                  <a:pt x="429" y="36"/>
                  <a:pt x="441" y="24"/>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0" name="Google Shape;3070;p43"/>
          <p:cNvSpPr/>
          <p:nvPr/>
        </p:nvSpPr>
        <p:spPr>
          <a:xfrm>
            <a:off x="6687814" y="-364181"/>
            <a:ext cx="1129099" cy="7352525"/>
          </a:xfrm>
          <a:custGeom>
            <a:avLst/>
            <a:gdLst/>
            <a:ahLst/>
            <a:cxnLst/>
            <a:rect l="l" t="t" r="r" b="b"/>
            <a:pathLst>
              <a:path w="1942" h="6050" extrusionOk="0">
                <a:moveTo>
                  <a:pt x="227" y="1"/>
                </a:moveTo>
                <a:cubicBezTo>
                  <a:pt x="1" y="417"/>
                  <a:pt x="37" y="941"/>
                  <a:pt x="322" y="1275"/>
                </a:cubicBezTo>
                <a:cubicBezTo>
                  <a:pt x="477" y="1465"/>
                  <a:pt x="692" y="1584"/>
                  <a:pt x="906" y="1691"/>
                </a:cubicBezTo>
                <a:cubicBezTo>
                  <a:pt x="977" y="1739"/>
                  <a:pt x="1049" y="1775"/>
                  <a:pt x="1120" y="1822"/>
                </a:cubicBezTo>
                <a:cubicBezTo>
                  <a:pt x="1287" y="1930"/>
                  <a:pt x="1585" y="2156"/>
                  <a:pt x="1573" y="2453"/>
                </a:cubicBezTo>
                <a:cubicBezTo>
                  <a:pt x="1561" y="2739"/>
                  <a:pt x="1275" y="2930"/>
                  <a:pt x="965" y="3144"/>
                </a:cubicBezTo>
                <a:cubicBezTo>
                  <a:pt x="608" y="3370"/>
                  <a:pt x="251" y="3608"/>
                  <a:pt x="275" y="4025"/>
                </a:cubicBezTo>
                <a:cubicBezTo>
                  <a:pt x="287" y="4299"/>
                  <a:pt x="489" y="4549"/>
                  <a:pt x="870" y="4763"/>
                </a:cubicBezTo>
                <a:cubicBezTo>
                  <a:pt x="930" y="4787"/>
                  <a:pt x="977" y="4811"/>
                  <a:pt x="1025" y="4847"/>
                </a:cubicBezTo>
                <a:cubicBezTo>
                  <a:pt x="1239" y="4954"/>
                  <a:pt x="1454" y="5061"/>
                  <a:pt x="1573" y="5239"/>
                </a:cubicBezTo>
                <a:cubicBezTo>
                  <a:pt x="1739" y="5489"/>
                  <a:pt x="1704" y="5799"/>
                  <a:pt x="1585" y="6049"/>
                </a:cubicBezTo>
                <a:lnTo>
                  <a:pt x="1811" y="6049"/>
                </a:lnTo>
                <a:cubicBezTo>
                  <a:pt x="1930" y="5763"/>
                  <a:pt x="1942" y="5406"/>
                  <a:pt x="1739" y="5132"/>
                </a:cubicBezTo>
                <a:cubicBezTo>
                  <a:pt x="1585" y="4906"/>
                  <a:pt x="1346" y="4787"/>
                  <a:pt x="1120" y="4656"/>
                </a:cubicBezTo>
                <a:cubicBezTo>
                  <a:pt x="1073" y="4632"/>
                  <a:pt x="1025" y="4608"/>
                  <a:pt x="977" y="4585"/>
                </a:cubicBezTo>
                <a:cubicBezTo>
                  <a:pt x="763" y="4466"/>
                  <a:pt x="501" y="4263"/>
                  <a:pt x="477" y="4013"/>
                </a:cubicBezTo>
                <a:cubicBezTo>
                  <a:pt x="465" y="3727"/>
                  <a:pt x="763" y="3525"/>
                  <a:pt x="1073" y="3311"/>
                </a:cubicBezTo>
                <a:cubicBezTo>
                  <a:pt x="1418" y="3084"/>
                  <a:pt x="1763" y="2858"/>
                  <a:pt x="1775" y="2465"/>
                </a:cubicBezTo>
                <a:cubicBezTo>
                  <a:pt x="1799" y="2060"/>
                  <a:pt x="1442" y="1787"/>
                  <a:pt x="1227" y="1644"/>
                </a:cubicBezTo>
                <a:cubicBezTo>
                  <a:pt x="1156" y="1608"/>
                  <a:pt x="1084" y="1560"/>
                  <a:pt x="1001" y="1513"/>
                </a:cubicBezTo>
                <a:cubicBezTo>
                  <a:pt x="799" y="1406"/>
                  <a:pt x="620" y="1298"/>
                  <a:pt x="477" y="1144"/>
                </a:cubicBezTo>
                <a:cubicBezTo>
                  <a:pt x="239" y="858"/>
                  <a:pt x="215" y="417"/>
                  <a:pt x="418" y="72"/>
                </a:cubicBezTo>
                <a:cubicBezTo>
                  <a:pt x="430" y="48"/>
                  <a:pt x="453" y="25"/>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1" name="Google Shape;3071;p43"/>
          <p:cNvSpPr/>
          <p:nvPr/>
        </p:nvSpPr>
        <p:spPr>
          <a:xfrm>
            <a:off x="7677958" y="-378764"/>
            <a:ext cx="1122121" cy="7337941"/>
          </a:xfrm>
          <a:custGeom>
            <a:avLst/>
            <a:gdLst/>
            <a:ahLst/>
            <a:cxnLst/>
            <a:rect l="l" t="t" r="r" b="b"/>
            <a:pathLst>
              <a:path w="1930" h="6038" extrusionOk="0">
                <a:moveTo>
                  <a:pt x="227" y="1"/>
                </a:moveTo>
                <a:cubicBezTo>
                  <a:pt x="1" y="429"/>
                  <a:pt x="36" y="953"/>
                  <a:pt x="322" y="1287"/>
                </a:cubicBezTo>
                <a:cubicBezTo>
                  <a:pt x="477" y="1477"/>
                  <a:pt x="691" y="1596"/>
                  <a:pt x="894" y="1715"/>
                </a:cubicBezTo>
                <a:cubicBezTo>
                  <a:pt x="965" y="1751"/>
                  <a:pt x="1036" y="1799"/>
                  <a:pt x="1108" y="1834"/>
                </a:cubicBezTo>
                <a:cubicBezTo>
                  <a:pt x="1286" y="1942"/>
                  <a:pt x="1584" y="2180"/>
                  <a:pt x="1572" y="2465"/>
                </a:cubicBezTo>
                <a:cubicBezTo>
                  <a:pt x="1560" y="2751"/>
                  <a:pt x="1263" y="2954"/>
                  <a:pt x="953" y="3156"/>
                </a:cubicBezTo>
                <a:cubicBezTo>
                  <a:pt x="608" y="3382"/>
                  <a:pt x="251" y="3632"/>
                  <a:pt x="274" y="4037"/>
                </a:cubicBezTo>
                <a:cubicBezTo>
                  <a:pt x="286" y="4323"/>
                  <a:pt x="489" y="4573"/>
                  <a:pt x="870" y="4775"/>
                </a:cubicBezTo>
                <a:cubicBezTo>
                  <a:pt x="917" y="4811"/>
                  <a:pt x="965" y="4835"/>
                  <a:pt x="1013" y="4859"/>
                </a:cubicBezTo>
                <a:cubicBezTo>
                  <a:pt x="1239" y="4978"/>
                  <a:pt x="1441" y="5085"/>
                  <a:pt x="1572" y="5263"/>
                </a:cubicBezTo>
                <a:cubicBezTo>
                  <a:pt x="1727" y="5490"/>
                  <a:pt x="1703" y="5799"/>
                  <a:pt x="1584" y="6037"/>
                </a:cubicBezTo>
                <a:lnTo>
                  <a:pt x="1810" y="6037"/>
                </a:lnTo>
                <a:cubicBezTo>
                  <a:pt x="1917" y="5752"/>
                  <a:pt x="1929" y="5418"/>
                  <a:pt x="1739" y="5144"/>
                </a:cubicBezTo>
                <a:cubicBezTo>
                  <a:pt x="1584" y="4918"/>
                  <a:pt x="1346" y="4799"/>
                  <a:pt x="1108" y="4680"/>
                </a:cubicBezTo>
                <a:cubicBezTo>
                  <a:pt x="1060" y="4656"/>
                  <a:pt x="1013" y="4620"/>
                  <a:pt x="977" y="4597"/>
                </a:cubicBezTo>
                <a:cubicBezTo>
                  <a:pt x="751" y="4478"/>
                  <a:pt x="489" y="4287"/>
                  <a:pt x="477" y="4025"/>
                </a:cubicBezTo>
                <a:cubicBezTo>
                  <a:pt x="465" y="3739"/>
                  <a:pt x="751" y="3537"/>
                  <a:pt x="1072" y="3323"/>
                </a:cubicBezTo>
                <a:cubicBezTo>
                  <a:pt x="1406" y="3108"/>
                  <a:pt x="1763" y="2870"/>
                  <a:pt x="1775" y="2477"/>
                </a:cubicBezTo>
                <a:cubicBezTo>
                  <a:pt x="1787" y="2084"/>
                  <a:pt x="1441" y="1799"/>
                  <a:pt x="1227" y="1668"/>
                </a:cubicBezTo>
                <a:cubicBezTo>
                  <a:pt x="1155" y="1620"/>
                  <a:pt x="1072" y="1572"/>
                  <a:pt x="1001" y="1537"/>
                </a:cubicBezTo>
                <a:cubicBezTo>
                  <a:pt x="798" y="1418"/>
                  <a:pt x="608" y="1310"/>
                  <a:pt x="477" y="1156"/>
                </a:cubicBezTo>
                <a:cubicBezTo>
                  <a:pt x="239" y="882"/>
                  <a:pt x="215" y="441"/>
                  <a:pt x="417" y="84"/>
                </a:cubicBezTo>
                <a:cubicBezTo>
                  <a:pt x="429" y="60"/>
                  <a:pt x="453" y="37"/>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2" name="Google Shape;3072;p43"/>
          <p:cNvSpPr/>
          <p:nvPr/>
        </p:nvSpPr>
        <p:spPr>
          <a:xfrm>
            <a:off x="8661124" y="-378764"/>
            <a:ext cx="1122121" cy="7308775"/>
          </a:xfrm>
          <a:custGeom>
            <a:avLst/>
            <a:gdLst/>
            <a:ahLst/>
            <a:cxnLst/>
            <a:rect l="l" t="t" r="r" b="b"/>
            <a:pathLst>
              <a:path w="1930" h="6014" extrusionOk="0">
                <a:moveTo>
                  <a:pt x="238" y="1"/>
                </a:moveTo>
                <a:cubicBezTo>
                  <a:pt x="0" y="418"/>
                  <a:pt x="36" y="953"/>
                  <a:pt x="322" y="1299"/>
                </a:cubicBezTo>
                <a:cubicBezTo>
                  <a:pt x="488" y="1477"/>
                  <a:pt x="703" y="1596"/>
                  <a:pt x="905" y="1715"/>
                </a:cubicBezTo>
                <a:cubicBezTo>
                  <a:pt x="977" y="1763"/>
                  <a:pt x="1048" y="1799"/>
                  <a:pt x="1119" y="1846"/>
                </a:cubicBezTo>
                <a:cubicBezTo>
                  <a:pt x="1298" y="1953"/>
                  <a:pt x="1584" y="2180"/>
                  <a:pt x="1572" y="2465"/>
                </a:cubicBezTo>
                <a:cubicBezTo>
                  <a:pt x="1560" y="2763"/>
                  <a:pt x="1274" y="2954"/>
                  <a:pt x="965" y="3156"/>
                </a:cubicBezTo>
                <a:cubicBezTo>
                  <a:pt x="619" y="3394"/>
                  <a:pt x="250" y="3632"/>
                  <a:pt x="274" y="4049"/>
                </a:cubicBezTo>
                <a:cubicBezTo>
                  <a:pt x="298" y="4323"/>
                  <a:pt x="500" y="4573"/>
                  <a:pt x="881" y="4787"/>
                </a:cubicBezTo>
                <a:cubicBezTo>
                  <a:pt x="929" y="4811"/>
                  <a:pt x="977" y="4835"/>
                  <a:pt x="1024" y="4859"/>
                </a:cubicBezTo>
                <a:cubicBezTo>
                  <a:pt x="1239" y="4978"/>
                  <a:pt x="1453" y="5085"/>
                  <a:pt x="1572" y="5263"/>
                </a:cubicBezTo>
                <a:cubicBezTo>
                  <a:pt x="1739" y="5490"/>
                  <a:pt x="1715" y="5775"/>
                  <a:pt x="1608" y="6013"/>
                </a:cubicBezTo>
                <a:lnTo>
                  <a:pt x="1834" y="6013"/>
                </a:lnTo>
                <a:cubicBezTo>
                  <a:pt x="1929" y="5728"/>
                  <a:pt x="1929" y="5406"/>
                  <a:pt x="1750" y="5144"/>
                </a:cubicBezTo>
                <a:cubicBezTo>
                  <a:pt x="1596" y="4930"/>
                  <a:pt x="1358" y="4799"/>
                  <a:pt x="1119" y="4680"/>
                </a:cubicBezTo>
                <a:cubicBezTo>
                  <a:pt x="1072" y="4656"/>
                  <a:pt x="1024" y="4632"/>
                  <a:pt x="977" y="4609"/>
                </a:cubicBezTo>
                <a:cubicBezTo>
                  <a:pt x="762" y="4489"/>
                  <a:pt x="500" y="4287"/>
                  <a:pt x="488" y="4037"/>
                </a:cubicBezTo>
                <a:cubicBezTo>
                  <a:pt x="477" y="3739"/>
                  <a:pt x="774" y="3537"/>
                  <a:pt x="1084" y="3335"/>
                </a:cubicBezTo>
                <a:cubicBezTo>
                  <a:pt x="1417" y="3108"/>
                  <a:pt x="1774" y="2870"/>
                  <a:pt x="1786" y="2477"/>
                </a:cubicBezTo>
                <a:cubicBezTo>
                  <a:pt x="1798" y="2084"/>
                  <a:pt x="1453" y="1799"/>
                  <a:pt x="1239" y="1668"/>
                </a:cubicBezTo>
                <a:cubicBezTo>
                  <a:pt x="1155" y="1620"/>
                  <a:pt x="1084" y="1584"/>
                  <a:pt x="1012" y="1537"/>
                </a:cubicBezTo>
                <a:cubicBezTo>
                  <a:pt x="810" y="1430"/>
                  <a:pt x="619" y="1322"/>
                  <a:pt x="488" y="1156"/>
                </a:cubicBezTo>
                <a:cubicBezTo>
                  <a:pt x="250" y="882"/>
                  <a:pt x="226" y="441"/>
                  <a:pt x="429" y="96"/>
                </a:cubicBezTo>
                <a:cubicBezTo>
                  <a:pt x="441" y="60"/>
                  <a:pt x="465" y="25"/>
                  <a:pt x="488"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3" name="Google Shape;3073;p43"/>
          <p:cNvSpPr/>
          <p:nvPr/>
        </p:nvSpPr>
        <p:spPr>
          <a:xfrm>
            <a:off x="9650685" y="-393348"/>
            <a:ext cx="1122121" cy="7294191"/>
          </a:xfrm>
          <a:custGeom>
            <a:avLst/>
            <a:gdLst/>
            <a:ahLst/>
            <a:cxnLst/>
            <a:rect l="l" t="t" r="r" b="b"/>
            <a:pathLst>
              <a:path w="1930" h="6002" extrusionOk="0">
                <a:moveTo>
                  <a:pt x="239" y="1"/>
                </a:moveTo>
                <a:cubicBezTo>
                  <a:pt x="1" y="430"/>
                  <a:pt x="37" y="965"/>
                  <a:pt x="322" y="1311"/>
                </a:cubicBezTo>
                <a:cubicBezTo>
                  <a:pt x="489" y="1501"/>
                  <a:pt x="703" y="1620"/>
                  <a:pt x="906" y="1727"/>
                </a:cubicBezTo>
                <a:cubicBezTo>
                  <a:pt x="977" y="1775"/>
                  <a:pt x="1049" y="1811"/>
                  <a:pt x="1120" y="1858"/>
                </a:cubicBezTo>
                <a:cubicBezTo>
                  <a:pt x="1299" y="1965"/>
                  <a:pt x="1584" y="2192"/>
                  <a:pt x="1572" y="2489"/>
                </a:cubicBezTo>
                <a:cubicBezTo>
                  <a:pt x="1561" y="2775"/>
                  <a:pt x="1275" y="2966"/>
                  <a:pt x="965" y="3180"/>
                </a:cubicBezTo>
                <a:cubicBezTo>
                  <a:pt x="608" y="3406"/>
                  <a:pt x="251" y="3644"/>
                  <a:pt x="275" y="4061"/>
                </a:cubicBezTo>
                <a:cubicBezTo>
                  <a:pt x="287" y="4335"/>
                  <a:pt x="489" y="4585"/>
                  <a:pt x="882" y="4799"/>
                </a:cubicBezTo>
                <a:cubicBezTo>
                  <a:pt x="930" y="4823"/>
                  <a:pt x="977" y="4847"/>
                  <a:pt x="1025" y="4882"/>
                </a:cubicBezTo>
                <a:cubicBezTo>
                  <a:pt x="1239" y="4990"/>
                  <a:pt x="1453" y="5097"/>
                  <a:pt x="1572" y="5275"/>
                </a:cubicBezTo>
                <a:cubicBezTo>
                  <a:pt x="1727" y="5502"/>
                  <a:pt x="1715" y="5764"/>
                  <a:pt x="1620" y="6002"/>
                </a:cubicBezTo>
                <a:lnTo>
                  <a:pt x="1834" y="6002"/>
                </a:lnTo>
                <a:cubicBezTo>
                  <a:pt x="1930" y="5728"/>
                  <a:pt x="1930" y="5418"/>
                  <a:pt x="1739" y="5156"/>
                </a:cubicBezTo>
                <a:cubicBezTo>
                  <a:pt x="1596" y="4942"/>
                  <a:pt x="1346" y="4811"/>
                  <a:pt x="1120" y="4692"/>
                </a:cubicBezTo>
                <a:cubicBezTo>
                  <a:pt x="1072" y="4668"/>
                  <a:pt x="1025" y="4644"/>
                  <a:pt x="977" y="4621"/>
                </a:cubicBezTo>
                <a:cubicBezTo>
                  <a:pt x="763" y="4501"/>
                  <a:pt x="501" y="4299"/>
                  <a:pt x="489" y="4049"/>
                </a:cubicBezTo>
                <a:cubicBezTo>
                  <a:pt x="465" y="3751"/>
                  <a:pt x="763" y="3561"/>
                  <a:pt x="1072" y="3347"/>
                </a:cubicBezTo>
                <a:cubicBezTo>
                  <a:pt x="1418" y="3120"/>
                  <a:pt x="1763" y="2882"/>
                  <a:pt x="1787" y="2489"/>
                </a:cubicBezTo>
                <a:cubicBezTo>
                  <a:pt x="1799" y="2096"/>
                  <a:pt x="1442" y="1811"/>
                  <a:pt x="1227" y="1680"/>
                </a:cubicBezTo>
                <a:cubicBezTo>
                  <a:pt x="1156" y="1632"/>
                  <a:pt x="1084" y="1596"/>
                  <a:pt x="1001" y="1549"/>
                </a:cubicBezTo>
                <a:cubicBezTo>
                  <a:pt x="810" y="1442"/>
                  <a:pt x="620" y="1334"/>
                  <a:pt x="489" y="1180"/>
                </a:cubicBezTo>
                <a:cubicBezTo>
                  <a:pt x="251" y="894"/>
                  <a:pt x="215" y="453"/>
                  <a:pt x="418" y="108"/>
                </a:cubicBezTo>
                <a:cubicBezTo>
                  <a:pt x="441" y="72"/>
                  <a:pt x="465" y="37"/>
                  <a:pt x="489"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4" name="Google Shape;3074;p43"/>
          <p:cNvSpPr/>
          <p:nvPr/>
        </p:nvSpPr>
        <p:spPr>
          <a:xfrm>
            <a:off x="10640829" y="-407932"/>
            <a:ext cx="1122121" cy="7279607"/>
          </a:xfrm>
          <a:custGeom>
            <a:avLst/>
            <a:gdLst/>
            <a:ahLst/>
            <a:cxnLst/>
            <a:rect l="l" t="t" r="r" b="b"/>
            <a:pathLst>
              <a:path w="1930" h="5990" extrusionOk="0">
                <a:moveTo>
                  <a:pt x="250" y="1"/>
                </a:moveTo>
                <a:cubicBezTo>
                  <a:pt x="250" y="13"/>
                  <a:pt x="239" y="13"/>
                  <a:pt x="239" y="25"/>
                </a:cubicBezTo>
                <a:cubicBezTo>
                  <a:pt x="0" y="442"/>
                  <a:pt x="24" y="977"/>
                  <a:pt x="322" y="1323"/>
                </a:cubicBezTo>
                <a:cubicBezTo>
                  <a:pt x="477" y="1513"/>
                  <a:pt x="691" y="1632"/>
                  <a:pt x="905" y="1751"/>
                </a:cubicBezTo>
                <a:cubicBezTo>
                  <a:pt x="977" y="1787"/>
                  <a:pt x="1048" y="1835"/>
                  <a:pt x="1120" y="1870"/>
                </a:cubicBezTo>
                <a:cubicBezTo>
                  <a:pt x="1286" y="1989"/>
                  <a:pt x="1584" y="2216"/>
                  <a:pt x="1572" y="2501"/>
                </a:cubicBezTo>
                <a:cubicBezTo>
                  <a:pt x="1560" y="2787"/>
                  <a:pt x="1263" y="2989"/>
                  <a:pt x="953" y="3192"/>
                </a:cubicBezTo>
                <a:cubicBezTo>
                  <a:pt x="608" y="3430"/>
                  <a:pt x="250" y="3668"/>
                  <a:pt x="274" y="4073"/>
                </a:cubicBezTo>
                <a:cubicBezTo>
                  <a:pt x="286" y="4359"/>
                  <a:pt x="489" y="4609"/>
                  <a:pt x="870" y="4823"/>
                </a:cubicBezTo>
                <a:cubicBezTo>
                  <a:pt x="917" y="4847"/>
                  <a:pt x="965" y="4871"/>
                  <a:pt x="1024" y="4894"/>
                </a:cubicBezTo>
                <a:cubicBezTo>
                  <a:pt x="1239" y="5014"/>
                  <a:pt x="1441" y="5121"/>
                  <a:pt x="1572" y="5299"/>
                </a:cubicBezTo>
                <a:cubicBezTo>
                  <a:pt x="1715" y="5502"/>
                  <a:pt x="1715" y="5764"/>
                  <a:pt x="1632" y="5990"/>
                </a:cubicBezTo>
                <a:lnTo>
                  <a:pt x="1846" y="5990"/>
                </a:lnTo>
                <a:cubicBezTo>
                  <a:pt x="1929" y="5716"/>
                  <a:pt x="1917" y="5418"/>
                  <a:pt x="1739" y="5180"/>
                </a:cubicBezTo>
                <a:cubicBezTo>
                  <a:pt x="1584" y="4954"/>
                  <a:pt x="1346" y="4835"/>
                  <a:pt x="1120" y="4716"/>
                </a:cubicBezTo>
                <a:cubicBezTo>
                  <a:pt x="1072" y="4692"/>
                  <a:pt x="1024" y="4668"/>
                  <a:pt x="977" y="4633"/>
                </a:cubicBezTo>
                <a:cubicBezTo>
                  <a:pt x="762" y="4513"/>
                  <a:pt x="501" y="4323"/>
                  <a:pt x="477" y="4073"/>
                </a:cubicBezTo>
                <a:cubicBezTo>
                  <a:pt x="465" y="3775"/>
                  <a:pt x="762" y="3573"/>
                  <a:pt x="1072" y="3370"/>
                </a:cubicBezTo>
                <a:cubicBezTo>
                  <a:pt x="1417" y="3144"/>
                  <a:pt x="1763" y="2906"/>
                  <a:pt x="1774" y="2513"/>
                </a:cubicBezTo>
                <a:cubicBezTo>
                  <a:pt x="1798" y="2120"/>
                  <a:pt x="1441" y="1835"/>
                  <a:pt x="1227" y="1704"/>
                </a:cubicBezTo>
                <a:cubicBezTo>
                  <a:pt x="1155" y="1656"/>
                  <a:pt x="1084" y="1608"/>
                  <a:pt x="1001" y="1573"/>
                </a:cubicBezTo>
                <a:cubicBezTo>
                  <a:pt x="798" y="1454"/>
                  <a:pt x="608" y="1358"/>
                  <a:pt x="477" y="1192"/>
                </a:cubicBezTo>
                <a:cubicBezTo>
                  <a:pt x="239" y="918"/>
                  <a:pt x="215" y="477"/>
                  <a:pt x="417" y="120"/>
                </a:cubicBezTo>
                <a:cubicBezTo>
                  <a:pt x="441" y="84"/>
                  <a:pt x="465" y="49"/>
                  <a:pt x="50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5" name="Google Shape;3075;p43"/>
          <p:cNvSpPr/>
          <p:nvPr/>
        </p:nvSpPr>
        <p:spPr>
          <a:xfrm>
            <a:off x="11623994" y="-421300"/>
            <a:ext cx="1121540" cy="7263808"/>
          </a:xfrm>
          <a:custGeom>
            <a:avLst/>
            <a:gdLst/>
            <a:ahLst/>
            <a:cxnLst/>
            <a:rect l="l" t="t" r="r" b="b"/>
            <a:pathLst>
              <a:path w="1929" h="5977" extrusionOk="0">
                <a:moveTo>
                  <a:pt x="262" y="0"/>
                </a:moveTo>
                <a:cubicBezTo>
                  <a:pt x="262" y="12"/>
                  <a:pt x="250" y="24"/>
                  <a:pt x="250" y="36"/>
                </a:cubicBezTo>
                <a:cubicBezTo>
                  <a:pt x="0" y="464"/>
                  <a:pt x="36" y="1000"/>
                  <a:pt x="334" y="1345"/>
                </a:cubicBezTo>
                <a:cubicBezTo>
                  <a:pt x="488" y="1524"/>
                  <a:pt x="703" y="1643"/>
                  <a:pt x="905" y="1762"/>
                </a:cubicBezTo>
                <a:cubicBezTo>
                  <a:pt x="976" y="1810"/>
                  <a:pt x="1048" y="1846"/>
                  <a:pt x="1119" y="1893"/>
                </a:cubicBezTo>
                <a:cubicBezTo>
                  <a:pt x="1298" y="2000"/>
                  <a:pt x="1596" y="2227"/>
                  <a:pt x="1584" y="2512"/>
                </a:cubicBezTo>
                <a:cubicBezTo>
                  <a:pt x="1572" y="2810"/>
                  <a:pt x="1274" y="3000"/>
                  <a:pt x="965" y="3203"/>
                </a:cubicBezTo>
                <a:cubicBezTo>
                  <a:pt x="619" y="3441"/>
                  <a:pt x="262" y="3679"/>
                  <a:pt x="286" y="4096"/>
                </a:cubicBezTo>
                <a:cubicBezTo>
                  <a:pt x="298" y="4370"/>
                  <a:pt x="500" y="4620"/>
                  <a:pt x="881" y="4834"/>
                </a:cubicBezTo>
                <a:cubicBezTo>
                  <a:pt x="929" y="4858"/>
                  <a:pt x="976" y="4882"/>
                  <a:pt x="1024" y="4905"/>
                </a:cubicBezTo>
                <a:cubicBezTo>
                  <a:pt x="1250" y="5025"/>
                  <a:pt x="1453" y="5132"/>
                  <a:pt x="1584" y="5310"/>
                </a:cubicBezTo>
                <a:cubicBezTo>
                  <a:pt x="1715" y="5513"/>
                  <a:pt x="1727" y="5751"/>
                  <a:pt x="1643" y="5977"/>
                </a:cubicBezTo>
                <a:cubicBezTo>
                  <a:pt x="1727" y="5965"/>
                  <a:pt x="1786" y="5965"/>
                  <a:pt x="1858" y="5965"/>
                </a:cubicBezTo>
                <a:cubicBezTo>
                  <a:pt x="1929" y="5715"/>
                  <a:pt x="1917" y="5429"/>
                  <a:pt x="1750" y="5191"/>
                </a:cubicBezTo>
                <a:cubicBezTo>
                  <a:pt x="1596" y="4977"/>
                  <a:pt x="1357" y="4846"/>
                  <a:pt x="1119" y="4727"/>
                </a:cubicBezTo>
                <a:cubicBezTo>
                  <a:pt x="1084" y="4703"/>
                  <a:pt x="1024" y="4679"/>
                  <a:pt x="988" y="4655"/>
                </a:cubicBezTo>
                <a:cubicBezTo>
                  <a:pt x="762" y="4536"/>
                  <a:pt x="500" y="4334"/>
                  <a:pt x="488" y="4084"/>
                </a:cubicBezTo>
                <a:cubicBezTo>
                  <a:pt x="476" y="3786"/>
                  <a:pt x="762" y="3584"/>
                  <a:pt x="1084" y="3381"/>
                </a:cubicBezTo>
                <a:cubicBezTo>
                  <a:pt x="1417" y="3155"/>
                  <a:pt x="1774" y="2917"/>
                  <a:pt x="1786" y="2524"/>
                </a:cubicBezTo>
                <a:cubicBezTo>
                  <a:pt x="1798" y="2131"/>
                  <a:pt x="1453" y="1846"/>
                  <a:pt x="1238" y="1715"/>
                </a:cubicBezTo>
                <a:cubicBezTo>
                  <a:pt x="1167" y="1667"/>
                  <a:pt x="1084" y="1631"/>
                  <a:pt x="1012" y="1584"/>
                </a:cubicBezTo>
                <a:cubicBezTo>
                  <a:pt x="810" y="1476"/>
                  <a:pt x="619" y="1369"/>
                  <a:pt x="488" y="1215"/>
                </a:cubicBezTo>
                <a:cubicBezTo>
                  <a:pt x="250" y="929"/>
                  <a:pt x="226" y="488"/>
                  <a:pt x="429" y="143"/>
                </a:cubicBezTo>
                <a:cubicBezTo>
                  <a:pt x="453" y="95"/>
                  <a:pt x="488" y="48"/>
                  <a:pt x="512"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6" name="Google Shape;3076;p43"/>
          <p:cNvSpPr/>
          <p:nvPr/>
        </p:nvSpPr>
        <p:spPr>
          <a:xfrm>
            <a:off x="10300971" y="609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7" name="Google Shape;3077;p43"/>
          <p:cNvSpPr/>
          <p:nvPr/>
        </p:nvSpPr>
        <p:spPr>
          <a:xfrm>
            <a:off x="10583589" y="2236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8" name="Google Shape;3078;p43"/>
          <p:cNvSpPr/>
          <p:nvPr/>
        </p:nvSpPr>
        <p:spPr>
          <a:xfrm>
            <a:off x="11107632" y="1166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9" name="Google Shape;3079;p43"/>
          <p:cNvSpPr/>
          <p:nvPr/>
        </p:nvSpPr>
        <p:spPr>
          <a:xfrm flipH="1">
            <a:off x="1631327" y="3911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0" name="Google Shape;3080;p43"/>
          <p:cNvSpPr/>
          <p:nvPr/>
        </p:nvSpPr>
        <p:spPr>
          <a:xfrm flipH="1">
            <a:off x="897437" y="5538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1" name="Google Shape;3081;p43"/>
          <p:cNvSpPr/>
          <p:nvPr/>
        </p:nvSpPr>
        <p:spPr>
          <a:xfrm flipH="1">
            <a:off x="638155" y="4468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956901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135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22/05/2025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2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0366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hasCustomPrompt="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hasCustomPrompt="1"/>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22/05/2025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64660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hasCustomPrompt="1"/>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22/05/2025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3704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theme" Target="../theme/theme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theme" Target="../theme/theme3.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6" Type="http://schemas.openxmlformats.org/officeDocument/2006/relationships/theme" Target="../theme/theme4.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45802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B45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418441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B45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46852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05754142"/>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25.xml"/><Relationship Id="rId6" Type="http://schemas.openxmlformats.org/officeDocument/2006/relationships/image" Target="../media/image40.png"/><Relationship Id="rId5" Type="http://schemas.microsoft.com/office/2007/relationships/hdphoto" Target="../media/hdphoto1.wdp"/><Relationship Id="rId10"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42.png"/></Relationships>
</file>

<file path=ppt/slides/_rels/slide1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image" Target="../media/image32.sv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image" Target="../media/image32.sv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image" Target="../media/image32.sv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89.svg"/><Relationship Id="rId3" Type="http://schemas.openxmlformats.org/officeDocument/2006/relationships/image" Target="../media/image39.svg"/><Relationship Id="rId7" Type="http://schemas.openxmlformats.org/officeDocument/2006/relationships/image" Target="../media/image67.png"/><Relationship Id="rId12" Type="http://schemas.openxmlformats.org/officeDocument/2006/relationships/image" Target="../media/image70.png"/><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66.png"/><Relationship Id="rId11" Type="http://schemas.openxmlformats.org/officeDocument/2006/relationships/image" Target="../media/image87.svg"/><Relationship Id="rId5" Type="http://schemas.openxmlformats.org/officeDocument/2006/relationships/image" Target="../media/image32.svg"/><Relationship Id="rId10" Type="http://schemas.openxmlformats.org/officeDocument/2006/relationships/image" Target="../media/image69.png"/><Relationship Id="rId4" Type="http://schemas.openxmlformats.org/officeDocument/2006/relationships/image" Target="../media/image26.png"/><Relationship Id="rId9" Type="http://schemas.openxmlformats.org/officeDocument/2006/relationships/image" Target="../media/image85.svg"/></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19.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1.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5.jpg"/><Relationship Id="rId7" Type="http://schemas.openxmlformats.org/officeDocument/2006/relationships/image" Target="../media/image61.svg"/><Relationship Id="rId12" Type="http://schemas.openxmlformats.org/officeDocument/2006/relationships/image" Target="../media/image52.png"/><Relationship Id="rId17" Type="http://schemas.openxmlformats.org/officeDocument/2006/relationships/image" Target="../media/image56.png"/><Relationship Id="rId2" Type="http://schemas.openxmlformats.org/officeDocument/2006/relationships/notesSlide" Target="../notesSlides/notesSlide1.xml"/><Relationship Id="rId16"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1.png"/><Relationship Id="rId5" Type="http://schemas.openxmlformats.org/officeDocument/2006/relationships/image" Target="../media/image59.svg"/><Relationship Id="rId15" Type="http://schemas.openxmlformats.org/officeDocument/2006/relationships/image" Target="../media/image69.svg"/><Relationship Id="rId10"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image" Target="../media/image49.png"/><Relationship Id="rId14" Type="http://schemas.openxmlformats.org/officeDocument/2006/relationships/image" Target="../media/image54.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25.xml"/><Relationship Id="rId6" Type="http://schemas.openxmlformats.org/officeDocument/2006/relationships/image" Target="../media/image40.png"/><Relationship Id="rId5" Type="http://schemas.microsoft.com/office/2007/relationships/hdphoto" Target="../media/hdphoto1.wdp"/><Relationship Id="rId4" Type="http://schemas.openxmlformats.org/officeDocument/2006/relationships/image" Target="../media/image39.png"/><Relationship Id="rId9"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74.svg"/><Relationship Id="rId7"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6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3" Type="http://schemas.openxmlformats.org/officeDocument/2006/relationships/image" Target="../media/image63.jpg"/><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68.xml"/><Relationship Id="rId6" Type="http://schemas.openxmlformats.org/officeDocument/2006/relationships/image" Target="../media/image65.png"/><Relationship Id="rId5" Type="http://schemas.microsoft.com/office/2007/relationships/hdphoto" Target="../media/hdphoto3.wdp"/><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58.png"/><Relationship Id="rId1" Type="http://schemas.openxmlformats.org/officeDocument/2006/relationships/slideLayout" Target="../slideLayouts/slideLayout68.xml"/><Relationship Id="rId6" Type="http://schemas.openxmlformats.org/officeDocument/2006/relationships/image" Target="../media/image62.png"/><Relationship Id="rId5" Type="http://schemas.openxmlformats.org/officeDocument/2006/relationships/image" Target="../media/image60.png"/><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3" Type="http://schemas.openxmlformats.org/officeDocument/2006/relationships/image" Target="../media/image74.svg"/><Relationship Id="rId7"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68.xml"/><Relationship Id="rId6" Type="http://schemas.openxmlformats.org/officeDocument/2006/relationships/image" Target="../media/image62.png"/><Relationship Id="rId5" Type="http://schemas.openxmlformats.org/officeDocument/2006/relationships/image" Target="../media/image60.png"/><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58.png"/><Relationship Id="rId1" Type="http://schemas.openxmlformats.org/officeDocument/2006/relationships/slideLayout" Target="../slideLayouts/slideLayout68.xml"/><Relationship Id="rId6" Type="http://schemas.openxmlformats.org/officeDocument/2006/relationships/image" Target="../media/image62.png"/><Relationship Id="rId5" Type="http://schemas.openxmlformats.org/officeDocument/2006/relationships/image" Target="../media/image60.png"/><Relationship Id="rId4"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2" cstate="print">
            <a:extLst>
              <a:ext uri="{28A0092B-C50C-407E-A947-70E740481C1C}">
                <a14:useLocalDpi xmlns:a14="http://schemas.microsoft.com/office/drawing/2010/main" val="0"/>
              </a:ext>
            </a:extLst>
          </a:blip>
          <a:srcRect r="71744"/>
          <a:stretch/>
        </p:blipFill>
        <p:spPr>
          <a:xfrm rot="21373043">
            <a:off x="-129807" y="2783134"/>
            <a:ext cx="3324947" cy="2534438"/>
          </a:xfrm>
          <a:prstGeom prst="rect">
            <a:avLst/>
          </a:prstGeom>
        </p:spPr>
      </p:pic>
      <p:grpSp>
        <p:nvGrpSpPr>
          <p:cNvPr id="13" name="组合 11"/>
          <p:cNvGrpSpPr/>
          <p:nvPr/>
        </p:nvGrpSpPr>
        <p:grpSpPr>
          <a:xfrm>
            <a:off x="3846746" y="155687"/>
            <a:ext cx="4406172" cy="1051298"/>
            <a:chOff x="2959806" y="1229077"/>
            <a:chExt cx="5725692" cy="1250478"/>
          </a:xfrm>
        </p:grpSpPr>
        <p:pic>
          <p:nvPicPr>
            <p:cNvPr id="14"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9806" y="1229077"/>
              <a:ext cx="1354683" cy="1250478"/>
            </a:xfrm>
            <a:prstGeom prst="rect">
              <a:avLst/>
            </a:prstGeom>
          </p:spPr>
        </p:pic>
        <p:pic>
          <p:nvPicPr>
            <p:cNvPr id="15" name="图片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30815" y="1229077"/>
              <a:ext cx="1354683" cy="1250478"/>
            </a:xfrm>
            <a:prstGeom prst="rect">
              <a:avLst/>
            </a:prstGeom>
          </p:spPr>
        </p:pic>
      </p:grpSp>
      <p:pic>
        <p:nvPicPr>
          <p:cNvPr id="4098" name="Picture 2" descr="Road Asphalt, Woodland Road, angle, text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 b="100000" l="100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3985" y="5166069"/>
            <a:ext cx="1279598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ad Asphalt, Woodland Road, angle, text png | PNGEgg"/>
          <p:cNvPicPr>
            <a:picLocks noChangeAspect="1" noChangeArrowheads="1"/>
          </p:cNvPicPr>
          <p:nvPr/>
        </p:nvPicPr>
        <p:blipFill rotWithShape="1">
          <a:blip r:embed="rId6">
            <a:extLst>
              <a:ext uri="{28A0092B-C50C-407E-A947-70E740481C1C}">
                <a14:useLocalDpi xmlns:a14="http://schemas.microsoft.com/office/drawing/2010/main" val="0"/>
              </a:ext>
            </a:extLst>
          </a:blip>
          <a:srcRect t="64319"/>
          <a:stretch/>
        </p:blipFill>
        <p:spPr bwMode="auto">
          <a:xfrm>
            <a:off x="0" y="5100099"/>
            <a:ext cx="12221773" cy="85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mily Travel Vector, Person, Human, People, Poster Transparent Png –  Pngset.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02" b="95313" l="8000" r="92400"/>
                    </a14:imgEffect>
                  </a14:imgLayer>
                </a14:imgProps>
              </a:ext>
              <a:ext uri="{28A0092B-C50C-407E-A947-70E740481C1C}">
                <a14:useLocalDpi xmlns:a14="http://schemas.microsoft.com/office/drawing/2010/main" val="0"/>
              </a:ext>
            </a:extLst>
          </a:blip>
          <a:srcRect/>
          <a:stretch>
            <a:fillRect/>
          </a:stretch>
        </p:blipFill>
        <p:spPr bwMode="auto">
          <a:xfrm>
            <a:off x="2471416" y="3126271"/>
            <a:ext cx="7262141" cy="32534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1256EDC2-6405-BB83-F24A-4B296CADA51B}"/>
              </a:ext>
            </a:extLst>
          </p:cNvPr>
          <p:cNvPicPr>
            <a:picLocks noChangeAspect="1"/>
          </p:cNvPicPr>
          <p:nvPr/>
        </p:nvPicPr>
        <p:blipFill>
          <a:blip r:embed="rId9"/>
          <a:stretch>
            <a:fillRect/>
          </a:stretch>
        </p:blipFill>
        <p:spPr>
          <a:xfrm>
            <a:off x="229717" y="1311309"/>
            <a:ext cx="10649599" cy="2432016"/>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xmlns="" id="{EE2AD78A-B8AD-8CB1-236A-257F3FCA9E8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9801" y="113327"/>
            <a:ext cx="1928833" cy="1928833"/>
          </a:xfrm>
          <a:prstGeom prst="rect">
            <a:avLst/>
          </a:prstGeom>
        </p:spPr>
      </p:pic>
    </p:spTree>
    <p:extLst>
      <p:ext uri="{BB962C8B-B14F-4D97-AF65-F5344CB8AC3E}">
        <p14:creationId xmlns:p14="http://schemas.microsoft.com/office/powerpoint/2010/main" val="4034355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900" tmFilter="0, 0; .2, .5; .8, .5; 1, 0"/>
                                        <p:tgtEl>
                                          <p:spTgt spid="13"/>
                                        </p:tgtEl>
                                      </p:cBhvr>
                                    </p:animEffect>
                                    <p:animScale>
                                      <p:cBhvr>
                                        <p:cTn id="7" dur="950" autoRev="1" fill="hold"/>
                                        <p:tgtEl>
                                          <p:spTgt spid="13"/>
                                        </p:tgtEl>
                                      </p:cBhvr>
                                      <p:by x="105000" y="105000"/>
                                    </p:animScale>
                                  </p:childTnLst>
                                </p:cTn>
                              </p:par>
                              <p:par>
                                <p:cTn id="8" presetID="58" presetClass="path" presetSubtype="0" accel="50000" decel="50000" fill="hold" nodeType="withEffect">
                                  <p:stCondLst>
                                    <p:cond delay="0"/>
                                  </p:stCondLst>
                                  <p:childTnLst>
                                    <p:animMotion origin="layout" path="M 0.02057 -0.00857 L -0.04531 -0.08519 C -0.06002 -0.10139 -0.06797 -0.12546 -0.06797 -0.1507 C -0.06797 -0.17917 -0.06002 -0.20162 -0.04531 -0.21782 L 0.02057 -0.29398 " pathEditMode="relative" rAng="0" ptsTypes="AAAAA">
                                      <p:cBhvr>
                                        <p:cTn id="9" dur="1700" fill="hold"/>
                                        <p:tgtEl>
                                          <p:spTgt spid="11"/>
                                        </p:tgtEl>
                                        <p:attrNameLst>
                                          <p:attrName>ppt_x</p:attrName>
                                          <p:attrName>ppt_y</p:attrName>
                                        </p:attrNameLst>
                                      </p:cBhvr>
                                      <p:rCtr x="-4427" y="-14282"/>
                                    </p:animMotion>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xmlns=""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xmlns=""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xmlns=""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xmlns=""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grpSp>
        <p:nvGrpSpPr>
          <p:cNvPr id="12" name="Group 11"/>
          <p:cNvGrpSpPr/>
          <p:nvPr/>
        </p:nvGrpSpPr>
        <p:grpSpPr>
          <a:xfrm>
            <a:off x="304960" y="228601"/>
            <a:ext cx="11751205" cy="1164264"/>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vi-VN"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Trao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đổi về những điểm cần lưu ý khi viết báo cáo công việc.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xmlns="" id="{4147A61F-3493-FE6F-AF6B-CEB7464C8D08}"/>
              </a:ext>
            </a:extLst>
          </p:cNvPr>
          <p:cNvSpPr/>
          <p:nvPr/>
        </p:nvSpPr>
        <p:spPr>
          <a:xfrm>
            <a:off x="414671" y="1637413"/>
            <a:ext cx="11502348"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Nhóm 28">
            <a:extLst>
              <a:ext uri="{FF2B5EF4-FFF2-40B4-BE49-F238E27FC236}">
                <a16:creationId xmlns:a16="http://schemas.microsoft.com/office/drawing/2014/main" xmlns="" id="{3BDB8A03-401B-B771-181E-E3990F6F8A76}"/>
              </a:ext>
            </a:extLst>
          </p:cNvPr>
          <p:cNvGrpSpPr/>
          <p:nvPr/>
        </p:nvGrpSpPr>
        <p:grpSpPr>
          <a:xfrm>
            <a:off x="904875" y="2085510"/>
            <a:ext cx="10706099" cy="3583807"/>
            <a:chOff x="11072435" y="4357595"/>
            <a:chExt cx="6226676" cy="1694573"/>
          </a:xfrm>
        </p:grpSpPr>
        <p:sp>
          <p:nvSpPr>
            <p:cNvPr id="5" name="Hình chữ nhật: Góc Tròn 29">
              <a:extLst>
                <a:ext uri="{FF2B5EF4-FFF2-40B4-BE49-F238E27FC236}">
                  <a16:creationId xmlns:a16="http://schemas.microsoft.com/office/drawing/2014/main" xmlns="" id="{96635CE1-7905-B745-3C8C-10BB0881B323}"/>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ình chữ nhật 30">
              <a:extLst>
                <a:ext uri="{FF2B5EF4-FFF2-40B4-BE49-F238E27FC236}">
                  <a16:creationId xmlns:a16="http://schemas.microsoft.com/office/drawing/2014/main" xmlns="" id="{6628342A-20A8-612F-EE97-8BB1B6D98DFD}"/>
                </a:ext>
              </a:extLst>
            </p:cNvPr>
            <p:cNvSpPr/>
            <p:nvPr/>
          </p:nvSpPr>
          <p:spPr>
            <a:xfrm>
              <a:off x="11090157" y="4481921"/>
              <a:ext cx="6199917" cy="1426189"/>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rPr>
                <a:t>Trước khi viết:</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rPr>
                <a:t>Dựa vào đâu để xác định những nội dung cần báo cáo?</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rPr>
                <a:t>Bằng cách nào có thể thu thập đầy đủ thông tin, số liệu cần thiết?</a:t>
              </a:r>
              <a:endParaRPr kumimoji="0" lang="en-US" sz="32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rPr>
                <a:t>Vì sao cần lập bảng biểu trong bản báo cáo?</a:t>
              </a:r>
              <a:endParaRPr kumimoji="0" lang="en-US" sz="32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ln w="0"/>
                  <a:solidFill>
                    <a:prstClr val="black"/>
                  </a:solidFill>
                  <a:latin typeface="Calibri" panose="020F0502020204030204" pitchFamily="34" charset="0"/>
                  <a:cs typeface="Calibri" panose="020F0502020204030204" pitchFamily="34" charset="0"/>
                </a:rPr>
                <a:t>.........</a:t>
              </a:r>
              <a:endParaRPr kumimoji="0" lang="vi-VN" sz="32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779168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xmlns=""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xmlns=""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xmlns=""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xmlns=""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grpSp>
        <p:nvGrpSpPr>
          <p:cNvPr id="12" name="Group 11"/>
          <p:cNvGrpSpPr/>
          <p:nvPr/>
        </p:nvGrpSpPr>
        <p:grpSpPr>
          <a:xfrm>
            <a:off x="304960" y="228601"/>
            <a:ext cx="11751205" cy="1164264"/>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vi-VN"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Trao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đổi về những điểm cần lưu ý khi viết báo cáo công việc.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xmlns="" id="{4147A61F-3493-FE6F-AF6B-CEB7464C8D08}"/>
              </a:ext>
            </a:extLst>
          </p:cNvPr>
          <p:cNvSpPr/>
          <p:nvPr/>
        </p:nvSpPr>
        <p:spPr>
          <a:xfrm>
            <a:off x="414671" y="1637413"/>
            <a:ext cx="11502348"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Nhóm 28">
            <a:extLst>
              <a:ext uri="{FF2B5EF4-FFF2-40B4-BE49-F238E27FC236}">
                <a16:creationId xmlns:a16="http://schemas.microsoft.com/office/drawing/2014/main" xmlns="" id="{3BDB8A03-401B-B771-181E-E3990F6F8A76}"/>
              </a:ext>
            </a:extLst>
          </p:cNvPr>
          <p:cNvGrpSpPr/>
          <p:nvPr/>
        </p:nvGrpSpPr>
        <p:grpSpPr>
          <a:xfrm>
            <a:off x="904875" y="2085510"/>
            <a:ext cx="10706099" cy="3583807"/>
            <a:chOff x="11072435" y="4357595"/>
            <a:chExt cx="6226676" cy="1694573"/>
          </a:xfrm>
        </p:grpSpPr>
        <p:sp>
          <p:nvSpPr>
            <p:cNvPr id="5" name="Hình chữ nhật: Góc Tròn 29">
              <a:extLst>
                <a:ext uri="{FF2B5EF4-FFF2-40B4-BE49-F238E27FC236}">
                  <a16:creationId xmlns:a16="http://schemas.microsoft.com/office/drawing/2014/main" xmlns="" id="{96635CE1-7905-B745-3C8C-10BB0881B323}"/>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ình chữ nhật 30">
              <a:extLst>
                <a:ext uri="{FF2B5EF4-FFF2-40B4-BE49-F238E27FC236}">
                  <a16:creationId xmlns:a16="http://schemas.microsoft.com/office/drawing/2014/main" xmlns="" id="{6628342A-20A8-612F-EE97-8BB1B6D98DFD}"/>
                </a:ext>
              </a:extLst>
            </p:cNvPr>
            <p:cNvSpPr/>
            <p:nvPr/>
          </p:nvSpPr>
          <p:spPr>
            <a:xfrm>
              <a:off x="11090157" y="4481921"/>
              <a:ext cx="6199917" cy="1426190"/>
            </a:xfrm>
            <a:prstGeom prst="rect">
              <a:avLst/>
            </a:prstGeom>
            <a:noFill/>
          </p:spPr>
          <p:txBody>
            <a:bodyPr wrap="square" lIns="60960" tIns="30480" rIns="60960" bIns="30480">
              <a:spAutoFit/>
            </a:bodyPr>
            <a:lstStyle/>
            <a:p>
              <a:pPr marR="0" lvl="0" algn="just" defTabSz="60963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Trong khi viết:</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Cần chú ý điều gì khi viết quốc hiệu, tiêu ngữ (hoặc tên tổ chức)?</a:t>
              </a:r>
              <a:endParaRPr kumimoji="0" lang="en-US" sz="32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Trình bày các công việc như thế nào để dễ theo dõi?</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Làm thế nào để trình bày bảng biểu khoa học, đẹp mắt?</a:t>
              </a:r>
              <a:endParaRPr kumimoji="0" lang="en-US" sz="32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ln w="0"/>
                  <a:solidFill>
                    <a:prstClr val="black"/>
                  </a:solidFill>
                  <a:latin typeface="Calibri" panose="020F0502020204030204" pitchFamily="34" charset="0"/>
                  <a:cs typeface="Calibri" panose="020F0502020204030204" pitchFamily="34" charset="0"/>
                </a:rPr>
                <a:t>......</a:t>
              </a:r>
              <a:endParaRPr kumimoji="0" lang="vi-VN" sz="32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57008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xmlns=""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xmlns=""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xmlns=""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xmlns=""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grpSp>
        <p:nvGrpSpPr>
          <p:cNvPr id="12" name="Group 11"/>
          <p:cNvGrpSpPr/>
          <p:nvPr/>
        </p:nvGrpSpPr>
        <p:grpSpPr>
          <a:xfrm>
            <a:off x="304960" y="228601"/>
            <a:ext cx="11751205" cy="1164264"/>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vi-VN"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Trao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đổi về những điểm cần lưu ý khi viết báo cáo công việc.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xmlns="" id="{4147A61F-3493-FE6F-AF6B-CEB7464C8D08}"/>
              </a:ext>
            </a:extLst>
          </p:cNvPr>
          <p:cNvSpPr/>
          <p:nvPr/>
        </p:nvSpPr>
        <p:spPr>
          <a:xfrm>
            <a:off x="414671" y="1637413"/>
            <a:ext cx="11502348"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Nhóm 28">
            <a:extLst>
              <a:ext uri="{FF2B5EF4-FFF2-40B4-BE49-F238E27FC236}">
                <a16:creationId xmlns:a16="http://schemas.microsoft.com/office/drawing/2014/main" xmlns="" id="{3BDB8A03-401B-B771-181E-E3990F6F8A76}"/>
              </a:ext>
            </a:extLst>
          </p:cNvPr>
          <p:cNvGrpSpPr/>
          <p:nvPr/>
        </p:nvGrpSpPr>
        <p:grpSpPr>
          <a:xfrm>
            <a:off x="904875" y="2085510"/>
            <a:ext cx="10706099" cy="3583807"/>
            <a:chOff x="11072435" y="4357595"/>
            <a:chExt cx="6226676" cy="1694573"/>
          </a:xfrm>
        </p:grpSpPr>
        <p:sp>
          <p:nvSpPr>
            <p:cNvPr id="5" name="Hình chữ nhật: Góc Tròn 29">
              <a:extLst>
                <a:ext uri="{FF2B5EF4-FFF2-40B4-BE49-F238E27FC236}">
                  <a16:creationId xmlns:a16="http://schemas.microsoft.com/office/drawing/2014/main" xmlns="" id="{96635CE1-7905-B745-3C8C-10BB0881B323}"/>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ình chữ nhật 30">
              <a:extLst>
                <a:ext uri="{FF2B5EF4-FFF2-40B4-BE49-F238E27FC236}">
                  <a16:creationId xmlns:a16="http://schemas.microsoft.com/office/drawing/2014/main" xmlns="" id="{6628342A-20A8-612F-EE97-8BB1B6D98DFD}"/>
                </a:ext>
              </a:extLst>
            </p:cNvPr>
            <p:cNvSpPr/>
            <p:nvPr/>
          </p:nvSpPr>
          <p:spPr>
            <a:xfrm>
              <a:off x="11090157" y="4481921"/>
              <a:ext cx="6199917" cy="1302489"/>
            </a:xfrm>
            <a:prstGeom prst="rect">
              <a:avLst/>
            </a:prstGeom>
            <a:noFill/>
          </p:spPr>
          <p:txBody>
            <a:bodyPr wrap="square" lIns="60960" tIns="30480" rIns="60960" bIns="30480">
              <a:spAutoFit/>
            </a:bodyPr>
            <a:lstStyle/>
            <a:p>
              <a:pPr marR="0" lvl="0" algn="just" defTabSz="609630" rtl="0" eaLnBrk="1" fontAlgn="auto" latinLnBrk="0" hangingPunct="1">
                <a:lnSpc>
                  <a:spcPct val="100000"/>
                </a:lnSpc>
                <a:spcBef>
                  <a:spcPts val="0"/>
                </a:spcBef>
                <a:spcAft>
                  <a:spcPts val="0"/>
                </a:spcAft>
                <a:buClrTx/>
                <a:buSzTx/>
                <a:tabLst/>
                <a:defRPr/>
              </a:pPr>
              <a:r>
                <a:rPr kumimoji="0" lang="vi-VN" sz="35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Sau khi viết:</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5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Rà soát nội dung báo cáo như thế nào để phát hiện lỗi?</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5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Căn cứ vào đâu để biết bản báo cáo được trình bày đúng yêu cầu?</a:t>
              </a:r>
              <a:endParaRPr kumimoji="0" lang="en-US" sz="35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500" dirty="0">
                  <a:ln w="0"/>
                  <a:solidFill>
                    <a:prstClr val="black"/>
                  </a:solidFill>
                  <a:latin typeface="Calibri" panose="020F0502020204030204" pitchFamily="34" charset="0"/>
                  <a:cs typeface="Calibri" panose="020F0502020204030204" pitchFamily="34" charset="0"/>
                </a:rPr>
                <a:t>..............</a:t>
              </a:r>
              <a:endParaRPr kumimoji="0" lang="vi-VN" sz="35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084244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xmlns=""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xmlns=""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xmlns=""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xmlns=""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xmlns="" id="{4147A61F-3493-FE6F-AF6B-CEB7464C8D08}"/>
              </a:ext>
            </a:extLst>
          </p:cNvPr>
          <p:cNvSpPr/>
          <p:nvPr/>
        </p:nvSpPr>
        <p:spPr>
          <a:xfrm>
            <a:off x="414671" y="514351"/>
            <a:ext cx="11502348" cy="60852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xmlns="" id="{0629B2D5-D85E-BED1-6B6F-52F96522585D}"/>
              </a:ext>
            </a:extLst>
          </p:cNvPr>
          <p:cNvPicPr>
            <a:picLocks noChangeAspect="1"/>
          </p:cNvPicPr>
          <p:nvPr/>
        </p:nvPicPr>
        <p:blipFill>
          <a:blip r:embed="rId7"/>
          <a:stretch>
            <a:fillRect/>
          </a:stretch>
        </p:blipFill>
        <p:spPr>
          <a:xfrm>
            <a:off x="0" y="173311"/>
            <a:ext cx="3596952" cy="1005927"/>
          </a:xfrm>
          <a:prstGeom prst="rect">
            <a:avLst/>
          </a:prstGeom>
        </p:spPr>
      </p:pic>
      <p:grpSp>
        <p:nvGrpSpPr>
          <p:cNvPr id="17" name="Group 16">
            <a:extLst>
              <a:ext uri="{FF2B5EF4-FFF2-40B4-BE49-F238E27FC236}">
                <a16:creationId xmlns:a16="http://schemas.microsoft.com/office/drawing/2014/main" xmlns="" id="{64DF6BAD-4446-E6BA-EBDF-E058D15EB428}"/>
              </a:ext>
            </a:extLst>
          </p:cNvPr>
          <p:cNvGrpSpPr/>
          <p:nvPr/>
        </p:nvGrpSpPr>
        <p:grpSpPr>
          <a:xfrm>
            <a:off x="4552951" y="175873"/>
            <a:ext cx="4333874" cy="1043280"/>
            <a:chOff x="4495801" y="185398"/>
            <a:chExt cx="4333874" cy="1043280"/>
          </a:xfrm>
        </p:grpSpPr>
        <p:sp>
          <p:nvSpPr>
            <p:cNvPr id="15" name="Freeform 7">
              <a:extLst>
                <a:ext uri="{FF2B5EF4-FFF2-40B4-BE49-F238E27FC236}">
                  <a16:creationId xmlns:a16="http://schemas.microsoft.com/office/drawing/2014/main" xmlns="" id="{30005E7D-5656-306D-ECB0-B6666348D856}"/>
                </a:ext>
              </a:extLst>
            </p:cNvPr>
            <p:cNvSpPr/>
            <p:nvPr/>
          </p:nvSpPr>
          <p:spPr>
            <a:xfrm>
              <a:off x="4495801" y="185398"/>
              <a:ext cx="4333874" cy="104328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xmlns="" id="{9635929E-A679-1068-A251-D44F16D0538C}"/>
                </a:ext>
              </a:extLst>
            </p:cNvPr>
            <p:cNvSpPr txBox="1"/>
            <p:nvPr/>
          </p:nvSpPr>
          <p:spPr>
            <a:xfrm>
              <a:off x="4648200" y="409575"/>
              <a:ext cx="4067175"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Báo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việc</a:t>
              </a:r>
              <a:endParaRPr lang="en-US" sz="3200" b="1" dirty="0">
                <a:latin typeface="Cambria" panose="02040503050406030204" pitchFamily="18" charset="0"/>
                <a:ea typeface="Cambria" panose="02040503050406030204" pitchFamily="18" charset="0"/>
              </a:endParaRPr>
            </a:p>
          </p:txBody>
        </p:sp>
      </p:grpSp>
      <p:cxnSp>
        <p:nvCxnSpPr>
          <p:cNvPr id="19" name="Straight Connector 18">
            <a:extLst>
              <a:ext uri="{FF2B5EF4-FFF2-40B4-BE49-F238E27FC236}">
                <a16:creationId xmlns:a16="http://schemas.microsoft.com/office/drawing/2014/main" xmlns="" id="{FCB3448B-E5FA-D713-DE2E-609904D7AC37}"/>
              </a:ext>
            </a:extLst>
          </p:cNvPr>
          <p:cNvCxnSpPr>
            <a:cxnSpLocks/>
          </p:cNvCxnSpPr>
          <p:nvPr/>
        </p:nvCxnSpPr>
        <p:spPr>
          <a:xfrm flipH="1">
            <a:off x="3352800" y="1219200"/>
            <a:ext cx="2857500" cy="9239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xmlns="" id="{599E7824-F4E0-F82D-573C-16F30FF67589}"/>
              </a:ext>
            </a:extLst>
          </p:cNvPr>
          <p:cNvGrpSpPr/>
          <p:nvPr/>
        </p:nvGrpSpPr>
        <p:grpSpPr>
          <a:xfrm>
            <a:off x="2097599" y="1799135"/>
            <a:ext cx="3036375" cy="1068480"/>
            <a:chOff x="868874" y="1637210"/>
            <a:chExt cx="3036375" cy="1068480"/>
          </a:xfrm>
        </p:grpSpPr>
        <p:sp>
          <p:nvSpPr>
            <p:cNvPr id="20" name="Freeform 10">
              <a:extLst>
                <a:ext uri="{FF2B5EF4-FFF2-40B4-BE49-F238E27FC236}">
                  <a16:creationId xmlns:a16="http://schemas.microsoft.com/office/drawing/2014/main" xmlns="" id="{32A88873-89B3-EEC1-45C5-009E75927594}"/>
                </a:ext>
              </a:extLst>
            </p:cNvPr>
            <p:cNvSpPr/>
            <p:nvPr/>
          </p:nvSpPr>
          <p:spPr>
            <a:xfrm>
              <a:off x="868874" y="1637210"/>
              <a:ext cx="3036375"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xmlns="" id="{3AF2EB8C-BB0D-33E5-9054-3EED85F51FAE}"/>
                </a:ext>
              </a:extLst>
            </p:cNvPr>
            <p:cNvSpPr txBox="1"/>
            <p:nvPr/>
          </p:nvSpPr>
          <p:spPr>
            <a:xfrm>
              <a:off x="1323975" y="2076450"/>
              <a:ext cx="23336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Gồm</a:t>
              </a:r>
              <a:r>
                <a:rPr lang="en-US" sz="2800" b="1" dirty="0">
                  <a:latin typeface="Cambria" panose="02040503050406030204" pitchFamily="18" charset="0"/>
                  <a:ea typeface="Cambria" panose="02040503050406030204" pitchFamily="18" charset="0"/>
                </a:rPr>
                <a:t> 3 </a:t>
              </a:r>
              <a:r>
                <a:rPr lang="en-US" sz="2800" b="1" dirty="0" err="1">
                  <a:latin typeface="Cambria" panose="02040503050406030204" pitchFamily="18" charset="0"/>
                  <a:ea typeface="Cambria" panose="02040503050406030204" pitchFamily="18" charset="0"/>
                </a:rPr>
                <a:t>phần</a:t>
              </a:r>
              <a:endParaRPr lang="en-US" sz="2800" b="1" dirty="0">
                <a:latin typeface="Cambria" panose="02040503050406030204" pitchFamily="18" charset="0"/>
                <a:ea typeface="Cambria" panose="02040503050406030204" pitchFamily="18" charset="0"/>
              </a:endParaRPr>
            </a:p>
          </p:txBody>
        </p:sp>
      </p:grpSp>
      <p:cxnSp>
        <p:nvCxnSpPr>
          <p:cNvPr id="23" name="Straight Connector 22">
            <a:extLst>
              <a:ext uri="{FF2B5EF4-FFF2-40B4-BE49-F238E27FC236}">
                <a16:creationId xmlns:a16="http://schemas.microsoft.com/office/drawing/2014/main" xmlns="" id="{99F09DDD-BA62-04E0-BE5B-80413A2186C1}"/>
              </a:ext>
            </a:extLst>
          </p:cNvPr>
          <p:cNvCxnSpPr>
            <a:cxnSpLocks/>
          </p:cNvCxnSpPr>
          <p:nvPr/>
        </p:nvCxnSpPr>
        <p:spPr>
          <a:xfrm>
            <a:off x="7239000" y="1190625"/>
            <a:ext cx="3000375" cy="10001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xmlns="" id="{2D451FB9-8D1C-AD21-FCED-9F689B521456}"/>
              </a:ext>
            </a:extLst>
          </p:cNvPr>
          <p:cNvGrpSpPr/>
          <p:nvPr/>
        </p:nvGrpSpPr>
        <p:grpSpPr>
          <a:xfrm>
            <a:off x="7839076" y="1884858"/>
            <a:ext cx="3762374" cy="1334589"/>
            <a:chOff x="868874" y="1637210"/>
            <a:chExt cx="3036375" cy="1068480"/>
          </a:xfrm>
        </p:grpSpPr>
        <p:sp>
          <p:nvSpPr>
            <p:cNvPr id="25" name="Freeform 10">
              <a:extLst>
                <a:ext uri="{FF2B5EF4-FFF2-40B4-BE49-F238E27FC236}">
                  <a16:creationId xmlns:a16="http://schemas.microsoft.com/office/drawing/2014/main" xmlns="" id="{3D7DDD6A-DB01-49A2-6183-6F8C4162ED34}"/>
                </a:ext>
              </a:extLst>
            </p:cNvPr>
            <p:cNvSpPr/>
            <p:nvPr/>
          </p:nvSpPr>
          <p:spPr>
            <a:xfrm>
              <a:off x="868874" y="1637210"/>
              <a:ext cx="3036375"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6" name="TextBox 25">
              <a:extLst>
                <a:ext uri="{FF2B5EF4-FFF2-40B4-BE49-F238E27FC236}">
                  <a16:creationId xmlns:a16="http://schemas.microsoft.com/office/drawing/2014/main" xmlns="" id="{1798894E-44AA-FA26-B7D5-46C979B38687}"/>
                </a:ext>
              </a:extLst>
            </p:cNvPr>
            <p:cNvSpPr txBox="1"/>
            <p:nvPr/>
          </p:nvSpPr>
          <p:spPr>
            <a:xfrm>
              <a:off x="1270165" y="2023069"/>
              <a:ext cx="2496717" cy="566738"/>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rPr>
                <a:t>Nội</a:t>
              </a:r>
              <a:r>
                <a:rPr lang="en-US" sz="2000" b="1" dirty="0">
                  <a:latin typeface="Cambria" panose="02040503050406030204" pitchFamily="18" charset="0"/>
                  <a:ea typeface="Cambria" panose="02040503050406030204" pitchFamily="18" charset="0"/>
                </a:rPr>
                <a:t> dung </a:t>
              </a:r>
              <a:r>
                <a:rPr lang="en-US" sz="2000" b="1" dirty="0" err="1">
                  <a:latin typeface="Cambria" panose="02040503050406030204" pitchFamily="18" charset="0"/>
                  <a:ea typeface="Cambria" panose="02040503050406030204" pitchFamily="18" charset="0"/>
                </a:rPr>
                <a:t>trình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bày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theo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mục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đích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để</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dễ</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theo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dõi</a:t>
              </a:r>
              <a:r>
                <a:rPr lang="en-US" sz="2000" b="1" dirty="0">
                  <a:latin typeface="Cambria" panose="02040503050406030204" pitchFamily="18" charset="0"/>
                  <a:ea typeface="Cambria" panose="02040503050406030204" pitchFamily="18" charset="0"/>
                </a:rPr>
                <a:t>.</a:t>
              </a:r>
            </a:p>
          </p:txBody>
        </p:sp>
      </p:grpSp>
      <p:cxnSp>
        <p:nvCxnSpPr>
          <p:cNvPr id="33" name="Straight Connector 32">
            <a:extLst>
              <a:ext uri="{FF2B5EF4-FFF2-40B4-BE49-F238E27FC236}">
                <a16:creationId xmlns:a16="http://schemas.microsoft.com/office/drawing/2014/main" xmlns="" id="{C749555A-53D0-5BB6-034D-4E2D98C24613}"/>
              </a:ext>
            </a:extLst>
          </p:cNvPr>
          <p:cNvCxnSpPr>
            <a:cxnSpLocks/>
          </p:cNvCxnSpPr>
          <p:nvPr/>
        </p:nvCxnSpPr>
        <p:spPr>
          <a:xfrm flipH="1">
            <a:off x="2114550" y="2847975"/>
            <a:ext cx="1485900" cy="6096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xmlns="" id="{082FC7C6-47A6-7497-0AAB-3C89F240FD02}"/>
              </a:ext>
            </a:extLst>
          </p:cNvPr>
          <p:cNvGrpSpPr/>
          <p:nvPr/>
        </p:nvGrpSpPr>
        <p:grpSpPr>
          <a:xfrm>
            <a:off x="660750" y="3275270"/>
            <a:ext cx="3024000" cy="2963605"/>
            <a:chOff x="660750" y="3275270"/>
            <a:chExt cx="3024000" cy="2963605"/>
          </a:xfrm>
        </p:grpSpPr>
        <p:sp>
          <p:nvSpPr>
            <p:cNvPr id="36" name="Freeform 5">
              <a:extLst>
                <a:ext uri="{FF2B5EF4-FFF2-40B4-BE49-F238E27FC236}">
                  <a16:creationId xmlns:a16="http://schemas.microsoft.com/office/drawing/2014/main" xmlns="" id="{91AA4820-5725-8F12-0A39-8E846C053DF5}"/>
                </a:ext>
              </a:extLst>
            </p:cNvPr>
            <p:cNvSpPr/>
            <p:nvPr/>
          </p:nvSpPr>
          <p:spPr>
            <a:xfrm>
              <a:off x="660750" y="3275270"/>
              <a:ext cx="3024000" cy="2963605"/>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37" name="TextBox 36">
              <a:extLst>
                <a:ext uri="{FF2B5EF4-FFF2-40B4-BE49-F238E27FC236}">
                  <a16:creationId xmlns:a16="http://schemas.microsoft.com/office/drawing/2014/main" xmlns="" id="{B278B812-2BB5-144F-87F2-13F829A26176}"/>
                </a:ext>
              </a:extLst>
            </p:cNvPr>
            <p:cNvSpPr txBox="1"/>
            <p:nvPr/>
          </p:nvSpPr>
          <p:spPr>
            <a:xfrm>
              <a:off x="971550" y="3733800"/>
              <a:ext cx="2533650" cy="2308324"/>
            </a:xfrm>
            <a:prstGeom prst="rect">
              <a:avLst/>
            </a:prstGeom>
            <a:noFill/>
          </p:spPr>
          <p:txBody>
            <a:bodyPr wrap="square" rtlCol="0">
              <a:spAutoFit/>
            </a:bodyPr>
            <a:lstStyle/>
            <a:p>
              <a:pPr algn="ctr" rtl="0">
                <a:spcBef>
                  <a:spcPts val="0"/>
                </a:spcBef>
                <a:spcAft>
                  <a:spcPts val="500"/>
                </a:spcAft>
              </a:pPr>
              <a:r>
                <a:rPr lang="en-US" sz="2400" b="1" i="0" u="none" strike="noStrike" dirty="0" err="1">
                  <a:solidFill>
                    <a:srgbClr val="2B1300"/>
                  </a:solidFill>
                  <a:effectLst/>
                  <a:latin typeface="Cambria" panose="02040503050406030204" pitchFamily="18" charset="0"/>
                  <a:ea typeface="Cambria" panose="02040503050406030204" pitchFamily="18" charset="0"/>
                </a:rPr>
                <a:t>Phần</a:t>
              </a:r>
              <a:r>
                <a:rPr lang="en-US" sz="2400" b="1" i="0" u="none" strike="noStrike" dirty="0">
                  <a:solidFill>
                    <a:srgbClr val="2B1300"/>
                  </a:solidFill>
                  <a:effectLst/>
                  <a:latin typeface="Cambria" panose="02040503050406030204" pitchFamily="18" charset="0"/>
                  <a:ea typeface="Cambria" panose="02040503050406030204" pitchFamily="18" charset="0"/>
                </a:rPr>
                <a:t> </a:t>
              </a:r>
              <a:r>
                <a:rPr lang="en-US" sz="2400" b="1" i="0" u="none" strike="noStrike" dirty="0" err="1">
                  <a:solidFill>
                    <a:srgbClr val="2B1300"/>
                  </a:solidFill>
                  <a:effectLst/>
                  <a:latin typeface="Cambria" panose="02040503050406030204" pitchFamily="18" charset="0"/>
                  <a:ea typeface="Cambria" panose="02040503050406030204" pitchFamily="18" charset="0"/>
                </a:rPr>
                <a:t>đầu</a:t>
              </a:r>
              <a:r>
                <a:rPr lang="en-US" sz="2400" b="1"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quốc</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hiệu</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tiêu</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ngữ</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hoặc</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tên</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tổ</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chức</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Đội</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Đoàn</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và</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địa</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điểm</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thời</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gian</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viết</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báo</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cáo</a:t>
              </a:r>
              <a:r>
                <a:rPr lang="en-US" sz="2400" b="0" i="0" u="none" strike="noStrike" dirty="0">
                  <a:solidFill>
                    <a:srgbClr val="2B1300"/>
                  </a:solidFill>
                  <a:effectLst/>
                  <a:latin typeface="Cambria" panose="02040503050406030204" pitchFamily="18" charset="0"/>
                  <a:ea typeface="Cambria" panose="02040503050406030204" pitchFamily="18" charset="0"/>
                </a:rPr>
                <a:t>.</a:t>
              </a:r>
              <a:endParaRPr lang="en-US" sz="2400" b="0" dirty="0">
                <a:effectLst/>
                <a:latin typeface="Cambria" panose="02040503050406030204" pitchFamily="18" charset="0"/>
                <a:ea typeface="Cambria" panose="02040503050406030204" pitchFamily="18" charset="0"/>
              </a:endParaRPr>
            </a:p>
          </p:txBody>
        </p:sp>
      </p:grpSp>
      <p:cxnSp>
        <p:nvCxnSpPr>
          <p:cNvPr id="40" name="Straight Connector 39">
            <a:extLst>
              <a:ext uri="{FF2B5EF4-FFF2-40B4-BE49-F238E27FC236}">
                <a16:creationId xmlns:a16="http://schemas.microsoft.com/office/drawing/2014/main" xmlns="" id="{79749DC7-E065-D061-F488-790FF5A4F326}"/>
              </a:ext>
            </a:extLst>
          </p:cNvPr>
          <p:cNvCxnSpPr>
            <a:cxnSpLocks/>
          </p:cNvCxnSpPr>
          <p:nvPr/>
        </p:nvCxnSpPr>
        <p:spPr>
          <a:xfrm>
            <a:off x="3705225" y="2857500"/>
            <a:ext cx="1695450" cy="6286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xmlns="" id="{3D0A3329-204F-D29B-8FA7-C22A8491EF72}"/>
              </a:ext>
            </a:extLst>
          </p:cNvPr>
          <p:cNvGrpSpPr/>
          <p:nvPr/>
        </p:nvGrpSpPr>
        <p:grpSpPr>
          <a:xfrm>
            <a:off x="3946875" y="3303845"/>
            <a:ext cx="3024000" cy="2963605"/>
            <a:chOff x="660750" y="3275270"/>
            <a:chExt cx="3024000" cy="2963605"/>
          </a:xfrm>
        </p:grpSpPr>
        <p:sp>
          <p:nvSpPr>
            <p:cNvPr id="42" name="Freeform 5">
              <a:extLst>
                <a:ext uri="{FF2B5EF4-FFF2-40B4-BE49-F238E27FC236}">
                  <a16:creationId xmlns:a16="http://schemas.microsoft.com/office/drawing/2014/main" xmlns="" id="{2D7C7A60-7F10-6D16-2F68-B81A33F07B29}"/>
                </a:ext>
              </a:extLst>
            </p:cNvPr>
            <p:cNvSpPr/>
            <p:nvPr/>
          </p:nvSpPr>
          <p:spPr>
            <a:xfrm>
              <a:off x="660750" y="3275270"/>
              <a:ext cx="3024000" cy="2963605"/>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43" name="TextBox 42">
              <a:extLst>
                <a:ext uri="{FF2B5EF4-FFF2-40B4-BE49-F238E27FC236}">
                  <a16:creationId xmlns:a16="http://schemas.microsoft.com/office/drawing/2014/main" xmlns="" id="{550648AA-7B50-A315-55DB-5B4AA43AA04B}"/>
                </a:ext>
              </a:extLst>
            </p:cNvPr>
            <p:cNvSpPr txBox="1"/>
            <p:nvPr/>
          </p:nvSpPr>
          <p:spPr>
            <a:xfrm>
              <a:off x="790575" y="3733800"/>
              <a:ext cx="2828925" cy="2246769"/>
            </a:xfrm>
            <a:prstGeom prst="rect">
              <a:avLst/>
            </a:prstGeom>
            <a:noFill/>
          </p:spPr>
          <p:txBody>
            <a:bodyPr wrap="square" rtlCol="0">
              <a:spAutoFit/>
            </a:bodyPr>
            <a:lstStyle/>
            <a:p>
              <a:pPr algn="ctr" rtl="0">
                <a:spcBef>
                  <a:spcPts val="0"/>
                </a:spcBef>
                <a:spcAft>
                  <a:spcPts val="500"/>
                </a:spcAft>
              </a:pPr>
              <a:r>
                <a:rPr lang="vi-VN" sz="2800" b="1" i="0" u="none" strike="noStrike" dirty="0">
                  <a:solidFill>
                    <a:srgbClr val="2C2100"/>
                  </a:solidFill>
                  <a:effectLst/>
                  <a:latin typeface="Cambria" panose="02040503050406030204" pitchFamily="18" charset="0"/>
                  <a:ea typeface="Cambria" panose="02040503050406030204" pitchFamily="18" charset="0"/>
                </a:rPr>
                <a:t>Phần chính: </a:t>
              </a:r>
              <a:r>
                <a:rPr lang="vi-VN" sz="2800" b="0" i="0" u="none" strike="noStrike" dirty="0">
                  <a:solidFill>
                    <a:srgbClr val="2C2100"/>
                  </a:solidFill>
                  <a:effectLst/>
                  <a:latin typeface="Cambria" panose="02040503050406030204" pitchFamily="18" charset="0"/>
                  <a:ea typeface="Cambria" panose="02040503050406030204" pitchFamily="18" charset="0"/>
                </a:rPr>
                <a:t>tiêu đề, người nhận, nội dung báo cáo (các công việc đã thực hiện).</a:t>
              </a:r>
              <a:endParaRPr lang="vi-VN" sz="3600" b="0" dirty="0">
                <a:effectLst/>
                <a:latin typeface="Cambria" panose="02040503050406030204" pitchFamily="18" charset="0"/>
                <a:ea typeface="Cambria" panose="02040503050406030204" pitchFamily="18" charset="0"/>
              </a:endParaRPr>
            </a:p>
          </p:txBody>
        </p:sp>
      </p:grpSp>
      <p:cxnSp>
        <p:nvCxnSpPr>
          <p:cNvPr id="45" name="Straight Connector 44">
            <a:extLst>
              <a:ext uri="{FF2B5EF4-FFF2-40B4-BE49-F238E27FC236}">
                <a16:creationId xmlns:a16="http://schemas.microsoft.com/office/drawing/2014/main" xmlns="" id="{653A2B45-3ECF-E844-DEDC-47CF637A1FEE}"/>
              </a:ext>
            </a:extLst>
          </p:cNvPr>
          <p:cNvCxnSpPr>
            <a:cxnSpLocks/>
          </p:cNvCxnSpPr>
          <p:nvPr/>
        </p:nvCxnSpPr>
        <p:spPr>
          <a:xfrm>
            <a:off x="4133850" y="2876550"/>
            <a:ext cx="4610100" cy="5905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xmlns="" id="{5710407B-3D00-659A-B4FB-5F58BC588F2F}"/>
              </a:ext>
            </a:extLst>
          </p:cNvPr>
          <p:cNvGrpSpPr/>
          <p:nvPr/>
        </p:nvGrpSpPr>
        <p:grpSpPr>
          <a:xfrm>
            <a:off x="7290150" y="3284795"/>
            <a:ext cx="2549175" cy="2963605"/>
            <a:chOff x="660750" y="3275270"/>
            <a:chExt cx="3024000" cy="2963605"/>
          </a:xfrm>
        </p:grpSpPr>
        <p:sp>
          <p:nvSpPr>
            <p:cNvPr id="47" name="Freeform 5">
              <a:extLst>
                <a:ext uri="{FF2B5EF4-FFF2-40B4-BE49-F238E27FC236}">
                  <a16:creationId xmlns:a16="http://schemas.microsoft.com/office/drawing/2014/main" xmlns="" id="{943AAD28-96C9-3FCF-689E-3F8AE5DCBDE5}"/>
                </a:ext>
              </a:extLst>
            </p:cNvPr>
            <p:cNvSpPr/>
            <p:nvPr/>
          </p:nvSpPr>
          <p:spPr>
            <a:xfrm>
              <a:off x="660750" y="3275270"/>
              <a:ext cx="3024000" cy="2963605"/>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48" name="TextBox 47">
              <a:extLst>
                <a:ext uri="{FF2B5EF4-FFF2-40B4-BE49-F238E27FC236}">
                  <a16:creationId xmlns:a16="http://schemas.microsoft.com/office/drawing/2014/main" xmlns="" id="{0D25272A-F059-D7C3-3E59-54987EFAE051}"/>
                </a:ext>
              </a:extLst>
            </p:cNvPr>
            <p:cNvSpPr txBox="1"/>
            <p:nvPr/>
          </p:nvSpPr>
          <p:spPr>
            <a:xfrm>
              <a:off x="790575" y="3733800"/>
              <a:ext cx="2828925" cy="1815882"/>
            </a:xfrm>
            <a:prstGeom prst="rect">
              <a:avLst/>
            </a:prstGeom>
            <a:noFill/>
          </p:spPr>
          <p:txBody>
            <a:bodyPr wrap="square" rtlCol="0">
              <a:spAutoFit/>
            </a:bodyPr>
            <a:lstStyle/>
            <a:p>
              <a:pPr algn="ctr" rtl="0">
                <a:spcBef>
                  <a:spcPts val="0"/>
                </a:spcBef>
                <a:spcAft>
                  <a:spcPts val="500"/>
                </a:spcAft>
              </a:pPr>
              <a:r>
                <a:rPr lang="vi-VN" sz="2800" b="1" i="0" u="none" strike="noStrike" dirty="0">
                  <a:solidFill>
                    <a:srgbClr val="2C2100"/>
                  </a:solidFill>
                  <a:effectLst/>
                  <a:latin typeface="Cambria" panose="02040503050406030204" pitchFamily="18" charset="0"/>
                  <a:ea typeface="Cambria" panose="02040503050406030204" pitchFamily="18" charset="0"/>
                </a:rPr>
                <a:t>Phần cuối: </a:t>
              </a:r>
              <a:r>
                <a:rPr lang="vi-VN" sz="2800" i="0" u="none" strike="noStrike" dirty="0">
                  <a:solidFill>
                    <a:srgbClr val="2C2100"/>
                  </a:solidFill>
                  <a:effectLst/>
                  <a:latin typeface="Cambria" panose="02040503050406030204" pitchFamily="18" charset="0"/>
                  <a:ea typeface="Cambria" panose="02040503050406030204" pitchFamily="18" charset="0"/>
                </a:rPr>
                <a:t>người viết báo cáo (chữ kí, họ và tên).</a:t>
              </a:r>
            </a:p>
          </p:txBody>
        </p:sp>
      </p:grpSp>
    </p:spTree>
    <p:extLst>
      <p:ext uri="{BB962C8B-B14F-4D97-AF65-F5344CB8AC3E}">
        <p14:creationId xmlns:p14="http://schemas.microsoft.com/office/powerpoint/2010/main" val="1771349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par>
                                <p:cTn id="21" presetID="2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00"/>
                                        <p:tgtEl>
                                          <p:spTgt spid="33"/>
                                        </p:tgtEl>
                                      </p:cBhvr>
                                    </p:animEffect>
                                  </p:childTnLst>
                                </p:cTn>
                              </p:par>
                              <p:par>
                                <p:cTn id="29" presetID="22" presetClass="entr" presetSubtype="4"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down)">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down)">
                                      <p:cBhvr>
                                        <p:cTn id="36" dur="500"/>
                                        <p:tgtEl>
                                          <p:spTgt spid="40"/>
                                        </p:tgtEl>
                                      </p:cBhvr>
                                    </p:animEffect>
                                  </p:childTnLst>
                                </p:cTn>
                              </p:par>
                              <p:par>
                                <p:cTn id="37" presetID="22" presetClass="entr" presetSubtype="4"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down)">
                                      <p:cBhvr>
                                        <p:cTn id="39" dur="5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wipe(down)">
                                      <p:cBhvr>
                                        <p:cTn id="44" dur="500"/>
                                        <p:tgtEl>
                                          <p:spTgt spid="45"/>
                                        </p:tgtEl>
                                      </p:cBhvr>
                                    </p:animEffect>
                                  </p:childTnLst>
                                </p:cTn>
                              </p:par>
                              <p:par>
                                <p:cTn id="45" presetID="22" presetClass="entr" presetSubtype="4"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wipe(down)">
                                      <p:cBhvr>
                                        <p:cTn id="4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xmlns="" id="{18BAD8E1-EAA6-4C40-989C-5C62E7BEE159}"/>
              </a:ext>
            </a:extLst>
          </p:cNvPr>
          <p:cNvSpPr txBox="1"/>
          <p:nvPr/>
        </p:nvSpPr>
        <p:spPr>
          <a:xfrm>
            <a:off x="744279" y="1693986"/>
            <a:ext cx="10887739"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Nêu</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những</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điều</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em</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thấy</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cần</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nhớ</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nhất</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để</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viết</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được</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báo</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cáo</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đúng</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yêu</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cầu</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a:t>
            </a:r>
            <a:endParaRPr kumimoji="0" lang="zh-CN" altLang="en-US" sz="4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sym typeface="思源黑体 CN Normal" panose="020B0400000000000000" pitchFamily="34" charset="-122"/>
            </a:endParaRPr>
          </a:p>
        </p:txBody>
      </p:sp>
      <p:grpSp>
        <p:nvGrpSpPr>
          <p:cNvPr id="13" name="组合 14"/>
          <p:cNvGrpSpPr/>
          <p:nvPr/>
        </p:nvGrpSpPr>
        <p:grpSpPr>
          <a:xfrm>
            <a:off x="1078764" y="861751"/>
            <a:ext cx="10034786" cy="0"/>
            <a:chOff x="1204233" y="894985"/>
            <a:chExt cx="9593942" cy="0"/>
          </a:xfrm>
        </p:grpSpPr>
        <p:cxnSp>
          <p:nvCxnSpPr>
            <p:cNvPr id="15" name="直接连接符 17"/>
            <p:cNvCxnSpPr/>
            <p:nvPr/>
          </p:nvCxnSpPr>
          <p:spPr>
            <a:xfrm>
              <a:off x="7720371" y="894985"/>
              <a:ext cx="3077804"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 name="直接连接符 18"/>
            <p:cNvCxnSpPr/>
            <p:nvPr/>
          </p:nvCxnSpPr>
          <p:spPr>
            <a:xfrm>
              <a:off x="1204233" y="894985"/>
              <a:ext cx="3135786" cy="0"/>
            </a:xfrm>
            <a:prstGeom prst="line">
              <a:avLst/>
            </a:prstGeom>
            <a:ln w="28575"/>
          </p:spPr>
          <p:style>
            <a:lnRef idx="1">
              <a:schemeClr val="accent2"/>
            </a:lnRef>
            <a:fillRef idx="0">
              <a:schemeClr val="accent2"/>
            </a:fillRef>
            <a:effectRef idx="0">
              <a:schemeClr val="accent2"/>
            </a:effectRef>
            <a:fontRef idx="minor">
              <a:schemeClr val="tx1"/>
            </a:fontRef>
          </p:style>
        </p:cxnSp>
      </p:grpSp>
      <p:pic>
        <p:nvPicPr>
          <p:cNvPr id="17" name="图片 9"/>
          <p:cNvPicPr>
            <a:picLocks noChangeAspect="1"/>
          </p:cNvPicPr>
          <p:nvPr/>
        </p:nvPicPr>
        <p:blipFill>
          <a:blip r:embed="rId3" cstate="print">
            <a:extLst>
              <a:ext uri="{BEBA8EAE-BF5A-486C-A8C5-ECC9F3942E4B}">
                <a14:imgProps xmlns:a14="http://schemas.microsoft.com/office/drawing/2010/main">
                  <a14:imgLayer r:embed="rId4">
                    <a14:imgEffect>
                      <a14:saturation sat="3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8409" y="2977116"/>
            <a:ext cx="3880884" cy="3880884"/>
          </a:xfrm>
          <a:prstGeom prst="rect">
            <a:avLst/>
          </a:prstGeom>
        </p:spPr>
      </p:pic>
      <p:pic>
        <p:nvPicPr>
          <p:cNvPr id="18" name="그림 24">
            <a:extLst>
              <a:ext uri="{FF2B5EF4-FFF2-40B4-BE49-F238E27FC236}">
                <a16:creationId xmlns:a16="http://schemas.microsoft.com/office/drawing/2014/main" xmlns="" id="{03A2299E-0F89-45DC-8596-A2ED1DC3BD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19" name="그림 32">
            <a:extLst>
              <a:ext uri="{FF2B5EF4-FFF2-40B4-BE49-F238E27FC236}">
                <a16:creationId xmlns:a16="http://schemas.microsoft.com/office/drawing/2014/main" xmlns="" id="{D6187F1E-3FDC-44DB-837F-F600360A41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pic>
        <p:nvPicPr>
          <p:cNvPr id="3" name="Picture 2">
            <a:extLst>
              <a:ext uri="{FF2B5EF4-FFF2-40B4-BE49-F238E27FC236}">
                <a16:creationId xmlns:a16="http://schemas.microsoft.com/office/drawing/2014/main" xmlns="" id="{2CC65D8D-2483-CEC5-77EE-5BE008A8F65D}"/>
              </a:ext>
            </a:extLst>
          </p:cNvPr>
          <p:cNvPicPr>
            <a:picLocks noChangeAspect="1"/>
          </p:cNvPicPr>
          <p:nvPr/>
        </p:nvPicPr>
        <p:blipFill>
          <a:blip r:embed="rId7"/>
          <a:stretch>
            <a:fillRect/>
          </a:stretch>
        </p:blipFill>
        <p:spPr>
          <a:xfrm>
            <a:off x="3756203" y="171185"/>
            <a:ext cx="4828450" cy="1603387"/>
          </a:xfrm>
          <a:prstGeom prst="rect">
            <a:avLst/>
          </a:prstGeom>
        </p:spPr>
      </p:pic>
    </p:spTree>
    <p:extLst>
      <p:ext uri="{BB962C8B-B14F-4D97-AF65-F5344CB8AC3E}">
        <p14:creationId xmlns:p14="http://schemas.microsoft.com/office/powerpoint/2010/main" val="1499813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230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FC1E103-A77E-63A1-18E9-43A76D98CC9E}"/>
              </a:ext>
            </a:extLst>
          </p:cNvPr>
          <p:cNvPicPr>
            <a:picLocks noChangeAspect="1"/>
          </p:cNvPicPr>
          <p:nvPr/>
        </p:nvPicPr>
        <p:blipFill>
          <a:blip r:embed="rId2"/>
          <a:stretch>
            <a:fillRect/>
          </a:stretch>
        </p:blipFill>
        <p:spPr>
          <a:xfrm>
            <a:off x="1520119" y="1720412"/>
            <a:ext cx="9406943" cy="3438442"/>
          </a:xfrm>
          <a:prstGeom prst="rect">
            <a:avLst/>
          </a:prstGeom>
        </p:spPr>
      </p:pic>
      <p:pic>
        <p:nvPicPr>
          <p:cNvPr id="3" name="Picture 2">
            <a:extLst>
              <a:ext uri="{FF2B5EF4-FFF2-40B4-BE49-F238E27FC236}">
                <a16:creationId xmlns:a16="http://schemas.microsoft.com/office/drawing/2014/main" xmlns="" id="{07CFD162-8DA1-3A3F-C125-28BF2B218E8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209550" y="2034155"/>
            <a:ext cx="3293128" cy="4709545"/>
          </a:xfrm>
          <a:prstGeom prst="rect">
            <a:avLst/>
          </a:prstGeom>
        </p:spPr>
      </p:pic>
    </p:spTree>
    <p:extLst>
      <p:ext uri="{BB962C8B-B14F-4D97-AF65-F5344CB8AC3E}">
        <p14:creationId xmlns:p14="http://schemas.microsoft.com/office/powerpoint/2010/main" val="827448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xmlns="" id="{2D80FDB5-FB5A-3C99-223A-493C9D535351}"/>
              </a:ext>
            </a:extLst>
          </p:cNvPr>
          <p:cNvSpPr>
            <a:spLocks noGrp="1"/>
          </p:cNvSpPr>
          <p:nvPr>
            <p:ph type="pic" sz="quarter" idx="13"/>
          </p:nvPr>
        </p:nvSpPr>
        <p:spPr/>
        <p:txBody>
          <a:bodyPr/>
          <a:lstStyle/>
          <a:p>
            <a:endParaRPr lang="en-US"/>
          </a:p>
        </p:txBody>
      </p:sp>
      <p:sp>
        <p:nvSpPr>
          <p:cNvPr id="3" name="Picture Placeholder 2">
            <a:extLst>
              <a:ext uri="{FF2B5EF4-FFF2-40B4-BE49-F238E27FC236}">
                <a16:creationId xmlns:a16="http://schemas.microsoft.com/office/drawing/2014/main" xmlns="" id="{95B5FD33-108D-0D52-6C75-2A80BA79C590}"/>
              </a:ext>
            </a:extLst>
          </p:cNvPr>
          <p:cNvSpPr>
            <a:spLocks noGrp="1"/>
          </p:cNvSpPr>
          <p:nvPr>
            <p:ph type="pic" sz="quarter" idx="14"/>
          </p:nvPr>
        </p:nvSpPr>
        <p:spPr/>
        <p:txBody>
          <a:bodyPr/>
          <a:lstStyle/>
          <a:p>
            <a:endParaRPr lang="en-US"/>
          </a:p>
        </p:txBody>
      </p:sp>
      <p:pic>
        <p:nvPicPr>
          <p:cNvPr id="5" name="y2mate.com - Phim hoạt hình ngắn hài hước_360P">
            <a:hlinkClick r:id="" action="ppaction://media"/>
            <a:extLst>
              <a:ext uri="{FF2B5EF4-FFF2-40B4-BE49-F238E27FC236}">
                <a16:creationId xmlns:a16="http://schemas.microsoft.com/office/drawing/2014/main" xmlns="" id="{3C08EFAA-1C35-54EC-7631-B22E8FB8AD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58189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3000"/>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466612" y="379348"/>
            <a:ext cx="2855467" cy="135504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801613" y="50481"/>
            <a:ext cx="2162746" cy="1010592"/>
          </a:xfrm>
          <a:prstGeom prst="rect">
            <a:avLst/>
          </a:prstGeom>
        </p:spPr>
      </p:pic>
      <p:pic>
        <p:nvPicPr>
          <p:cNvPr id="17" name="Picture 17"/>
          <p:cNvPicPr>
            <a:picLocks noChangeAspect="1"/>
          </p:cNvPicPr>
          <p:nvPr/>
        </p:nvPicPr>
        <p:blipFill>
          <a:blip r:embed="rId8"/>
          <a:srcRect/>
          <a:stretch>
            <a:fillRect/>
          </a:stretch>
        </p:blipFill>
        <p:spPr>
          <a:xfrm>
            <a:off x="860093" y="5934743"/>
            <a:ext cx="2204794" cy="923257"/>
          </a:xfrm>
          <a:prstGeom prst="rect">
            <a:avLst/>
          </a:prstGeom>
        </p:spPr>
      </p:pic>
      <p:pic>
        <p:nvPicPr>
          <p:cNvPr id="21" name="Picture 20">
            <a:extLst>
              <a:ext uri="{FF2B5EF4-FFF2-40B4-BE49-F238E27FC236}">
                <a16:creationId xmlns:a16="http://schemas.microsoft.com/office/drawing/2014/main" xmlns="" id="{416AA52A-2568-3B14-1382-2943F1A7FFD1}"/>
              </a:ext>
            </a:extLst>
          </p:cNvPr>
          <p:cNvPicPr>
            <a:picLocks noChangeAspect="1"/>
          </p:cNvPicPr>
          <p:nvPr/>
        </p:nvPicPr>
        <p:blipFill>
          <a:blip r:embed="rId9"/>
          <a:stretch>
            <a:fillRect/>
          </a:stretch>
        </p:blipFill>
        <p:spPr>
          <a:xfrm>
            <a:off x="36563" y="26739"/>
            <a:ext cx="1523956" cy="1508868"/>
          </a:xfrm>
          <a:prstGeom prst="rect">
            <a:avLst/>
          </a:prstGeom>
        </p:spPr>
      </p:pic>
      <p:pic>
        <p:nvPicPr>
          <p:cNvPr id="26" name="Picture 11"/>
          <p:cNvPicPr>
            <a:picLocks noChangeAspect="1"/>
          </p:cNvPicPr>
          <p:nvPr/>
        </p:nvPicPr>
        <p:blipFill>
          <a:blip r:embed="rId10"/>
          <a:srcRect/>
          <a:stretch>
            <a:fillRect/>
          </a:stretch>
        </p:blipFill>
        <p:spPr>
          <a:xfrm rot="1273678">
            <a:off x="10075791" y="1001281"/>
            <a:ext cx="1350669" cy="1556220"/>
          </a:xfrm>
          <a:prstGeom prst="rect">
            <a:avLst/>
          </a:prstGeom>
        </p:spPr>
      </p:pic>
      <p:pic>
        <p:nvPicPr>
          <p:cNvPr id="28" name="Picture 11"/>
          <p:cNvPicPr>
            <a:picLocks noChangeAspect="1"/>
          </p:cNvPicPr>
          <p:nvPr/>
        </p:nvPicPr>
        <p:blipFill>
          <a:blip r:embed="rId10"/>
          <a:srcRect/>
          <a:stretch>
            <a:fillRect/>
          </a:stretch>
        </p:blipFill>
        <p:spPr>
          <a:xfrm rot="8577343">
            <a:off x="2823556" y="4515525"/>
            <a:ext cx="1895132" cy="1938655"/>
          </a:xfrm>
          <a:prstGeom prst="rect">
            <a:avLst/>
          </a:prstGeom>
        </p:spPr>
      </p:pic>
      <p:pic>
        <p:nvPicPr>
          <p:cNvPr id="30" name="图片 7">
            <a:extLst>
              <a:ext uri="{FF2B5EF4-FFF2-40B4-BE49-F238E27FC236}">
                <a16:creationId xmlns:a16="http://schemas.microsoft.com/office/drawing/2014/main" xmlns="" id="{CAD2BAC5-080C-45FA-8B8F-A810FFFF15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93320" y="1279299"/>
            <a:ext cx="8299048" cy="4103905"/>
          </a:xfrm>
          <a:prstGeom prst="rect">
            <a:avLst/>
          </a:prstGeom>
        </p:spPr>
      </p:pic>
      <p:pic>
        <p:nvPicPr>
          <p:cNvPr id="31" name="图片 9">
            <a:extLst>
              <a:ext uri="{FF2B5EF4-FFF2-40B4-BE49-F238E27FC236}">
                <a16:creationId xmlns:a16="http://schemas.microsoft.com/office/drawing/2014/main" xmlns="" id="{B91E531D-05D6-476F-8521-CC2BBBD3A18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22250" y="1075900"/>
            <a:ext cx="2428875" cy="1752600"/>
          </a:xfrm>
          <a:prstGeom prst="rect">
            <a:avLst/>
          </a:prstGeom>
        </p:spPr>
      </p:pic>
      <p:pic>
        <p:nvPicPr>
          <p:cNvPr id="32" name="图片 19">
            <a:extLst>
              <a:ext uri="{FF2B5EF4-FFF2-40B4-BE49-F238E27FC236}">
                <a16:creationId xmlns:a16="http://schemas.microsoft.com/office/drawing/2014/main" xmlns="" id="{97A5D034-FEAA-45A9-B062-0F3D7D6FE35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00921" y="1641821"/>
            <a:ext cx="1791664" cy="630400"/>
          </a:xfrm>
          <a:prstGeom prst="rect">
            <a:avLst/>
          </a:prstGeom>
        </p:spPr>
      </p:pic>
      <p:pic>
        <p:nvPicPr>
          <p:cNvPr id="4" name="Picture 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596304" y="3224440"/>
            <a:ext cx="3212577" cy="3613328"/>
          </a:xfrm>
          <a:prstGeom prst="rect">
            <a:avLst/>
          </a:prstGeom>
        </p:spPr>
      </p:pic>
      <p:pic>
        <p:nvPicPr>
          <p:cNvPr id="2" name="Picture 1">
            <a:extLst>
              <a:ext uri="{FF2B5EF4-FFF2-40B4-BE49-F238E27FC236}">
                <a16:creationId xmlns:a16="http://schemas.microsoft.com/office/drawing/2014/main" xmlns="" id="{2D8E5445-7927-AF06-3E53-68E238E2AE6C}"/>
              </a:ext>
            </a:extLst>
          </p:cNvPr>
          <p:cNvPicPr>
            <a:picLocks noChangeAspect="1"/>
          </p:cNvPicPr>
          <p:nvPr/>
        </p:nvPicPr>
        <p:blipFill>
          <a:blip r:embed="rId16"/>
          <a:stretch>
            <a:fillRect/>
          </a:stretch>
        </p:blipFill>
        <p:spPr>
          <a:xfrm>
            <a:off x="4657206" y="119190"/>
            <a:ext cx="3182388" cy="1457070"/>
          </a:xfrm>
          <a:prstGeom prst="rect">
            <a:avLst/>
          </a:prstGeom>
        </p:spPr>
      </p:pic>
      <p:pic>
        <p:nvPicPr>
          <p:cNvPr id="7" name="Picture 6">
            <a:extLst>
              <a:ext uri="{FF2B5EF4-FFF2-40B4-BE49-F238E27FC236}">
                <a16:creationId xmlns:a16="http://schemas.microsoft.com/office/drawing/2014/main" xmlns="" id="{81AA3C77-4549-D396-7257-CC3B42E5AAD4}"/>
              </a:ext>
            </a:extLst>
          </p:cNvPr>
          <p:cNvPicPr>
            <a:picLocks noChangeAspect="1"/>
          </p:cNvPicPr>
          <p:nvPr/>
        </p:nvPicPr>
        <p:blipFill>
          <a:blip r:embed="rId17"/>
          <a:stretch>
            <a:fillRect/>
          </a:stretch>
        </p:blipFill>
        <p:spPr>
          <a:xfrm>
            <a:off x="2803859" y="2541950"/>
            <a:ext cx="6950042" cy="1896020"/>
          </a:xfrm>
          <a:prstGeom prst="rect">
            <a:avLst/>
          </a:prstGeom>
        </p:spPr>
      </p:pic>
    </p:spTree>
    <p:extLst>
      <p:ext uri="{BB962C8B-B14F-4D97-AF65-F5344CB8AC3E}">
        <p14:creationId xmlns:p14="http://schemas.microsoft.com/office/powerpoint/2010/main" val="3649321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2" cstate="print">
            <a:extLst>
              <a:ext uri="{28A0092B-C50C-407E-A947-70E740481C1C}">
                <a14:useLocalDpi xmlns:a14="http://schemas.microsoft.com/office/drawing/2010/main" val="0"/>
              </a:ext>
            </a:extLst>
          </a:blip>
          <a:srcRect r="71744"/>
          <a:stretch/>
        </p:blipFill>
        <p:spPr>
          <a:xfrm rot="21373043">
            <a:off x="-129807" y="2783134"/>
            <a:ext cx="3324947" cy="2534438"/>
          </a:xfrm>
          <a:prstGeom prst="rect">
            <a:avLst/>
          </a:prstGeom>
        </p:spPr>
      </p:pic>
      <p:grpSp>
        <p:nvGrpSpPr>
          <p:cNvPr id="13" name="组合 11"/>
          <p:cNvGrpSpPr/>
          <p:nvPr/>
        </p:nvGrpSpPr>
        <p:grpSpPr>
          <a:xfrm>
            <a:off x="3846746" y="155687"/>
            <a:ext cx="4406172" cy="1051298"/>
            <a:chOff x="2959806" y="1229077"/>
            <a:chExt cx="5725692" cy="1250478"/>
          </a:xfrm>
        </p:grpSpPr>
        <p:pic>
          <p:nvPicPr>
            <p:cNvPr id="14"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9806" y="1229077"/>
              <a:ext cx="1354683" cy="1250478"/>
            </a:xfrm>
            <a:prstGeom prst="rect">
              <a:avLst/>
            </a:prstGeom>
          </p:spPr>
        </p:pic>
        <p:pic>
          <p:nvPicPr>
            <p:cNvPr id="15" name="图片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30815" y="1229077"/>
              <a:ext cx="1354683" cy="1250478"/>
            </a:xfrm>
            <a:prstGeom prst="rect">
              <a:avLst/>
            </a:prstGeom>
          </p:spPr>
        </p:pic>
      </p:grpSp>
      <p:pic>
        <p:nvPicPr>
          <p:cNvPr id="4098" name="Picture 2" descr="Road Asphalt, Woodland Road, angle, text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 b="100000" l="100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3985" y="5166069"/>
            <a:ext cx="1279598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ad Asphalt, Woodland Road, angle, text png | PNGEgg"/>
          <p:cNvPicPr>
            <a:picLocks noChangeAspect="1" noChangeArrowheads="1"/>
          </p:cNvPicPr>
          <p:nvPr/>
        </p:nvPicPr>
        <p:blipFill rotWithShape="1">
          <a:blip r:embed="rId6">
            <a:extLst>
              <a:ext uri="{28A0092B-C50C-407E-A947-70E740481C1C}">
                <a14:useLocalDpi xmlns:a14="http://schemas.microsoft.com/office/drawing/2010/main" val="0"/>
              </a:ext>
            </a:extLst>
          </a:blip>
          <a:srcRect t="64319"/>
          <a:stretch/>
        </p:blipFill>
        <p:spPr bwMode="auto">
          <a:xfrm>
            <a:off x="0" y="5100099"/>
            <a:ext cx="12221773" cy="85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mily Travel Vector, Person, Human, People, Poster Transparent Png –  Pngset.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02" b="95313" l="8000" r="92400"/>
                    </a14:imgEffect>
                  </a14:imgLayer>
                </a14:imgProps>
              </a:ext>
              <a:ext uri="{28A0092B-C50C-407E-A947-70E740481C1C}">
                <a14:useLocalDpi xmlns:a14="http://schemas.microsoft.com/office/drawing/2010/main" val="0"/>
              </a:ext>
            </a:extLst>
          </a:blip>
          <a:srcRect/>
          <a:stretch>
            <a:fillRect/>
          </a:stretch>
        </p:blipFill>
        <p:spPr bwMode="auto">
          <a:xfrm>
            <a:off x="2471416" y="3126271"/>
            <a:ext cx="7262141" cy="32534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8775D144-4E0C-6F1A-B8D4-AFB914F66B4D}"/>
              </a:ext>
            </a:extLst>
          </p:cNvPr>
          <p:cNvPicPr>
            <a:picLocks noChangeAspect="1"/>
          </p:cNvPicPr>
          <p:nvPr/>
        </p:nvPicPr>
        <p:blipFill>
          <a:blip r:embed="rId9"/>
          <a:stretch>
            <a:fillRect/>
          </a:stretch>
        </p:blipFill>
        <p:spPr>
          <a:xfrm>
            <a:off x="2298610" y="1383681"/>
            <a:ext cx="7937680" cy="2566638"/>
          </a:xfrm>
          <a:prstGeom prst="rect">
            <a:avLst/>
          </a:prstGeom>
        </p:spPr>
      </p:pic>
    </p:spTree>
    <p:extLst>
      <p:ext uri="{BB962C8B-B14F-4D97-AF65-F5344CB8AC3E}">
        <p14:creationId xmlns:p14="http://schemas.microsoft.com/office/powerpoint/2010/main" val="4050415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900" tmFilter="0, 0; .2, .5; .8, .5; 1, 0"/>
                                        <p:tgtEl>
                                          <p:spTgt spid="13"/>
                                        </p:tgtEl>
                                      </p:cBhvr>
                                    </p:animEffect>
                                    <p:animScale>
                                      <p:cBhvr>
                                        <p:cTn id="7" dur="950" autoRev="1" fill="hold"/>
                                        <p:tgtEl>
                                          <p:spTgt spid="13"/>
                                        </p:tgtEl>
                                      </p:cBhvr>
                                      <p:by x="105000" y="105000"/>
                                    </p:animScale>
                                  </p:childTnLst>
                                </p:cTn>
                              </p:par>
                              <p:par>
                                <p:cTn id="8" presetID="58" presetClass="path" presetSubtype="0" accel="50000" decel="50000" fill="hold" nodeType="withEffect">
                                  <p:stCondLst>
                                    <p:cond delay="0"/>
                                  </p:stCondLst>
                                  <p:childTnLst>
                                    <p:animMotion origin="layout" path="M 0.02057 -0.00857 L -0.04531 -0.08519 C -0.06002 -0.10139 -0.06797 -0.12546 -0.06797 -0.1507 C -0.06797 -0.17917 -0.06002 -0.20162 -0.04531 -0.21782 L 0.02057 -0.29398 " pathEditMode="relative" rAng="0" ptsTypes="AAAAA">
                                      <p:cBhvr>
                                        <p:cTn id="9" dur="1700" fill="hold"/>
                                        <p:tgtEl>
                                          <p:spTgt spid="11"/>
                                        </p:tgtEl>
                                        <p:attrNameLst>
                                          <p:attrName>ppt_x</p:attrName>
                                          <p:attrName>ppt_y</p:attrName>
                                        </p:attrNameLst>
                                      </p:cBhvr>
                                      <p:rCtr x="-4427" y="-14282"/>
                                    </p:animMotion>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xmlns="" id="{120A3785-AC54-ED3A-946A-63F6F54BA06C}"/>
              </a:ext>
            </a:extLst>
          </p:cNvPr>
          <p:cNvPicPr>
            <a:picLocks noChangeAspect="1"/>
          </p:cNvPicPr>
          <p:nvPr/>
        </p:nvPicPr>
        <p:blipFill>
          <a:blip r:embed="rId4"/>
          <a:stretch>
            <a:fillRect/>
          </a:stretch>
        </p:blipFill>
        <p:spPr>
          <a:xfrm>
            <a:off x="5810250" y="25924"/>
            <a:ext cx="6431042" cy="6746825"/>
          </a:xfrm>
          <a:prstGeom prst="rect">
            <a:avLst/>
          </a:prstGeom>
        </p:spPr>
      </p:pic>
      <p:sp>
        <p:nvSpPr>
          <p:cNvPr id="29" name="Hình chữ nhật 28">
            <a:extLst>
              <a:ext uri="{FF2B5EF4-FFF2-40B4-BE49-F238E27FC236}">
                <a16:creationId xmlns:a16="http://schemas.microsoft.com/office/drawing/2014/main" xmlns="" id="{15E637A1-BBD0-19F6-89E4-EDC0EED39353}"/>
              </a:ext>
            </a:extLst>
          </p:cNvPr>
          <p:cNvSpPr/>
          <p:nvPr/>
        </p:nvSpPr>
        <p:spPr>
          <a:xfrm>
            <a:off x="6537158" y="353800"/>
            <a:ext cx="4414039" cy="923330"/>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 Bản báo cáo trên viết về điều gì?</a:t>
            </a:r>
            <a:endParaRPr kumimoji="0" lang="vi-VN"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Hình chữ nhật 28">
            <a:extLst>
              <a:ext uri="{FF2B5EF4-FFF2-40B4-BE49-F238E27FC236}">
                <a16:creationId xmlns:a16="http://schemas.microsoft.com/office/drawing/2014/main" xmlns="" id="{61D0218A-7418-5A16-0360-2ED325EC811E}"/>
              </a:ext>
            </a:extLst>
          </p:cNvPr>
          <p:cNvSpPr/>
          <p:nvPr/>
        </p:nvSpPr>
        <p:spPr>
          <a:xfrm>
            <a:off x="6527731" y="1368065"/>
            <a:ext cx="4414039" cy="1354217"/>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Bản báo cáo được gửi cho ai? Ai là người viết báo cáo đó?</a:t>
            </a:r>
            <a:endParaRPr kumimoji="0" lang="vi-VN"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 name="Hình chữ nhật 28">
            <a:extLst>
              <a:ext uri="{FF2B5EF4-FFF2-40B4-BE49-F238E27FC236}">
                <a16:creationId xmlns:a16="http://schemas.microsoft.com/office/drawing/2014/main" xmlns="" id="{1F3BF192-E72B-1925-2F22-B14A4A432584}"/>
              </a:ext>
            </a:extLst>
          </p:cNvPr>
          <p:cNvSpPr/>
          <p:nvPr/>
        </p:nvSpPr>
        <p:spPr>
          <a:xfrm>
            <a:off x="6480106" y="2744476"/>
            <a:ext cx="4527161" cy="923330"/>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it-IT"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 Nêu thông tin của mỗi phần trong bản báo cáo.</a:t>
            </a:r>
            <a:endParaRPr kumimoji="0" lang="vi-VN"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xmlns="" id="{44C9407A-BE78-C57E-4A05-7192D4617004}"/>
              </a:ext>
            </a:extLst>
          </p:cNvPr>
          <p:cNvGrpSpPr/>
          <p:nvPr/>
        </p:nvGrpSpPr>
        <p:grpSpPr>
          <a:xfrm>
            <a:off x="228760" y="123825"/>
            <a:ext cx="5514815"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xmlns=""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xmlns=""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a:solidFill>
                    <a:srgbClr val="000000"/>
                  </a:solidFill>
                  <a:effectLst/>
                  <a:latin typeface="Calibri" panose="020F0502020204030204" pitchFamily="34" charset="0"/>
                  <a:cs typeface="Calibri" panose="020F0502020204030204" pitchFamily="34" charset="0"/>
                </a:rPr>
                <a:t>1. </a:t>
              </a:r>
              <a:r>
                <a:rPr lang="vi-VN" sz="2800" b="1" i="0" dirty="0">
                  <a:solidFill>
                    <a:srgbClr val="000000"/>
                  </a:solidFill>
                  <a:effectLst/>
                  <a:latin typeface="Calibri" panose="020F0502020204030204" pitchFamily="34" charset="0"/>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xmlns="" id="{6D326482-84F7-CF3C-A57E-6027CFD6068E}"/>
              </a:ext>
            </a:extLst>
          </p:cNvPr>
          <p:cNvPicPr>
            <a:picLocks noChangeAspect="1"/>
          </p:cNvPicPr>
          <p:nvPr/>
        </p:nvPicPr>
        <p:blipFill>
          <a:blip r:embed="rId5"/>
          <a:stretch>
            <a:fillRect/>
          </a:stretch>
        </p:blipFill>
        <p:spPr>
          <a:xfrm>
            <a:off x="685800" y="1214193"/>
            <a:ext cx="4482371" cy="5510457"/>
          </a:xfrm>
          <a:prstGeom prst="rect">
            <a:avLst/>
          </a:prstGeom>
        </p:spPr>
      </p:pic>
      <p:pic>
        <p:nvPicPr>
          <p:cNvPr id="10" name="Picture 9">
            <a:extLst>
              <a:ext uri="{FF2B5EF4-FFF2-40B4-BE49-F238E27FC236}">
                <a16:creationId xmlns:a16="http://schemas.microsoft.com/office/drawing/2014/main" xmlns="" id="{BE3EBF25-D90F-4DE3-C22C-819DD4463A31}"/>
              </a:ext>
            </a:extLst>
          </p:cNvPr>
          <p:cNvPicPr>
            <a:picLocks noChangeAspect="1"/>
          </p:cNvPicPr>
          <p:nvPr/>
        </p:nvPicPr>
        <p:blipFill>
          <a:blip r:embed="rId6"/>
          <a:stretch>
            <a:fillRect/>
          </a:stretch>
        </p:blipFill>
        <p:spPr>
          <a:xfrm>
            <a:off x="6724649" y="3834441"/>
            <a:ext cx="4789175" cy="451809"/>
          </a:xfrm>
          <a:prstGeom prst="rect">
            <a:avLst/>
          </a:prstGeom>
        </p:spPr>
      </p:pic>
      <p:sp>
        <p:nvSpPr>
          <p:cNvPr id="11" name="Hình chữ nhật 28">
            <a:extLst>
              <a:ext uri="{FF2B5EF4-FFF2-40B4-BE49-F238E27FC236}">
                <a16:creationId xmlns:a16="http://schemas.microsoft.com/office/drawing/2014/main" xmlns="" id="{0237D729-23DA-26D6-83F8-0C81252A0B70}"/>
              </a:ext>
            </a:extLst>
          </p:cNvPr>
          <p:cNvSpPr/>
          <p:nvPr/>
        </p:nvSpPr>
        <p:spPr>
          <a:xfrm>
            <a:off x="6610350" y="4478026"/>
            <a:ext cx="4587417" cy="1908215"/>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it-IT"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d. Nhận xét về cách thức trình bày của từng phần trong bản báo cáo.</a:t>
            </a:r>
          </a:p>
          <a:p>
            <a:pPr lvl="0" algn="just" defTabSz="609630"/>
            <a:r>
              <a:rPr lang="it-IT"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hình thức</a:t>
            </a:r>
          </a:p>
          <a:p>
            <a:pPr lvl="0" algn="just" defTabSz="609630"/>
            <a:r>
              <a:rPr lang="it-IT"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nội dung</a:t>
            </a:r>
            <a:endParaRPr kumimoji="0" lang="vi-VN"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xmlns="" id="{C45C1D79-1A57-0FFF-3C48-361930D6C534}"/>
              </a:ext>
            </a:extLst>
          </p:cNvPr>
          <p:cNvPicPr>
            <a:picLocks noChangeAspect="1"/>
          </p:cNvPicPr>
          <p:nvPr/>
        </p:nvPicPr>
        <p:blipFill>
          <a:blip r:embed="rId7"/>
          <a:stretch>
            <a:fillRect/>
          </a:stretch>
        </p:blipFill>
        <p:spPr>
          <a:xfrm>
            <a:off x="10120312" y="6457949"/>
            <a:ext cx="1209675" cy="257175"/>
          </a:xfrm>
          <a:prstGeom prst="rect">
            <a:avLst/>
          </a:prstGeom>
        </p:spPr>
      </p:pic>
    </p:spTree>
    <p:extLst>
      <p:ext uri="{BB962C8B-B14F-4D97-AF65-F5344CB8AC3E}">
        <p14:creationId xmlns:p14="http://schemas.microsoft.com/office/powerpoint/2010/main" val="804276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animEffect transition="in" filter="wipe(left)">
                                      <p:cBhvr>
                                        <p:cTn id="19" dur="500"/>
                                        <p:tgtEl>
                                          <p:spTgt spid="2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left)">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left)">
                                      <p:cBhvr>
                                        <p:cTn id="29" dur="500"/>
                                        <p:tgtEl>
                                          <p:spTgt spid="4">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wipe(left)">
                                      <p:cBhvr>
                                        <p:cTn id="37" dur="500"/>
                                        <p:tgtEl>
                                          <p:spTgt spid="11">
                                            <p:txEl>
                                              <p:pRg st="0" end="0"/>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Effect transition="in" filter="wipe(left)">
                                      <p:cBhvr>
                                        <p:cTn id="40" dur="500"/>
                                        <p:tgtEl>
                                          <p:spTgt spid="11">
                                            <p:txEl>
                                              <p:pRg st="1" end="1"/>
                                            </p:txEl>
                                          </p:spTgt>
                                        </p:tgtEl>
                                      </p:cBhvr>
                                    </p:animEffect>
                                  </p:childTnLst>
                                </p:cTn>
                              </p:par>
                              <p:par>
                                <p:cTn id="41" presetID="22" presetClass="entr" presetSubtype="8" fill="hold" nodeType="withEffect">
                                  <p:stCondLst>
                                    <p:cond delay="0"/>
                                  </p:stCondLst>
                                  <p:childTnLst>
                                    <p:set>
                                      <p:cBhvr>
                                        <p:cTn id="42" dur="1" fill="hold">
                                          <p:stCondLst>
                                            <p:cond delay="0"/>
                                          </p:stCondLst>
                                        </p:cTn>
                                        <p:tgtEl>
                                          <p:spTgt spid="11">
                                            <p:txEl>
                                              <p:pRg st="2" end="2"/>
                                            </p:txEl>
                                          </p:spTgt>
                                        </p:tgtEl>
                                        <p:attrNameLst>
                                          <p:attrName>style.visibility</p:attrName>
                                        </p:attrNameLst>
                                      </p:cBhvr>
                                      <p:to>
                                        <p:strVal val="visible"/>
                                      </p:to>
                                    </p:set>
                                    <p:animEffect transition="in" filter="wipe(left)">
                                      <p:cBhvr>
                                        <p:cTn id="43"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4014"/>
        <p:cNvGrpSpPr/>
        <p:nvPr/>
      </p:nvGrpSpPr>
      <p:grpSpPr>
        <a:xfrm>
          <a:off x="0" y="0"/>
          <a:ext cx="0" cy="0"/>
          <a:chOff x="0" y="0"/>
          <a:chExt cx="0" cy="0"/>
        </a:xfrm>
      </p:grpSpPr>
      <p:pic>
        <p:nvPicPr>
          <p:cNvPr id="20" name="Hình ảnh 19" descr="Ảnh có chứa mẫu họa, búp bê&#10;&#10;Mô tả được tạo tự động">
            <a:extLst>
              <a:ext uri="{FF2B5EF4-FFF2-40B4-BE49-F238E27FC236}">
                <a16:creationId xmlns:a16="http://schemas.microsoft.com/office/drawing/2014/main" xmlns="" id="{DBCCECA7-C6CA-548E-8F43-BE0133961B9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279" b="91001" l="9983" r="89979">
                        <a14:foregroundMark x1="47226" y1="91001" x2="48800" y2="90257"/>
                        <a14:foregroundMark x1="59512" y1="90857" x2="61567" y2="90401"/>
                        <a14:foregroundMark x1="48071" y1="8279" x2="55538" y2="8879"/>
                      </a14:backgroundRemoval>
                    </a14:imgEffect>
                  </a14:imgLayer>
                </a14:imgProps>
              </a:ext>
            </a:extLst>
          </a:blip>
          <a:stretch>
            <a:fillRect/>
          </a:stretch>
        </p:blipFill>
        <p:spPr>
          <a:xfrm>
            <a:off x="7409908" y="2485566"/>
            <a:ext cx="5896249" cy="4716772"/>
          </a:xfrm>
          <a:prstGeom prst="rect">
            <a:avLst/>
          </a:prstGeom>
        </p:spPr>
      </p:pic>
      <p:pic>
        <p:nvPicPr>
          <p:cNvPr id="24" name="Hình ảnh 23" descr="Ảnh có chứa mẫu họa&#10;&#10;Mô tả được tạo tự động">
            <a:extLst>
              <a:ext uri="{FF2B5EF4-FFF2-40B4-BE49-F238E27FC236}">
                <a16:creationId xmlns:a16="http://schemas.microsoft.com/office/drawing/2014/main" xmlns="" id="{FA13B4E9-5DC6-BC33-2A6B-7AC539DA58F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279" b="91001" l="9983" r="89979">
                        <a14:foregroundMark x1="51085" y1="91001" x2="52294" y2="91001"/>
                        <a14:foregroundMark x1="44941" y1="9335" x2="46861" y2="8279"/>
                      </a14:backgroundRemoval>
                    </a14:imgEffect>
                  </a14:imgLayer>
                </a14:imgProps>
              </a:ext>
            </a:extLst>
          </a:blip>
          <a:stretch>
            <a:fillRect/>
          </a:stretch>
        </p:blipFill>
        <p:spPr>
          <a:xfrm>
            <a:off x="-971229" y="2143931"/>
            <a:ext cx="6323312" cy="5058407"/>
          </a:xfrm>
          <a:prstGeom prst="rect">
            <a:avLst/>
          </a:prstGeom>
        </p:spPr>
      </p:pic>
      <p:grpSp>
        <p:nvGrpSpPr>
          <p:cNvPr id="26" name="Nhóm 25">
            <a:extLst>
              <a:ext uri="{FF2B5EF4-FFF2-40B4-BE49-F238E27FC236}">
                <a16:creationId xmlns:a16="http://schemas.microsoft.com/office/drawing/2014/main" xmlns="" id="{8941FF14-4618-C8EA-EC57-FA32D0EC2BFD}"/>
              </a:ext>
            </a:extLst>
          </p:cNvPr>
          <p:cNvGrpSpPr/>
          <p:nvPr/>
        </p:nvGrpSpPr>
        <p:grpSpPr>
          <a:xfrm>
            <a:off x="3791918" y="2725119"/>
            <a:ext cx="4964623" cy="4132881"/>
            <a:chOff x="2812942" y="2035121"/>
            <a:chExt cx="3723467" cy="3099661"/>
          </a:xfrm>
        </p:grpSpPr>
        <p:sp>
          <p:nvSpPr>
            <p:cNvPr id="25" name="Gợn sóng Kép 24">
              <a:extLst>
                <a:ext uri="{FF2B5EF4-FFF2-40B4-BE49-F238E27FC236}">
                  <a16:creationId xmlns:a16="http://schemas.microsoft.com/office/drawing/2014/main" xmlns="" id="{E5B29221-61E5-672A-CF1E-0E8FBEAAFBCE}"/>
                </a:ext>
              </a:extLst>
            </p:cNvPr>
            <p:cNvSpPr/>
            <p:nvPr/>
          </p:nvSpPr>
          <p:spPr>
            <a:xfrm>
              <a:off x="2933053" y="2035121"/>
              <a:ext cx="3603356" cy="3099661"/>
            </a:xfrm>
            <a:prstGeom prst="doubleWav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AFC1"/>
                </a:solidFill>
                <a:effectLst/>
                <a:uLnTx/>
                <a:uFillTx/>
                <a:latin typeface="Arial"/>
                <a:ea typeface="+mn-ea"/>
                <a:cs typeface="+mn-cs"/>
                <a:sym typeface="Arial"/>
              </a:endParaRPr>
            </a:p>
          </p:txBody>
        </p:sp>
        <p:sp>
          <p:nvSpPr>
            <p:cNvPr id="11" name="Hộp Văn bản 10">
              <a:extLst>
                <a:ext uri="{FF2B5EF4-FFF2-40B4-BE49-F238E27FC236}">
                  <a16:creationId xmlns:a16="http://schemas.microsoft.com/office/drawing/2014/main" xmlns="" id="{CA78C637-6D80-765F-BC98-E41BFD0B7335}"/>
                </a:ext>
              </a:extLst>
            </p:cNvPr>
            <p:cNvSpPr txBox="1"/>
            <p:nvPr/>
          </p:nvSpPr>
          <p:spPr>
            <a:xfrm>
              <a:off x="2812942" y="2843130"/>
              <a:ext cx="3684721" cy="15465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dirty="0">
                  <a:ln>
                    <a:solidFill>
                      <a:sysClr val="windowText" lastClr="000000"/>
                    </a:solidFill>
                  </a:ln>
                  <a:solidFill>
                    <a:srgbClr val="FFC000"/>
                  </a:solidFill>
                  <a:effectLst/>
                  <a:uLnTx/>
                  <a:uFillTx/>
                  <a:latin typeface="Cambria" panose="02040503050406030204" pitchFamily="18" charset="0"/>
                  <a:ea typeface="Cambria" panose="02040503050406030204" pitchFamily="18" charset="0"/>
                  <a:cs typeface="Arial"/>
                  <a:sym typeface="Arial"/>
                </a:rPr>
                <a:t>THẢO LUẬN NHÓM</a:t>
              </a:r>
            </a:p>
          </p:txBody>
        </p:sp>
      </p:grpSp>
    </p:spTree>
    <p:extLst>
      <p:ext uri="{BB962C8B-B14F-4D97-AF65-F5344CB8AC3E}">
        <p14:creationId xmlns:p14="http://schemas.microsoft.com/office/powerpoint/2010/main" val="269761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randombar(horizont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xmlns="" id="{120A3785-AC54-ED3A-946A-63F6F54BA06C}"/>
              </a:ext>
            </a:extLst>
          </p:cNvPr>
          <p:cNvPicPr>
            <a:picLocks noChangeAspect="1"/>
          </p:cNvPicPr>
          <p:nvPr/>
        </p:nvPicPr>
        <p:blipFill>
          <a:blip r:embed="rId4"/>
          <a:stretch>
            <a:fillRect/>
          </a:stretch>
        </p:blipFill>
        <p:spPr>
          <a:xfrm>
            <a:off x="5810250" y="25924"/>
            <a:ext cx="6431042" cy="6746825"/>
          </a:xfrm>
          <a:prstGeom prst="rect">
            <a:avLst/>
          </a:prstGeom>
        </p:spPr>
      </p:pic>
      <p:sp>
        <p:nvSpPr>
          <p:cNvPr id="29" name="Hình chữ nhật 28">
            <a:extLst>
              <a:ext uri="{FF2B5EF4-FFF2-40B4-BE49-F238E27FC236}">
                <a16:creationId xmlns:a16="http://schemas.microsoft.com/office/drawing/2014/main" xmlns="" id="{15E637A1-BBD0-19F6-89E4-EDC0EED39353}"/>
              </a:ext>
            </a:extLst>
          </p:cNvPr>
          <p:cNvSpPr/>
          <p:nvPr/>
        </p:nvSpPr>
        <p:spPr>
          <a:xfrm>
            <a:off x="6537158" y="353800"/>
            <a:ext cx="4414039" cy="923330"/>
          </a:xfrm>
          <a:prstGeom prst="rect">
            <a:avLst/>
          </a:prstGeom>
          <a:noFill/>
        </p:spPr>
        <p:txBody>
          <a:bodyPr wrap="square" lIns="60960" tIns="30480" rIns="60960" bIns="30480">
            <a:spAutoFit/>
          </a:bodyPr>
          <a:lstStyle/>
          <a:p>
            <a:pPr marL="457223" marR="0" lvl="0" indent="-457223" algn="just" defTabSz="60963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a. Bản báo cáo trên viết về điều gì?</a:t>
            </a:r>
          </a:p>
        </p:txBody>
      </p:sp>
      <p:grpSp>
        <p:nvGrpSpPr>
          <p:cNvPr id="2" name="Group 1">
            <a:extLst>
              <a:ext uri="{FF2B5EF4-FFF2-40B4-BE49-F238E27FC236}">
                <a16:creationId xmlns:a16="http://schemas.microsoft.com/office/drawing/2014/main" xmlns="" id="{44C9407A-BE78-C57E-4A05-7192D4617004}"/>
              </a:ext>
            </a:extLst>
          </p:cNvPr>
          <p:cNvGrpSpPr/>
          <p:nvPr/>
        </p:nvGrpSpPr>
        <p:grpSpPr>
          <a:xfrm>
            <a:off x="228760" y="123825"/>
            <a:ext cx="5514815"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xmlns=""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xmlns=""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xmlns="" id="{6D326482-84F7-CF3C-A57E-6027CFD6068E}"/>
              </a:ext>
            </a:extLst>
          </p:cNvPr>
          <p:cNvPicPr>
            <a:picLocks noChangeAspect="1"/>
          </p:cNvPicPr>
          <p:nvPr/>
        </p:nvPicPr>
        <p:blipFill>
          <a:blip r:embed="rId5"/>
          <a:stretch>
            <a:fillRect/>
          </a:stretch>
        </p:blipFill>
        <p:spPr>
          <a:xfrm>
            <a:off x="685800" y="1214193"/>
            <a:ext cx="4482371" cy="5510457"/>
          </a:xfrm>
          <a:prstGeom prst="rect">
            <a:avLst/>
          </a:prstGeom>
        </p:spPr>
      </p:pic>
      <p:pic>
        <p:nvPicPr>
          <p:cNvPr id="13" name="Picture 12">
            <a:extLst>
              <a:ext uri="{FF2B5EF4-FFF2-40B4-BE49-F238E27FC236}">
                <a16:creationId xmlns:a16="http://schemas.microsoft.com/office/drawing/2014/main" xmlns="" id="{C45C1D79-1A57-0FFF-3C48-361930D6C534}"/>
              </a:ext>
            </a:extLst>
          </p:cNvPr>
          <p:cNvPicPr>
            <a:picLocks noChangeAspect="1"/>
          </p:cNvPicPr>
          <p:nvPr/>
        </p:nvPicPr>
        <p:blipFill>
          <a:blip r:embed="rId6"/>
          <a:stretch>
            <a:fillRect/>
          </a:stretch>
        </p:blipFill>
        <p:spPr>
          <a:xfrm>
            <a:off x="10120312" y="6457949"/>
            <a:ext cx="1209675" cy="257175"/>
          </a:xfrm>
          <a:prstGeom prst="rect">
            <a:avLst/>
          </a:prstGeom>
        </p:spPr>
      </p:pic>
      <p:cxnSp>
        <p:nvCxnSpPr>
          <p:cNvPr id="5" name="Straight Connector 4">
            <a:extLst>
              <a:ext uri="{FF2B5EF4-FFF2-40B4-BE49-F238E27FC236}">
                <a16:creationId xmlns:a16="http://schemas.microsoft.com/office/drawing/2014/main" xmlns="" id="{AEFD2132-0FAC-5648-B819-015DB48C0FD3}"/>
              </a:ext>
            </a:extLst>
          </p:cNvPr>
          <p:cNvCxnSpPr>
            <a:cxnSpLocks/>
          </p:cNvCxnSpPr>
          <p:nvPr/>
        </p:nvCxnSpPr>
        <p:spPr>
          <a:xfrm>
            <a:off x="1978745" y="2072228"/>
            <a:ext cx="18407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E8848A6C-D6F5-E6F0-F550-2A667FC855B0}"/>
              </a:ext>
            </a:extLst>
          </p:cNvPr>
          <p:cNvCxnSpPr>
            <a:cxnSpLocks/>
          </p:cNvCxnSpPr>
          <p:nvPr/>
        </p:nvCxnSpPr>
        <p:spPr>
          <a:xfrm>
            <a:off x="1578695" y="2243678"/>
            <a:ext cx="26789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178A610A-1296-9EF9-E1FF-DA17CEC33349}"/>
              </a:ext>
            </a:extLst>
          </p:cNvPr>
          <p:cNvSpPr txBox="1"/>
          <p:nvPr/>
        </p:nvSpPr>
        <p:spPr>
          <a:xfrm>
            <a:off x="6691459" y="1508092"/>
            <a:ext cx="4590853" cy="1200329"/>
          </a:xfrm>
          <a:prstGeom prst="rect">
            <a:avLst/>
          </a:prstGeom>
          <a:noFill/>
        </p:spPr>
        <p:txBody>
          <a:bodyPr wrap="square" rtlCol="0">
            <a:spAutoFit/>
          </a:bodyPr>
          <a:lstStyle/>
          <a:p>
            <a:pPr lvl="0" algn="just">
              <a:defRPr/>
            </a:pPr>
            <a:r>
              <a:rPr lang="vi-VN" sz="2400" b="1" dirty="0">
                <a:solidFill>
                  <a:srgbClr val="FF0000"/>
                </a:solidFill>
                <a:latin typeface="Cambria" panose="02040503050406030204" pitchFamily="18" charset="0"/>
                <a:ea typeface="Cambria" panose="02040503050406030204" pitchFamily="18" charset="0"/>
              </a:rPr>
              <a:t>Báo cáo về hoạt động tháng 9 của tổ 1, lớp 5C, Trường Tiểu học Kim Đồng</a:t>
            </a:r>
            <a:r>
              <a:rPr lang="en-US" sz="2400" b="1" dirty="0">
                <a:solidFill>
                  <a:srgbClr val="FF0000"/>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6" name="Hình chữ nhật 28">
            <a:extLst>
              <a:ext uri="{FF2B5EF4-FFF2-40B4-BE49-F238E27FC236}">
                <a16:creationId xmlns:a16="http://schemas.microsoft.com/office/drawing/2014/main" xmlns="" id="{AD27FC8A-B81D-0B9A-D720-79DD8F40A326}"/>
              </a:ext>
            </a:extLst>
          </p:cNvPr>
          <p:cNvSpPr/>
          <p:nvPr/>
        </p:nvSpPr>
        <p:spPr>
          <a:xfrm>
            <a:off x="6680033" y="2827760"/>
            <a:ext cx="4414039" cy="1354217"/>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defRPr/>
            </a:pPr>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Bản báo cáo được gửi cho ai? Ai là người viết báo cáo đó?</a:t>
            </a:r>
            <a:endParaRPr kumimoji="0" lang="vi-VN"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cxnSp>
        <p:nvCxnSpPr>
          <p:cNvPr id="18" name="Straight Connector 17">
            <a:extLst>
              <a:ext uri="{FF2B5EF4-FFF2-40B4-BE49-F238E27FC236}">
                <a16:creationId xmlns:a16="http://schemas.microsoft.com/office/drawing/2014/main" xmlns="" id="{FB691345-E0BC-35AE-50D2-FADB66FE4740}"/>
              </a:ext>
            </a:extLst>
          </p:cNvPr>
          <p:cNvCxnSpPr>
            <a:cxnSpLocks/>
          </p:cNvCxnSpPr>
          <p:nvPr/>
        </p:nvCxnSpPr>
        <p:spPr>
          <a:xfrm>
            <a:off x="1683470" y="2415128"/>
            <a:ext cx="13740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CC7F61FB-06DC-DCBE-848A-04D5D522A319}"/>
              </a:ext>
            </a:extLst>
          </p:cNvPr>
          <p:cNvCxnSpPr>
            <a:cxnSpLocks/>
          </p:cNvCxnSpPr>
          <p:nvPr/>
        </p:nvCxnSpPr>
        <p:spPr>
          <a:xfrm>
            <a:off x="3607520" y="6053678"/>
            <a:ext cx="8025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xmlns="" id="{00E9FEBD-5703-2ED7-27A1-168E05E766CC}"/>
              </a:ext>
            </a:extLst>
          </p:cNvPr>
          <p:cNvSpPr txBox="1"/>
          <p:nvPr/>
        </p:nvSpPr>
        <p:spPr>
          <a:xfrm>
            <a:off x="6760039" y="4223352"/>
            <a:ext cx="4590853" cy="1569660"/>
          </a:xfrm>
          <a:prstGeom prst="rect">
            <a:avLst/>
          </a:prstGeom>
          <a:noFill/>
        </p:spPr>
        <p:txBody>
          <a:bodyPr wrap="square" rtlCol="0">
            <a:spAutoFit/>
          </a:bodyPr>
          <a:lstStyle/>
          <a:p>
            <a:pPr lvl="0" algn="just">
              <a:defRPr/>
            </a:pPr>
            <a:r>
              <a:rPr lang="vi-VN" sz="2400" b="1" dirty="0">
                <a:solidFill>
                  <a:srgbClr val="FF0000"/>
                </a:solidFill>
                <a:latin typeface="Cambria" panose="02040503050406030204" pitchFamily="18" charset="0"/>
                <a:ea typeface="Cambria" panose="02040503050406030204" pitchFamily="18" charset="0"/>
              </a:rPr>
              <a:t>Báo cáo được gửi cho cô giáo chủ nhiệm lớp. Người viết báo cáo là bạn tổ trưởng của tổ 1, tên là Nguyễn Đức Việt.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23" name="Straight Connector 22">
            <a:extLst>
              <a:ext uri="{FF2B5EF4-FFF2-40B4-BE49-F238E27FC236}">
                <a16:creationId xmlns:a16="http://schemas.microsoft.com/office/drawing/2014/main" xmlns="" id="{6ABC5F50-4B18-B9DC-893B-D7D49B7889D9}"/>
              </a:ext>
            </a:extLst>
          </p:cNvPr>
          <p:cNvCxnSpPr>
            <a:cxnSpLocks/>
          </p:cNvCxnSpPr>
          <p:nvPr/>
        </p:nvCxnSpPr>
        <p:spPr>
          <a:xfrm>
            <a:off x="3540845" y="6510878"/>
            <a:ext cx="8597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294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wipe(left)">
                                      <p:cBhvr>
                                        <p:cTn id="25" dur="500"/>
                                        <p:tgtEl>
                                          <p:spTgt spid="16">
                                            <p:txEl>
                                              <p:pRg st="0" end="0"/>
                                            </p:txEl>
                                          </p:spTgt>
                                        </p:tgtEl>
                                      </p:cBhvr>
                                    </p:animEffect>
                                  </p:childTnLst>
                                </p:cTn>
                              </p:par>
                              <p:par>
                                <p:cTn id="26" presetID="10" presetClass="exit" presetSubtype="0" fill="hold"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down)">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xmlns="" id="{120A3785-AC54-ED3A-946A-63F6F54BA06C}"/>
              </a:ext>
            </a:extLst>
          </p:cNvPr>
          <p:cNvPicPr>
            <a:picLocks noChangeAspect="1"/>
          </p:cNvPicPr>
          <p:nvPr/>
        </p:nvPicPr>
        <p:blipFill>
          <a:blip r:embed="rId4"/>
          <a:stretch>
            <a:fillRect/>
          </a:stretch>
        </p:blipFill>
        <p:spPr>
          <a:xfrm>
            <a:off x="5457825" y="25924"/>
            <a:ext cx="6934200" cy="6746825"/>
          </a:xfrm>
          <a:prstGeom prst="rect">
            <a:avLst/>
          </a:prstGeom>
        </p:spPr>
      </p:pic>
      <p:sp>
        <p:nvSpPr>
          <p:cNvPr id="29" name="Hình chữ nhật 28">
            <a:extLst>
              <a:ext uri="{FF2B5EF4-FFF2-40B4-BE49-F238E27FC236}">
                <a16:creationId xmlns:a16="http://schemas.microsoft.com/office/drawing/2014/main" xmlns="" id="{15E637A1-BBD0-19F6-89E4-EDC0EED39353}"/>
              </a:ext>
            </a:extLst>
          </p:cNvPr>
          <p:cNvSpPr/>
          <p:nvPr/>
        </p:nvSpPr>
        <p:spPr>
          <a:xfrm>
            <a:off x="6537158" y="353800"/>
            <a:ext cx="4414039" cy="1354217"/>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 Nêu thông tin của mỗi phần trong bản báo cáo.</a:t>
            </a:r>
          </a:p>
        </p:txBody>
      </p:sp>
      <p:grpSp>
        <p:nvGrpSpPr>
          <p:cNvPr id="2" name="Group 1">
            <a:extLst>
              <a:ext uri="{FF2B5EF4-FFF2-40B4-BE49-F238E27FC236}">
                <a16:creationId xmlns:a16="http://schemas.microsoft.com/office/drawing/2014/main" xmlns="" id="{44C9407A-BE78-C57E-4A05-7192D4617004}"/>
              </a:ext>
            </a:extLst>
          </p:cNvPr>
          <p:cNvGrpSpPr/>
          <p:nvPr/>
        </p:nvGrpSpPr>
        <p:grpSpPr>
          <a:xfrm>
            <a:off x="228761" y="123825"/>
            <a:ext cx="5067140"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xmlns=""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xmlns=""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xmlns="" id="{6D326482-84F7-CF3C-A57E-6027CFD6068E}"/>
              </a:ext>
            </a:extLst>
          </p:cNvPr>
          <p:cNvPicPr>
            <a:picLocks noChangeAspect="1"/>
          </p:cNvPicPr>
          <p:nvPr/>
        </p:nvPicPr>
        <p:blipFill>
          <a:blip r:embed="rId5"/>
          <a:stretch>
            <a:fillRect/>
          </a:stretch>
        </p:blipFill>
        <p:spPr>
          <a:xfrm>
            <a:off x="381000" y="1242768"/>
            <a:ext cx="4482371" cy="5510457"/>
          </a:xfrm>
          <a:prstGeom prst="rect">
            <a:avLst/>
          </a:prstGeom>
        </p:spPr>
      </p:pic>
      <p:pic>
        <p:nvPicPr>
          <p:cNvPr id="13" name="Picture 12">
            <a:extLst>
              <a:ext uri="{FF2B5EF4-FFF2-40B4-BE49-F238E27FC236}">
                <a16:creationId xmlns:a16="http://schemas.microsoft.com/office/drawing/2014/main" xmlns="" id="{C45C1D79-1A57-0FFF-3C48-361930D6C534}"/>
              </a:ext>
            </a:extLst>
          </p:cNvPr>
          <p:cNvPicPr>
            <a:picLocks noChangeAspect="1"/>
          </p:cNvPicPr>
          <p:nvPr/>
        </p:nvPicPr>
        <p:blipFill>
          <a:blip r:embed="rId6"/>
          <a:stretch>
            <a:fillRect/>
          </a:stretch>
        </p:blipFill>
        <p:spPr>
          <a:xfrm>
            <a:off x="10120312" y="6457949"/>
            <a:ext cx="1209675" cy="257175"/>
          </a:xfrm>
          <a:prstGeom prst="rect">
            <a:avLst/>
          </a:prstGeom>
        </p:spPr>
      </p:pic>
      <p:pic>
        <p:nvPicPr>
          <p:cNvPr id="3" name="Picture 2">
            <a:extLst>
              <a:ext uri="{FF2B5EF4-FFF2-40B4-BE49-F238E27FC236}">
                <a16:creationId xmlns:a16="http://schemas.microsoft.com/office/drawing/2014/main" xmlns="" id="{74B00A34-94F3-5680-88AD-5FE112192A27}"/>
              </a:ext>
            </a:extLst>
          </p:cNvPr>
          <p:cNvPicPr>
            <a:picLocks noChangeAspect="1"/>
          </p:cNvPicPr>
          <p:nvPr/>
        </p:nvPicPr>
        <p:blipFill>
          <a:blip r:embed="rId7"/>
          <a:stretch>
            <a:fillRect/>
          </a:stretch>
        </p:blipFill>
        <p:spPr>
          <a:xfrm>
            <a:off x="6648449" y="1805616"/>
            <a:ext cx="4789175" cy="451809"/>
          </a:xfrm>
          <a:prstGeom prst="rect">
            <a:avLst/>
          </a:prstGeom>
        </p:spPr>
      </p:pic>
      <p:graphicFrame>
        <p:nvGraphicFramePr>
          <p:cNvPr id="4" name="Table 8">
            <a:extLst>
              <a:ext uri="{FF2B5EF4-FFF2-40B4-BE49-F238E27FC236}">
                <a16:creationId xmlns:a16="http://schemas.microsoft.com/office/drawing/2014/main" xmlns="" id="{D91769C5-136A-AD97-0EA3-F203BAD498A5}"/>
              </a:ext>
            </a:extLst>
          </p:cNvPr>
          <p:cNvGraphicFramePr>
            <a:graphicFrameLocks noGrp="1"/>
          </p:cNvGraphicFramePr>
          <p:nvPr>
            <p:extLst>
              <p:ext uri="{D42A27DB-BD31-4B8C-83A1-F6EECF244321}">
                <p14:modId xmlns:p14="http://schemas.microsoft.com/office/powerpoint/2010/main" val="42195122"/>
              </p:ext>
            </p:extLst>
          </p:nvPr>
        </p:nvGraphicFramePr>
        <p:xfrm>
          <a:off x="6061075" y="2653240"/>
          <a:ext cx="5264150" cy="2572457"/>
        </p:xfrm>
        <a:graphic>
          <a:graphicData uri="http://schemas.openxmlformats.org/drawingml/2006/table">
            <a:tbl>
              <a:tblPr firstRow="1" bandRow="1">
                <a:tableStyleId>{5C22544A-7EE6-4342-B048-85BDC9FD1C3A}</a:tableStyleId>
              </a:tblPr>
              <a:tblGrid>
                <a:gridCol w="1463675">
                  <a:extLst>
                    <a:ext uri="{9D8B030D-6E8A-4147-A177-3AD203B41FA5}">
                      <a16:colId xmlns:a16="http://schemas.microsoft.com/office/drawing/2014/main" xmlns="" val="2678262951"/>
                    </a:ext>
                  </a:extLst>
                </a:gridCol>
                <a:gridCol w="3800475">
                  <a:extLst>
                    <a:ext uri="{9D8B030D-6E8A-4147-A177-3AD203B41FA5}">
                      <a16:colId xmlns:a16="http://schemas.microsoft.com/office/drawing/2014/main" xmlns="" val="2733469949"/>
                    </a:ext>
                  </a:extLst>
                </a:gridCol>
              </a:tblGrid>
              <a:tr h="747185">
                <a:tc>
                  <a:txBody>
                    <a:bodyPr/>
                    <a:lstStyle/>
                    <a:p>
                      <a:r>
                        <a:rPr lang="en-US" b="1" dirty="0" err="1">
                          <a:solidFill>
                            <a:srgbClr val="002060"/>
                          </a:solidFill>
                          <a:latin typeface="Cambria" panose="02040503050406030204" pitchFamily="18" charset="0"/>
                          <a:ea typeface="Cambria" panose="02040503050406030204" pitchFamily="18" charset="0"/>
                        </a:rPr>
                        <a:t>Phần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đầu</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xmlns="" val="2263925726"/>
                  </a:ext>
                </a:extLst>
              </a:tr>
              <a:tr h="912636">
                <a:tc>
                  <a:txBody>
                    <a:bodyPr/>
                    <a:lstStyle/>
                    <a:p>
                      <a:r>
                        <a:rPr lang="en-US" b="1" dirty="0" err="1">
                          <a:solidFill>
                            <a:srgbClr val="002060"/>
                          </a:solidFill>
                          <a:latin typeface="Cambria" panose="02040503050406030204" pitchFamily="18" charset="0"/>
                          <a:ea typeface="Cambria" panose="02040503050406030204" pitchFamily="18" charset="0"/>
                        </a:rPr>
                        <a:t>Phần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chính</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xmlns="" val="3908932908"/>
                  </a:ext>
                </a:extLst>
              </a:tr>
              <a:tr h="912636">
                <a:tc>
                  <a:txBody>
                    <a:bodyPr/>
                    <a:lstStyle/>
                    <a:p>
                      <a:r>
                        <a:rPr lang="en-US" b="1" dirty="0" err="1">
                          <a:solidFill>
                            <a:srgbClr val="002060"/>
                          </a:solidFill>
                          <a:latin typeface="Cambria" panose="02040503050406030204" pitchFamily="18" charset="0"/>
                          <a:ea typeface="Cambria" panose="02040503050406030204" pitchFamily="18" charset="0"/>
                        </a:rPr>
                        <a:t>Phần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cuối</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xmlns="" val="635522293"/>
                  </a:ext>
                </a:extLst>
              </a:tr>
            </a:tbl>
          </a:graphicData>
        </a:graphic>
      </p:graphicFrame>
      <p:sp>
        <p:nvSpPr>
          <p:cNvPr id="9" name="Rectangle 8">
            <a:extLst>
              <a:ext uri="{FF2B5EF4-FFF2-40B4-BE49-F238E27FC236}">
                <a16:creationId xmlns:a16="http://schemas.microsoft.com/office/drawing/2014/main" xmlns="" id="{2AF04150-6E60-AD39-8000-7AE040C82515}"/>
              </a:ext>
            </a:extLst>
          </p:cNvPr>
          <p:cNvSpPr/>
          <p:nvPr/>
        </p:nvSpPr>
        <p:spPr>
          <a:xfrm>
            <a:off x="857250" y="1295400"/>
            <a:ext cx="3743325" cy="4476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5713C3DC-89D5-08C8-CE37-1B2C51427561}"/>
              </a:ext>
            </a:extLst>
          </p:cNvPr>
          <p:cNvSpPr txBox="1"/>
          <p:nvPr/>
        </p:nvSpPr>
        <p:spPr>
          <a:xfrm>
            <a:off x="7610475" y="2724150"/>
            <a:ext cx="3676650" cy="646331"/>
          </a:xfrm>
          <a:prstGeom prst="rect">
            <a:avLst/>
          </a:prstGeom>
          <a:noFill/>
        </p:spPr>
        <p:txBody>
          <a:bodyPr wrap="square" rtlCol="0">
            <a:spAutoFit/>
          </a:bodyPr>
          <a:lstStyle/>
          <a:p>
            <a:r>
              <a:rPr lang="en-US" b="1" dirty="0" err="1">
                <a:solidFill>
                  <a:srgbClr val="002060"/>
                </a:solidFill>
                <a:latin typeface="Cambria" panose="02040503050406030204" pitchFamily="18" charset="0"/>
                <a:ea typeface="Cambria" panose="02040503050406030204" pitchFamily="18" charset="0"/>
              </a:rPr>
              <a:t>Quốc</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hiệu</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và</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tiêu</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ngữ</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địa</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điểm</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và</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thời</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gian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viết</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báo</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cáo</a:t>
            </a:r>
            <a:r>
              <a:rPr lang="en-US" b="1" dirty="0">
                <a:solidFill>
                  <a:srgbClr val="002060"/>
                </a:solidFill>
                <a:latin typeface="Cambria" panose="02040503050406030204" pitchFamily="18" charset="0"/>
                <a:ea typeface="Cambria" panose="02040503050406030204" pitchFamily="18" charset="0"/>
              </a:rPr>
              <a:t>.</a:t>
            </a:r>
          </a:p>
        </p:txBody>
      </p:sp>
      <p:sp>
        <p:nvSpPr>
          <p:cNvPr id="19" name="Rectangle 18">
            <a:extLst>
              <a:ext uri="{FF2B5EF4-FFF2-40B4-BE49-F238E27FC236}">
                <a16:creationId xmlns:a16="http://schemas.microsoft.com/office/drawing/2014/main" xmlns="" id="{478E310A-F6F6-908F-33B8-9CA3AD0F15FC}"/>
              </a:ext>
            </a:extLst>
          </p:cNvPr>
          <p:cNvSpPr/>
          <p:nvPr/>
        </p:nvSpPr>
        <p:spPr>
          <a:xfrm>
            <a:off x="742950" y="1933575"/>
            <a:ext cx="3743325" cy="39624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xmlns="" id="{6555C5B2-74C3-620D-9465-4820B521F068}"/>
              </a:ext>
            </a:extLst>
          </p:cNvPr>
          <p:cNvSpPr txBox="1"/>
          <p:nvPr/>
        </p:nvSpPr>
        <p:spPr>
          <a:xfrm>
            <a:off x="7562849" y="3467100"/>
            <a:ext cx="3800475" cy="830997"/>
          </a:xfrm>
          <a:prstGeom prst="rect">
            <a:avLst/>
          </a:prstGeom>
          <a:noFill/>
        </p:spPr>
        <p:txBody>
          <a:bodyPr wrap="square" rtlCol="0">
            <a:spAutoFit/>
          </a:bodyPr>
          <a:lstStyle/>
          <a:p>
            <a:pPr algn="just"/>
            <a:r>
              <a:rPr lang="vi-VN" sz="1600" b="1" dirty="0">
                <a:solidFill>
                  <a:srgbClr val="002060"/>
                </a:solidFill>
                <a:latin typeface="Cambria" panose="02040503050406030204" pitchFamily="18" charset="0"/>
                <a:ea typeface="Cambria" panose="02040503050406030204" pitchFamily="18" charset="0"/>
              </a:rPr>
              <a:t>Tiêu đề báo cáo, người nhận, nội dung báo cáo (kết quả về học tập, về thực hiện nội quy, về các hoạt động khác</a:t>
            </a:r>
            <a:endParaRPr lang="en-US" sz="1600" b="1" dirty="0">
              <a:solidFill>
                <a:srgbClr val="002060"/>
              </a:solidFill>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xmlns="" id="{F1000F84-80B9-C4B1-3AE1-DC33484613BF}"/>
              </a:ext>
            </a:extLst>
          </p:cNvPr>
          <p:cNvSpPr/>
          <p:nvPr/>
        </p:nvSpPr>
        <p:spPr>
          <a:xfrm>
            <a:off x="2914650" y="5943600"/>
            <a:ext cx="1381126" cy="6381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xmlns="" id="{5E5CACF3-EA1A-2519-74AE-35188B1AA9B6}"/>
              </a:ext>
            </a:extLst>
          </p:cNvPr>
          <p:cNvSpPr txBox="1"/>
          <p:nvPr/>
        </p:nvSpPr>
        <p:spPr>
          <a:xfrm>
            <a:off x="7591425" y="4371975"/>
            <a:ext cx="3676650" cy="646331"/>
          </a:xfrm>
          <a:prstGeom prst="rect">
            <a:avLst/>
          </a:prstGeom>
          <a:noFill/>
        </p:spPr>
        <p:txBody>
          <a:bodyPr wrap="square" rtlCol="0">
            <a:spAutoFit/>
          </a:bodyPr>
          <a:lstStyle/>
          <a:p>
            <a:r>
              <a:rPr lang="vi-VN" b="1">
                <a:solidFill>
                  <a:srgbClr val="002060"/>
                </a:solidFill>
                <a:latin typeface="Cambria" panose="02040503050406030204" pitchFamily="18" charset="0"/>
                <a:ea typeface="Cambria" panose="02040503050406030204" pitchFamily="18" charset="0"/>
              </a:rPr>
              <a:t>Chức danh, chữ kí, họ và tên của người viết báo cáo.</a:t>
            </a:r>
            <a:endParaRPr lang="vi-VN" b="1" dirty="0" err="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79033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down)">
                                      <p:cBhvr>
                                        <p:cTn id="25" dur="5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1">
                                            <p:txEl>
                                              <p:pRg st="0" end="0"/>
                                            </p:txEl>
                                          </p:spTgt>
                                        </p:tgtEl>
                                        <p:attrNameLst>
                                          <p:attrName>style.visibility</p:attrName>
                                        </p:attrNameLst>
                                      </p:cBhvr>
                                      <p:to>
                                        <p:strVal val="visible"/>
                                      </p:to>
                                    </p:set>
                                    <p:animEffect transition="in" filter="wipe(down)">
                                      <p:cBhvr>
                                        <p:cTn id="35" dur="500"/>
                                        <p:tgtEl>
                                          <p:spTgt spid="2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5">
                                            <p:txEl>
                                              <p:pRg st="0" end="0"/>
                                            </p:txEl>
                                          </p:spTgt>
                                        </p:tgtEl>
                                        <p:attrNameLst>
                                          <p:attrName>style.visibility</p:attrName>
                                        </p:attrNameLst>
                                      </p:cBhvr>
                                      <p:to>
                                        <p:strVal val="visible"/>
                                      </p:to>
                                    </p:set>
                                    <p:animEffect transition="in" filter="wipe(down)">
                                      <p:cBhvr>
                                        <p:cTn id="45"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xmlns="" id="{120A3785-AC54-ED3A-946A-63F6F54BA06C}"/>
              </a:ext>
            </a:extLst>
          </p:cNvPr>
          <p:cNvPicPr>
            <a:picLocks noChangeAspect="1"/>
          </p:cNvPicPr>
          <p:nvPr/>
        </p:nvPicPr>
        <p:blipFill>
          <a:blip r:embed="rId4"/>
          <a:stretch>
            <a:fillRect/>
          </a:stretch>
        </p:blipFill>
        <p:spPr>
          <a:xfrm>
            <a:off x="5810250" y="25924"/>
            <a:ext cx="6431042" cy="6746825"/>
          </a:xfrm>
          <a:prstGeom prst="rect">
            <a:avLst/>
          </a:prstGeom>
        </p:spPr>
      </p:pic>
      <p:sp>
        <p:nvSpPr>
          <p:cNvPr id="29" name="Hình chữ nhật 28">
            <a:extLst>
              <a:ext uri="{FF2B5EF4-FFF2-40B4-BE49-F238E27FC236}">
                <a16:creationId xmlns:a16="http://schemas.microsoft.com/office/drawing/2014/main" xmlns="" id="{15E637A1-BBD0-19F6-89E4-EDC0EED39353}"/>
              </a:ext>
            </a:extLst>
          </p:cNvPr>
          <p:cNvSpPr/>
          <p:nvPr/>
        </p:nvSpPr>
        <p:spPr>
          <a:xfrm>
            <a:off x="6537158" y="353800"/>
            <a:ext cx="4414039" cy="2646878"/>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d. Nhận xét về cách thức trình bày của từng phần trong bản báo cáo.</a:t>
            </a:r>
          </a:p>
          <a:p>
            <a:pPr lvl="0" algn="just" defTabSz="609630"/>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hình thức</a:t>
            </a:r>
          </a:p>
          <a:p>
            <a:pPr lvl="0" algn="just" defTabSz="609630"/>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nội dung</a:t>
            </a:r>
          </a:p>
        </p:txBody>
      </p:sp>
      <p:grpSp>
        <p:nvGrpSpPr>
          <p:cNvPr id="2" name="Group 1">
            <a:extLst>
              <a:ext uri="{FF2B5EF4-FFF2-40B4-BE49-F238E27FC236}">
                <a16:creationId xmlns:a16="http://schemas.microsoft.com/office/drawing/2014/main" xmlns="" id="{44C9407A-BE78-C57E-4A05-7192D4617004}"/>
              </a:ext>
            </a:extLst>
          </p:cNvPr>
          <p:cNvGrpSpPr/>
          <p:nvPr/>
        </p:nvGrpSpPr>
        <p:grpSpPr>
          <a:xfrm>
            <a:off x="228760" y="123825"/>
            <a:ext cx="5514815"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xmlns=""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xmlns=""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xmlns="" id="{6D326482-84F7-CF3C-A57E-6027CFD6068E}"/>
              </a:ext>
            </a:extLst>
          </p:cNvPr>
          <p:cNvPicPr>
            <a:picLocks noChangeAspect="1"/>
          </p:cNvPicPr>
          <p:nvPr/>
        </p:nvPicPr>
        <p:blipFill>
          <a:blip r:embed="rId5"/>
          <a:stretch>
            <a:fillRect/>
          </a:stretch>
        </p:blipFill>
        <p:spPr>
          <a:xfrm>
            <a:off x="685800" y="1214193"/>
            <a:ext cx="4482371" cy="5510457"/>
          </a:xfrm>
          <a:prstGeom prst="rect">
            <a:avLst/>
          </a:prstGeom>
        </p:spPr>
      </p:pic>
      <p:pic>
        <p:nvPicPr>
          <p:cNvPr id="13" name="Picture 12">
            <a:extLst>
              <a:ext uri="{FF2B5EF4-FFF2-40B4-BE49-F238E27FC236}">
                <a16:creationId xmlns:a16="http://schemas.microsoft.com/office/drawing/2014/main" xmlns="" id="{C45C1D79-1A57-0FFF-3C48-361930D6C534}"/>
              </a:ext>
            </a:extLst>
          </p:cNvPr>
          <p:cNvPicPr>
            <a:picLocks noChangeAspect="1"/>
          </p:cNvPicPr>
          <p:nvPr/>
        </p:nvPicPr>
        <p:blipFill>
          <a:blip r:embed="rId6"/>
          <a:stretch>
            <a:fillRect/>
          </a:stretch>
        </p:blipFill>
        <p:spPr>
          <a:xfrm>
            <a:off x="10120312" y="6457949"/>
            <a:ext cx="1209675" cy="257175"/>
          </a:xfrm>
          <a:prstGeom prst="rect">
            <a:avLst/>
          </a:prstGeom>
        </p:spPr>
      </p:pic>
      <p:sp>
        <p:nvSpPr>
          <p:cNvPr id="3" name="TextBox 2">
            <a:extLst>
              <a:ext uri="{FF2B5EF4-FFF2-40B4-BE49-F238E27FC236}">
                <a16:creationId xmlns:a16="http://schemas.microsoft.com/office/drawing/2014/main" xmlns="" id="{4AAB0A9F-EB27-F6C2-A822-B6D1FC511229}"/>
              </a:ext>
            </a:extLst>
          </p:cNvPr>
          <p:cNvSpPr txBox="1"/>
          <p:nvPr/>
        </p:nvSpPr>
        <p:spPr>
          <a:xfrm>
            <a:off x="6615259" y="3317842"/>
            <a:ext cx="4590853" cy="2246769"/>
          </a:xfrm>
          <a:prstGeom prst="rect">
            <a:avLst/>
          </a:prstGeom>
          <a:noFill/>
        </p:spPr>
        <p:txBody>
          <a:bodyPr wrap="square" rtlCol="0">
            <a:spAutoFit/>
          </a:bodyPr>
          <a:lstStyle/>
          <a:p>
            <a:pPr marL="342900" lvl="0" indent="-342900" algn="just">
              <a:buFont typeface="Arial" panose="020B0604020202020204" pitchFamily="34" charset="0"/>
              <a:buChar char="•"/>
              <a:defRPr/>
            </a:pPr>
            <a:r>
              <a:rPr lang="vi-VN" sz="2000" b="1" dirty="0">
                <a:solidFill>
                  <a:srgbClr val="FF0000"/>
                </a:solidFill>
                <a:latin typeface="Cambria" panose="02040503050406030204" pitchFamily="18" charset="0"/>
                <a:ea typeface="Cambria" panose="02040503050406030204" pitchFamily="18" charset="0"/>
              </a:rPr>
              <a:t>Về hình thức: Báo cáo phải viết đúng thể thức ở cả 3 phần như trong báo cáo mẫu ở bài tập 1.</a:t>
            </a:r>
          </a:p>
          <a:p>
            <a:pPr marL="342900" lvl="0" indent="-342900" algn="just">
              <a:buFont typeface="Arial" panose="020B0604020202020204" pitchFamily="34" charset="0"/>
              <a:buChar char="•"/>
              <a:defRPr/>
            </a:pPr>
            <a:r>
              <a:rPr lang="vi-VN" sz="2000" b="1" dirty="0">
                <a:solidFill>
                  <a:srgbClr val="FF0000"/>
                </a:solidFill>
                <a:latin typeface="Cambria" panose="02040503050406030204" pitchFamily="18" charset="0"/>
                <a:ea typeface="Cambria" panose="02040503050406030204" pitchFamily="18" charset="0"/>
              </a:rPr>
              <a:t>Về nội dung: Báo cáo công việc phải nêu công việc đã thực hiện theo từng lĩnh vực, được sắp xếp theo mục để dễ theo dõi.</a:t>
            </a:r>
          </a:p>
        </p:txBody>
      </p:sp>
    </p:spTree>
    <p:extLst>
      <p:ext uri="{BB962C8B-B14F-4D97-AF65-F5344CB8AC3E}">
        <p14:creationId xmlns:p14="http://schemas.microsoft.com/office/powerpoint/2010/main" val="1391023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wipe(left)">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wipe(left)">
                                      <p:cBhvr>
                                        <p:cTn id="17" dur="500"/>
                                        <p:tgtEl>
                                          <p:spTgt spid="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PTMON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veat Brush - Montserrat Light">
      <a:majorFont>
        <a:latin typeface="Caveat Brush"/>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DEB9"/>
        </a:solidFill>
        <a:ln w="15875" cap="flat">
          <a:noFill/>
          <a:prstDash val="solid"/>
          <a:miter/>
        </a:ln>
        <a:effectLst>
          <a:outerShdw dist="88900" dir="2700000" algn="tl" rotWithShape="0">
            <a:srgbClr val="D63700"/>
          </a:outerShdw>
        </a:effectLst>
      </a:spPr>
      <a:bodyPr rtlCol="0" anchor="ctr"/>
      <a:lstStyle>
        <a:defPPr algn="ctr">
          <a:defRPr sz="2800" dirty="0" smtClean="0">
            <a:solidFill>
              <a:srgbClr val="922600"/>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veat Brush - Montserrat Light">
      <a:majorFont>
        <a:latin typeface="Caveat Brush"/>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DEB9"/>
        </a:solidFill>
        <a:ln w="15875" cap="flat">
          <a:noFill/>
          <a:prstDash val="solid"/>
          <a:miter/>
        </a:ln>
        <a:effectLst>
          <a:outerShdw dist="88900" dir="2700000" algn="tl" rotWithShape="0">
            <a:srgbClr val="D63700"/>
          </a:outerShdw>
        </a:effectLst>
      </a:spPr>
      <a:bodyPr rtlCol="0" anchor="ctr"/>
      <a:lstStyle>
        <a:defPPr algn="ctr">
          <a:defRPr sz="2800" dirty="0" smtClean="0">
            <a:solidFill>
              <a:srgbClr val="922600"/>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te Greeting Cards by Slidesgo">
  <a:themeElements>
    <a:clrScheme name="Simple Light">
      <a:dk1>
        <a:srgbClr val="EE789F"/>
      </a:dk1>
      <a:lt1>
        <a:srgbClr val="FFAFC1"/>
      </a:lt1>
      <a:dk2>
        <a:srgbClr val="7FBFDA"/>
      </a:dk2>
      <a:lt2>
        <a:srgbClr val="C2E8F8"/>
      </a:lt2>
      <a:accent1>
        <a:srgbClr val="6CCA9C"/>
      </a:accent1>
      <a:accent2>
        <a:srgbClr val="C7FAE1"/>
      </a:accent2>
      <a:accent3>
        <a:srgbClr val="F1DB58"/>
      </a:accent3>
      <a:accent4>
        <a:srgbClr val="FFFADB"/>
      </a:accent4>
      <a:accent5>
        <a:srgbClr val="F0BEF1"/>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705</Words>
  <Application>Microsoft Office PowerPoint</Application>
  <PresentationFormat>Widescreen</PresentationFormat>
  <Paragraphs>55</Paragraphs>
  <Slides>15</Slides>
  <Notes>3</Notes>
  <HiddenSlides>0</HiddenSlides>
  <MMClips>1</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15</vt:i4>
      </vt:variant>
    </vt:vector>
  </HeadingPairs>
  <TitlesOfParts>
    <vt:vector size="34" baseType="lpstr">
      <vt:lpstr>Arial Unicode MS</vt:lpstr>
      <vt:lpstr>#9Slide07 HoneyCream</vt:lpstr>
      <vt:lpstr>Arial</vt:lpstr>
      <vt:lpstr>Calibri</vt:lpstr>
      <vt:lpstr>Cambria</vt:lpstr>
      <vt:lpstr>Coming Soon</vt:lpstr>
      <vt:lpstr>Itim</vt:lpstr>
      <vt:lpstr>Livvic</vt:lpstr>
      <vt:lpstr>Montserrat Light</vt:lpstr>
      <vt:lpstr>Roboto Condensed Light</vt:lpstr>
      <vt:lpstr>Times New Roman</vt:lpstr>
      <vt:lpstr>UTM Avo</vt:lpstr>
      <vt:lpstr>Wingdings</vt:lpstr>
      <vt:lpstr>三极真喵简体</vt:lpstr>
      <vt:lpstr>思源黑体 CN Normal</vt:lpstr>
      <vt:lpstr>1_Tema de Office</vt:lpstr>
      <vt:lpstr>1_PPTMON theme</vt:lpstr>
      <vt:lpstr>PPTMON theme</vt:lpstr>
      <vt:lpstr>Cute Greeting Cards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14</cp:revision>
  <dcterms:created xsi:type="dcterms:W3CDTF">2024-06-21T09:14:40Z</dcterms:created>
  <dcterms:modified xsi:type="dcterms:W3CDTF">2025-05-22T01:54:00Z</dcterms:modified>
</cp:coreProperties>
</file>