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26"/>
  </p:notesMasterIdLst>
  <p:sldIdLst>
    <p:sldId id="282" r:id="rId4"/>
    <p:sldId id="283" r:id="rId5"/>
    <p:sldId id="284" r:id="rId6"/>
    <p:sldId id="281" r:id="rId7"/>
    <p:sldId id="300" r:id="rId8"/>
    <p:sldId id="296" r:id="rId9"/>
    <p:sldId id="286" r:id="rId10"/>
    <p:sldId id="287" r:id="rId11"/>
    <p:sldId id="288" r:id="rId12"/>
    <p:sldId id="289" r:id="rId13"/>
    <p:sldId id="290" r:id="rId14"/>
    <p:sldId id="298" r:id="rId15"/>
    <p:sldId id="301" r:id="rId16"/>
    <p:sldId id="291" r:id="rId17"/>
    <p:sldId id="299" r:id="rId18"/>
    <p:sldId id="292" r:id="rId19"/>
    <p:sldId id="279" r:id="rId20"/>
    <p:sldId id="293" r:id="rId21"/>
    <p:sldId id="295" r:id="rId22"/>
    <p:sldId id="272" r:id="rId23"/>
    <p:sldId id="303" r:id="rId24"/>
    <p:sldId id="30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2E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1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7EC78-072D-4C22-A84D-91B9004AC7DA}"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0291A-4B36-4BA1-8549-436954E2DCFF}" type="slidenum">
              <a:rPr lang="en-US" smtClean="0"/>
              <a:t>‹#›</a:t>
            </a:fld>
            <a:endParaRPr lang="en-US"/>
          </a:p>
        </p:txBody>
      </p:sp>
    </p:spTree>
    <p:extLst>
      <p:ext uri="{BB962C8B-B14F-4D97-AF65-F5344CB8AC3E}">
        <p14:creationId xmlns:p14="http://schemas.microsoft.com/office/powerpoint/2010/main" val="247772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56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4E2CBE2-3C6C-4687-4B1E-24CFE935E281}"/>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B43543B7-5D25-4E20-8566-238D4CE7C8BE}"/>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70CF93C0-BB67-73F0-FB9C-5E4635899C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3334DE67-FDF8-BA7E-18E2-F7BB1AEE7E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678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D11E4E5-899F-DD26-66C6-81B0F4FD0E1F}"/>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CB86CB76-162F-3C0A-11B4-DAC4742147ED}"/>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011F8DB2-2966-26AD-6F7E-07C014ED07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ECCC0162-69A8-8FE2-BC77-06DD31FA892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464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109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49CA2C0-AEDF-53F9-3948-6BA869D8A9CD}"/>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15B94DDC-63CB-7CB6-EEEF-3E6275FCA78A}"/>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B2F3B21C-D1B8-4B87-8307-80BBA0FB3A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B8F72ACA-5B23-D5E4-C2EF-E053A2CF6B1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407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927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t>
            </a:r>
            <a:r>
              <a:rPr lang="en-US" dirty="0" err="1"/>
              <a:t>cương</a:t>
            </a:r>
            <a:r>
              <a:rPr lang="en-US" dirty="0"/>
              <a:t>, </a:t>
            </a:r>
            <a:r>
              <a:rPr lang="en-US" dirty="0" err="1"/>
              <a:t>khởi</a:t>
            </a:r>
            <a:r>
              <a:rPr lang="en-US" dirty="0"/>
              <a:t>; </a:t>
            </a:r>
          </a:p>
          <a:p>
            <a:r>
              <a:rPr lang="en-US" dirty="0"/>
              <a:t>Kim </a:t>
            </a:r>
            <a:r>
              <a:rPr lang="en-US" dirty="0" err="1"/>
              <a:t>anh</a:t>
            </a:r>
            <a:r>
              <a:rPr lang="en-US" dirty="0"/>
              <a:t>: </a:t>
            </a:r>
            <a:r>
              <a:rPr lang="en-US" dirty="0" err="1"/>
              <a:t>minh</a:t>
            </a:r>
            <a:r>
              <a:rPr lang="en-US" dirty="0"/>
              <a:t>, </a:t>
            </a:r>
            <a:r>
              <a:rPr lang="en-US" dirty="0" err="1"/>
              <a:t>hải</a:t>
            </a:r>
            <a:endParaRPr lang="en-US" dirty="0"/>
          </a:p>
          <a:p>
            <a:r>
              <a:rPr lang="en-US" dirty="0"/>
              <a:t>Minh: an, </a:t>
            </a:r>
            <a:r>
              <a:rPr lang="en-US" dirty="0" err="1"/>
              <a:t>hèng</a:t>
            </a:r>
            <a:endParaRPr lang="en-US" dirty="0"/>
          </a:p>
          <a:p>
            <a:r>
              <a:rPr lang="en-US" dirty="0"/>
              <a:t>Hải: </a:t>
            </a:r>
            <a:r>
              <a:rPr lang="en-US" dirty="0" err="1"/>
              <a:t>đức</a:t>
            </a:r>
            <a:r>
              <a:rPr lang="en-US" dirty="0"/>
              <a:t> </a:t>
            </a:r>
            <a:r>
              <a:rPr lang="en-US" dirty="0" err="1"/>
              <a:t>anh</a:t>
            </a:r>
            <a:endParaRPr lang="en-US" dirty="0"/>
          </a:p>
          <a:p>
            <a:r>
              <a:rPr lang="en-US" dirty="0" err="1"/>
              <a:t>Cương</a:t>
            </a:r>
            <a:r>
              <a:rPr lang="en-US" dirty="0"/>
              <a:t>:  </a:t>
            </a:r>
            <a:r>
              <a:rPr lang="en-US" dirty="0" err="1"/>
              <a:t>quân</a:t>
            </a:r>
            <a:endParaRPr lang="en-US" dirty="0"/>
          </a:p>
          <a:p>
            <a:r>
              <a:rPr lang="en-US" dirty="0" err="1"/>
              <a:t>Nếu</a:t>
            </a:r>
            <a:r>
              <a:rPr lang="en-US" dirty="0"/>
              <a:t> </a:t>
            </a:r>
            <a:r>
              <a:rPr lang="en-US" dirty="0" err="1"/>
              <a:t>còn</a:t>
            </a:r>
            <a:r>
              <a:rPr lang="en-US" dirty="0"/>
              <a:t> </a:t>
            </a:r>
            <a:r>
              <a:rPr lang="en-US" dirty="0" err="1"/>
              <a:t>thồi</a:t>
            </a:r>
            <a:r>
              <a:rPr lang="en-US" dirty="0"/>
              <a:t> </a:t>
            </a:r>
            <a:r>
              <a:rPr lang="en-US" dirty="0" err="1"/>
              <a:t>gian</a:t>
            </a:r>
            <a:r>
              <a:rPr lang="en-US" dirty="0"/>
              <a:t> </a:t>
            </a:r>
            <a:r>
              <a:rPr lang="en-US" dirty="0" err="1"/>
              <a:t>gọi</a:t>
            </a:r>
            <a:r>
              <a:rPr lang="en-US" dirty="0"/>
              <a:t> </a:t>
            </a:r>
            <a:r>
              <a:rPr lang="en-US" dirty="0" err="1"/>
              <a:t>thúy</a:t>
            </a:r>
            <a:r>
              <a:rPr lang="en-US" dirty="0"/>
              <a:t>, </a:t>
            </a:r>
            <a:r>
              <a:rPr lang="en-US" dirty="0" err="1"/>
              <a:t>huy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087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285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t>
            </a:r>
            <a:r>
              <a:rPr lang="en-US" dirty="0" err="1"/>
              <a:t>cương</a:t>
            </a:r>
            <a:r>
              <a:rPr lang="en-US" dirty="0"/>
              <a:t>, </a:t>
            </a:r>
            <a:r>
              <a:rPr lang="en-US" dirty="0" err="1"/>
              <a:t>khởi</a:t>
            </a:r>
            <a:r>
              <a:rPr lang="en-US" dirty="0"/>
              <a:t>.</a:t>
            </a:r>
          </a:p>
        </p:txBody>
      </p:sp>
      <p:sp>
        <p:nvSpPr>
          <p:cNvPr id="4" name="Slide Number Placeholder 3"/>
          <p:cNvSpPr>
            <a:spLocks noGrp="1"/>
          </p:cNvSpPr>
          <p:nvPr>
            <p:ph type="sldNum" sz="quarter" idx="5"/>
          </p:nvPr>
        </p:nvSpPr>
        <p:spPr/>
        <p:txBody>
          <a:bodyPr/>
          <a:lstStyle/>
          <a:p>
            <a:fld id="{6E90291A-4B36-4BA1-8549-436954E2DCFF}" type="slidenum">
              <a:rPr lang="en-US" smtClean="0"/>
              <a:t>20</a:t>
            </a:fld>
            <a:endParaRPr lang="en-US"/>
          </a:p>
        </p:txBody>
      </p:sp>
    </p:spTree>
    <p:extLst>
      <p:ext uri="{BB962C8B-B14F-4D97-AF65-F5344CB8AC3E}">
        <p14:creationId xmlns:p14="http://schemas.microsoft.com/office/powerpoint/2010/main" val="1540557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261820B-F296-8C87-2A8C-6D417286D57D}"/>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22124170-6610-7375-7C59-66D5330FF52B}"/>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C34670A8-5949-88AA-49F6-1769B2DD8448}"/>
              </a:ext>
            </a:extLst>
          </p:cNvPr>
          <p:cNvSpPr>
            <a:spLocks noGrp="1"/>
          </p:cNvSpPr>
          <p:nvPr>
            <p:ph type="body" idx="1"/>
          </p:nvPr>
        </p:nvSpPr>
        <p:spPr/>
        <p:txBody>
          <a:bodyPr/>
          <a:lstStyle/>
          <a:p>
            <a:r>
              <a:rPr lang="en-US" dirty="0"/>
              <a:t>An: </a:t>
            </a:r>
            <a:r>
              <a:rPr lang="en-US" dirty="0" err="1"/>
              <a:t>cương</a:t>
            </a:r>
            <a:r>
              <a:rPr lang="en-US" dirty="0"/>
              <a:t>, </a:t>
            </a:r>
            <a:r>
              <a:rPr lang="en-US" dirty="0" err="1"/>
              <a:t>khởi</a:t>
            </a:r>
            <a:r>
              <a:rPr lang="en-US" dirty="0"/>
              <a:t>; </a:t>
            </a:r>
          </a:p>
          <a:p>
            <a:r>
              <a:rPr lang="en-US" dirty="0"/>
              <a:t>Kim </a:t>
            </a:r>
            <a:r>
              <a:rPr lang="en-US" dirty="0" err="1"/>
              <a:t>anh</a:t>
            </a:r>
            <a:r>
              <a:rPr lang="en-US" dirty="0"/>
              <a:t>: </a:t>
            </a:r>
            <a:r>
              <a:rPr lang="en-US" dirty="0" err="1"/>
              <a:t>minh</a:t>
            </a:r>
            <a:r>
              <a:rPr lang="en-US" dirty="0"/>
              <a:t>, </a:t>
            </a:r>
            <a:r>
              <a:rPr lang="en-US" dirty="0" err="1"/>
              <a:t>hải</a:t>
            </a:r>
            <a:endParaRPr lang="en-US" dirty="0"/>
          </a:p>
          <a:p>
            <a:r>
              <a:rPr lang="en-US" dirty="0"/>
              <a:t>Minh: an, </a:t>
            </a:r>
            <a:r>
              <a:rPr lang="en-US" dirty="0" err="1"/>
              <a:t>hèng</a:t>
            </a:r>
            <a:endParaRPr lang="en-US" dirty="0"/>
          </a:p>
          <a:p>
            <a:r>
              <a:rPr lang="en-US" dirty="0"/>
              <a:t>Hải: </a:t>
            </a:r>
            <a:r>
              <a:rPr lang="en-US" dirty="0" err="1"/>
              <a:t>đức</a:t>
            </a:r>
            <a:r>
              <a:rPr lang="en-US" dirty="0"/>
              <a:t> </a:t>
            </a:r>
            <a:r>
              <a:rPr lang="en-US" dirty="0" err="1"/>
              <a:t>anh</a:t>
            </a:r>
            <a:endParaRPr lang="en-US" dirty="0"/>
          </a:p>
          <a:p>
            <a:r>
              <a:rPr lang="en-US" dirty="0" err="1"/>
              <a:t>Cương</a:t>
            </a:r>
            <a:r>
              <a:rPr lang="en-US" dirty="0"/>
              <a:t>:  </a:t>
            </a:r>
            <a:r>
              <a:rPr lang="en-US" dirty="0" err="1"/>
              <a:t>quân</a:t>
            </a:r>
            <a:endParaRPr lang="en-US" dirty="0"/>
          </a:p>
          <a:p>
            <a:r>
              <a:rPr lang="en-US" dirty="0" err="1"/>
              <a:t>Nếu</a:t>
            </a:r>
            <a:r>
              <a:rPr lang="en-US" dirty="0"/>
              <a:t> </a:t>
            </a:r>
            <a:r>
              <a:rPr lang="en-US" dirty="0" err="1"/>
              <a:t>còn</a:t>
            </a:r>
            <a:r>
              <a:rPr lang="en-US" dirty="0"/>
              <a:t> </a:t>
            </a:r>
            <a:r>
              <a:rPr lang="en-US" dirty="0" err="1"/>
              <a:t>thồi</a:t>
            </a:r>
            <a:r>
              <a:rPr lang="en-US" dirty="0"/>
              <a:t> </a:t>
            </a:r>
            <a:r>
              <a:rPr lang="en-US" dirty="0" err="1"/>
              <a:t>gian</a:t>
            </a:r>
            <a:r>
              <a:rPr lang="en-US" dirty="0"/>
              <a:t> </a:t>
            </a:r>
            <a:r>
              <a:rPr lang="en-US" dirty="0" err="1"/>
              <a:t>gọi</a:t>
            </a:r>
            <a:r>
              <a:rPr lang="en-US" dirty="0"/>
              <a:t> </a:t>
            </a:r>
            <a:r>
              <a:rPr lang="en-US" dirty="0" err="1"/>
              <a:t>thúy</a:t>
            </a:r>
            <a:r>
              <a:rPr lang="en-US" dirty="0"/>
              <a:t>, </a:t>
            </a:r>
            <a:r>
              <a:rPr lang="en-US" dirty="0" err="1"/>
              <a:t>huy</a:t>
            </a:r>
            <a:endParaRPr lang="en-US" dirty="0"/>
          </a:p>
          <a:p>
            <a:endParaRPr lang="en-US" dirty="0"/>
          </a:p>
        </p:txBody>
      </p:sp>
      <p:sp>
        <p:nvSpPr>
          <p:cNvPr id="4" name="Slide Number Placeholder 3">
            <a:extLst>
              <a:ext uri="{FF2B5EF4-FFF2-40B4-BE49-F238E27FC236}">
                <a16:creationId xmlns="" xmlns:a16="http://schemas.microsoft.com/office/drawing/2014/main" id="{4570EF76-705D-3AA5-B71C-3B7E4FE87C3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093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15C53C0-F54A-C54A-F4AA-4D69F3C17F01}"/>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716DCC66-6F5E-8BE8-49B2-380D522A7D2B}"/>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A66AD001-B9F3-D0D8-FDD2-7FF0BC48F7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C9B57AA0-B6D4-6CCA-1833-587540D20F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85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6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EB2FD60-EE0E-1711-2062-270A06937A52}"/>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C7DC0641-6B15-00B7-072B-3271B60A55A4}"/>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F400C559-3739-38BA-C789-DE29743B41E2}"/>
              </a:ext>
            </a:extLst>
          </p:cNvPr>
          <p:cNvSpPr>
            <a:spLocks noGrp="1"/>
          </p:cNvSpPr>
          <p:nvPr>
            <p:ph type="body" idx="1"/>
          </p:nvPr>
        </p:nvSpPr>
        <p:spPr/>
        <p:txBody>
          <a:bodyPr/>
          <a:lstStyle/>
          <a:p>
            <a:r>
              <a:rPr lang="en-US" dirty="0" err="1"/>
              <a:t>Hỏi</a:t>
            </a:r>
            <a:r>
              <a:rPr lang="en-US" dirty="0"/>
              <a:t> </a:t>
            </a:r>
            <a:r>
              <a:rPr lang="en-US" dirty="0" err="1"/>
              <a:t>sản</a:t>
            </a:r>
            <a:r>
              <a:rPr lang="en-US" dirty="0"/>
              <a:t> </a:t>
            </a:r>
            <a:r>
              <a:rPr lang="en-US" dirty="0" err="1"/>
              <a:t>vật</a:t>
            </a:r>
            <a:r>
              <a:rPr lang="en-US" dirty="0"/>
              <a:t> </a:t>
            </a:r>
            <a:r>
              <a:rPr lang="en-US" dirty="0" err="1"/>
              <a:t>là</a:t>
            </a:r>
            <a:r>
              <a:rPr lang="en-US" dirty="0"/>
              <a:t> </a:t>
            </a:r>
            <a:r>
              <a:rPr lang="en-US" dirty="0" err="1"/>
              <a:t>gì</a:t>
            </a:r>
            <a:r>
              <a:rPr lang="en-US" dirty="0"/>
              <a:t> ?</a:t>
            </a:r>
          </a:p>
        </p:txBody>
      </p:sp>
      <p:sp>
        <p:nvSpPr>
          <p:cNvPr id="4" name="Slide Number Placeholder 3">
            <a:extLst>
              <a:ext uri="{FF2B5EF4-FFF2-40B4-BE49-F238E27FC236}">
                <a16:creationId xmlns="" xmlns:a16="http://schemas.microsoft.com/office/drawing/2014/main" id="{9B6FCA7F-563A-427E-58A6-44AFBB3ADF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80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460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79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66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618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00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93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22/5/2025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870870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22/5/2025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338932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22/5/2025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273232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770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966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88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26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404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273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596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8931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22/5/2025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454014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988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565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927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601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1378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700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683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382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980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469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22/5/2025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4236493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13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3233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4993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524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22/5/2025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272822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22/5/2025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753583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22/5/2025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970879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22/5/2025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3452315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22/5/2025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80933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22/5/2025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818546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 xmlns:a16="http://schemas.microsoft.com/office/drawing/2014/main" id="{DA255F99-4AF9-AF4A-1D71-5DA3011083C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6583" y="93890"/>
            <a:ext cx="1516249" cy="1516249"/>
          </a:xfrm>
          <a:prstGeom prst="rect">
            <a:avLst/>
          </a:prstGeom>
        </p:spPr>
      </p:pic>
    </p:spTree>
    <p:extLst>
      <p:ext uri="{BB962C8B-B14F-4D97-AF65-F5344CB8AC3E}">
        <p14:creationId xmlns:p14="http://schemas.microsoft.com/office/powerpoint/2010/main" val="226016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7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1B5D1BA0-6EC1-323F-3C82-524DCFCF0B56}"/>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73933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3" name="Picture 2" descr="A green and yellow text&#10;&#10;Description automatically generated">
            <a:extLst>
              <a:ext uri="{FF2B5EF4-FFF2-40B4-BE49-F238E27FC236}">
                <a16:creationId xmlns="" xmlns:a16="http://schemas.microsoft.com/office/drawing/2014/main" id="{3BE65E40-0123-4CD5-4FD8-20AC7C792A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4550" y="247650"/>
            <a:ext cx="4940790" cy="4168288"/>
          </a:xfrm>
          <a:prstGeom prst="rect">
            <a:avLst/>
          </a:prstGeom>
        </p:spPr>
      </p:pic>
    </p:spTree>
    <p:extLst>
      <p:ext uri="{BB962C8B-B14F-4D97-AF65-F5344CB8AC3E}">
        <p14:creationId xmlns:p14="http://schemas.microsoft.com/office/powerpoint/2010/main" val="1839632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 xmlns:a16="http://schemas.microsoft.com/office/drawing/2014/main" id="{0DC1AE71-EF12-C5B9-C05A-EA3E76AC8592}"/>
              </a:ext>
            </a:extLst>
          </p:cNvPr>
          <p:cNvSpPr txBox="1"/>
          <p:nvPr/>
        </p:nvSpPr>
        <p:spPr>
          <a:xfrm>
            <a:off x="400049" y="1295400"/>
            <a:ext cx="11534776" cy="95410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cụ</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trang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phục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thống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vùng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Rectangle: Rounded Corners 2">
            <a:extLst>
              <a:ext uri="{FF2B5EF4-FFF2-40B4-BE49-F238E27FC236}">
                <a16:creationId xmlns="" xmlns:a16="http://schemas.microsoft.com/office/drawing/2014/main" id="{774C872E-DAEA-E49F-50AB-5D3488C71B13}"/>
              </a:ext>
            </a:extLst>
          </p:cNvPr>
          <p:cNvSpPr/>
          <p:nvPr/>
        </p:nvSpPr>
        <p:spPr>
          <a:xfrm>
            <a:off x="1209675" y="5810250"/>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T</a:t>
            </a:r>
            <a:r>
              <a:rPr lang="vi-VN" sz="3200" b="1" dirty="0">
                <a:solidFill>
                  <a:prstClr val="white"/>
                </a:solidFill>
                <a:latin typeface="Cambria" panose="02040503050406030204" pitchFamily="18" charset="0"/>
                <a:ea typeface="Cambria" panose="02040503050406030204" pitchFamily="18" charset="0"/>
              </a:rPr>
              <a:t>rống Paranưng</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146" name="Picture 2" descr="Tiếng trống Paranưng | Báo ảnh Dân tộc và Miền núi">
            <a:extLst>
              <a:ext uri="{FF2B5EF4-FFF2-40B4-BE49-F238E27FC236}">
                <a16:creationId xmlns="" xmlns:a16="http://schemas.microsoft.com/office/drawing/2014/main" id="{4419E6EE-53CE-CD5B-3E60-E40826C55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4" y="2434819"/>
            <a:ext cx="4429125" cy="31373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 xmlns:a16="http://schemas.microsoft.com/office/drawing/2014/main" id="{0C0C8595-2476-59DD-2B60-C6BA50AD6B18}"/>
              </a:ext>
            </a:extLst>
          </p:cNvPr>
          <p:cNvSpPr/>
          <p:nvPr/>
        </p:nvSpPr>
        <p:spPr>
          <a:xfrm>
            <a:off x="6819900" y="5762625"/>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noProof="0" dirty="0" err="1">
                <a:solidFill>
                  <a:prstClr val="white"/>
                </a:solidFill>
                <a:latin typeface="Cambria" panose="02040503050406030204" pitchFamily="18" charset="0"/>
                <a:ea typeface="Cambria" panose="02040503050406030204" pitchFamily="18" charset="0"/>
              </a:rPr>
              <a:t>Đàn</a:t>
            </a:r>
            <a:r>
              <a:rPr lang="en-US" sz="3200" b="1" noProof="0" dirty="0">
                <a:solidFill>
                  <a:prstClr val="white"/>
                </a:solidFill>
                <a:latin typeface="Cambria" panose="02040503050406030204" pitchFamily="18" charset="0"/>
                <a:ea typeface="Cambria" panose="02040503050406030204" pitchFamily="18" charset="0"/>
              </a:rPr>
              <a:t> </a:t>
            </a:r>
            <a:r>
              <a:rPr lang="en-US" sz="3200" b="1" noProof="0" dirty="0" err="1">
                <a:solidFill>
                  <a:prstClr val="white"/>
                </a:solidFill>
                <a:latin typeface="Cambria" panose="02040503050406030204" pitchFamily="18" charset="0"/>
                <a:ea typeface="Cambria" panose="02040503050406030204" pitchFamily="18" charset="0"/>
              </a:rPr>
              <a:t>t’rưng</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descr="Nhạc Cụ Tất Thắng">
            <a:extLst>
              <a:ext uri="{FF2B5EF4-FFF2-40B4-BE49-F238E27FC236}">
                <a16:creationId xmlns="" xmlns:a16="http://schemas.microsoft.com/office/drawing/2014/main" id="{3EE6CA62-1DE1-D6DA-A5FF-43EE400D50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9592" y="2465778"/>
            <a:ext cx="3120272" cy="3096822"/>
          </a:xfrm>
          <a:prstGeom prst="rect">
            <a:avLst/>
          </a:prstGeom>
          <a:noFill/>
          <a:ln>
            <a:noFill/>
          </a:ln>
        </p:spPr>
      </p:pic>
    </p:spTree>
    <p:extLst>
      <p:ext uri="{BB962C8B-B14F-4D97-AF65-F5344CB8AC3E}">
        <p14:creationId xmlns:p14="http://schemas.microsoft.com/office/powerpoint/2010/main" val="2698780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 xmlns:a16="http://schemas.microsoft.com/office/drawing/2014/main" id="{0DC1AE71-EF12-C5B9-C05A-EA3E76AC8592}"/>
              </a:ext>
            </a:extLst>
          </p:cNvPr>
          <p:cNvSpPr txBox="1"/>
          <p:nvPr/>
        </p:nvSpPr>
        <p:spPr>
          <a:xfrm>
            <a:off x="466724" y="1419225"/>
            <a:ext cx="11534776" cy="523220"/>
          </a:xfrm>
          <a:prstGeom prst="rect">
            <a:avLst/>
          </a:prstGeom>
          <a:noFill/>
        </p:spPr>
        <p:txBody>
          <a:bodyPr wrap="square" rtlCol="0">
            <a:spAutoFit/>
          </a:bodyPr>
          <a:lstStyle/>
          <a:p>
            <a:pPr marL="285750" lvl="0" indent="-285750" algn="just">
              <a:buFont typeface="Arial" panose="020B0604020202020204" pitchFamily="34" charset="0"/>
              <a:buChar cha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Sản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phẩm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nghề</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truyền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thống</a:t>
            </a:r>
            <a:r>
              <a:rPr lang="en-US" sz="2800"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170" name="Picture 2" descr="Làng gốm Bát tràng - Khám phá địa điểm du lịch">
            <a:extLst>
              <a:ext uri="{FF2B5EF4-FFF2-40B4-BE49-F238E27FC236}">
                <a16:creationId xmlns="" xmlns:a16="http://schemas.microsoft.com/office/drawing/2014/main" id="{74D545E4-F4A4-8289-4EB6-80E75E966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097723"/>
            <a:ext cx="4953000" cy="34505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 xmlns:a16="http://schemas.microsoft.com/office/drawing/2014/main" id="{0DACDDE5-8DCB-B050-89A6-3B4478C3A740}"/>
              </a:ext>
            </a:extLst>
          </p:cNvPr>
          <p:cNvSpPr/>
          <p:nvPr/>
        </p:nvSpPr>
        <p:spPr>
          <a:xfrm>
            <a:off x="2038350" y="5810250"/>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Gốm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tràng</a:t>
            </a:r>
            <a:endParaRPr lang="en-US" sz="3200" b="1" dirty="0">
              <a:latin typeface="Cambria" panose="02040503050406030204" pitchFamily="18" charset="0"/>
              <a:ea typeface="Cambria" panose="02040503050406030204" pitchFamily="18" charset="0"/>
            </a:endParaRPr>
          </a:p>
        </p:txBody>
      </p:sp>
      <p:pic>
        <p:nvPicPr>
          <p:cNvPr id="7172" name="Picture 4" descr="Nét độc đáo riêng của chiếu cói làng Hới, Thái Bình">
            <a:extLst>
              <a:ext uri="{FF2B5EF4-FFF2-40B4-BE49-F238E27FC236}">
                <a16:creationId xmlns="" xmlns:a16="http://schemas.microsoft.com/office/drawing/2014/main" id="{56E4925E-5B41-E7DD-8D20-7A4D7C23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5575" y="2115216"/>
            <a:ext cx="5105400" cy="34283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 xmlns:a16="http://schemas.microsoft.com/office/drawing/2014/main" id="{6C9FDC1F-7C6D-9CCB-50FD-5D6E2DED46AD}"/>
              </a:ext>
            </a:extLst>
          </p:cNvPr>
          <p:cNvSpPr/>
          <p:nvPr/>
        </p:nvSpPr>
        <p:spPr>
          <a:xfrm>
            <a:off x="7600950" y="5705475"/>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06322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down)">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wipe(down)">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11331ED-536C-8150-1775-54AC95C07621}"/>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BEC0C524-BE63-F2F5-98F2-5DFB4135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AB9416D2-AF8F-993A-9A30-256875F3F843}"/>
              </a:ext>
            </a:extLst>
          </p:cNvPr>
          <p:cNvSpPr/>
          <p:nvPr/>
        </p:nvSpPr>
        <p:spPr>
          <a:xfrm>
            <a:off x="552450" y="384905"/>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 name="Freeform 16">
            <a:extLst>
              <a:ext uri="{FF2B5EF4-FFF2-40B4-BE49-F238E27FC236}">
                <a16:creationId xmlns="" xmlns:a16="http://schemas.microsoft.com/office/drawing/2014/main" id="{4EA7C4F5-9893-A199-C203-CD277CE10871}"/>
              </a:ext>
            </a:extLst>
          </p:cNvPr>
          <p:cNvSpPr/>
          <p:nvPr/>
        </p:nvSpPr>
        <p:spPr>
          <a:xfrm>
            <a:off x="627814" y="3664202"/>
            <a:ext cx="1687940" cy="2709208"/>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Rectangle: Rounded Corners 3">
            <a:extLst>
              <a:ext uri="{FF2B5EF4-FFF2-40B4-BE49-F238E27FC236}">
                <a16:creationId xmlns="" xmlns:a16="http://schemas.microsoft.com/office/drawing/2014/main" id="{3436123D-B799-85A6-6231-2EED5B35D571}"/>
              </a:ext>
            </a:extLst>
          </p:cNvPr>
          <p:cNvSpPr/>
          <p:nvPr/>
        </p:nvSpPr>
        <p:spPr>
          <a:xfrm>
            <a:off x="2315754" y="2011755"/>
            <a:ext cx="7968889" cy="67262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en-US" sz="3600" b="1" kern="0" dirty="0" err="1">
                <a:solidFill>
                  <a:schemeClr val="bg1"/>
                </a:solidFill>
                <a:latin typeface="Cambria" panose="02040503050406030204" pitchFamily="18" charset="0"/>
                <a:ea typeface="Cambria" panose="02040503050406030204" pitchFamily="18" charset="0"/>
                <a:sym typeface="Arial"/>
              </a:rPr>
              <a:t>Sản</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vật</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đó</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có</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tên</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gọi</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là</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gì</a:t>
            </a:r>
            <a:r>
              <a:rPr lang="vi-VN" sz="3600" b="1" kern="0" dirty="0">
                <a:solidFill>
                  <a:schemeClr val="bg1"/>
                </a:solidFill>
                <a:latin typeface="Cambria" panose="02040503050406030204" pitchFamily="18" charset="0"/>
                <a:ea typeface="Cambria" panose="02040503050406030204" pitchFamily="18" charset="0"/>
                <a:sym typeface="Arial"/>
              </a:rPr>
              <a:t>?</a:t>
            </a:r>
          </a:p>
        </p:txBody>
      </p:sp>
      <p:sp>
        <p:nvSpPr>
          <p:cNvPr id="3" name="Rectangle: Rounded Corners 2">
            <a:extLst>
              <a:ext uri="{FF2B5EF4-FFF2-40B4-BE49-F238E27FC236}">
                <a16:creationId xmlns="" xmlns:a16="http://schemas.microsoft.com/office/drawing/2014/main" id="{E9E4267F-4A06-A25E-766C-FC165536093C}"/>
              </a:ext>
            </a:extLst>
          </p:cNvPr>
          <p:cNvSpPr/>
          <p:nvPr/>
        </p:nvSpPr>
        <p:spPr>
          <a:xfrm>
            <a:off x="1486292" y="633983"/>
            <a:ext cx="9219415" cy="120689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en-US" sz="3600" b="1" kern="0" dirty="0" err="1">
                <a:solidFill>
                  <a:schemeClr val="bg1"/>
                </a:solidFill>
                <a:latin typeface="Cambria" panose="02040503050406030204" pitchFamily="18" charset="0"/>
                <a:ea typeface="Cambria" panose="02040503050406030204" pitchFamily="18" charset="0"/>
                <a:sym typeface="Arial"/>
              </a:rPr>
              <a:t>Tìm</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kiếm</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thông</a:t>
            </a:r>
            <a:r>
              <a:rPr lang="en-US" sz="3600" b="1" kern="0" dirty="0">
                <a:solidFill>
                  <a:schemeClr val="bg1"/>
                </a:solidFill>
                <a:latin typeface="Cambria" panose="02040503050406030204" pitchFamily="18" charset="0"/>
                <a:ea typeface="Cambria" panose="02040503050406030204" pitchFamily="18" charset="0"/>
                <a:sym typeface="Arial"/>
              </a:rPr>
              <a:t> tin </a:t>
            </a:r>
            <a:r>
              <a:rPr lang="en-US" sz="3600" b="1" kern="0" dirty="0" err="1">
                <a:solidFill>
                  <a:schemeClr val="bg1"/>
                </a:solidFill>
                <a:latin typeface="Cambria" panose="02040503050406030204" pitchFamily="18" charset="0"/>
                <a:ea typeface="Cambria" panose="02040503050406030204" pitchFamily="18" charset="0"/>
                <a:sym typeface="Arial"/>
              </a:rPr>
              <a:t>về</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sản</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vật</a:t>
            </a:r>
            <a:r>
              <a:rPr lang="en-US" sz="3600" b="1" kern="0" dirty="0">
                <a:solidFill>
                  <a:schemeClr val="bg1"/>
                </a:solidFill>
                <a:latin typeface="Cambria" panose="02040503050406030204" pitchFamily="18" charset="0"/>
                <a:ea typeface="Cambria" panose="02040503050406030204" pitchFamily="18" charset="0"/>
                <a:sym typeface="Arial"/>
              </a:rPr>
              <a:t> ở </a:t>
            </a:r>
            <a:r>
              <a:rPr lang="en-US" sz="3600" b="1" kern="0" dirty="0" err="1">
                <a:solidFill>
                  <a:schemeClr val="bg1"/>
                </a:solidFill>
                <a:latin typeface="Cambria" panose="02040503050406030204" pitchFamily="18" charset="0"/>
                <a:ea typeface="Cambria" panose="02040503050406030204" pitchFamily="18" charset="0"/>
                <a:sym typeface="Arial"/>
              </a:rPr>
              <a:t>đâu</a:t>
            </a:r>
            <a:r>
              <a:rPr lang="en-US" sz="3600" b="1" kern="0" dirty="0">
                <a:solidFill>
                  <a:schemeClr val="bg1"/>
                </a:solidFill>
                <a:latin typeface="Cambria" panose="02040503050406030204" pitchFamily="18" charset="0"/>
                <a:ea typeface="Cambria" panose="02040503050406030204" pitchFamily="18" charset="0"/>
                <a:sym typeface="Arial"/>
              </a:rPr>
              <a:t> </a:t>
            </a:r>
            <a:r>
              <a:rPr lang="vi-VN" sz="3600" b="1" kern="0" dirty="0">
                <a:solidFill>
                  <a:schemeClr val="bg1"/>
                </a:solidFill>
                <a:latin typeface="Cambria" panose="02040503050406030204" pitchFamily="18" charset="0"/>
                <a:ea typeface="Cambria" panose="02040503050406030204" pitchFamily="18" charset="0"/>
                <a:sym typeface="Arial"/>
              </a:rPr>
              <a:t>?</a:t>
            </a:r>
          </a:p>
        </p:txBody>
      </p:sp>
      <p:sp>
        <p:nvSpPr>
          <p:cNvPr id="5" name="Rectangle: Rounded Corners 4">
            <a:extLst>
              <a:ext uri="{FF2B5EF4-FFF2-40B4-BE49-F238E27FC236}">
                <a16:creationId xmlns="" xmlns:a16="http://schemas.microsoft.com/office/drawing/2014/main" id="{4736A7AD-1A72-60A4-BC4E-B7E37305688A}"/>
              </a:ext>
            </a:extLst>
          </p:cNvPr>
          <p:cNvSpPr/>
          <p:nvPr/>
        </p:nvSpPr>
        <p:spPr>
          <a:xfrm>
            <a:off x="2315754" y="2855262"/>
            <a:ext cx="7769355" cy="867630"/>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en-US" sz="3600" b="1" kern="0" dirty="0" err="1">
                <a:solidFill>
                  <a:schemeClr val="bg1"/>
                </a:solidFill>
                <a:latin typeface="Cambria" panose="02040503050406030204" pitchFamily="18" charset="0"/>
                <a:ea typeface="Cambria" panose="02040503050406030204" pitchFamily="18" charset="0"/>
                <a:sym typeface="Arial"/>
              </a:rPr>
              <a:t>Sản</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vật</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đó</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có</a:t>
            </a:r>
            <a:r>
              <a:rPr lang="en-US" sz="3600" b="1" kern="0" dirty="0">
                <a:solidFill>
                  <a:schemeClr val="bg1"/>
                </a:solidFill>
                <a:latin typeface="Cambria" panose="02040503050406030204" pitchFamily="18" charset="0"/>
                <a:ea typeface="Cambria" panose="02040503050406030204" pitchFamily="18" charset="0"/>
                <a:sym typeface="Arial"/>
              </a:rPr>
              <a:t> ở </a:t>
            </a:r>
            <a:r>
              <a:rPr lang="en-US" sz="3600" b="1" kern="0" dirty="0" err="1">
                <a:solidFill>
                  <a:schemeClr val="bg1"/>
                </a:solidFill>
                <a:latin typeface="Cambria" panose="02040503050406030204" pitchFamily="18" charset="0"/>
                <a:ea typeface="Cambria" panose="02040503050406030204" pitchFamily="18" charset="0"/>
                <a:sym typeface="Arial"/>
              </a:rPr>
              <a:t>địa</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phương</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nào</a:t>
            </a:r>
            <a:r>
              <a:rPr lang="vi-VN" sz="3600" b="1" kern="0" dirty="0">
                <a:solidFill>
                  <a:schemeClr val="bg1"/>
                </a:solidFill>
                <a:latin typeface="Cambria" panose="02040503050406030204" pitchFamily="18" charset="0"/>
                <a:ea typeface="Cambria" panose="02040503050406030204" pitchFamily="18" charset="0"/>
                <a:sym typeface="Arial"/>
              </a:rPr>
              <a:t>?</a:t>
            </a:r>
          </a:p>
        </p:txBody>
      </p:sp>
      <p:sp>
        <p:nvSpPr>
          <p:cNvPr id="6" name="Rectangle: Rounded Corners 5">
            <a:extLst>
              <a:ext uri="{FF2B5EF4-FFF2-40B4-BE49-F238E27FC236}">
                <a16:creationId xmlns="" xmlns:a16="http://schemas.microsoft.com/office/drawing/2014/main" id="{7D2293F1-EC71-854E-D716-4F3AF3DE55D2}"/>
              </a:ext>
            </a:extLst>
          </p:cNvPr>
          <p:cNvSpPr/>
          <p:nvPr/>
        </p:nvSpPr>
        <p:spPr>
          <a:xfrm>
            <a:off x="2391118" y="3920629"/>
            <a:ext cx="8051324" cy="867630"/>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en-US" sz="3600" b="1" kern="0" dirty="0" err="1">
                <a:solidFill>
                  <a:schemeClr val="bg1"/>
                </a:solidFill>
                <a:latin typeface="Cambria" panose="02040503050406030204" pitchFamily="18" charset="0"/>
                <a:ea typeface="Cambria" panose="02040503050406030204" pitchFamily="18" charset="0"/>
                <a:sym typeface="Arial"/>
              </a:rPr>
              <a:t>Sản</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vật</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có</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đặc</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điểm</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gì</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độc</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đáo</a:t>
            </a:r>
            <a:r>
              <a:rPr lang="vi-VN" sz="3600" b="1" kern="0" dirty="0">
                <a:solidFill>
                  <a:schemeClr val="bg1"/>
                </a:solidFill>
                <a:latin typeface="Cambria" panose="02040503050406030204" pitchFamily="18" charset="0"/>
                <a:ea typeface="Cambria" panose="02040503050406030204" pitchFamily="18" charset="0"/>
                <a:sym typeface="Arial"/>
              </a:rPr>
              <a:t>?</a:t>
            </a:r>
          </a:p>
        </p:txBody>
      </p:sp>
      <p:sp>
        <p:nvSpPr>
          <p:cNvPr id="7" name="Rectangle: Rounded Corners 6">
            <a:extLst>
              <a:ext uri="{FF2B5EF4-FFF2-40B4-BE49-F238E27FC236}">
                <a16:creationId xmlns="" xmlns:a16="http://schemas.microsoft.com/office/drawing/2014/main" id="{EAB7C9D2-F485-2B4E-84A0-FE4022B81FA3}"/>
              </a:ext>
            </a:extLst>
          </p:cNvPr>
          <p:cNvSpPr/>
          <p:nvPr/>
        </p:nvSpPr>
        <p:spPr>
          <a:xfrm>
            <a:off x="2391118" y="4959137"/>
            <a:ext cx="8966559" cy="867630"/>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en-US" sz="3600" b="1" kern="0" dirty="0" err="1">
                <a:solidFill>
                  <a:schemeClr val="bg1"/>
                </a:solidFill>
                <a:latin typeface="Cambria" panose="02040503050406030204" pitchFamily="18" charset="0"/>
                <a:ea typeface="Cambria" panose="02040503050406030204" pitchFamily="18" charset="0"/>
                <a:sym typeface="Arial"/>
              </a:rPr>
              <a:t>Sản</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vật</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đó</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được</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sử</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dụng</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như</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thế</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nào</a:t>
            </a:r>
            <a:r>
              <a:rPr lang="en-US" sz="3600" b="1" kern="0" dirty="0">
                <a:solidFill>
                  <a:schemeClr val="bg1"/>
                </a:solidFill>
                <a:latin typeface="Cambria" panose="02040503050406030204" pitchFamily="18" charset="0"/>
                <a:ea typeface="Cambria" panose="02040503050406030204" pitchFamily="18" charset="0"/>
                <a:sym typeface="Arial"/>
              </a:rPr>
              <a:t> </a:t>
            </a:r>
            <a:r>
              <a:rPr lang="vi-VN" sz="3600" b="1" kern="0" dirty="0">
                <a:solidFill>
                  <a:schemeClr val="bg1"/>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33034883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0F36AAC-038C-35D5-7B77-7C6CAA330A50}"/>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9454F55D-9E3B-CAF2-1491-28B5D453D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67F81F8A-36C7-5D06-CD34-90477355E83D}"/>
              </a:ext>
            </a:extLst>
          </p:cNvPr>
          <p:cNvSpPr/>
          <p:nvPr/>
        </p:nvSpPr>
        <p:spPr>
          <a:xfrm>
            <a:off x="514351" y="388811"/>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 name="Freeform 16">
            <a:extLst>
              <a:ext uri="{FF2B5EF4-FFF2-40B4-BE49-F238E27FC236}">
                <a16:creationId xmlns="" xmlns:a16="http://schemas.microsoft.com/office/drawing/2014/main" id="{C7205C60-F627-B309-64DF-FF2C8F71AE86}"/>
              </a:ext>
            </a:extLst>
          </p:cNvPr>
          <p:cNvSpPr/>
          <p:nvPr/>
        </p:nvSpPr>
        <p:spPr>
          <a:xfrm>
            <a:off x="451945" y="3495675"/>
            <a:ext cx="2519855" cy="3150452"/>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Rectangle: Rounded Corners 3">
            <a:extLst>
              <a:ext uri="{FF2B5EF4-FFF2-40B4-BE49-F238E27FC236}">
                <a16:creationId xmlns="" xmlns:a16="http://schemas.microsoft.com/office/drawing/2014/main" id="{2FB9E091-DF19-4996-4A9C-8B34C3E4E409}"/>
              </a:ext>
            </a:extLst>
          </p:cNvPr>
          <p:cNvSpPr/>
          <p:nvPr/>
        </p:nvSpPr>
        <p:spPr>
          <a:xfrm>
            <a:off x="1575308" y="952090"/>
            <a:ext cx="8965186" cy="1591496"/>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en-US" sz="3600" b="1" kern="0" dirty="0">
                <a:solidFill>
                  <a:schemeClr val="bg1"/>
                </a:solidFill>
                <a:latin typeface="Cambria" panose="02040503050406030204" pitchFamily="18" charset="0"/>
                <a:ea typeface="Cambria" panose="02040503050406030204" pitchFamily="18" charset="0"/>
                <a:sym typeface="Arial"/>
              </a:rPr>
              <a:t>Ở </a:t>
            </a:r>
            <a:r>
              <a:rPr lang="en-US" sz="3600" b="1" kern="0" dirty="0" err="1">
                <a:solidFill>
                  <a:schemeClr val="bg1"/>
                </a:solidFill>
                <a:latin typeface="Cambria" panose="02040503050406030204" pitchFamily="18" charset="0"/>
                <a:ea typeface="Cambria" panose="02040503050406030204" pitchFamily="18" charset="0"/>
                <a:sym typeface="Arial"/>
              </a:rPr>
              <a:t>địa</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phương</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em</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có</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những</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sản</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vật</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nào</a:t>
            </a:r>
            <a:r>
              <a:rPr lang="vi-VN" sz="3600" b="1" kern="0" dirty="0">
                <a:solidFill>
                  <a:schemeClr val="bg1"/>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37810770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7" name="Hình chữ nhật 14">
            <a:extLst>
              <a:ext uri="{FF2B5EF4-FFF2-40B4-BE49-F238E27FC236}">
                <a16:creationId xmlns="" xmlns:a16="http://schemas.microsoft.com/office/drawing/2014/main" id="{2736E944-CFD1-FFE9-46A1-90FAE7332773}"/>
              </a:ext>
            </a:extLst>
          </p:cNvPr>
          <p:cNvSpPr/>
          <p:nvPr/>
        </p:nvSpPr>
        <p:spPr>
          <a:xfrm>
            <a:off x="3264665" y="500690"/>
            <a:ext cx="6705810"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tập</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 xmlns:a16="http://schemas.microsoft.com/office/drawing/2014/main" id="{BB6917AF-F6DD-E279-1391-42035CB69D92}"/>
              </a:ext>
            </a:extLst>
          </p:cNvPr>
          <p:cNvPicPr>
            <a:picLocks noChangeAspect="1"/>
          </p:cNvPicPr>
          <p:nvPr/>
        </p:nvPicPr>
        <p:blipFill>
          <a:blip r:embed="rId4"/>
          <a:stretch>
            <a:fillRect/>
          </a:stretch>
        </p:blipFill>
        <p:spPr>
          <a:xfrm>
            <a:off x="3714357" y="1147021"/>
            <a:ext cx="4086225" cy="5210795"/>
          </a:xfrm>
          <a:prstGeom prst="rect">
            <a:avLst/>
          </a:prstGeom>
        </p:spPr>
      </p:pic>
    </p:spTree>
    <p:extLst>
      <p:ext uri="{BB962C8B-B14F-4D97-AF65-F5344CB8AC3E}">
        <p14:creationId xmlns:p14="http://schemas.microsoft.com/office/powerpoint/2010/main" val="808499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99AAEBB-4E1B-8257-02C2-A310CBBDAE92}"/>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9E11956A-D9A2-D6E7-B28A-159E2918A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BA1C41CC-0CC0-979C-CA56-A81C4F211B86}"/>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 xmlns:a16="http://schemas.microsoft.com/office/drawing/2014/main" id="{6A150A3B-6F61-63FB-17D0-DB591F2C5777}"/>
              </a:ext>
            </a:extLst>
          </p:cNvPr>
          <p:cNvGrpSpPr/>
          <p:nvPr/>
        </p:nvGrpSpPr>
        <p:grpSpPr>
          <a:xfrm>
            <a:off x="3881119" y="318282"/>
            <a:ext cx="1350247" cy="1201273"/>
            <a:chOff x="130946" y="15166"/>
            <a:chExt cx="1676400" cy="1542288"/>
          </a:xfrm>
        </p:grpSpPr>
        <p:pic>
          <p:nvPicPr>
            <p:cNvPr id="4" name="Hình ảnh 11">
              <a:extLst>
                <a:ext uri="{FF2B5EF4-FFF2-40B4-BE49-F238E27FC236}">
                  <a16:creationId xmlns="" xmlns:a16="http://schemas.microsoft.com/office/drawing/2014/main" id="{43E5C9F0-E36A-3B30-113F-42B433AD89BF}"/>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 xmlns:a16="http://schemas.microsoft.com/office/drawing/2014/main" id="{FB7B147B-35DB-ADE7-5C6E-5BAAC04E8214}"/>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 xmlns:a16="http://schemas.microsoft.com/office/drawing/2014/main" id="{1FDA8720-D995-348E-7270-F6229AFC11A0}"/>
              </a:ext>
            </a:extLst>
          </p:cNvPr>
          <p:cNvSpPr/>
          <p:nvPr/>
        </p:nvSpPr>
        <p:spPr>
          <a:xfrm>
            <a:off x="5212210" y="54387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Trình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bày</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Freeform 2">
            <a:extLst>
              <a:ext uri="{FF2B5EF4-FFF2-40B4-BE49-F238E27FC236}">
                <a16:creationId xmlns="" xmlns:a16="http://schemas.microsoft.com/office/drawing/2014/main" id="{F74A5D21-54AA-0EA8-C084-C0A03EE1BDC8}"/>
              </a:ext>
            </a:extLst>
          </p:cNvPr>
          <p:cNvSpPr/>
          <p:nvPr/>
        </p:nvSpPr>
        <p:spPr>
          <a:xfrm>
            <a:off x="204013" y="2062479"/>
            <a:ext cx="3199587" cy="4382851"/>
          </a:xfrm>
          <a:custGeom>
            <a:avLst/>
            <a:gdLst/>
            <a:ahLst/>
            <a:cxnLst/>
            <a:rect l="l" t="t" r="r" b="b"/>
            <a:pathLst>
              <a:path w="4762881" h="8229600">
                <a:moveTo>
                  <a:pt x="0" y="0"/>
                </a:moveTo>
                <a:lnTo>
                  <a:pt x="4762881" y="0"/>
                </a:lnTo>
                <a:lnTo>
                  <a:pt x="4762881" y="8229600"/>
                </a:lnTo>
                <a:lnTo>
                  <a:pt x="0" y="8229600"/>
                </a:lnTo>
                <a:lnTo>
                  <a:pt x="0" y="0"/>
                </a:lnTo>
                <a:close/>
              </a:path>
            </a:pathLst>
          </a:custGeom>
          <a:blipFill>
            <a:blip r:embed="rId5"/>
            <a:stretch>
              <a:fillRect/>
            </a:stretch>
          </a:blipFill>
        </p:spPr>
        <p:txBody>
          <a:bodyPr/>
          <a:lstStyle/>
          <a:p>
            <a:endParaRPr lang="en-US"/>
          </a:p>
        </p:txBody>
      </p:sp>
      <p:grpSp>
        <p:nvGrpSpPr>
          <p:cNvPr id="5" name="Nhóm 2">
            <a:extLst>
              <a:ext uri="{FF2B5EF4-FFF2-40B4-BE49-F238E27FC236}">
                <a16:creationId xmlns="" xmlns:a16="http://schemas.microsoft.com/office/drawing/2014/main" id="{92A1F2A1-3990-BC36-A8A4-13567C3DF007}"/>
              </a:ext>
            </a:extLst>
          </p:cNvPr>
          <p:cNvGrpSpPr/>
          <p:nvPr/>
        </p:nvGrpSpPr>
        <p:grpSpPr>
          <a:xfrm>
            <a:off x="3484880" y="1816717"/>
            <a:ext cx="7467600" cy="3131203"/>
            <a:chOff x="465124" y="2798951"/>
            <a:chExt cx="8109007" cy="6307213"/>
          </a:xfrm>
        </p:grpSpPr>
        <p:sp>
          <p:nvSpPr>
            <p:cNvPr id="11" name="Gợn sóng Kép 3">
              <a:extLst>
                <a:ext uri="{FF2B5EF4-FFF2-40B4-BE49-F238E27FC236}">
                  <a16:creationId xmlns="" xmlns:a16="http://schemas.microsoft.com/office/drawing/2014/main" id="{3CE96CAF-5CEE-B143-9752-B057D1A0F307}"/>
                </a:ext>
              </a:extLst>
            </p:cNvPr>
            <p:cNvSpPr/>
            <p:nvPr/>
          </p:nvSpPr>
          <p:spPr>
            <a:xfrm>
              <a:off x="465124" y="2798951"/>
              <a:ext cx="8109007" cy="6307213"/>
            </a:xfrm>
            <a:prstGeom prst="doubleWave">
              <a:avLst>
                <a:gd name="adj1" fmla="val 2406"/>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Hình chữ nhật 5">
              <a:extLst>
                <a:ext uri="{FF2B5EF4-FFF2-40B4-BE49-F238E27FC236}">
                  <a16:creationId xmlns="" xmlns:a16="http://schemas.microsoft.com/office/drawing/2014/main" id="{6F335FCB-2D84-5F84-0B11-1275F5C3169E}"/>
                </a:ext>
              </a:extLst>
            </p:cNvPr>
            <p:cNvSpPr/>
            <p:nvPr/>
          </p:nvSpPr>
          <p:spPr>
            <a:xfrm>
              <a:off x="530174" y="3742242"/>
              <a:ext cx="7824447" cy="2665816"/>
            </a:xfrm>
            <a:prstGeom prst="rect">
              <a:avLst/>
            </a:prstGeom>
            <a:noFill/>
          </p:spPr>
          <p:txBody>
            <a:bodyPr wrap="square" lIns="91440" tIns="45720" rIns="91440" bIns="45720">
              <a:spAutoFit/>
            </a:bodyPr>
            <a:lstStyle/>
            <a:p>
              <a:pPr marL="571500" indent="-571500" algn="just">
                <a:buFont typeface="Wingdings" panose="05000000000000000000" pitchFamily="2" charset="2"/>
                <a:buChar char="Ø"/>
              </a:pPr>
              <a:r>
                <a:rPr lang="en-US" sz="4000" kern="0" dirty="0" err="1">
                  <a:solidFill>
                    <a:schemeClr val="bg1"/>
                  </a:solidFill>
                  <a:latin typeface="Times New Roman" panose="02020603050405020304" pitchFamily="18" charset="0"/>
                  <a:ea typeface="Aptos" panose="020B0004020202020204" pitchFamily="34" charset="0"/>
                </a:rPr>
                <a:t>T</a:t>
              </a:r>
              <a:r>
                <a:rPr lang="en-US" sz="4000" kern="0" dirty="0" err="1">
                  <a:solidFill>
                    <a:schemeClr val="bg1"/>
                  </a:solidFill>
                  <a:effectLst/>
                  <a:latin typeface="Times New Roman" panose="02020603050405020304" pitchFamily="18" charset="0"/>
                  <a:ea typeface="Aptos" panose="020B0004020202020204" pitchFamily="34" charset="0"/>
                </a:rPr>
                <a:t>hực</a:t>
              </a:r>
              <a:r>
                <a:rPr lang="en-US" sz="4000" kern="0" dirty="0">
                  <a:solidFill>
                    <a:schemeClr val="bg1"/>
                  </a:solidFill>
                  <a:effectLst/>
                  <a:latin typeface="Times New Roman" panose="02020603050405020304" pitchFamily="18" charset="0"/>
                  <a:ea typeface="Aptos" panose="020B0004020202020204" pitchFamily="34" charset="0"/>
                </a:rPr>
                <a:t> </a:t>
              </a:r>
              <a:r>
                <a:rPr lang="en-US" sz="4000" kern="0" dirty="0" err="1">
                  <a:solidFill>
                    <a:schemeClr val="bg1"/>
                  </a:solidFill>
                  <a:effectLst/>
                  <a:latin typeface="Times New Roman" panose="02020603050405020304" pitchFamily="18" charset="0"/>
                  <a:ea typeface="Aptos" panose="020B0004020202020204" pitchFamily="34" charset="0"/>
                </a:rPr>
                <a:t>hành</a:t>
              </a:r>
              <a:r>
                <a:rPr lang="en-US" sz="4000" kern="0" dirty="0">
                  <a:solidFill>
                    <a:schemeClr val="bg1"/>
                  </a:solidFill>
                  <a:effectLst/>
                  <a:latin typeface="Times New Roman" panose="02020603050405020304" pitchFamily="18" charset="0"/>
                  <a:ea typeface="Aptos" panose="020B0004020202020204" pitchFamily="34" charset="0"/>
                </a:rPr>
                <a:t> </a:t>
              </a:r>
              <a:r>
                <a:rPr lang="en-US" sz="4000" kern="0" dirty="0" err="1">
                  <a:solidFill>
                    <a:schemeClr val="bg1"/>
                  </a:solidFill>
                  <a:effectLst/>
                  <a:latin typeface="Times New Roman" panose="02020603050405020304" pitchFamily="18" charset="0"/>
                  <a:ea typeface="Aptos" panose="020B0004020202020204" pitchFamily="34" charset="0"/>
                </a:rPr>
                <a:t>giới</a:t>
              </a:r>
              <a:r>
                <a:rPr lang="en-US" sz="4000" kern="0" dirty="0">
                  <a:solidFill>
                    <a:schemeClr val="bg1"/>
                  </a:solidFill>
                  <a:effectLst/>
                  <a:latin typeface="Times New Roman" panose="02020603050405020304" pitchFamily="18" charset="0"/>
                  <a:ea typeface="Aptos" panose="020B0004020202020204" pitchFamily="34" charset="0"/>
                </a:rPr>
                <a:t> </a:t>
              </a:r>
              <a:r>
                <a:rPr lang="en-US" sz="4000" kern="0" dirty="0" err="1">
                  <a:solidFill>
                    <a:schemeClr val="bg1"/>
                  </a:solidFill>
                  <a:effectLst/>
                  <a:latin typeface="Times New Roman" panose="02020603050405020304" pitchFamily="18" charset="0"/>
                  <a:ea typeface="Aptos" panose="020B0004020202020204" pitchFamily="34" charset="0"/>
                </a:rPr>
                <a:t>thiệu</a:t>
              </a:r>
              <a:r>
                <a:rPr lang="en-US" sz="4000" kern="0" dirty="0">
                  <a:solidFill>
                    <a:schemeClr val="bg1"/>
                  </a:solidFill>
                  <a:effectLst/>
                  <a:latin typeface="Times New Roman" panose="02020603050405020304" pitchFamily="18" charset="0"/>
                  <a:ea typeface="Aptos" panose="020B0004020202020204" pitchFamily="34" charset="0"/>
                </a:rPr>
                <a:t> </a:t>
              </a:r>
              <a:r>
                <a:rPr lang="en-US" sz="4000" kern="0" dirty="0" err="1">
                  <a:solidFill>
                    <a:schemeClr val="bg1"/>
                  </a:solidFill>
                  <a:effectLst/>
                  <a:latin typeface="Times New Roman" panose="02020603050405020304" pitchFamily="18" charset="0"/>
                  <a:ea typeface="Aptos" panose="020B0004020202020204" pitchFamily="34" charset="0"/>
                </a:rPr>
                <a:t>một</a:t>
              </a:r>
              <a:r>
                <a:rPr lang="en-US" sz="4000" kern="0" dirty="0">
                  <a:solidFill>
                    <a:schemeClr val="bg1"/>
                  </a:solidFill>
                  <a:effectLst/>
                  <a:latin typeface="Times New Roman" panose="02020603050405020304" pitchFamily="18" charset="0"/>
                  <a:ea typeface="Aptos" panose="020B0004020202020204" pitchFamily="34" charset="0"/>
                </a:rPr>
                <a:t> </a:t>
              </a:r>
              <a:r>
                <a:rPr lang="en-US" sz="4000" kern="0" dirty="0" err="1">
                  <a:solidFill>
                    <a:schemeClr val="bg1"/>
                  </a:solidFill>
                  <a:effectLst/>
                  <a:latin typeface="Times New Roman" panose="02020603050405020304" pitchFamily="18" charset="0"/>
                  <a:ea typeface="Aptos" panose="020B0004020202020204" pitchFamily="34" charset="0"/>
                </a:rPr>
                <a:t>sản</a:t>
              </a:r>
              <a:r>
                <a:rPr lang="en-US" sz="4000" kern="0" dirty="0">
                  <a:solidFill>
                    <a:schemeClr val="bg1"/>
                  </a:solidFill>
                  <a:effectLst/>
                  <a:latin typeface="Times New Roman" panose="02020603050405020304" pitchFamily="18" charset="0"/>
                  <a:ea typeface="Aptos" panose="020B0004020202020204" pitchFamily="34" charset="0"/>
                </a:rPr>
                <a:t> </a:t>
              </a:r>
              <a:r>
                <a:rPr lang="en-US" sz="4000" kern="0" dirty="0" err="1">
                  <a:solidFill>
                    <a:schemeClr val="bg1"/>
                  </a:solidFill>
                  <a:effectLst/>
                  <a:latin typeface="Times New Roman" panose="02020603050405020304" pitchFamily="18" charset="0"/>
                  <a:ea typeface="Aptos" panose="020B0004020202020204" pitchFamily="34" charset="0"/>
                </a:rPr>
                <a:t>vật</a:t>
              </a:r>
              <a:r>
                <a:rPr lang="en-US" sz="4000" kern="0" dirty="0">
                  <a:solidFill>
                    <a:schemeClr val="bg1"/>
                  </a:solidFill>
                  <a:effectLst/>
                  <a:latin typeface="Times New Roman" panose="02020603050405020304" pitchFamily="18" charset="0"/>
                  <a:ea typeface="Aptos" panose="020B0004020202020204" pitchFamily="34" charset="0"/>
                </a:rPr>
                <a:t> </a:t>
              </a:r>
              <a:r>
                <a:rPr lang="en-US" sz="4000" kern="0" dirty="0" err="1">
                  <a:solidFill>
                    <a:schemeClr val="bg1"/>
                  </a:solidFill>
                  <a:effectLst/>
                  <a:latin typeface="Times New Roman" panose="02020603050405020304" pitchFamily="18" charset="0"/>
                  <a:ea typeface="Aptos" panose="020B0004020202020204" pitchFamily="34" charset="0"/>
                </a:rPr>
                <a:t>địa</a:t>
              </a:r>
              <a:r>
                <a:rPr lang="en-US" sz="4000" kern="0" dirty="0">
                  <a:solidFill>
                    <a:schemeClr val="bg1"/>
                  </a:solidFill>
                  <a:effectLst/>
                  <a:latin typeface="Times New Roman" panose="02020603050405020304" pitchFamily="18" charset="0"/>
                  <a:ea typeface="Aptos" panose="020B0004020202020204" pitchFamily="34" charset="0"/>
                </a:rPr>
                <a:t> </a:t>
              </a:r>
              <a:r>
                <a:rPr lang="en-US" sz="4000" kern="0" dirty="0" err="1">
                  <a:solidFill>
                    <a:schemeClr val="bg1"/>
                  </a:solidFill>
                  <a:effectLst/>
                  <a:latin typeface="Times New Roman" panose="02020603050405020304" pitchFamily="18" charset="0"/>
                  <a:ea typeface="Aptos" panose="020B0004020202020204" pitchFamily="34" charset="0"/>
                </a:rPr>
                <a:t>phương</a:t>
              </a:r>
              <a:r>
                <a:rPr lang="en-US" sz="4000" kern="0" dirty="0">
                  <a:solidFill>
                    <a:schemeClr val="bg1"/>
                  </a:solidFill>
                  <a:effectLst/>
                  <a:latin typeface="Times New Roman" panose="02020603050405020304" pitchFamily="18" charset="0"/>
                  <a:ea typeface="Aptos" panose="020B0004020202020204" pitchFamily="34" charset="0"/>
                </a:rPr>
                <a:t> </a:t>
              </a:r>
              <a:r>
                <a:rPr lang="en-US" sz="4000" kern="0" dirty="0" err="1">
                  <a:solidFill>
                    <a:schemeClr val="bg1"/>
                  </a:solidFill>
                  <a:effectLst/>
                  <a:latin typeface="Times New Roman" panose="02020603050405020304" pitchFamily="18" charset="0"/>
                  <a:ea typeface="Aptos" panose="020B0004020202020204" pitchFamily="34" charset="0"/>
                </a:rPr>
                <a:t>theo</a:t>
              </a:r>
              <a:r>
                <a:rPr lang="en-US" sz="4000" kern="0" dirty="0">
                  <a:solidFill>
                    <a:schemeClr val="bg1"/>
                  </a:solidFill>
                  <a:effectLst/>
                  <a:latin typeface="Times New Roman" panose="02020603050405020304" pitchFamily="18" charset="0"/>
                  <a:ea typeface="Aptos" panose="020B0004020202020204" pitchFamily="34" charset="0"/>
                </a:rPr>
                <a:t> </a:t>
              </a:r>
              <a:r>
                <a:rPr lang="en-US" sz="4000" kern="0" dirty="0" err="1">
                  <a:solidFill>
                    <a:schemeClr val="bg1"/>
                  </a:solidFill>
                  <a:effectLst/>
                  <a:latin typeface="Times New Roman" panose="02020603050405020304" pitchFamily="18" charset="0"/>
                  <a:ea typeface="Aptos" panose="020B0004020202020204" pitchFamily="34" charset="0"/>
                </a:rPr>
                <a:t>nhóm</a:t>
              </a:r>
              <a:r>
                <a:rPr lang="en-US" sz="4000" kern="0">
                  <a:solidFill>
                    <a:schemeClr val="bg1"/>
                  </a:solidFill>
                  <a:effectLst/>
                  <a:latin typeface="Times New Roman" panose="02020603050405020304" pitchFamily="18" charset="0"/>
                  <a:ea typeface="Aptos" panose="020B0004020202020204" pitchFamily="34" charset="0"/>
                </a:rPr>
                <a:t> 4</a:t>
              </a:r>
              <a:r>
                <a:rPr lang="vi-VN" sz="400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vi-VN" sz="40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901517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 xmlns:a16="http://schemas.microsoft.com/office/drawing/2014/main" id="{A7B1ABB5-3916-F9D3-9F67-CF876BC0CBFF}"/>
              </a:ext>
            </a:extLst>
          </p:cNvPr>
          <p:cNvGrpSpPr/>
          <p:nvPr/>
        </p:nvGrpSpPr>
        <p:grpSpPr>
          <a:xfrm>
            <a:off x="3881119" y="318282"/>
            <a:ext cx="1350247" cy="1201273"/>
            <a:chOff x="130946" y="15166"/>
            <a:chExt cx="1676400" cy="1542288"/>
          </a:xfrm>
        </p:grpSpPr>
        <p:pic>
          <p:nvPicPr>
            <p:cNvPr id="4" name="Hình ảnh 11">
              <a:extLst>
                <a:ext uri="{FF2B5EF4-FFF2-40B4-BE49-F238E27FC236}">
                  <a16:creationId xmlns=""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 xmlns:a16="http://schemas.microsoft.com/office/drawing/2014/main" id="{2736E944-CFD1-FFE9-46A1-90FAE7332773}"/>
              </a:ext>
            </a:extLst>
          </p:cNvPr>
          <p:cNvSpPr/>
          <p:nvPr/>
        </p:nvSpPr>
        <p:spPr>
          <a:xfrm>
            <a:off x="5212210" y="54387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Trình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bày</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Freeform 2">
            <a:extLst>
              <a:ext uri="{FF2B5EF4-FFF2-40B4-BE49-F238E27FC236}">
                <a16:creationId xmlns="" xmlns:a16="http://schemas.microsoft.com/office/drawing/2014/main" id="{E75E5834-9C6C-A99C-5A60-9BE236C93A12}"/>
              </a:ext>
            </a:extLst>
          </p:cNvPr>
          <p:cNvSpPr/>
          <p:nvPr/>
        </p:nvSpPr>
        <p:spPr>
          <a:xfrm>
            <a:off x="204013" y="2062479"/>
            <a:ext cx="3199587" cy="4382851"/>
          </a:xfrm>
          <a:custGeom>
            <a:avLst/>
            <a:gdLst/>
            <a:ahLst/>
            <a:cxnLst/>
            <a:rect l="l" t="t" r="r" b="b"/>
            <a:pathLst>
              <a:path w="4762881" h="8229600">
                <a:moveTo>
                  <a:pt x="0" y="0"/>
                </a:moveTo>
                <a:lnTo>
                  <a:pt x="4762881" y="0"/>
                </a:lnTo>
                <a:lnTo>
                  <a:pt x="4762881" y="8229600"/>
                </a:lnTo>
                <a:lnTo>
                  <a:pt x="0" y="8229600"/>
                </a:lnTo>
                <a:lnTo>
                  <a:pt x="0" y="0"/>
                </a:lnTo>
                <a:close/>
              </a:path>
            </a:pathLst>
          </a:custGeom>
          <a:blipFill>
            <a:blip r:embed="rId5"/>
            <a:stretch>
              <a:fillRect/>
            </a:stretch>
          </a:blipFill>
        </p:spPr>
        <p:txBody>
          <a:bodyPr/>
          <a:lstStyle/>
          <a:p>
            <a:endParaRPr lang="en-US"/>
          </a:p>
        </p:txBody>
      </p:sp>
      <p:grpSp>
        <p:nvGrpSpPr>
          <p:cNvPr id="5" name="Nhóm 2">
            <a:extLst>
              <a:ext uri="{FF2B5EF4-FFF2-40B4-BE49-F238E27FC236}">
                <a16:creationId xmlns="" xmlns:a16="http://schemas.microsoft.com/office/drawing/2014/main" id="{8EBB38B9-F5E8-87B0-873F-F9346A28C076}"/>
              </a:ext>
            </a:extLst>
          </p:cNvPr>
          <p:cNvGrpSpPr/>
          <p:nvPr/>
        </p:nvGrpSpPr>
        <p:grpSpPr>
          <a:xfrm>
            <a:off x="3484880" y="1816717"/>
            <a:ext cx="7467600" cy="1888017"/>
            <a:chOff x="465124" y="2798951"/>
            <a:chExt cx="8109007" cy="6307213"/>
          </a:xfrm>
        </p:grpSpPr>
        <p:sp>
          <p:nvSpPr>
            <p:cNvPr id="11" name="Gợn sóng Kép 3">
              <a:extLst>
                <a:ext uri="{FF2B5EF4-FFF2-40B4-BE49-F238E27FC236}">
                  <a16:creationId xmlns="" xmlns:a16="http://schemas.microsoft.com/office/drawing/2014/main" id="{0D41123E-A911-82A0-64E7-3B35134E1A94}"/>
                </a:ext>
              </a:extLst>
            </p:cNvPr>
            <p:cNvSpPr/>
            <p:nvPr/>
          </p:nvSpPr>
          <p:spPr>
            <a:xfrm>
              <a:off x="465124" y="2798951"/>
              <a:ext cx="8109007" cy="6307213"/>
            </a:xfrm>
            <a:prstGeom prst="doubleWave">
              <a:avLst>
                <a:gd name="adj1" fmla="val 2406"/>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Hình chữ nhật 5">
              <a:extLst>
                <a:ext uri="{FF2B5EF4-FFF2-40B4-BE49-F238E27FC236}">
                  <a16:creationId xmlns="" xmlns:a16="http://schemas.microsoft.com/office/drawing/2014/main" id="{64643063-2699-4FA6-A0F4-022108188396}"/>
                </a:ext>
              </a:extLst>
            </p:cNvPr>
            <p:cNvSpPr/>
            <p:nvPr/>
          </p:nvSpPr>
          <p:spPr>
            <a:xfrm>
              <a:off x="530174" y="3742242"/>
              <a:ext cx="7824447" cy="2570437"/>
            </a:xfrm>
            <a:prstGeom prst="rect">
              <a:avLst/>
            </a:prstGeom>
            <a:noFill/>
          </p:spPr>
          <p:txBody>
            <a:bodyPr wrap="square" lIns="91440" tIns="45720" rIns="91440" bIns="45720">
              <a:spAutoFit/>
            </a:bodyPr>
            <a:lstStyle/>
            <a:p>
              <a:pPr marL="571500" indent="-571500" algn="just">
                <a:buFont typeface="Wingdings" panose="05000000000000000000" pitchFamily="2" charset="2"/>
                <a:buChar char="Ø"/>
              </a:pPr>
              <a:r>
                <a:rPr lang="en-US" sz="44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 </a:t>
              </a:r>
              <a:r>
                <a:rPr lang="en-US" sz="440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em</a:t>
              </a:r>
              <a:r>
                <a:rPr lang="en-US" sz="44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40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44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40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44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40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sản</a:t>
              </a:r>
              <a:r>
                <a:rPr lang="en-US" sz="44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40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44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44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vi-VN" sz="44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31191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 xmlns:a16="http://schemas.microsoft.com/office/drawing/2014/main" id="{4C7277D8-0017-DEE6-87F9-97F0131F8E24}"/>
              </a:ext>
            </a:extLst>
          </p:cNvPr>
          <p:cNvGrpSpPr/>
          <p:nvPr/>
        </p:nvGrpSpPr>
        <p:grpSpPr>
          <a:xfrm>
            <a:off x="4649137" y="-91489"/>
            <a:ext cx="1117600" cy="1028192"/>
            <a:chOff x="130946" y="15166"/>
            <a:chExt cx="1676400" cy="1542288"/>
          </a:xfrm>
        </p:grpSpPr>
        <p:pic>
          <p:nvPicPr>
            <p:cNvPr id="8" name="Hình ảnh 7">
              <a:extLst>
                <a:ext uri="{FF2B5EF4-FFF2-40B4-BE49-F238E27FC236}">
                  <a16:creationId xmlns="" xmlns:a16="http://schemas.microsoft.com/office/drawing/2014/main" id="{26043BDA-4CC9-0A49-F663-4A1A1069FFFA}"/>
                </a:ext>
              </a:extLst>
            </p:cNvPr>
            <p:cNvPicPr>
              <a:picLocks noChangeAspect="1"/>
            </p:cNvPicPr>
            <p:nvPr/>
          </p:nvPicPr>
          <p:blipFill rotWithShape="1">
            <a:blip r:embed="rId2"/>
            <a:srcRect l="6121" t="5555" r="4470" b="9264"/>
            <a:stretch/>
          </p:blipFill>
          <p:spPr>
            <a:xfrm>
              <a:off x="130946" y="15166"/>
              <a:ext cx="1676400" cy="1542288"/>
            </a:xfrm>
            <a:prstGeom prst="rect">
              <a:avLst/>
            </a:prstGeom>
          </p:spPr>
        </p:pic>
        <p:sp>
          <p:nvSpPr>
            <p:cNvPr id="9" name="Hình chữ nhật 8">
              <a:extLst>
                <a:ext uri="{FF2B5EF4-FFF2-40B4-BE49-F238E27FC236}">
                  <a16:creationId xmlns="" xmlns:a16="http://schemas.microsoft.com/office/drawing/2014/main" id="{1CC8E752-2ACB-9E5A-4440-A71E8FE716C3}"/>
                </a:ext>
              </a:extLst>
            </p:cNvPr>
            <p:cNvSpPr/>
            <p:nvPr/>
          </p:nvSpPr>
          <p:spPr>
            <a:xfrm>
              <a:off x="857663" y="280255"/>
              <a:ext cx="184761" cy="923330"/>
            </a:xfrm>
            <a:prstGeom prst="rect">
              <a:avLst/>
            </a:prstGeom>
            <a:noFill/>
          </p:spPr>
          <p:txBody>
            <a:bodyPr wrap="none" lIns="60960" tIns="30480" rIns="60960" bIns="30480">
              <a:spAutoFit/>
            </a:bodyPr>
            <a:lstStyle/>
            <a:p>
              <a:pPr algn="ctr" defTabSz="609630"/>
              <a:endPar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ndParaRPr>
            </a:p>
          </p:txBody>
        </p:sp>
      </p:grpSp>
      <p:cxnSp>
        <p:nvCxnSpPr>
          <p:cNvPr id="32" name="Đường nối Thẳng 31">
            <a:extLst>
              <a:ext uri="{FF2B5EF4-FFF2-40B4-BE49-F238E27FC236}">
                <a16:creationId xmlns="" xmlns:a16="http://schemas.microsoft.com/office/drawing/2014/main" id="{45CA4B4B-A091-246C-FD69-03294B2016F0}"/>
              </a:ext>
            </a:extLst>
          </p:cNvPr>
          <p:cNvCxnSpPr>
            <a:cxnSpLocks/>
          </p:cNvCxnSpPr>
          <p:nvPr/>
        </p:nvCxnSpPr>
        <p:spPr>
          <a:xfrm>
            <a:off x="687354" y="802390"/>
            <a:ext cx="11149046" cy="0"/>
          </a:xfrm>
          <a:prstGeom prst="line">
            <a:avLst/>
          </a:prstGeom>
          <a:ln w="215900" cmpd="tri">
            <a:solidFill>
              <a:srgbClr val="E25563"/>
            </a:solidFill>
          </a:ln>
        </p:spPr>
        <p:style>
          <a:lnRef idx="1">
            <a:schemeClr val="accent1"/>
          </a:lnRef>
          <a:fillRef idx="0">
            <a:schemeClr val="accent1"/>
          </a:fillRef>
          <a:effectRef idx="0">
            <a:schemeClr val="accent1"/>
          </a:effectRef>
          <a:fontRef idx="minor">
            <a:schemeClr val="tx1"/>
          </a:fontRef>
        </p:style>
      </p:cxnSp>
      <p:sp>
        <p:nvSpPr>
          <p:cNvPr id="5" name="Hình chữ nhật 4">
            <a:extLst>
              <a:ext uri="{FF2B5EF4-FFF2-40B4-BE49-F238E27FC236}">
                <a16:creationId xmlns="" xmlns:a16="http://schemas.microsoft.com/office/drawing/2014/main" id="{2F6E751C-D4A4-90A8-040C-DE6F9C2872E4}"/>
              </a:ext>
            </a:extLst>
          </p:cNvPr>
          <p:cNvSpPr/>
          <p:nvPr/>
        </p:nvSpPr>
        <p:spPr>
          <a:xfrm>
            <a:off x="5710630" y="131689"/>
            <a:ext cx="1783246" cy="615553"/>
          </a:xfrm>
          <a:prstGeom prst="rect">
            <a:avLst/>
          </a:prstGeom>
          <a:noFill/>
        </p:spPr>
        <p:txBody>
          <a:bodyPr wrap="square" lIns="60960" tIns="30480" rIns="60960" bIns="30480">
            <a:spAutoFit/>
          </a:bodyPr>
          <a:lstStyle/>
          <a:p>
            <a:pPr defTabSz="609630"/>
            <a:r>
              <a:rPr lang="en-US" sz="3600" b="1" dirty="0" err="1">
                <a:ln w="0"/>
                <a:solidFill>
                  <a:prstClr val="black"/>
                </a:solidFill>
                <a:effectLst>
                  <a:outerShdw blurRad="38100" dist="19050" dir="2700000" algn="tl" rotWithShape="0">
                    <a:prstClr val="black">
                      <a:alpha val="40000"/>
                    </a:prstClr>
                  </a:outerShdw>
                </a:effectLst>
                <a:latin typeface="Arial" panose="020B0604020202020204" pitchFamily="34" charset="0"/>
              </a:rPr>
              <a:t>Chú</a:t>
            </a:r>
            <a:r>
              <a:rPr lang="en-US" sz="3600" b="1" dirty="0">
                <a:ln w="0"/>
                <a:solidFill>
                  <a:prstClr val="black"/>
                </a:solidFill>
                <a:effectLst>
                  <a:outerShdw blurRad="38100" dist="19050" dir="2700000" algn="tl" rotWithShape="0">
                    <a:prstClr val="black">
                      <a:alpha val="40000"/>
                    </a:prstClr>
                  </a:outerShdw>
                </a:effectLst>
                <a:latin typeface="Arial" panose="020B0604020202020204" pitchFamily="34" charset="0"/>
              </a:rPr>
              <a:t> ý</a:t>
            </a:r>
            <a:endParaRPr lang="vi-VN" sz="3600" b="1" dirty="0">
              <a:ln w="0"/>
              <a:solidFill>
                <a:prstClr val="black"/>
              </a:solidFill>
              <a:effectLst>
                <a:outerShdw blurRad="38100" dist="19050" dir="2700000" algn="tl" rotWithShape="0">
                  <a:prstClr val="black">
                    <a:alpha val="40000"/>
                  </a:prstClr>
                </a:outerShdw>
              </a:effectLst>
              <a:latin typeface="Arial" panose="020B0604020202020204" pitchFamily="34" charset="0"/>
            </a:endParaRPr>
          </a:p>
        </p:txBody>
      </p:sp>
      <p:grpSp>
        <p:nvGrpSpPr>
          <p:cNvPr id="2" name="Nhóm 1">
            <a:extLst>
              <a:ext uri="{FF2B5EF4-FFF2-40B4-BE49-F238E27FC236}">
                <a16:creationId xmlns="" xmlns:a16="http://schemas.microsoft.com/office/drawing/2014/main" id="{25EA7F40-72F6-F37E-BB05-A6384D5A9832}"/>
              </a:ext>
            </a:extLst>
          </p:cNvPr>
          <p:cNvGrpSpPr/>
          <p:nvPr/>
        </p:nvGrpSpPr>
        <p:grpSpPr>
          <a:xfrm>
            <a:off x="172720" y="1623140"/>
            <a:ext cx="5608319" cy="4340780"/>
            <a:chOff x="762000" y="1645195"/>
            <a:chExt cx="6324600" cy="3744732"/>
          </a:xfrm>
        </p:grpSpPr>
        <p:pic>
          <p:nvPicPr>
            <p:cNvPr id="3" name="Hình ảnh 2">
              <a:extLst>
                <a:ext uri="{FF2B5EF4-FFF2-40B4-BE49-F238E27FC236}">
                  <a16:creationId xmlns="" xmlns:a16="http://schemas.microsoft.com/office/drawing/2014/main" id="{D690D47F-143F-F369-D38F-3C521941F057}"/>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4" name="Hộp Văn bản 3">
              <a:extLst>
                <a:ext uri="{FF2B5EF4-FFF2-40B4-BE49-F238E27FC236}">
                  <a16:creationId xmlns="" xmlns:a16="http://schemas.microsoft.com/office/drawing/2014/main" id="{2EDCEDBC-CE5C-87BF-1319-B1A7211745E0}"/>
                </a:ext>
              </a:extLst>
            </p:cNvPr>
            <p:cNvSpPr txBox="1"/>
            <p:nvPr/>
          </p:nvSpPr>
          <p:spPr>
            <a:xfrm>
              <a:off x="1485900" y="2628900"/>
              <a:ext cx="4876800" cy="1672742"/>
            </a:xfrm>
            <a:prstGeom prst="rect">
              <a:avLst/>
            </a:prstGeom>
            <a:noFill/>
          </p:spPr>
          <p:txBody>
            <a:bodyPr wrap="square">
              <a:spAutoFit/>
            </a:bodyPr>
            <a:lstStyle/>
            <a:p>
              <a:pPr algn="ctr" defTabSz="609630"/>
              <a:r>
                <a:rPr lang="vi-VN" sz="2400" b="1" i="1" dirty="0">
                  <a:solidFill>
                    <a:prstClr val="black"/>
                  </a:solidFill>
                  <a:latin typeface="Cambria" panose="02040503050406030204" pitchFamily="18" charset="0"/>
                  <a:ea typeface="Cambria" panose="02040503050406030204" pitchFamily="18" charset="0"/>
                </a:rPr>
                <a:t>Khi nói, em cần kết hợp thể hiện tình cảm, cảm xúc qua giọng nói, cử chỉ, diệu bộ,.. sử dụng tranh ảnh, video,... để bài giới thiệu thêm sinh động.</a:t>
              </a:r>
              <a:endParaRPr lang="en-US" sz="2400" b="1" i="1" dirty="0">
                <a:solidFill>
                  <a:prstClr val="black"/>
                </a:solidFill>
                <a:latin typeface="Cambria" panose="02040503050406030204" pitchFamily="18" charset="0"/>
                <a:ea typeface="Cambria" panose="02040503050406030204" pitchFamily="18" charset="0"/>
              </a:endParaRPr>
            </a:p>
          </p:txBody>
        </p:sp>
      </p:grpSp>
      <p:grpSp>
        <p:nvGrpSpPr>
          <p:cNvPr id="6" name="Nhóm 5">
            <a:extLst>
              <a:ext uri="{FF2B5EF4-FFF2-40B4-BE49-F238E27FC236}">
                <a16:creationId xmlns="" xmlns:a16="http://schemas.microsoft.com/office/drawing/2014/main" id="{B2B72167-C3AB-EB3D-4618-62E50191234E}"/>
              </a:ext>
            </a:extLst>
          </p:cNvPr>
          <p:cNvGrpSpPr/>
          <p:nvPr/>
        </p:nvGrpSpPr>
        <p:grpSpPr>
          <a:xfrm>
            <a:off x="6053622" y="1425868"/>
            <a:ext cx="5833578" cy="4639651"/>
            <a:chOff x="762000" y="1645195"/>
            <a:chExt cx="6324600" cy="3744732"/>
          </a:xfrm>
        </p:grpSpPr>
        <p:pic>
          <p:nvPicPr>
            <p:cNvPr id="7" name="Hình ảnh 6">
              <a:extLst>
                <a:ext uri="{FF2B5EF4-FFF2-40B4-BE49-F238E27FC236}">
                  <a16:creationId xmlns="" xmlns:a16="http://schemas.microsoft.com/office/drawing/2014/main" id="{E553F6EA-8A46-195C-C7EE-8C112D2E7FF9}"/>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11" name="Hộp Văn bản 10">
              <a:extLst>
                <a:ext uri="{FF2B5EF4-FFF2-40B4-BE49-F238E27FC236}">
                  <a16:creationId xmlns="" xmlns:a16="http://schemas.microsoft.com/office/drawing/2014/main" id="{F9B9F22A-7184-9FC9-D1CB-F409A4632835}"/>
                </a:ext>
              </a:extLst>
            </p:cNvPr>
            <p:cNvSpPr txBox="1"/>
            <p:nvPr/>
          </p:nvSpPr>
          <p:spPr>
            <a:xfrm>
              <a:off x="1575268" y="2674336"/>
              <a:ext cx="4876800" cy="1813401"/>
            </a:xfrm>
            <a:prstGeom prst="rect">
              <a:avLst/>
            </a:prstGeom>
            <a:noFill/>
          </p:spPr>
          <p:txBody>
            <a:bodyPr wrap="square">
              <a:spAutoFit/>
            </a:bodyPr>
            <a:lstStyle/>
            <a:p>
              <a:pPr algn="ctr" defTabSz="609630"/>
              <a:r>
                <a:rPr lang="vi-VN" sz="2800" b="1" i="1" dirty="0">
                  <a:solidFill>
                    <a:prstClr val="black"/>
                  </a:solidFill>
                  <a:latin typeface="Cambria" panose="02040503050406030204" pitchFamily="18" charset="0"/>
                  <a:ea typeface="Cambria" panose="02040503050406030204" pitchFamily="18" charset="0"/>
                </a:rPr>
                <a:t>Khi bạn trình bày, em cần lắng nghe để ghi lại những thông tin thú vị; chuẩn bị câu hỏi và ý kiến để tham gia trao đổi, góp ý.</a:t>
              </a:r>
              <a:endParaRPr lang="en-US" sz="2800" b="1" i="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125983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14:presetBounceEnd="5000">
                                      <p:stCondLst>
                                        <p:cond delay="0"/>
                                      </p:stCondLst>
                                      <p:childTnLst>
                                        <p:animMotion origin="layout" path="M -6.25E-7 7.40741E-7 L -0.00143 0.01921 " pathEditMode="relative" rAng="0" ptsTypes="AA" p14:bounceEnd="5000">
                                          <p:cBhvr>
                                            <p:cTn id="11" dur="2000" fill="hold"/>
                                            <p:tgtEl>
                                              <p:spTgt spid="2"/>
                                            </p:tgtEl>
                                            <p:attrNameLst>
                                              <p:attrName>ppt_x</p:attrName>
                                              <p:attrName>ppt_y</p:attrName>
                                            </p:attrNameLst>
                                          </p:cBhvr>
                                          <p:rCtr x="-7800" y="94900"/>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14:presetBounceEnd="5000">
                                      <p:stCondLst>
                                        <p:cond delay="0"/>
                                      </p:stCondLst>
                                      <p:childTnLst>
                                        <p:animMotion origin="layout" path="M 2.91667E-6 -4.81481E-6 L -0.00144 0.01922 " pathEditMode="relative" rAng="0" ptsTypes="AA" p14:bounceEnd="5000">
                                          <p:cBhvr>
                                            <p:cTn id="20" dur="2000" fill="hold"/>
                                            <p:tgtEl>
                                              <p:spTgt spid="6"/>
                                            </p:tgtEl>
                                            <p:attrNameLst>
                                              <p:attrName>ppt_x</p:attrName>
                                              <p:attrName>ppt_y</p:attrName>
                                            </p:attrNameLst>
                                          </p:cBhvr>
                                          <p:rCtr x="-7800" y="94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stCondLst>
                                        <p:cond delay="0"/>
                                      </p:stCondLst>
                                      <p:childTnLst>
                                        <p:animMotion origin="layout" path="M 2.77778E-7 -1.23457E-6 L -0.00148 0.01929 " pathEditMode="relative" rAng="0" ptsTypes="AA">
                                          <p:cBhvr>
                                            <p:cTn id="11" dur="2000" fill="hold"/>
                                            <p:tgtEl>
                                              <p:spTgt spid="2"/>
                                            </p:tgtEl>
                                            <p:attrNameLst>
                                              <p:attrName>ppt_x</p:attrName>
                                              <p:attrName>ppt_y</p:attrName>
                                            </p:attrNameLst>
                                          </p:cBhvr>
                                          <p:rCtr x="-78" y="957"/>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stCondLst>
                                        <p:cond delay="0"/>
                                      </p:stCondLst>
                                      <p:childTnLst>
                                        <p:animMotion origin="layout" path="M 2.63889E-6 -1.60494E-6 L -0.00148 0.01929 " pathEditMode="relative" rAng="0" ptsTypes="AA">
                                          <p:cBhvr>
                                            <p:cTn id="20" dur="2000" fill="hold"/>
                                            <p:tgtEl>
                                              <p:spTgt spid="6"/>
                                            </p:tgtEl>
                                            <p:attrNameLst>
                                              <p:attrName>ppt_x</p:attrName>
                                              <p:attrName>ppt_y</p:attrName>
                                            </p:attrNameLst>
                                          </p:cBhvr>
                                          <p:rCtr x="-78" y="957"/>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Trao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đổi</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góp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ý</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Hình ảnh 14">
            <a:extLst>
              <a:ext uri="{FF2B5EF4-FFF2-40B4-BE49-F238E27FC236}">
                <a16:creationId xmlns="" xmlns:a16="http://schemas.microsoft.com/office/drawing/2014/main" id="{A660A8F3-E877-4C1B-6C69-AB4828CEC718}"/>
              </a:ext>
            </a:extLst>
          </p:cNvPr>
          <p:cNvPicPr>
            <a:picLocks noChangeAspect="1"/>
          </p:cNvPicPr>
          <p:nvPr/>
        </p:nvPicPr>
        <p:blipFill>
          <a:blip r:embed="rId5"/>
          <a:stretch>
            <a:fillRect/>
          </a:stretch>
        </p:blipFill>
        <p:spPr>
          <a:xfrm flipH="1">
            <a:off x="596022" y="3698240"/>
            <a:ext cx="1753082" cy="3159760"/>
          </a:xfrm>
          <a:prstGeom prst="rect">
            <a:avLst/>
          </a:prstGeom>
        </p:spPr>
      </p:pic>
      <p:pic>
        <p:nvPicPr>
          <p:cNvPr id="19" name="Picture 18">
            <a:extLst>
              <a:ext uri="{FF2B5EF4-FFF2-40B4-BE49-F238E27FC236}">
                <a16:creationId xmlns="" xmlns:a16="http://schemas.microsoft.com/office/drawing/2014/main" id="{77753988-8AA9-940D-FEE1-E277B8728021}"/>
              </a:ext>
            </a:extLst>
          </p:cNvPr>
          <p:cNvPicPr>
            <a:picLocks noChangeAspect="1"/>
          </p:cNvPicPr>
          <p:nvPr/>
        </p:nvPicPr>
        <p:blipFill>
          <a:blip r:embed="rId6"/>
          <a:stretch>
            <a:fillRect/>
          </a:stretch>
        </p:blipFill>
        <p:spPr>
          <a:xfrm>
            <a:off x="1599565" y="1803717"/>
            <a:ext cx="4095750" cy="1990725"/>
          </a:xfrm>
          <a:prstGeom prst="rect">
            <a:avLst/>
          </a:prstGeom>
        </p:spPr>
      </p:pic>
      <p:pic>
        <p:nvPicPr>
          <p:cNvPr id="21" name="Picture 20">
            <a:extLst>
              <a:ext uri="{FF2B5EF4-FFF2-40B4-BE49-F238E27FC236}">
                <a16:creationId xmlns="" xmlns:a16="http://schemas.microsoft.com/office/drawing/2014/main" id="{CD5992EA-1CEA-41AD-CFAE-03FE2B524005}"/>
              </a:ext>
            </a:extLst>
          </p:cNvPr>
          <p:cNvPicPr>
            <a:picLocks noChangeAspect="1"/>
          </p:cNvPicPr>
          <p:nvPr/>
        </p:nvPicPr>
        <p:blipFill>
          <a:blip r:embed="rId7"/>
          <a:stretch>
            <a:fillRect/>
          </a:stretch>
        </p:blipFill>
        <p:spPr>
          <a:xfrm>
            <a:off x="5808980" y="1749425"/>
            <a:ext cx="5715000" cy="2038350"/>
          </a:xfrm>
          <a:prstGeom prst="rect">
            <a:avLst/>
          </a:prstGeom>
        </p:spPr>
      </p:pic>
      <p:pic>
        <p:nvPicPr>
          <p:cNvPr id="23" name="Picture 22">
            <a:extLst>
              <a:ext uri="{FF2B5EF4-FFF2-40B4-BE49-F238E27FC236}">
                <a16:creationId xmlns="" xmlns:a16="http://schemas.microsoft.com/office/drawing/2014/main" id="{9D204964-6693-BD54-73E6-0A98D54D29BC}"/>
              </a:ext>
            </a:extLst>
          </p:cNvPr>
          <p:cNvPicPr>
            <a:picLocks noChangeAspect="1"/>
          </p:cNvPicPr>
          <p:nvPr/>
        </p:nvPicPr>
        <p:blipFill>
          <a:blip r:embed="rId8"/>
          <a:stretch>
            <a:fillRect/>
          </a:stretch>
        </p:blipFill>
        <p:spPr>
          <a:xfrm>
            <a:off x="5174615" y="4074795"/>
            <a:ext cx="1924050" cy="2000250"/>
          </a:xfrm>
          <a:prstGeom prst="rect">
            <a:avLst/>
          </a:prstGeom>
        </p:spPr>
      </p:pic>
    </p:spTree>
    <p:extLst>
      <p:ext uri="{BB962C8B-B14F-4D97-AF65-F5344CB8AC3E}">
        <p14:creationId xmlns:p14="http://schemas.microsoft.com/office/powerpoint/2010/main" val="2359094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4" name="Picture 3" descr="A yellow letters on a black background&#10;&#10;Description automatically generated">
            <a:extLst>
              <a:ext uri="{FF2B5EF4-FFF2-40B4-BE49-F238E27FC236}">
                <a16:creationId xmlns="" xmlns:a16="http://schemas.microsoft.com/office/drawing/2014/main" id="{EEFE7C64-435F-36CF-2540-26A7C5F71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880" y="1194078"/>
            <a:ext cx="7691120" cy="2553692"/>
          </a:xfrm>
          <a:prstGeom prst="rect">
            <a:avLst/>
          </a:prstGeom>
        </p:spPr>
      </p:pic>
    </p:spTree>
    <p:extLst>
      <p:ext uri="{BB962C8B-B14F-4D97-AF65-F5344CB8AC3E}">
        <p14:creationId xmlns:p14="http://schemas.microsoft.com/office/powerpoint/2010/main" val="1402016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ạc chế  19 Món Đặc Sản Của 19 Tỉnh  Nghe để khám phá_v720P">
            <a:hlinkClick r:id="" action="ppaction://media"/>
            <a:extLst>
              <a:ext uri="{FF2B5EF4-FFF2-40B4-BE49-F238E27FC236}">
                <a16:creationId xmlns="" xmlns:a16="http://schemas.microsoft.com/office/drawing/2014/main" id="{0FF22210-725E-8218-5331-EA0CCCFF5123}"/>
              </a:ext>
            </a:extLst>
          </p:cNvPr>
          <p:cNvPicPr>
            <a:picLocks noChangeAspect="1"/>
          </p:cNvPicPr>
          <p:nvPr>
            <a:videoFile r:link="rId1"/>
            <p:extLst>
              <p:ext uri="{DAA4B4D4-6D71-4841-9C94-3DE7FCFB9230}">
                <p14:media xmlns:p14="http://schemas.microsoft.com/office/powerpoint/2010/main" r:embed="rId2">
                  <p14:trim st="28077" end="15418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20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082D3CA6-C919-176D-A7F9-DBC0A1548526}"/>
              </a:ext>
            </a:extLst>
          </p:cNvPr>
          <p:cNvPicPr>
            <a:picLocks noChangeAspect="1"/>
          </p:cNvPicPr>
          <p:nvPr/>
        </p:nvPicPr>
        <p:blipFill>
          <a:blip r:embed="rId3"/>
          <a:stretch>
            <a:fillRect/>
          </a:stretch>
        </p:blipFill>
        <p:spPr>
          <a:xfrm>
            <a:off x="24063" y="3678648"/>
            <a:ext cx="12192000" cy="3180171"/>
          </a:xfrm>
          <a:prstGeom prst="rect">
            <a:avLst/>
          </a:prstGeom>
        </p:spPr>
      </p:pic>
      <p:sp>
        <p:nvSpPr>
          <p:cNvPr id="2" name="Freeform 7">
            <a:extLst>
              <a:ext uri="{FF2B5EF4-FFF2-40B4-BE49-F238E27FC236}">
                <a16:creationId xmlns="" xmlns:a16="http://schemas.microsoft.com/office/drawing/2014/main" id="{1FBC4CB4-DE39-E849-D4BB-8F229C11B87D}"/>
              </a:ext>
            </a:extLst>
          </p:cNvPr>
          <p:cNvSpPr/>
          <p:nvPr/>
        </p:nvSpPr>
        <p:spPr>
          <a:xfrm>
            <a:off x="2265680" y="944880"/>
            <a:ext cx="9223943" cy="5623560"/>
          </a:xfrm>
          <a:custGeom>
            <a:avLst/>
            <a:gdLst/>
            <a:ahLst/>
            <a:cxnLst/>
            <a:rect l="l" t="t" r="r" b="b"/>
            <a:pathLst>
              <a:path w="6574005" h="4544281">
                <a:moveTo>
                  <a:pt x="0" y="0"/>
                </a:moveTo>
                <a:lnTo>
                  <a:pt x="6574006" y="0"/>
                </a:lnTo>
                <a:lnTo>
                  <a:pt x="6574006" y="4544281"/>
                </a:lnTo>
                <a:lnTo>
                  <a:pt x="0" y="4544281"/>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 xmlns:a16="http://schemas.microsoft.com/office/drawing/2014/main" id="{8BFE2090-C5A4-3527-6A8C-32DA33B8515B}"/>
              </a:ext>
            </a:extLst>
          </p:cNvPr>
          <p:cNvPicPr>
            <a:picLocks noChangeAspect="1"/>
          </p:cNvPicPr>
          <p:nvPr/>
        </p:nvPicPr>
        <p:blipFill>
          <a:blip r:embed="rId5"/>
          <a:stretch>
            <a:fillRect/>
          </a:stretch>
        </p:blipFill>
        <p:spPr>
          <a:xfrm>
            <a:off x="2467603" y="1801219"/>
            <a:ext cx="6017274" cy="3438442"/>
          </a:xfrm>
          <a:prstGeom prst="rect">
            <a:avLst/>
          </a:prstGeom>
        </p:spPr>
      </p:pic>
    </p:spTree>
    <p:extLst>
      <p:ext uri="{BB962C8B-B14F-4D97-AF65-F5344CB8AC3E}">
        <p14:creationId xmlns:p14="http://schemas.microsoft.com/office/powerpoint/2010/main" val="43790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9F27267-72B3-E9D7-0465-124A8585FF07}"/>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4EC2C842-2334-F752-8509-A73B3AEED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E7A54D1F-351E-7DC3-33A0-6455AA967383}"/>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5" name="Hình ảnh 14">
            <a:extLst>
              <a:ext uri="{FF2B5EF4-FFF2-40B4-BE49-F238E27FC236}">
                <a16:creationId xmlns="" xmlns:a16="http://schemas.microsoft.com/office/drawing/2014/main" id="{BAB1E27E-D391-0848-DD7A-1044DD75FEBD}"/>
              </a:ext>
            </a:extLst>
          </p:cNvPr>
          <p:cNvPicPr>
            <a:picLocks noChangeAspect="1"/>
          </p:cNvPicPr>
          <p:nvPr/>
        </p:nvPicPr>
        <p:blipFill>
          <a:blip r:embed="rId4"/>
          <a:stretch>
            <a:fillRect/>
          </a:stretch>
        </p:blipFill>
        <p:spPr>
          <a:xfrm flipH="1">
            <a:off x="596022" y="3698240"/>
            <a:ext cx="1753082" cy="3159760"/>
          </a:xfrm>
          <a:prstGeom prst="rect">
            <a:avLst/>
          </a:prstGeom>
        </p:spPr>
      </p:pic>
      <p:pic>
        <p:nvPicPr>
          <p:cNvPr id="19" name="Picture 18">
            <a:extLst>
              <a:ext uri="{FF2B5EF4-FFF2-40B4-BE49-F238E27FC236}">
                <a16:creationId xmlns="" xmlns:a16="http://schemas.microsoft.com/office/drawing/2014/main" id="{3A246220-1669-71DE-1D90-BCA37D74C5B8}"/>
              </a:ext>
            </a:extLst>
          </p:cNvPr>
          <p:cNvPicPr>
            <a:picLocks noChangeAspect="1"/>
          </p:cNvPicPr>
          <p:nvPr/>
        </p:nvPicPr>
        <p:blipFill>
          <a:blip r:embed="rId5"/>
          <a:stretch>
            <a:fillRect/>
          </a:stretch>
        </p:blipFill>
        <p:spPr>
          <a:xfrm>
            <a:off x="1599565" y="1803717"/>
            <a:ext cx="4095750" cy="1990725"/>
          </a:xfrm>
          <a:prstGeom prst="rect">
            <a:avLst/>
          </a:prstGeom>
        </p:spPr>
      </p:pic>
      <p:pic>
        <p:nvPicPr>
          <p:cNvPr id="21" name="Picture 20">
            <a:extLst>
              <a:ext uri="{FF2B5EF4-FFF2-40B4-BE49-F238E27FC236}">
                <a16:creationId xmlns="" xmlns:a16="http://schemas.microsoft.com/office/drawing/2014/main" id="{E94138AA-F0C5-A467-072E-C3B30D014126}"/>
              </a:ext>
            </a:extLst>
          </p:cNvPr>
          <p:cNvPicPr>
            <a:picLocks noChangeAspect="1"/>
          </p:cNvPicPr>
          <p:nvPr/>
        </p:nvPicPr>
        <p:blipFill>
          <a:blip r:embed="rId6"/>
          <a:stretch>
            <a:fillRect/>
          </a:stretch>
        </p:blipFill>
        <p:spPr>
          <a:xfrm>
            <a:off x="5808980" y="1749425"/>
            <a:ext cx="5715000" cy="2038350"/>
          </a:xfrm>
          <a:prstGeom prst="rect">
            <a:avLst/>
          </a:prstGeom>
        </p:spPr>
      </p:pic>
      <p:pic>
        <p:nvPicPr>
          <p:cNvPr id="23" name="Picture 22">
            <a:extLst>
              <a:ext uri="{FF2B5EF4-FFF2-40B4-BE49-F238E27FC236}">
                <a16:creationId xmlns="" xmlns:a16="http://schemas.microsoft.com/office/drawing/2014/main" id="{3E247FBC-368D-589E-267E-3B6F0D420C91}"/>
              </a:ext>
            </a:extLst>
          </p:cNvPr>
          <p:cNvPicPr>
            <a:picLocks noChangeAspect="1"/>
          </p:cNvPicPr>
          <p:nvPr/>
        </p:nvPicPr>
        <p:blipFill>
          <a:blip r:embed="rId7"/>
          <a:stretch>
            <a:fillRect/>
          </a:stretch>
        </p:blipFill>
        <p:spPr>
          <a:xfrm>
            <a:off x="5174615" y="4074795"/>
            <a:ext cx="1924050" cy="2000250"/>
          </a:xfrm>
          <a:prstGeom prst="rect">
            <a:avLst/>
          </a:prstGeom>
        </p:spPr>
      </p:pic>
    </p:spTree>
    <p:extLst>
      <p:ext uri="{BB962C8B-B14F-4D97-AF65-F5344CB8AC3E}">
        <p14:creationId xmlns:p14="http://schemas.microsoft.com/office/powerpoint/2010/main" val="3237717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FE26864-9A33-7D95-8E7B-30C36C4D2F7D}"/>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037D123B-E830-69E8-8138-DCA2D7001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C5643C11-9B39-3DC5-839B-4B2FB3E891E9}"/>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3" name="Freeform 2">
            <a:extLst>
              <a:ext uri="{FF2B5EF4-FFF2-40B4-BE49-F238E27FC236}">
                <a16:creationId xmlns="" xmlns:a16="http://schemas.microsoft.com/office/drawing/2014/main" id="{500746C5-7F12-D554-1ED0-FE7CC2E22AD2}"/>
              </a:ext>
            </a:extLst>
          </p:cNvPr>
          <p:cNvSpPr/>
          <p:nvPr/>
        </p:nvSpPr>
        <p:spPr>
          <a:xfrm>
            <a:off x="204013" y="3289955"/>
            <a:ext cx="2403297" cy="3155375"/>
          </a:xfrm>
          <a:custGeom>
            <a:avLst/>
            <a:gdLst/>
            <a:ahLst/>
            <a:cxnLst/>
            <a:rect l="l" t="t" r="r" b="b"/>
            <a:pathLst>
              <a:path w="4762881" h="8229600">
                <a:moveTo>
                  <a:pt x="0" y="0"/>
                </a:moveTo>
                <a:lnTo>
                  <a:pt x="4762881" y="0"/>
                </a:lnTo>
                <a:lnTo>
                  <a:pt x="4762881" y="8229600"/>
                </a:lnTo>
                <a:lnTo>
                  <a:pt x="0" y="8229600"/>
                </a:lnTo>
                <a:lnTo>
                  <a:pt x="0" y="0"/>
                </a:lnTo>
                <a:close/>
              </a:path>
            </a:pathLst>
          </a:custGeom>
          <a:blipFill>
            <a:blip r:embed="rId4"/>
            <a:stretch>
              <a:fillRect/>
            </a:stretch>
          </a:blipFill>
        </p:spPr>
        <p:txBody>
          <a:bodyPr/>
          <a:lstStyle/>
          <a:p>
            <a:endParaRPr lang="en-US"/>
          </a:p>
        </p:txBody>
      </p:sp>
      <p:grpSp>
        <p:nvGrpSpPr>
          <p:cNvPr id="5" name="Nhóm 2">
            <a:extLst>
              <a:ext uri="{FF2B5EF4-FFF2-40B4-BE49-F238E27FC236}">
                <a16:creationId xmlns="" xmlns:a16="http://schemas.microsoft.com/office/drawing/2014/main" id="{8B68CB19-DCA9-B7B7-152B-7A1669C59678}"/>
              </a:ext>
            </a:extLst>
          </p:cNvPr>
          <p:cNvGrpSpPr/>
          <p:nvPr/>
        </p:nvGrpSpPr>
        <p:grpSpPr>
          <a:xfrm>
            <a:off x="3484880" y="1816717"/>
            <a:ext cx="7467600" cy="1888017"/>
            <a:chOff x="465124" y="2798951"/>
            <a:chExt cx="8109007" cy="6307213"/>
          </a:xfrm>
        </p:grpSpPr>
        <p:sp>
          <p:nvSpPr>
            <p:cNvPr id="11" name="Gợn sóng Kép 3">
              <a:extLst>
                <a:ext uri="{FF2B5EF4-FFF2-40B4-BE49-F238E27FC236}">
                  <a16:creationId xmlns="" xmlns:a16="http://schemas.microsoft.com/office/drawing/2014/main" id="{982A5193-53E5-77C9-F4C8-3FFB76A57F30}"/>
                </a:ext>
              </a:extLst>
            </p:cNvPr>
            <p:cNvSpPr/>
            <p:nvPr/>
          </p:nvSpPr>
          <p:spPr>
            <a:xfrm>
              <a:off x="465124" y="2798951"/>
              <a:ext cx="8109007" cy="6307213"/>
            </a:xfrm>
            <a:prstGeom prst="doubleWave">
              <a:avLst>
                <a:gd name="adj1" fmla="val 2406"/>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Hình chữ nhật 5">
              <a:extLst>
                <a:ext uri="{FF2B5EF4-FFF2-40B4-BE49-F238E27FC236}">
                  <a16:creationId xmlns="" xmlns:a16="http://schemas.microsoft.com/office/drawing/2014/main" id="{0945DBF8-652E-600A-3AA3-65CAA9BFA17C}"/>
                </a:ext>
              </a:extLst>
            </p:cNvPr>
            <p:cNvSpPr/>
            <p:nvPr/>
          </p:nvSpPr>
          <p:spPr>
            <a:xfrm>
              <a:off x="530175" y="3742242"/>
              <a:ext cx="7824447" cy="4832424"/>
            </a:xfrm>
            <a:prstGeom prst="rect">
              <a:avLst/>
            </a:prstGeom>
            <a:noFill/>
          </p:spPr>
          <p:txBody>
            <a:bodyPr wrap="square" lIns="91440" tIns="45720" rIns="91440" bIns="45720">
              <a:spAutoFit/>
            </a:bodyPr>
            <a:lstStyle/>
            <a:p>
              <a:pPr algn="just"/>
              <a:r>
                <a:rPr lang="en-US" sz="44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4400" b="0" cap="none" spc="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sẻ</a:t>
              </a:r>
              <a:r>
                <a:rPr lang="en-US" sz="44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400" b="0" cap="none" spc="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cảm</a:t>
              </a:r>
              <a:r>
                <a:rPr lang="en-US" sz="44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400" b="0" cap="none" spc="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xúc</a:t>
              </a:r>
              <a:r>
                <a:rPr lang="en-US" sz="44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400" b="0" cap="none" spc="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của</a:t>
              </a:r>
              <a:r>
                <a:rPr lang="en-US" sz="44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400" b="0" cap="none" spc="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em</a:t>
              </a:r>
              <a:r>
                <a:rPr lang="en-US" sz="44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400" b="0" cap="none" spc="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sau</a:t>
              </a:r>
              <a:r>
                <a:rPr lang="en-US" sz="44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400" b="0" cap="none" spc="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bài</a:t>
              </a:r>
              <a:r>
                <a:rPr lang="en-US" sz="44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400" b="0" cap="none" spc="0" dirty="0" err="1">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học</a:t>
              </a:r>
              <a:r>
                <a:rPr lang="en-US" sz="44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vi-VN" sz="44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119887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514351" y="388811"/>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 name="Freeform 16">
            <a:extLst>
              <a:ext uri="{FF2B5EF4-FFF2-40B4-BE49-F238E27FC236}">
                <a16:creationId xmlns="" xmlns:a16="http://schemas.microsoft.com/office/drawing/2014/main" id="{AA49304A-5406-EC17-C62C-05E6110820DD}"/>
              </a:ext>
            </a:extLst>
          </p:cNvPr>
          <p:cNvSpPr/>
          <p:nvPr/>
        </p:nvSpPr>
        <p:spPr>
          <a:xfrm>
            <a:off x="451945" y="3495675"/>
            <a:ext cx="2519855" cy="3150452"/>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Rectangle: Rounded Corners 3">
            <a:extLst>
              <a:ext uri="{FF2B5EF4-FFF2-40B4-BE49-F238E27FC236}">
                <a16:creationId xmlns="" xmlns:a16="http://schemas.microsoft.com/office/drawing/2014/main" id="{529B7DE1-8B31-DF31-574C-0BB72F42BB5C}"/>
              </a:ext>
            </a:extLst>
          </p:cNvPr>
          <p:cNvSpPr/>
          <p:nvPr/>
        </p:nvSpPr>
        <p:spPr>
          <a:xfrm>
            <a:off x="1800456" y="861924"/>
            <a:ext cx="9031237" cy="216063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vi-VN" sz="3600" b="1" kern="0" dirty="0">
                <a:solidFill>
                  <a:schemeClr val="bg1"/>
                </a:solidFill>
                <a:latin typeface="Cambria" panose="02040503050406030204" pitchFamily="18" charset="0"/>
                <a:ea typeface="Cambria" panose="02040503050406030204" pitchFamily="18" charset="0"/>
                <a:sym typeface="Arial"/>
              </a:rPr>
              <a:t>Đoạn video giới thiệu một số món ăn ở những vùng miền nào?</a:t>
            </a:r>
            <a:endParaRPr lang="en-US" sz="3600" b="1" kern="0" dirty="0">
              <a:solidFill>
                <a:schemeClr val="bg1"/>
              </a:solidFill>
              <a:latin typeface="Cambria" panose="02040503050406030204" pitchFamily="18" charset="0"/>
              <a:ea typeface="Cambria" panose="02040503050406030204" pitchFamily="18" charset="0"/>
              <a:sym typeface="Arial"/>
            </a:endParaRPr>
          </a:p>
        </p:txBody>
      </p:sp>
      <p:sp>
        <p:nvSpPr>
          <p:cNvPr id="3" name="Rectangle: Rounded Corners 2">
            <a:extLst>
              <a:ext uri="{FF2B5EF4-FFF2-40B4-BE49-F238E27FC236}">
                <a16:creationId xmlns="" xmlns:a16="http://schemas.microsoft.com/office/drawing/2014/main" id="{46C750E9-08AC-F0DF-5D70-AC42496CF935}"/>
              </a:ext>
            </a:extLst>
          </p:cNvPr>
          <p:cNvSpPr/>
          <p:nvPr/>
        </p:nvSpPr>
        <p:spPr>
          <a:xfrm>
            <a:off x="2727672" y="3283802"/>
            <a:ext cx="7472130" cy="142284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en-US" sz="3600" b="1" kern="0" dirty="0">
                <a:solidFill>
                  <a:schemeClr val="bg1"/>
                </a:solidFill>
                <a:latin typeface="Cambria" panose="02040503050406030204" pitchFamily="18" charset="0"/>
                <a:ea typeface="Cambria" panose="02040503050406030204" pitchFamily="18" charset="0"/>
                <a:sym typeface="Arial"/>
              </a:rPr>
              <a:t>Em </a:t>
            </a:r>
            <a:r>
              <a:rPr lang="en-US" sz="3600" b="1" kern="0" dirty="0" err="1">
                <a:solidFill>
                  <a:schemeClr val="bg1"/>
                </a:solidFill>
                <a:latin typeface="Cambria" panose="02040503050406030204" pitchFamily="18" charset="0"/>
                <a:ea typeface="Cambria" panose="02040503050406030204" pitchFamily="18" charset="0"/>
                <a:sym typeface="Arial"/>
              </a:rPr>
              <a:t>thích</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món</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ăn</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nào</a:t>
            </a:r>
            <a:r>
              <a:rPr lang="en-US" sz="3600" b="1" kern="0" dirty="0">
                <a:solidFill>
                  <a:schemeClr val="bg1"/>
                </a:solidFill>
                <a:latin typeface="Cambria" panose="02040503050406030204" pitchFamily="18" charset="0"/>
                <a:ea typeface="Cambria" panose="02040503050406030204" pitchFamily="18" charset="0"/>
                <a:sym typeface="Arial"/>
              </a:rPr>
              <a:t> ?</a:t>
            </a:r>
          </a:p>
        </p:txBody>
      </p:sp>
    </p:spTree>
    <p:extLst>
      <p:ext uri="{BB962C8B-B14F-4D97-AF65-F5344CB8AC3E}">
        <p14:creationId xmlns:p14="http://schemas.microsoft.com/office/powerpoint/2010/main" val="18215043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 t="39934" r="-478" b="19222"/>
          <a:stretch/>
        </p:blipFill>
        <p:spPr>
          <a:xfrm>
            <a:off x="-1" y="0"/>
            <a:ext cx="12250271" cy="7046257"/>
          </a:xfrm>
          <a:prstGeom prst="rect">
            <a:avLst/>
          </a:prstGeom>
        </p:spPr>
      </p:pic>
      <p:sp>
        <p:nvSpPr>
          <p:cNvPr id="5" name="Rectangle: Rounded Corners 4">
            <a:extLst>
              <a:ext uri="{FF2B5EF4-FFF2-40B4-BE49-F238E27FC236}">
                <a16:creationId xmlns="" xmlns:a16="http://schemas.microsoft.com/office/drawing/2014/main" id="{9F060E38-6A8A-7B81-7325-134DCDCF3DFD}"/>
              </a:ext>
            </a:extLst>
          </p:cNvPr>
          <p:cNvSpPr/>
          <p:nvPr/>
        </p:nvSpPr>
        <p:spPr>
          <a:xfrm>
            <a:off x="4295775" y="1143000"/>
            <a:ext cx="7515225" cy="5381625"/>
          </a:xfrm>
          <a:prstGeom prst="roundRect">
            <a:avLst/>
          </a:prstGeom>
          <a:solidFill>
            <a:schemeClr val="lt1">
              <a:alpha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 xmlns:a16="http://schemas.microsoft.com/office/drawing/2014/main" id="{29C455BE-0046-55BF-9B22-9EDDF56D9A0C}"/>
              </a:ext>
            </a:extLst>
          </p:cNvPr>
          <p:cNvPicPr>
            <a:picLocks noChangeAspect="1"/>
          </p:cNvPicPr>
          <p:nvPr/>
        </p:nvPicPr>
        <p:blipFill>
          <a:blip r:embed="rId3"/>
          <a:stretch>
            <a:fillRect/>
          </a:stretch>
        </p:blipFill>
        <p:spPr>
          <a:xfrm>
            <a:off x="5727348" y="1333781"/>
            <a:ext cx="5175953" cy="2304488"/>
          </a:xfrm>
          <a:prstGeom prst="rect">
            <a:avLst/>
          </a:prstGeom>
        </p:spPr>
      </p:pic>
      <p:pic>
        <p:nvPicPr>
          <p:cNvPr id="12" name="Picture 11">
            <a:extLst>
              <a:ext uri="{FF2B5EF4-FFF2-40B4-BE49-F238E27FC236}">
                <a16:creationId xmlns="" xmlns:a16="http://schemas.microsoft.com/office/drawing/2014/main" id="{BB9A9C4F-724E-8684-EF51-6D3607EBCE92}"/>
              </a:ext>
            </a:extLst>
          </p:cNvPr>
          <p:cNvPicPr>
            <a:picLocks noChangeAspect="1"/>
          </p:cNvPicPr>
          <p:nvPr/>
        </p:nvPicPr>
        <p:blipFill>
          <a:blip r:embed="rId4"/>
          <a:stretch>
            <a:fillRect/>
          </a:stretch>
        </p:blipFill>
        <p:spPr>
          <a:xfrm>
            <a:off x="4203236" y="3306210"/>
            <a:ext cx="7766977" cy="2493480"/>
          </a:xfrm>
          <a:prstGeom prst="rect">
            <a:avLst/>
          </a:prstGeom>
        </p:spPr>
      </p:pic>
      <p:pic>
        <p:nvPicPr>
          <p:cNvPr id="2050" name="Picture 2">
            <a:extLst>
              <a:ext uri="{FF2B5EF4-FFF2-40B4-BE49-F238E27FC236}">
                <a16:creationId xmlns="" xmlns:a16="http://schemas.microsoft.com/office/drawing/2014/main" id="{40EC1B34-7CDA-14B6-B227-6F4173DF70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809" y1="55851" x2="62411" y2="60461"/>
                        <a14:foregroundMark x1="62411" y1="60461" x2="72340" y2="56915"/>
                        <a14:foregroundMark x1="72340" y1="56915" x2="73759" y2="55851"/>
                        <a14:foregroundMark x1="46631" y1="21277" x2="69326" y2="24823"/>
                        <a14:foregroundMark x1="47163" y1="26064" x2="65780" y2="30319"/>
                      </a14:backgroundRemoval>
                    </a14:imgEffect>
                  </a14:imgLayer>
                </a14:imgProps>
              </a:ext>
              <a:ext uri="{28A0092B-C50C-407E-A947-70E740481C1C}">
                <a14:useLocalDpi xmlns:a14="http://schemas.microsoft.com/office/drawing/2010/main" val="0"/>
              </a:ext>
            </a:extLst>
          </a:blip>
          <a:srcRect/>
          <a:stretch>
            <a:fillRect/>
          </a:stretch>
        </p:blipFill>
        <p:spPr bwMode="auto">
          <a:xfrm>
            <a:off x="-161925" y="1895475"/>
            <a:ext cx="5429250" cy="5429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 xmlns:a16="http://schemas.microsoft.com/office/drawing/2014/main" id="{9EB1DB72-394D-F1E8-A4D8-1E8833851E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6583" y="93890"/>
            <a:ext cx="1516249" cy="1516249"/>
          </a:xfrm>
          <a:prstGeom prst="rect">
            <a:avLst/>
          </a:prstGeom>
        </p:spPr>
      </p:pic>
    </p:spTree>
    <p:extLst>
      <p:ext uri="{BB962C8B-B14F-4D97-AF65-F5344CB8AC3E}">
        <p14:creationId xmlns:p14="http://schemas.microsoft.com/office/powerpoint/2010/main" val="448998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FF1FE49-4240-F4CC-7859-CC8499186FE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DCD66FCE-F1BB-6F5B-77A5-F2D5067B9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E4B994EC-10FD-91DD-F161-9AB8DE647759}"/>
              </a:ext>
            </a:extLst>
          </p:cNvPr>
          <p:cNvSpPr/>
          <p:nvPr/>
        </p:nvSpPr>
        <p:spPr>
          <a:xfrm>
            <a:off x="514351" y="388811"/>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 name="Freeform 16">
            <a:extLst>
              <a:ext uri="{FF2B5EF4-FFF2-40B4-BE49-F238E27FC236}">
                <a16:creationId xmlns="" xmlns:a16="http://schemas.microsoft.com/office/drawing/2014/main" id="{AAFCB228-4459-F92F-7378-C8C25A6ADA3F}"/>
              </a:ext>
            </a:extLst>
          </p:cNvPr>
          <p:cNvSpPr/>
          <p:nvPr/>
        </p:nvSpPr>
        <p:spPr>
          <a:xfrm>
            <a:off x="451945" y="3495675"/>
            <a:ext cx="2519855" cy="3150452"/>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Rectangle: Rounded Corners 3">
            <a:extLst>
              <a:ext uri="{FF2B5EF4-FFF2-40B4-BE49-F238E27FC236}">
                <a16:creationId xmlns="" xmlns:a16="http://schemas.microsoft.com/office/drawing/2014/main" id="{0A675650-6928-FEC9-526D-D6EDD5313AA4}"/>
              </a:ext>
            </a:extLst>
          </p:cNvPr>
          <p:cNvSpPr/>
          <p:nvPr/>
        </p:nvSpPr>
        <p:spPr>
          <a:xfrm>
            <a:off x="1593130" y="1485900"/>
            <a:ext cx="9408245" cy="216063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en-US" sz="3600" b="1" kern="0" dirty="0" err="1">
                <a:solidFill>
                  <a:schemeClr val="bg1"/>
                </a:solidFill>
                <a:latin typeface="Cambria" panose="02040503050406030204" pitchFamily="18" charset="0"/>
                <a:ea typeface="Cambria" panose="02040503050406030204" pitchFamily="18" charset="0"/>
                <a:sym typeface="Arial"/>
              </a:rPr>
              <a:t>Yêu</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cầu</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Giới</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thiệu</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về</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sản</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vật</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độc</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đáo</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của</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một</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địa</a:t>
            </a:r>
            <a:r>
              <a:rPr lang="en-US" sz="3600" b="1" kern="0" dirty="0">
                <a:solidFill>
                  <a:schemeClr val="bg1"/>
                </a:solidFill>
                <a:latin typeface="Cambria" panose="02040503050406030204" pitchFamily="18" charset="0"/>
                <a:ea typeface="Cambria" panose="02040503050406030204" pitchFamily="18" charset="0"/>
                <a:sym typeface="Arial"/>
              </a:rPr>
              <a:t> </a:t>
            </a:r>
            <a:r>
              <a:rPr lang="en-US" sz="3600" b="1" kern="0" dirty="0" err="1">
                <a:solidFill>
                  <a:schemeClr val="bg1"/>
                </a:solidFill>
                <a:latin typeface="Cambria" panose="02040503050406030204" pitchFamily="18" charset="0"/>
                <a:ea typeface="Cambria" panose="02040503050406030204" pitchFamily="18" charset="0"/>
                <a:sym typeface="Arial"/>
              </a:rPr>
              <a:t>phương</a:t>
            </a:r>
            <a:r>
              <a:rPr lang="en-US" sz="3600" b="1" kern="0" dirty="0">
                <a:solidFill>
                  <a:schemeClr val="bg1"/>
                </a:solidFill>
                <a:latin typeface="Cambria" panose="02040503050406030204" pitchFamily="18" charset="0"/>
                <a:ea typeface="Cambria" panose="02040503050406030204" pitchFamily="18" charset="0"/>
                <a:sym typeface="Arial"/>
              </a:rPr>
              <a:t>.</a:t>
            </a:r>
            <a:endParaRPr lang="vi-VN" sz="3600" b="1" kern="0" dirty="0">
              <a:solidFill>
                <a:schemeClr val="bg1"/>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95418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3" name="Picture 2" descr="A red and green text on a black background&#10;&#10;Description automatically generated">
            <a:extLst>
              <a:ext uri="{FF2B5EF4-FFF2-40B4-BE49-F238E27FC236}">
                <a16:creationId xmlns="" xmlns:a16="http://schemas.microsoft.com/office/drawing/2014/main" id="{3481936F-E8E2-1067-A635-3B1EB4B46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653" y="0"/>
            <a:ext cx="7456054" cy="5584420"/>
          </a:xfrm>
          <a:prstGeom prst="rect">
            <a:avLst/>
          </a:prstGeom>
        </p:spPr>
      </p:pic>
      <p:pic>
        <p:nvPicPr>
          <p:cNvPr id="2" name="Picture 1" descr="A round pink label with white text and a black background&#10;&#10;Description automatically generated">
            <a:extLst>
              <a:ext uri="{FF2B5EF4-FFF2-40B4-BE49-F238E27FC236}">
                <a16:creationId xmlns="" xmlns:a16="http://schemas.microsoft.com/office/drawing/2014/main" id="{37F85AAB-0886-6F87-BB3D-7E9388C0F3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3874" y="5123090"/>
            <a:ext cx="1516249" cy="1516249"/>
          </a:xfrm>
          <a:prstGeom prst="rect">
            <a:avLst/>
          </a:prstGeom>
        </p:spPr>
      </p:pic>
    </p:spTree>
    <p:extLst>
      <p:ext uri="{BB962C8B-B14F-4D97-AF65-F5344CB8AC3E}">
        <p14:creationId xmlns:p14="http://schemas.microsoft.com/office/powerpoint/2010/main" val="10822051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algn="ctr"/>
              <a:r>
                <a:rPr lang="vi-VN" sz="4000" b="1"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p>
          </p:txBody>
        </p:sp>
      </p:grpSp>
      <p:sp>
        <p:nvSpPr>
          <p:cNvPr id="7" name="Hình chữ nhật 14">
            <a:extLst>
              <a:ext uri="{FF2B5EF4-FFF2-40B4-BE49-F238E27FC236}">
                <a16:creationId xmlns=""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algn="just"/>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Chuẩn</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bị</a:t>
            </a:r>
            <a:endParaRPr lang="vi-VN"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0DC1AE71-EF12-C5B9-C05A-EA3E76AC8592}"/>
              </a:ext>
            </a:extLst>
          </p:cNvPr>
          <p:cNvSpPr txBox="1"/>
          <p:nvPr/>
        </p:nvSpPr>
        <p:spPr>
          <a:xfrm>
            <a:off x="400049" y="1419225"/>
            <a:ext cx="11534776" cy="584775"/>
          </a:xfrm>
          <a:prstGeom prst="rect">
            <a:avLst/>
          </a:prstGeom>
          <a:noFill/>
        </p:spPr>
        <p:txBody>
          <a:bodyPr wrap="square" rtlCol="0">
            <a:spAutoFit/>
          </a:bodyPr>
          <a:lstStyle/>
          <a:p>
            <a:pPr marL="285750" indent="-285750">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sản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giới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thiệu</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Món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ăn</a:t>
            </a:r>
            <a:r>
              <a:rPr lang="en-US" sz="3200" b="1" dirty="0">
                <a:solidFill>
                  <a:srgbClr val="FF0000"/>
                </a:solidFill>
                <a:latin typeface="Cambria" panose="02040503050406030204" pitchFamily="18" charset="0"/>
                <a:ea typeface="Cambria" panose="02040503050406030204" pitchFamily="18" charset="0"/>
              </a:rPr>
              <a:t> ở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phương</a:t>
            </a:r>
            <a:r>
              <a:rPr lang="en-US" sz="3200" b="1" dirty="0">
                <a:solidFill>
                  <a:srgbClr val="FF0000"/>
                </a:solidFill>
                <a:latin typeface="Cambria" panose="02040503050406030204" pitchFamily="18" charset="0"/>
                <a:ea typeface="Cambria" panose="02040503050406030204" pitchFamily="18" charset="0"/>
              </a:rPr>
              <a:t> </a:t>
            </a:r>
          </a:p>
        </p:txBody>
      </p:sp>
      <p:pic>
        <p:nvPicPr>
          <p:cNvPr id="3074" name="Picture 2" descr="Cách nấu phở Hà Nội xưa chuẩn hương vị Hà Thành 80 năm về trước">
            <a:extLst>
              <a:ext uri="{FF2B5EF4-FFF2-40B4-BE49-F238E27FC236}">
                <a16:creationId xmlns="" xmlns:a16="http://schemas.microsoft.com/office/drawing/2014/main" id="{77E1BE11-5211-8C71-FC03-039031583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4" y="2343149"/>
            <a:ext cx="5064615" cy="33813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 xmlns:a16="http://schemas.microsoft.com/office/drawing/2014/main" id="{D33E5520-E10F-6E86-606B-5994F3F9769F}"/>
              </a:ext>
            </a:extLst>
          </p:cNvPr>
          <p:cNvSpPr/>
          <p:nvPr/>
        </p:nvSpPr>
        <p:spPr>
          <a:xfrm>
            <a:off x="2219325" y="5819775"/>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Phở</a:t>
            </a:r>
            <a:r>
              <a:rPr lang="en-US" sz="3200" b="1" dirty="0">
                <a:latin typeface="Cambria" panose="02040503050406030204" pitchFamily="18" charset="0"/>
                <a:ea typeface="Cambria" panose="02040503050406030204" pitchFamily="18" charset="0"/>
              </a:rPr>
              <a:t> Hà </a:t>
            </a:r>
            <a:r>
              <a:rPr lang="en-US" sz="3200" b="1" dirty="0" err="1">
                <a:latin typeface="Cambria" panose="02040503050406030204" pitchFamily="18" charset="0"/>
                <a:ea typeface="Cambria" panose="02040503050406030204" pitchFamily="18" charset="0"/>
              </a:rPr>
              <a:t>Nội</a:t>
            </a:r>
            <a:endParaRPr lang="en-US" sz="3200" b="1" dirty="0">
              <a:latin typeface="Cambria" panose="02040503050406030204" pitchFamily="18" charset="0"/>
              <a:ea typeface="Cambria" panose="02040503050406030204" pitchFamily="18" charset="0"/>
            </a:endParaRPr>
          </a:p>
        </p:txBody>
      </p:sp>
      <p:pic>
        <p:nvPicPr>
          <p:cNvPr id="3076" name="Picture 4" descr="Cách nấu bún bò Huế thơm ngon chuẩn vị, đơn giản tại nhà">
            <a:extLst>
              <a:ext uri="{FF2B5EF4-FFF2-40B4-BE49-F238E27FC236}">
                <a16:creationId xmlns="" xmlns:a16="http://schemas.microsoft.com/office/drawing/2014/main" id="{E7586D91-B5F3-1463-8940-BFC4C043F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024" y="2276475"/>
            <a:ext cx="5553075" cy="34706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 xmlns:a16="http://schemas.microsoft.com/office/drawing/2014/main" id="{3CE1CEF9-5565-668F-0EF8-9B8931FDBBBC}"/>
              </a:ext>
            </a:extLst>
          </p:cNvPr>
          <p:cNvSpPr/>
          <p:nvPr/>
        </p:nvSpPr>
        <p:spPr>
          <a:xfrm>
            <a:off x="7962900" y="58864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Bún </a:t>
            </a:r>
            <a:r>
              <a:rPr lang="en-US" sz="3200" b="1" dirty="0" err="1">
                <a:latin typeface="Cambria" panose="02040503050406030204" pitchFamily="18" charset="0"/>
                <a:ea typeface="Cambria" panose="02040503050406030204" pitchFamily="18" charset="0"/>
              </a:rPr>
              <a:t>bò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Huế</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4852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down)">
                                      <p:cBhvr>
                                        <p:cTn id="2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4098" name="Picture 2" descr="Món mì Quảng - Hồn cốt của người Quảng Nam">
            <a:extLst>
              <a:ext uri="{FF2B5EF4-FFF2-40B4-BE49-F238E27FC236}">
                <a16:creationId xmlns="" xmlns:a16="http://schemas.microsoft.com/office/drawing/2014/main" id="{27316F7D-78FC-71B9-3ACD-0A9F8953E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4" y="913435"/>
            <a:ext cx="5353051" cy="40183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46B82850-13E6-D8A3-F6C5-A56B60FC2F50}"/>
              </a:ext>
            </a:extLst>
          </p:cNvPr>
          <p:cNvSpPr/>
          <p:nvPr/>
        </p:nvSpPr>
        <p:spPr>
          <a:xfrm>
            <a:off x="2352675" y="521970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Mì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Quảng</a:t>
            </a:r>
            <a:endParaRPr lang="en-US" sz="3200" b="1" dirty="0">
              <a:latin typeface="Cambria" panose="02040503050406030204" pitchFamily="18" charset="0"/>
              <a:ea typeface="Cambria" panose="02040503050406030204" pitchFamily="18" charset="0"/>
            </a:endParaRPr>
          </a:p>
        </p:txBody>
      </p:sp>
      <p:pic>
        <p:nvPicPr>
          <p:cNvPr id="4100" name="Picture 4" descr="Cơm tấm ngon ở Sài Gòn: Lưu ngay 11 địa chỉ ngon nổi tiếng">
            <a:extLst>
              <a:ext uri="{FF2B5EF4-FFF2-40B4-BE49-F238E27FC236}">
                <a16:creationId xmlns="" xmlns:a16="http://schemas.microsoft.com/office/drawing/2014/main" id="{23B0BDBE-D6C9-A493-E7A1-8E3DDE02B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926" y="923925"/>
            <a:ext cx="5067300" cy="392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C8980313-3094-19A4-8BBE-B0909D7FE363}"/>
              </a:ext>
            </a:extLst>
          </p:cNvPr>
          <p:cNvSpPr/>
          <p:nvPr/>
        </p:nvSpPr>
        <p:spPr>
          <a:xfrm>
            <a:off x="7181850" y="5133975"/>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C</a:t>
            </a:r>
            <a:r>
              <a:rPr lang="vi-VN" sz="3200" b="1" dirty="0">
                <a:latin typeface="Cambria" panose="02040503050406030204" pitchFamily="18" charset="0"/>
                <a:ea typeface="Cambria" panose="02040503050406030204" pitchFamily="18" charset="0"/>
              </a:rPr>
              <a:t>ơm tấm Sài Gòn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47394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 xmlns:a16="http://schemas.microsoft.com/office/drawing/2014/main" id="{0DC1AE71-EF12-C5B9-C05A-EA3E76AC8592}"/>
              </a:ext>
            </a:extLst>
          </p:cNvPr>
          <p:cNvSpPr txBox="1"/>
          <p:nvPr/>
        </p:nvSpPr>
        <p:spPr>
          <a:xfrm>
            <a:off x="400049" y="1295400"/>
            <a:ext cx="11534776" cy="954107"/>
          </a:xfrm>
          <a:prstGeom prst="rect">
            <a:avLst/>
          </a:prstGeom>
          <a:noFill/>
        </p:spPr>
        <p:txBody>
          <a:bodyPr wrap="square" rtlCol="0">
            <a:spAutoFit/>
          </a:bodyPr>
          <a:lstStyle/>
          <a:p>
            <a:pPr marL="285750" lvl="0" indent="-285750" algn="just">
              <a:buFont typeface="Arial" panose="020B0604020202020204" pitchFamily="34" charset="0"/>
              <a:buChar cha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cụ</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truyền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thống</a:t>
            </a:r>
            <a:r>
              <a:rPr lang="en-US" sz="2800" b="1" dirty="0">
                <a:solidFill>
                  <a:srgbClr val="FF0000"/>
                </a:solidFill>
                <a:latin typeface="Cambria" panose="02040503050406030204" pitchFamily="18" charset="0"/>
                <a:ea typeface="Cambria" panose="02040503050406030204" pitchFamily="18" charset="0"/>
              </a:rPr>
              <a:t> ở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vùng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miền</a:t>
            </a:r>
            <a:r>
              <a:rPr lang="en-US" sz="2800" b="1"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Nhạc cụ cổ truyền VN – Đàn Nguyệt | Đọt Chuối Non">
            <a:extLst>
              <a:ext uri="{FF2B5EF4-FFF2-40B4-BE49-F238E27FC236}">
                <a16:creationId xmlns="" xmlns:a16="http://schemas.microsoft.com/office/drawing/2014/main" id="{7A97DB64-07CE-9CB7-4CED-CD50C747B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2381250"/>
            <a:ext cx="4514850" cy="3386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774C872E-DAEA-E49F-50AB-5D3488C71B13}"/>
              </a:ext>
            </a:extLst>
          </p:cNvPr>
          <p:cNvSpPr/>
          <p:nvPr/>
        </p:nvSpPr>
        <p:spPr>
          <a:xfrm>
            <a:off x="2038350" y="58102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nguyệt</a:t>
            </a:r>
            <a:endParaRPr lang="en-US" sz="3200" b="1" dirty="0">
              <a:latin typeface="Cambria" panose="02040503050406030204" pitchFamily="18" charset="0"/>
              <a:ea typeface="Cambria" panose="02040503050406030204" pitchFamily="18" charset="0"/>
            </a:endParaRPr>
          </a:p>
        </p:txBody>
      </p:sp>
      <p:pic>
        <p:nvPicPr>
          <p:cNvPr id="5126" name="Picture 6" descr="Tài liệu, sách, giáo trình dạy học thổi sáo | Google Drive tải PDF">
            <a:extLst>
              <a:ext uri="{FF2B5EF4-FFF2-40B4-BE49-F238E27FC236}">
                <a16:creationId xmlns="" xmlns:a16="http://schemas.microsoft.com/office/drawing/2014/main" id="{08426A7A-3B10-F6E1-A209-A2804C6D4D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0370" y="2438399"/>
            <a:ext cx="5690268" cy="3362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BDA1F571-7F3B-A6A6-9B4C-974BD909490C}"/>
              </a:ext>
            </a:extLst>
          </p:cNvPr>
          <p:cNvSpPr/>
          <p:nvPr/>
        </p:nvSpPr>
        <p:spPr>
          <a:xfrm>
            <a:off x="7391400" y="5838825"/>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Sáo</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262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wipe(down)">
                                      <p:cBhvr>
                                        <p:cTn id="2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TotalTime>
  <Words>414</Words>
  <Application>Microsoft Office PowerPoint</Application>
  <PresentationFormat>Widescreen</PresentationFormat>
  <Paragraphs>77</Paragraphs>
  <Slides>22</Slides>
  <Notes>19</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Aptos</vt:lpstr>
      <vt:lpstr>Arial</vt:lpstr>
      <vt:lpstr>Calibri</vt:lpstr>
      <vt:lpstr>Calibri Light</vt:lpstr>
      <vt:lpstr>Cambria</vt:lpstr>
      <vt:lpstr>Times New Roman</vt:lpstr>
      <vt:lpstr>Wingdings</vt:lpstr>
      <vt:lpstr>1_Office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54</cp:revision>
  <dcterms:created xsi:type="dcterms:W3CDTF">2024-06-23T09:28:26Z</dcterms:created>
  <dcterms:modified xsi:type="dcterms:W3CDTF">2025-05-22T01:40:10Z</dcterms:modified>
</cp:coreProperties>
</file>