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50" r:id="rId3"/>
    <p:sldMasterId id="2147483762" r:id="rId4"/>
    <p:sldMasterId id="2147483776" r:id="rId5"/>
  </p:sldMasterIdLst>
  <p:notesMasterIdLst>
    <p:notesMasterId r:id="rId45"/>
  </p:notesMasterIdLst>
  <p:sldIdLst>
    <p:sldId id="4494" r:id="rId6"/>
    <p:sldId id="4380" r:id="rId7"/>
    <p:sldId id="4528" r:id="rId8"/>
    <p:sldId id="4282" r:id="rId9"/>
    <p:sldId id="4519" r:id="rId10"/>
    <p:sldId id="4302" r:id="rId11"/>
    <p:sldId id="4506" r:id="rId12"/>
    <p:sldId id="4518" r:id="rId13"/>
    <p:sldId id="4503" r:id="rId14"/>
    <p:sldId id="4507" r:id="rId15"/>
    <p:sldId id="4530" r:id="rId16"/>
    <p:sldId id="4531" r:id="rId17"/>
    <p:sldId id="4532" r:id="rId18"/>
    <p:sldId id="4513" r:id="rId19"/>
    <p:sldId id="4512" r:id="rId20"/>
    <p:sldId id="4514" r:id="rId21"/>
    <p:sldId id="4504" r:id="rId22"/>
    <p:sldId id="4541" r:id="rId23"/>
    <p:sldId id="4542" r:id="rId24"/>
    <p:sldId id="4543" r:id="rId25"/>
    <p:sldId id="4544" r:id="rId26"/>
    <p:sldId id="4545" r:id="rId27"/>
    <p:sldId id="4546" r:id="rId28"/>
    <p:sldId id="4547" r:id="rId29"/>
    <p:sldId id="4548" r:id="rId30"/>
    <p:sldId id="4549" r:id="rId31"/>
    <p:sldId id="4550" r:id="rId32"/>
    <p:sldId id="4515" r:id="rId33"/>
    <p:sldId id="4521" r:id="rId34"/>
    <p:sldId id="4524" r:id="rId35"/>
    <p:sldId id="4520" r:id="rId36"/>
    <p:sldId id="4516" r:id="rId37"/>
    <p:sldId id="4517" r:id="rId38"/>
    <p:sldId id="4483" r:id="rId39"/>
    <p:sldId id="4481" r:id="rId40"/>
    <p:sldId id="4533" r:id="rId41"/>
    <p:sldId id="4505" r:id="rId42"/>
    <p:sldId id="4488" r:id="rId43"/>
    <p:sldId id="4495" r:id="rId44"/>
  </p:sldIdLst>
  <p:sldSz cx="12192000" cy="6858000"/>
  <p:notesSz cx="6858000" cy="9144000"/>
  <p:embeddedFontLst>
    <p:embeddedFont>
      <p:font typeface="Tahoma" panose="020B0604030504040204" pitchFamily="34" charset="0"/>
      <p:regular r:id="rId46"/>
      <p:bold r:id="rId47"/>
    </p:embeddedFont>
    <p:embeddedFont>
      <p:font typeface="Roboto" panose="02000000000000000000" pitchFamily="2" charset="0"/>
      <p:regular r:id="rId48"/>
      <p:bold r:id="rId49"/>
      <p:italic r:id="rId50"/>
      <p:boldItalic r:id="rId51"/>
    </p:embeddedFont>
    <p:embeddedFont>
      <p:font typeface="Pangolin" panose="020B0604020202020204" charset="-93"/>
      <p:regular r:id="rId52"/>
    </p:embeddedFont>
    <p:embeddedFont>
      <p:font typeface="Impact" panose="020B0806030902050204" pitchFamily="34" charset="0"/>
      <p:regular r:id="rId53"/>
    </p:embeddedFont>
    <p:embeddedFont>
      <p:font typeface=".VnTime" panose="020B7200000000000000" pitchFamily="34" charset="0"/>
      <p:regular r:id="rId54"/>
      <p:bold r:id="rId55"/>
      <p:italic r:id="rId56"/>
      <p:boldItalic r:id="rId57"/>
    </p:embeddedFont>
    <p:embeddedFont>
      <p:font typeface="Roboto Black" panose="02000000000000000000" pitchFamily="2" charset="0"/>
      <p:regular r:id="rId58"/>
      <p:bold r:id="rId59"/>
      <p:boldItalic r:id="rId60"/>
    </p:embeddedFont>
    <p:embeddedFont>
      <p:font typeface="Calibri Light" panose="020F0302020204030204" pitchFamily="34" charset="0"/>
      <p:regular r:id="rId61"/>
      <p:italic r:id="rId62"/>
    </p:embeddedFont>
    <p:embeddedFont>
      <p:font typeface="HP001 4 hàng" panose="020B0603050302020204" pitchFamily="34" charset="-93"/>
      <p:bold r:id="rId63"/>
    </p:embeddedFont>
    <p:embeddedFont>
      <p:font typeface="Calibri" panose="020F0502020204030204" pitchFamily="34" charset="0"/>
      <p:regular r:id="rId64"/>
      <p:bold r:id="rId65"/>
      <p:italic r:id="rId66"/>
      <p:boldItalic r:id="rId6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3F8"/>
    <a:srgbClr val="1EDC92"/>
    <a:srgbClr val="CDE29A"/>
    <a:srgbClr val="F8C1D9"/>
    <a:srgbClr val="FFE3B8"/>
    <a:srgbClr val="92D050"/>
    <a:srgbClr val="E1F3FC"/>
    <a:srgbClr val="C7C7DF"/>
    <a:srgbClr val="F58D68"/>
    <a:srgbClr val="E8E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4" autoAdjust="0"/>
    <p:restoredTop sz="81137" autoAdjust="0"/>
  </p:normalViewPr>
  <p:slideViewPr>
    <p:cSldViewPr snapToGrid="0">
      <p:cViewPr varScale="1">
        <p:scale>
          <a:sx n="59" d="100"/>
          <a:sy n="59" d="100"/>
        </p:scale>
        <p:origin x="117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Master" Target="slideMasters/slideMaster5.xml"/><Relationship Id="rId61" Type="http://schemas.openxmlformats.org/officeDocument/2006/relationships/font" Target="fonts/font1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17/03/2025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2617630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a:t>
            </a:r>
            <a:r>
              <a:rPr lang="en-US" dirty="0"/>
              <a:t> </a:t>
            </a:r>
            <a:r>
              <a:rPr lang="en-US" dirty="0" err="1"/>
              <a:t>cho</a:t>
            </a:r>
            <a:r>
              <a:rPr lang="en-US" dirty="0"/>
              <a:t> HS </a:t>
            </a:r>
            <a:r>
              <a:rPr lang="en-US" dirty="0" err="1"/>
              <a:t>nêu</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của</a:t>
            </a:r>
            <a:r>
              <a:rPr lang="en-US" baseline="0" dirty="0"/>
              <a:t> </a:t>
            </a:r>
            <a:r>
              <a:rPr lang="en-US" baseline="0" dirty="0" err="1"/>
              <a:t>từng</a:t>
            </a:r>
            <a:r>
              <a:rPr lang="en-US" baseline="0" dirty="0"/>
              <a:t> </a:t>
            </a:r>
            <a:r>
              <a:rPr lang="en-US" baseline="0" dirty="0" err="1"/>
              <a:t>loại</a:t>
            </a:r>
            <a:r>
              <a:rPr lang="en-US" baseline="0" dirty="0"/>
              <a:t> </a:t>
            </a:r>
            <a:r>
              <a:rPr lang="en-US" baseline="0" dirty="0" err="1"/>
              <a:t>địa</a:t>
            </a:r>
            <a:r>
              <a:rPr lang="en-US" baseline="0" dirty="0"/>
              <a:t> </a:t>
            </a:r>
            <a:r>
              <a:rPr lang="en-US" baseline="0" dirty="0" err="1" smtClean="0"/>
              <a:t>hình</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0202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6249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Hồ</a:t>
            </a:r>
            <a:r>
              <a:rPr kumimoji="0" lang="en-US" sz="1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trũng</a:t>
            </a: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đọng</a:t>
            </a: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3495686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Trường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7482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Trường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1712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Trường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350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Trường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1103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Trường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3286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smtClean="0">
                <a:solidFill>
                  <a:schemeClr val="tx1"/>
                </a:solidFill>
                <a:effectLst/>
                <a:latin typeface="+mn-lt"/>
                <a:ea typeface="+mn-ea"/>
                <a:cs typeface="+mn-cs"/>
              </a:rPr>
              <a:t>Chúng ta biết rằng mỗi một nơi trên Trái Đất có một dạng địa hình khác nhau (Đồi núi, đồng bằng, sông, biển, …). Để giới thiệu cho bạn bè, người thân của em về bề mặt </a:t>
            </a:r>
            <a:r>
              <a:rPr lang="en-US" sz="1200" kern="1200" dirty="0" err="1" smtClean="0">
                <a:solidFill>
                  <a:schemeClr val="tx1"/>
                </a:solidFill>
                <a:effectLst/>
                <a:latin typeface="+mn-lt"/>
                <a:ea typeface="+mn-ea"/>
                <a:cs typeface="+mn-cs"/>
              </a:rPr>
              <a:t>nơi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sinh</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sống</a:t>
            </a:r>
            <a:r>
              <a:rPr lang="vi-VN" sz="1200" kern="1200" dirty="0" smtClean="0">
                <a:solidFill>
                  <a:schemeClr val="tx1"/>
                </a:solidFill>
                <a:effectLst/>
                <a:latin typeface="+mn-lt"/>
                <a:ea typeface="+mn-ea"/>
                <a:cs typeface="+mn-cs"/>
              </a:rPr>
              <a:t> có những gì, thầy và các bạn cùng đi làm mô hình thể hiện các dạng địa hình có trên bề mặt </a:t>
            </a:r>
            <a:r>
              <a:rPr lang="en-US" sz="1200" kern="1200" dirty="0" err="1" smtClean="0">
                <a:solidFill>
                  <a:schemeClr val="tx1"/>
                </a:solidFill>
                <a:effectLst/>
                <a:latin typeface="+mn-lt"/>
                <a:ea typeface="+mn-ea"/>
                <a:cs typeface="+mn-cs"/>
              </a:rPr>
              <a:t>nơi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sinh</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sống</a:t>
            </a:r>
            <a:r>
              <a:rPr lang="en-US" sz="1200" kern="1200" baseline="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và </a:t>
            </a:r>
            <a:r>
              <a:rPr lang="vi-VN" sz="1200" kern="1200" dirty="0" smtClean="0">
                <a:solidFill>
                  <a:schemeClr val="tx1"/>
                </a:solidFill>
                <a:effectLst/>
                <a:latin typeface="+mn-lt"/>
                <a:ea typeface="+mn-ea"/>
                <a:cs typeface="+mn-cs"/>
              </a:rPr>
              <a:t>các hoạt động sản xuất ứng với từng dạng địa hình đấy nhé !</a:t>
            </a:r>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t>29</a:t>
            </a:fld>
            <a:endParaRPr lang="vi-VN"/>
          </a:p>
        </p:txBody>
      </p:sp>
    </p:spTree>
    <p:extLst>
      <p:ext uri="{BB962C8B-B14F-4D97-AF65-F5344CB8AC3E}">
        <p14:creationId xmlns:p14="http://schemas.microsoft.com/office/powerpoint/2010/main" val="612907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Trường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274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smtClean="0">
                <a:latin typeface="Times New Roman" panose="02020603050405020304" pitchFamily="18" charset="0"/>
                <a:cs typeface="Times New Roman" panose="02020603050405020304" pitchFamily="18" charset="0"/>
              </a:rPr>
              <a:t>Các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em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biết</a:t>
            </a:r>
            <a:r>
              <a:rPr lang="en-US" sz="1200" dirty="0" smtClean="0">
                <a:latin typeface="Times New Roman" panose="02020603050405020304" pitchFamily="18" charset="0"/>
                <a:cs typeface="Times New Roman" panose="02020603050405020304" pitchFamily="18" charset="0"/>
              </a:rPr>
              <a:t>, qua </a:t>
            </a:r>
            <a:r>
              <a:rPr lang="en-US" sz="1200" dirty="0" err="1" smtClean="0">
                <a:latin typeface="Times New Roman" panose="02020603050405020304" pitchFamily="18" charset="0"/>
                <a:cs typeface="Times New Roman" panose="02020603050405020304" pitchFamily="18" charset="0"/>
              </a:rPr>
              <a:t>quá</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trình</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kiến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địa</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chất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trong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hàng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tỉ</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năm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bề</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mặt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Trái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Đất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hiện</a:t>
            </a:r>
            <a:r>
              <a:rPr lang="en-US" sz="1200" dirty="0" smtClean="0">
                <a:latin typeface="Times New Roman" panose="02020603050405020304" pitchFamily="18" charset="0"/>
                <a:cs typeface="Times New Roman" panose="02020603050405020304" pitchFamily="18" charset="0"/>
              </a:rPr>
              <a:t> nay </a:t>
            </a:r>
            <a:r>
              <a:rPr lang="en-US" sz="1200" dirty="0" err="1" smtClean="0">
                <a:latin typeface="Times New Roman" panose="02020603050405020304" pitchFamily="18" charset="0"/>
                <a:cs typeface="Times New Roman" panose="02020603050405020304" pitchFamily="18" charset="0"/>
              </a:rPr>
              <a:t>rất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phức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tạp</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với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nhiều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dạng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địa</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hình</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nhau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như</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núi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đồi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đồng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bằng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cao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nguyên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hồ</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suối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sông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biển</a:t>
            </a:r>
            <a:r>
              <a:rPr lang="en-US" sz="1200" dirty="0" smtClean="0">
                <a:latin typeface="Times New Roman" panose="02020603050405020304" pitchFamily="18" charset="0"/>
                <a:cs typeface="Times New Roman" panose="02020603050405020304" pitchFamily="18" charset="0"/>
              </a:rPr>
              <a:t> . </a:t>
            </a:r>
            <a:r>
              <a:rPr lang="en-US" sz="1200" dirty="0" err="1" smtClean="0">
                <a:latin typeface="Times New Roman" panose="02020603050405020304" pitchFamily="18" charset="0"/>
                <a:cs typeface="Times New Roman" panose="02020603050405020304" pitchFamily="18" charset="0"/>
              </a:rPr>
              <a:t>Hiện</a:t>
            </a:r>
            <a:r>
              <a:rPr lang="en-US" sz="1200" dirty="0" smtClean="0">
                <a:latin typeface="Times New Roman" panose="02020603050405020304" pitchFamily="18" charset="0"/>
                <a:cs typeface="Times New Roman" panose="02020603050405020304" pitchFamily="18" charset="0"/>
              </a:rPr>
              <a:t> nay, </a:t>
            </a:r>
            <a:r>
              <a:rPr lang="en-US" sz="1200" dirty="0" err="1" smtClean="0">
                <a:latin typeface="Times New Roman" panose="02020603050405020304" pitchFamily="18" charset="0"/>
                <a:cs typeface="Times New Roman" panose="02020603050405020304" pitchFamily="18" charset="0"/>
              </a:rPr>
              <a:t>bề</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mặt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trái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Đất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đang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chịu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sự</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biến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đổi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liên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tục</a:t>
            </a:r>
            <a:r>
              <a:rPr lang="en-US" sz="1200" dirty="0" smtClean="0">
                <a:latin typeface="Times New Roman" panose="02020603050405020304" pitchFamily="18" charset="0"/>
                <a:cs typeface="Times New Roman" panose="02020603050405020304" pitchFamily="18" charset="0"/>
              </a:rPr>
              <a:t> do </a:t>
            </a:r>
            <a:r>
              <a:rPr lang="en-US" sz="1200" dirty="0" err="1" smtClean="0">
                <a:latin typeface="Times New Roman" panose="02020603050405020304" pitchFamily="18" charset="0"/>
                <a:cs typeface="Times New Roman" panose="02020603050405020304" pitchFamily="18" charset="0"/>
              </a:rPr>
              <a:t>các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yếu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tố</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như</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thời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tiết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nước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và</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động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của</a:t>
            </a:r>
            <a:r>
              <a:rPr lang="en-US" sz="1200" dirty="0" smtClean="0">
                <a:latin typeface="Times New Roman" panose="02020603050405020304" pitchFamily="18" charset="0"/>
                <a:cs typeface="Times New Roman" panose="02020603050405020304" pitchFamily="18" charset="0"/>
              </a:rPr>
              <a:t> con </a:t>
            </a:r>
            <a:r>
              <a:rPr lang="en-US" sz="1200" dirty="0" err="1" smtClean="0">
                <a:latin typeface="Times New Roman" panose="02020603050405020304" pitchFamily="18" charset="0"/>
                <a:cs typeface="Times New Roman" panose="02020603050405020304" pitchFamily="18" charset="0"/>
              </a:rPr>
              <a:t>người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như</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khai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mỏ</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và</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xây</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dựng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thị</a:t>
            </a:r>
            <a:r>
              <a:rPr lang="en-US" sz="1200" dirty="0" smtClean="0">
                <a:latin typeface="Times New Roman" panose="02020603050405020304" pitchFamily="18" charset="0"/>
                <a:cs typeface="Times New Roman" panose="02020603050405020304" pitchFamily="18" charset="0"/>
              </a:rPr>
              <a:t>. Qua </a:t>
            </a:r>
            <a:r>
              <a:rPr lang="en-US" sz="1200" dirty="0" err="1" smtClean="0">
                <a:latin typeface="Times New Roman" panose="02020603050405020304" pitchFamily="18" charset="0"/>
                <a:cs typeface="Times New Roman" panose="02020603050405020304" pitchFamily="18" charset="0"/>
              </a:rPr>
              <a:t>đó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nhiều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hoạt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động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của</a:t>
            </a:r>
            <a:r>
              <a:rPr lang="en-US" sz="1200" dirty="0" smtClean="0">
                <a:latin typeface="Times New Roman" panose="02020603050405020304" pitchFamily="18" charset="0"/>
                <a:cs typeface="Times New Roman" panose="02020603050405020304" pitchFamily="18" charset="0"/>
              </a:rPr>
              <a:t> con </a:t>
            </a:r>
            <a:r>
              <a:rPr lang="en-US" sz="1200" dirty="0" err="1" smtClean="0">
                <a:latin typeface="Times New Roman" panose="02020603050405020304" pitchFamily="18" charset="0"/>
                <a:cs typeface="Times New Roman" panose="02020603050405020304" pitchFamily="18" charset="0"/>
              </a:rPr>
              <a:t>người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đang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chịu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ảnh</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hưởng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rất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lớn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từ</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địa</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hình</a:t>
            </a:r>
            <a:r>
              <a:rPr lang="en-US" sz="1200" dirty="0" smtClean="0">
                <a:latin typeface="Times New Roman" panose="02020603050405020304" pitchFamily="18" charset="0"/>
                <a:cs typeface="Times New Roman" panose="02020603050405020304" pitchFamily="18" charset="0"/>
              </a:rPr>
              <a:t>.</a:t>
            </a: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Trường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5823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hoàn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thiện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phiếu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học</a:t>
            </a:r>
            <a:r>
              <a:rPr lang="en-US" baseline="0" dirty="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tập</a:t>
            </a:r>
            <a:r>
              <a:rPr lang="en-US" baseline="0" dirty="0" smtClean="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trình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bày</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phiếu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học</a:t>
            </a:r>
            <a:r>
              <a:rPr lang="en-US" baseline="0" dirty="0">
                <a:latin typeface="Times New Roman" panose="02020603050405020304" pitchFamily="18" charset="0"/>
                <a:cs typeface="Times New Roman" panose="02020603050405020304" pitchFamily="18" charset="0"/>
              </a:rPr>
              <a:t> </a:t>
            </a:r>
            <a:r>
              <a:rPr lang="en-US" baseline="0" dirty="0" err="1" smtClean="0">
                <a:latin typeface="Times New Roman" panose="02020603050405020304" pitchFamily="18" charset="0"/>
                <a:cs typeface="Times New Roman" panose="02020603050405020304" pitchFamily="18" charset="0"/>
              </a:rPr>
              <a:t>tập</a:t>
            </a:r>
            <a:r>
              <a:rPr lang="en-US" baseline="0" dirty="0" smtClean="0">
                <a:latin typeface="Times New Roman" panose="02020603050405020304" pitchFamily="18" charset="0"/>
                <a:cs typeface="Times New Roman" panose="02020603050405020304" pitchFamily="18" charset="0"/>
              </a:rPr>
              <a:t>.</a:t>
            </a:r>
          </a:p>
          <a:p>
            <a:r>
              <a:rPr lang="vi-VN" sz="1200" kern="1200" dirty="0" smtClean="0">
                <a:solidFill>
                  <a:schemeClr val="tx1"/>
                </a:solidFill>
                <a:effectLst/>
                <a:latin typeface="+mn-lt"/>
                <a:ea typeface="+mn-ea"/>
                <a:cs typeface="+mn-cs"/>
              </a:rPr>
              <a:t>- GV nhận xét gợi ý cho HS điều chỉnh (nếu cần); nhấn mạnh tính thẩm mĩ: sản phẩm đẹp, hài hòa, bền và sử dụng được lâu dài.</a:t>
            </a:r>
            <a:endParaRPr lang="en-US" sz="1200" kern="1200" dirty="0" smtClean="0">
              <a:solidFill>
                <a:schemeClr val="tx1"/>
              </a:solidFill>
              <a:effectLst/>
              <a:latin typeface="+mn-lt"/>
              <a:ea typeface="+mn-ea"/>
              <a:cs typeface="+mn-cs"/>
            </a:endParaRPr>
          </a:p>
          <a:p>
            <a:r>
              <a:rPr lang="vi-VN" sz="1200" kern="1200" dirty="0" smtClean="0">
                <a:solidFill>
                  <a:schemeClr val="tx1"/>
                </a:solidFill>
                <a:effectLst/>
                <a:latin typeface="+mn-lt"/>
                <a:ea typeface="+mn-ea"/>
                <a:cs typeface="+mn-cs"/>
              </a:rPr>
              <a:t>* Giáo viên định hướng: </a:t>
            </a:r>
            <a:r>
              <a:rPr lang="vi-VN" sz="1200" i="1" kern="1200" dirty="0" smtClean="0">
                <a:solidFill>
                  <a:schemeClr val="tx1"/>
                </a:solidFill>
                <a:effectLst/>
                <a:latin typeface="+mn-lt"/>
                <a:ea typeface="+mn-ea"/>
                <a:cs typeface="+mn-cs"/>
              </a:rPr>
              <a:t>Như vậy, để thiết kế một mô hình bề mặt Trái Đất theo yêu cầu đã đề ra thì chúng ta phải xác định được các dạng địa hình trên mô hình, lựa chọn vật liệu sử dụng để làm mô hình, tạo các dạng địa hình và hoàn thiện mô hình.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5362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Trường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483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Trường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4896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Trường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1452524" rtl="0" eaLnBrk="1" fontAlgn="auto" latinLnBrk="0" hangingPunct="1">
              <a:lnSpc>
                <a:spcPct val="100000"/>
              </a:lnSpc>
              <a:spcBef>
                <a:spcPts val="0"/>
              </a:spcBef>
              <a:spcAft>
                <a:spcPts val="0"/>
              </a:spcAft>
              <a:buClrTx/>
              <a:buSzTx/>
              <a:buFontTx/>
              <a:buNone/>
              <a:tabLst/>
              <a:defRPr/>
            </a:pPr>
            <a:fld id="{58D46B89-F200-43AA-B36B-6A2EF4B500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52524"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868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i="1" kern="1200" dirty="0" smtClean="0">
                <a:solidFill>
                  <a:schemeClr val="tx1"/>
                </a:solidFill>
                <a:effectLst/>
                <a:latin typeface="+mn-lt"/>
                <a:ea typeface="+mn-ea"/>
                <a:cs typeface="+mn-cs"/>
              </a:rPr>
              <a:t>+ Theo em, trên Trái Đất có những dạng địa hình phổ biến nào?</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i="1" kern="1200" dirty="0" smtClean="0">
                <a:solidFill>
                  <a:schemeClr val="tx1"/>
                </a:solidFill>
                <a:effectLst/>
                <a:latin typeface="+mn-lt"/>
                <a:ea typeface="+mn-ea"/>
                <a:cs typeface="+mn-cs"/>
              </a:rPr>
              <a:t>+ Bằng cách nào mô tả được các dạng địa hình đó ?</a:t>
            </a: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smtClean="0">
                <a:solidFill>
                  <a:schemeClr val="tx1"/>
                </a:solidFill>
                <a:effectLst/>
                <a:latin typeface="+mn-lt"/>
                <a:ea typeface="+mn-ea"/>
                <a:cs typeface="+mn-cs"/>
              </a:rPr>
              <a:t>Chúng ta biết rằng mỗi một nơi trên Trái Đất có một dạng địa hình khác nhau (Đồi núi, đồng bằng, sông, biển, …). Để tìm hiểu kĩ hơn về bề mặt trái đất, đồng thời có thể giới thiệu cho bạn bè, người thân của em về bề mặt trái đất của chúng ta có những gì, trong bài học STEM hô</a:t>
            </a:r>
            <a:r>
              <a:rPr lang="en-US" sz="1200" kern="1200" dirty="0" smtClean="0">
                <a:solidFill>
                  <a:schemeClr val="tx1"/>
                </a:solidFill>
                <a:effectLst/>
                <a:latin typeface="+mn-lt"/>
                <a:ea typeface="+mn-ea"/>
                <a:cs typeface="+mn-cs"/>
              </a:rPr>
              <a:t>m</a:t>
            </a:r>
            <a:r>
              <a:rPr lang="vi-VN" sz="1200" kern="1200" dirty="0" smtClean="0">
                <a:solidFill>
                  <a:schemeClr val="tx1"/>
                </a:solidFill>
                <a:effectLst/>
                <a:latin typeface="+mn-lt"/>
                <a:ea typeface="+mn-ea"/>
                <a:cs typeface="+mn-cs"/>
              </a:rPr>
              <a:t> nay chúng ta cùng đi làm mô hình thể hiện các dạng đại hình có trên bề mặt Trái Đất và các hoạt động sản xuất ứng với từng dạng địa hình đấy nhé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370567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9626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Trường</a:t>
            </a:r>
            <a:r>
              <a:rPr lang="en-US" baseline="0" dirty="0" smtClean="0"/>
              <a:t> PTDTBT TH </a:t>
            </a:r>
            <a:r>
              <a:rPr lang="en-US" baseline="0" dirty="0" err="1" smtClean="0"/>
              <a:t>Cốc</a:t>
            </a:r>
            <a:r>
              <a:rPr lang="en-US" baseline="0" dirty="0" smtClean="0"/>
              <a:t> </a:t>
            </a:r>
            <a:r>
              <a:rPr lang="en-US" baseline="0" dirty="0" err="1" smtClean="0"/>
              <a:t>Mỳ</a:t>
            </a: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5459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8930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a:t>
            </a:r>
            <a:r>
              <a:rPr lang="en-US" dirty="0"/>
              <a:t> </a:t>
            </a:r>
            <a:r>
              <a:rPr lang="en-US" dirty="0" err="1"/>
              <a:t>cho</a:t>
            </a:r>
            <a:r>
              <a:rPr lang="en-US" dirty="0"/>
              <a:t> HS </a:t>
            </a:r>
            <a:r>
              <a:rPr lang="en-US" dirty="0" err="1"/>
              <a:t>nêu</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của</a:t>
            </a:r>
            <a:r>
              <a:rPr lang="en-US" baseline="0" dirty="0"/>
              <a:t> </a:t>
            </a:r>
            <a:r>
              <a:rPr lang="en-US" baseline="0" dirty="0" err="1"/>
              <a:t>từng</a:t>
            </a:r>
            <a:r>
              <a:rPr lang="en-US" baseline="0" dirty="0"/>
              <a:t> </a:t>
            </a:r>
            <a:r>
              <a:rPr lang="en-US" baseline="0" dirty="0" err="1"/>
              <a:t>loại</a:t>
            </a:r>
            <a:r>
              <a:rPr lang="en-US" baseline="0" dirty="0"/>
              <a:t> </a:t>
            </a:r>
            <a:r>
              <a:rPr lang="en-US" baseline="0" dirty="0" err="1"/>
              <a:t>địa</a:t>
            </a:r>
            <a:r>
              <a:rPr lang="en-US" baseline="0" dirty="0"/>
              <a:t> </a:t>
            </a:r>
            <a:r>
              <a:rPr lang="en-US" baseline="0" dirty="0" err="1" smtClean="0"/>
              <a:t>hình</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8425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585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445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025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942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467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992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63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33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418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042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504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844546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33111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328005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201372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8794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833601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8794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18150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8794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917997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481740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016222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153075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588407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6"/>
        <p:cNvGrpSpPr/>
        <p:nvPr/>
      </p:nvGrpSpPr>
      <p:grpSpPr>
        <a:xfrm>
          <a:off x="0" y="0"/>
          <a:ext cx="0" cy="0"/>
          <a:chOff x="0" y="0"/>
          <a:chExt cx="0" cy="0"/>
        </a:xfrm>
      </p:grpSpPr>
      <p:grpSp>
        <p:nvGrpSpPr>
          <p:cNvPr id="447" name="Google Shape;447;p13"/>
          <p:cNvGrpSpPr/>
          <p:nvPr/>
        </p:nvGrpSpPr>
        <p:grpSpPr>
          <a:xfrm>
            <a:off x="128" y="33"/>
            <a:ext cx="12191959" cy="6857928"/>
            <a:chOff x="95" y="25"/>
            <a:chExt cx="9143969" cy="5143446"/>
          </a:xfrm>
        </p:grpSpPr>
        <p:sp>
          <p:nvSpPr>
            <p:cNvPr id="448" name="Google Shape;448;p1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49" name="Google Shape;449;p1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50" name="Google Shape;450;p1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51" name="Google Shape;451;p1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52" name="Google Shape;452;p1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53" name="Google Shape;453;p1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54" name="Google Shape;454;p1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55" name="Google Shape;455;p1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56" name="Google Shape;456;p1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57" name="Google Shape;457;p1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58" name="Google Shape;458;p1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59" name="Google Shape;459;p1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60" name="Google Shape;460;p1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61" name="Google Shape;461;p1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62" name="Google Shape;462;p1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63" name="Google Shape;463;p1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64" name="Google Shape;464;p1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65" name="Google Shape;465;p1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66" name="Google Shape;466;p1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67" name="Google Shape;467;p1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68" name="Google Shape;468;p1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69" name="Google Shape;469;p1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70" name="Google Shape;470;p1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71" name="Google Shape;471;p1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72" name="Google Shape;472;p1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grpSp>
      <p:sp>
        <p:nvSpPr>
          <p:cNvPr id="473" name="Google Shape;473;p13"/>
          <p:cNvSpPr txBox="1">
            <a:spLocks noGrp="1"/>
          </p:cNvSpPr>
          <p:nvPr>
            <p:ph type="title"/>
          </p:nvPr>
        </p:nvSpPr>
        <p:spPr>
          <a:xfrm>
            <a:off x="950966" y="718667"/>
            <a:ext cx="10290000" cy="59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5726"/>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a:p>
        </p:txBody>
      </p:sp>
      <p:sp>
        <p:nvSpPr>
          <p:cNvPr id="474" name="Google Shape;474;p13"/>
          <p:cNvSpPr txBox="1">
            <a:spLocks noGrp="1"/>
          </p:cNvSpPr>
          <p:nvPr>
            <p:ph type="title" idx="2"/>
          </p:nvPr>
        </p:nvSpPr>
        <p:spPr>
          <a:xfrm>
            <a:off x="2896818" y="2330445"/>
            <a:ext cx="2864800" cy="5540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4128" b="1">
                <a:highlight>
                  <a:schemeClr val="dk2"/>
                </a:highlight>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a:p>
        </p:txBody>
      </p:sp>
      <p:sp>
        <p:nvSpPr>
          <p:cNvPr id="475" name="Google Shape;475;p13"/>
          <p:cNvSpPr txBox="1">
            <a:spLocks noGrp="1"/>
          </p:cNvSpPr>
          <p:nvPr>
            <p:ph type="subTitle" idx="1"/>
          </p:nvPr>
        </p:nvSpPr>
        <p:spPr>
          <a:xfrm>
            <a:off x="2896834" y="2943945"/>
            <a:ext cx="2964400" cy="7852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13"/>
          <p:cNvSpPr txBox="1">
            <a:spLocks noGrp="1"/>
          </p:cNvSpPr>
          <p:nvPr>
            <p:ph type="title" idx="3" hasCustomPrompt="1"/>
          </p:nvPr>
        </p:nvSpPr>
        <p:spPr>
          <a:xfrm>
            <a:off x="1509654" y="2401776"/>
            <a:ext cx="1119600" cy="10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60"/>
            </a:lvl1pPr>
            <a:lvl2pPr lvl="1" algn="ctr" rtl="0">
              <a:spcBef>
                <a:spcPts val="0"/>
              </a:spcBef>
              <a:spcAft>
                <a:spcPts val="0"/>
              </a:spcAft>
              <a:buSzPts val="3600"/>
              <a:buNone/>
              <a:defRPr sz="4794"/>
            </a:lvl2pPr>
            <a:lvl3pPr lvl="2" algn="ctr" rtl="0">
              <a:spcBef>
                <a:spcPts val="0"/>
              </a:spcBef>
              <a:spcAft>
                <a:spcPts val="0"/>
              </a:spcAft>
              <a:buSzPts val="3600"/>
              <a:buNone/>
              <a:defRPr sz="4794"/>
            </a:lvl3pPr>
            <a:lvl4pPr lvl="3" algn="ctr" rtl="0">
              <a:spcBef>
                <a:spcPts val="0"/>
              </a:spcBef>
              <a:spcAft>
                <a:spcPts val="0"/>
              </a:spcAft>
              <a:buSzPts val="3600"/>
              <a:buNone/>
              <a:defRPr sz="4794"/>
            </a:lvl4pPr>
            <a:lvl5pPr lvl="4" algn="ctr" rtl="0">
              <a:spcBef>
                <a:spcPts val="0"/>
              </a:spcBef>
              <a:spcAft>
                <a:spcPts val="0"/>
              </a:spcAft>
              <a:buSzPts val="3600"/>
              <a:buNone/>
              <a:defRPr sz="4794"/>
            </a:lvl5pPr>
            <a:lvl6pPr lvl="5" algn="ctr" rtl="0">
              <a:spcBef>
                <a:spcPts val="0"/>
              </a:spcBef>
              <a:spcAft>
                <a:spcPts val="0"/>
              </a:spcAft>
              <a:buSzPts val="3600"/>
              <a:buNone/>
              <a:defRPr sz="4794"/>
            </a:lvl6pPr>
            <a:lvl7pPr lvl="6" algn="ctr" rtl="0">
              <a:spcBef>
                <a:spcPts val="0"/>
              </a:spcBef>
              <a:spcAft>
                <a:spcPts val="0"/>
              </a:spcAft>
              <a:buSzPts val="3600"/>
              <a:buNone/>
              <a:defRPr sz="4794"/>
            </a:lvl7pPr>
            <a:lvl8pPr lvl="7" algn="ctr" rtl="0">
              <a:spcBef>
                <a:spcPts val="0"/>
              </a:spcBef>
              <a:spcAft>
                <a:spcPts val="0"/>
              </a:spcAft>
              <a:buSzPts val="3600"/>
              <a:buNone/>
              <a:defRPr sz="4794"/>
            </a:lvl8pPr>
            <a:lvl9pPr lvl="8" algn="ctr" rtl="0">
              <a:spcBef>
                <a:spcPts val="0"/>
              </a:spcBef>
              <a:spcAft>
                <a:spcPts val="0"/>
              </a:spcAft>
              <a:buSzPts val="3600"/>
              <a:buNone/>
              <a:defRPr sz="4794"/>
            </a:lvl9pPr>
          </a:lstStyle>
          <a:p>
            <a:r>
              <a:t>xx%</a:t>
            </a:r>
          </a:p>
        </p:txBody>
      </p:sp>
      <p:sp>
        <p:nvSpPr>
          <p:cNvPr id="477" name="Google Shape;477;p13"/>
          <p:cNvSpPr txBox="1">
            <a:spLocks noGrp="1"/>
          </p:cNvSpPr>
          <p:nvPr>
            <p:ph type="title" idx="4"/>
          </p:nvPr>
        </p:nvSpPr>
        <p:spPr>
          <a:xfrm>
            <a:off x="7826918" y="2330445"/>
            <a:ext cx="2864800" cy="5540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4128"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478" name="Google Shape;478;p13"/>
          <p:cNvSpPr txBox="1">
            <a:spLocks noGrp="1"/>
          </p:cNvSpPr>
          <p:nvPr>
            <p:ph type="subTitle" idx="5"/>
          </p:nvPr>
        </p:nvSpPr>
        <p:spPr>
          <a:xfrm>
            <a:off x="7826933" y="2943945"/>
            <a:ext cx="2964400" cy="785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4"/>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9" name="Google Shape;479;p13"/>
          <p:cNvSpPr txBox="1">
            <a:spLocks noGrp="1"/>
          </p:cNvSpPr>
          <p:nvPr>
            <p:ph type="title" idx="6" hasCustomPrompt="1"/>
          </p:nvPr>
        </p:nvSpPr>
        <p:spPr>
          <a:xfrm>
            <a:off x="6456375" y="2401776"/>
            <a:ext cx="1119600" cy="10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60"/>
            </a:lvl1pPr>
            <a:lvl2pPr lvl="1" algn="ctr" rtl="0">
              <a:spcBef>
                <a:spcPts val="0"/>
              </a:spcBef>
              <a:spcAft>
                <a:spcPts val="0"/>
              </a:spcAft>
              <a:buSzPts val="3600"/>
              <a:buNone/>
              <a:defRPr sz="4794"/>
            </a:lvl2pPr>
            <a:lvl3pPr lvl="2" algn="ctr" rtl="0">
              <a:spcBef>
                <a:spcPts val="0"/>
              </a:spcBef>
              <a:spcAft>
                <a:spcPts val="0"/>
              </a:spcAft>
              <a:buSzPts val="3600"/>
              <a:buNone/>
              <a:defRPr sz="4794"/>
            </a:lvl3pPr>
            <a:lvl4pPr lvl="3" algn="ctr" rtl="0">
              <a:spcBef>
                <a:spcPts val="0"/>
              </a:spcBef>
              <a:spcAft>
                <a:spcPts val="0"/>
              </a:spcAft>
              <a:buSzPts val="3600"/>
              <a:buNone/>
              <a:defRPr sz="4794"/>
            </a:lvl4pPr>
            <a:lvl5pPr lvl="4" algn="ctr" rtl="0">
              <a:spcBef>
                <a:spcPts val="0"/>
              </a:spcBef>
              <a:spcAft>
                <a:spcPts val="0"/>
              </a:spcAft>
              <a:buSzPts val="3600"/>
              <a:buNone/>
              <a:defRPr sz="4794"/>
            </a:lvl5pPr>
            <a:lvl6pPr lvl="5" algn="ctr" rtl="0">
              <a:spcBef>
                <a:spcPts val="0"/>
              </a:spcBef>
              <a:spcAft>
                <a:spcPts val="0"/>
              </a:spcAft>
              <a:buSzPts val="3600"/>
              <a:buNone/>
              <a:defRPr sz="4794"/>
            </a:lvl6pPr>
            <a:lvl7pPr lvl="6" algn="ctr" rtl="0">
              <a:spcBef>
                <a:spcPts val="0"/>
              </a:spcBef>
              <a:spcAft>
                <a:spcPts val="0"/>
              </a:spcAft>
              <a:buSzPts val="3600"/>
              <a:buNone/>
              <a:defRPr sz="4794"/>
            </a:lvl7pPr>
            <a:lvl8pPr lvl="7" algn="ctr" rtl="0">
              <a:spcBef>
                <a:spcPts val="0"/>
              </a:spcBef>
              <a:spcAft>
                <a:spcPts val="0"/>
              </a:spcAft>
              <a:buSzPts val="3600"/>
              <a:buNone/>
              <a:defRPr sz="4794"/>
            </a:lvl8pPr>
            <a:lvl9pPr lvl="8" algn="ctr" rtl="0">
              <a:spcBef>
                <a:spcPts val="0"/>
              </a:spcBef>
              <a:spcAft>
                <a:spcPts val="0"/>
              </a:spcAft>
              <a:buSzPts val="3600"/>
              <a:buNone/>
              <a:defRPr sz="4794"/>
            </a:lvl9pPr>
          </a:lstStyle>
          <a:p>
            <a:r>
              <a:t>xx%</a:t>
            </a:r>
          </a:p>
        </p:txBody>
      </p:sp>
      <p:sp>
        <p:nvSpPr>
          <p:cNvPr id="480" name="Google Shape;480;p13"/>
          <p:cNvSpPr txBox="1">
            <a:spLocks noGrp="1"/>
          </p:cNvSpPr>
          <p:nvPr>
            <p:ph type="title" idx="7"/>
          </p:nvPr>
        </p:nvSpPr>
        <p:spPr>
          <a:xfrm>
            <a:off x="2896818" y="4238111"/>
            <a:ext cx="2864800" cy="5540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4128"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481" name="Google Shape;481;p13"/>
          <p:cNvSpPr txBox="1">
            <a:spLocks noGrp="1"/>
          </p:cNvSpPr>
          <p:nvPr>
            <p:ph type="subTitle" idx="8"/>
          </p:nvPr>
        </p:nvSpPr>
        <p:spPr>
          <a:xfrm>
            <a:off x="2896834" y="4851611"/>
            <a:ext cx="2964400" cy="785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4"/>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2" name="Google Shape;482;p13"/>
          <p:cNvSpPr txBox="1">
            <a:spLocks noGrp="1"/>
          </p:cNvSpPr>
          <p:nvPr>
            <p:ph type="title" idx="9" hasCustomPrompt="1"/>
          </p:nvPr>
        </p:nvSpPr>
        <p:spPr>
          <a:xfrm>
            <a:off x="1509654" y="4287093"/>
            <a:ext cx="1119600" cy="10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60"/>
            </a:lvl1pPr>
            <a:lvl2pPr lvl="1" algn="ctr" rtl="0">
              <a:spcBef>
                <a:spcPts val="0"/>
              </a:spcBef>
              <a:spcAft>
                <a:spcPts val="0"/>
              </a:spcAft>
              <a:buSzPts val="3600"/>
              <a:buNone/>
              <a:defRPr sz="4794"/>
            </a:lvl2pPr>
            <a:lvl3pPr lvl="2" algn="ctr" rtl="0">
              <a:spcBef>
                <a:spcPts val="0"/>
              </a:spcBef>
              <a:spcAft>
                <a:spcPts val="0"/>
              </a:spcAft>
              <a:buSzPts val="3600"/>
              <a:buNone/>
              <a:defRPr sz="4794"/>
            </a:lvl3pPr>
            <a:lvl4pPr lvl="3" algn="ctr" rtl="0">
              <a:spcBef>
                <a:spcPts val="0"/>
              </a:spcBef>
              <a:spcAft>
                <a:spcPts val="0"/>
              </a:spcAft>
              <a:buSzPts val="3600"/>
              <a:buNone/>
              <a:defRPr sz="4794"/>
            </a:lvl4pPr>
            <a:lvl5pPr lvl="4" algn="ctr" rtl="0">
              <a:spcBef>
                <a:spcPts val="0"/>
              </a:spcBef>
              <a:spcAft>
                <a:spcPts val="0"/>
              </a:spcAft>
              <a:buSzPts val="3600"/>
              <a:buNone/>
              <a:defRPr sz="4794"/>
            </a:lvl5pPr>
            <a:lvl6pPr lvl="5" algn="ctr" rtl="0">
              <a:spcBef>
                <a:spcPts val="0"/>
              </a:spcBef>
              <a:spcAft>
                <a:spcPts val="0"/>
              </a:spcAft>
              <a:buSzPts val="3600"/>
              <a:buNone/>
              <a:defRPr sz="4794"/>
            </a:lvl6pPr>
            <a:lvl7pPr lvl="6" algn="ctr" rtl="0">
              <a:spcBef>
                <a:spcPts val="0"/>
              </a:spcBef>
              <a:spcAft>
                <a:spcPts val="0"/>
              </a:spcAft>
              <a:buSzPts val="3600"/>
              <a:buNone/>
              <a:defRPr sz="4794"/>
            </a:lvl7pPr>
            <a:lvl8pPr lvl="7" algn="ctr" rtl="0">
              <a:spcBef>
                <a:spcPts val="0"/>
              </a:spcBef>
              <a:spcAft>
                <a:spcPts val="0"/>
              </a:spcAft>
              <a:buSzPts val="3600"/>
              <a:buNone/>
              <a:defRPr sz="4794"/>
            </a:lvl8pPr>
            <a:lvl9pPr lvl="8" algn="ctr" rtl="0">
              <a:spcBef>
                <a:spcPts val="0"/>
              </a:spcBef>
              <a:spcAft>
                <a:spcPts val="0"/>
              </a:spcAft>
              <a:buSzPts val="3600"/>
              <a:buNone/>
              <a:defRPr sz="4794"/>
            </a:lvl9pPr>
          </a:lstStyle>
          <a:p>
            <a:r>
              <a:t>xx%</a:t>
            </a:r>
          </a:p>
        </p:txBody>
      </p:sp>
      <p:sp>
        <p:nvSpPr>
          <p:cNvPr id="483" name="Google Shape;483;p13"/>
          <p:cNvSpPr txBox="1">
            <a:spLocks noGrp="1"/>
          </p:cNvSpPr>
          <p:nvPr>
            <p:ph type="title" idx="13"/>
          </p:nvPr>
        </p:nvSpPr>
        <p:spPr>
          <a:xfrm>
            <a:off x="7826918" y="4238111"/>
            <a:ext cx="2864800" cy="5540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4128"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484" name="Google Shape;484;p13"/>
          <p:cNvSpPr txBox="1">
            <a:spLocks noGrp="1"/>
          </p:cNvSpPr>
          <p:nvPr>
            <p:ph type="subTitle" idx="14"/>
          </p:nvPr>
        </p:nvSpPr>
        <p:spPr>
          <a:xfrm>
            <a:off x="7826933" y="4851611"/>
            <a:ext cx="2964400" cy="785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4"/>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5" name="Google Shape;485;p13"/>
          <p:cNvSpPr txBox="1">
            <a:spLocks noGrp="1"/>
          </p:cNvSpPr>
          <p:nvPr>
            <p:ph type="title" idx="15" hasCustomPrompt="1"/>
          </p:nvPr>
        </p:nvSpPr>
        <p:spPr>
          <a:xfrm>
            <a:off x="6456375" y="4287093"/>
            <a:ext cx="1119600" cy="10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60"/>
            </a:lvl1pPr>
            <a:lvl2pPr lvl="1" algn="ctr" rtl="0">
              <a:spcBef>
                <a:spcPts val="0"/>
              </a:spcBef>
              <a:spcAft>
                <a:spcPts val="0"/>
              </a:spcAft>
              <a:buSzPts val="3600"/>
              <a:buNone/>
              <a:defRPr sz="4794"/>
            </a:lvl2pPr>
            <a:lvl3pPr lvl="2" algn="ctr" rtl="0">
              <a:spcBef>
                <a:spcPts val="0"/>
              </a:spcBef>
              <a:spcAft>
                <a:spcPts val="0"/>
              </a:spcAft>
              <a:buSzPts val="3600"/>
              <a:buNone/>
              <a:defRPr sz="4794"/>
            </a:lvl3pPr>
            <a:lvl4pPr lvl="3" algn="ctr" rtl="0">
              <a:spcBef>
                <a:spcPts val="0"/>
              </a:spcBef>
              <a:spcAft>
                <a:spcPts val="0"/>
              </a:spcAft>
              <a:buSzPts val="3600"/>
              <a:buNone/>
              <a:defRPr sz="4794"/>
            </a:lvl4pPr>
            <a:lvl5pPr lvl="4" algn="ctr" rtl="0">
              <a:spcBef>
                <a:spcPts val="0"/>
              </a:spcBef>
              <a:spcAft>
                <a:spcPts val="0"/>
              </a:spcAft>
              <a:buSzPts val="3600"/>
              <a:buNone/>
              <a:defRPr sz="4794"/>
            </a:lvl5pPr>
            <a:lvl6pPr lvl="5" algn="ctr" rtl="0">
              <a:spcBef>
                <a:spcPts val="0"/>
              </a:spcBef>
              <a:spcAft>
                <a:spcPts val="0"/>
              </a:spcAft>
              <a:buSzPts val="3600"/>
              <a:buNone/>
              <a:defRPr sz="4794"/>
            </a:lvl6pPr>
            <a:lvl7pPr lvl="6" algn="ctr" rtl="0">
              <a:spcBef>
                <a:spcPts val="0"/>
              </a:spcBef>
              <a:spcAft>
                <a:spcPts val="0"/>
              </a:spcAft>
              <a:buSzPts val="3600"/>
              <a:buNone/>
              <a:defRPr sz="4794"/>
            </a:lvl7pPr>
            <a:lvl8pPr lvl="7" algn="ctr" rtl="0">
              <a:spcBef>
                <a:spcPts val="0"/>
              </a:spcBef>
              <a:spcAft>
                <a:spcPts val="0"/>
              </a:spcAft>
              <a:buSzPts val="3600"/>
              <a:buNone/>
              <a:defRPr sz="4794"/>
            </a:lvl8pPr>
            <a:lvl9pPr lvl="8" algn="ctr" rtl="0">
              <a:spcBef>
                <a:spcPts val="0"/>
              </a:spcBef>
              <a:spcAft>
                <a:spcPts val="0"/>
              </a:spcAft>
              <a:buSzPts val="3600"/>
              <a:buNone/>
              <a:defRPr sz="4794"/>
            </a:lvl9pPr>
          </a:lstStyle>
          <a:p>
            <a:r>
              <a:t>xx%</a:t>
            </a:r>
          </a:p>
        </p:txBody>
      </p:sp>
      <p:sp>
        <p:nvSpPr>
          <p:cNvPr id="486" name="Google Shape;486;p13"/>
          <p:cNvSpPr/>
          <p:nvPr/>
        </p:nvSpPr>
        <p:spPr>
          <a:xfrm>
            <a:off x="6476668" y="6401867"/>
            <a:ext cx="145700" cy="152700"/>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87" name="Google Shape;487;p13"/>
          <p:cNvSpPr/>
          <p:nvPr/>
        </p:nvSpPr>
        <p:spPr>
          <a:xfrm>
            <a:off x="1406734" y="6294419"/>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88" name="Google Shape;488;p13"/>
          <p:cNvSpPr/>
          <p:nvPr/>
        </p:nvSpPr>
        <p:spPr>
          <a:xfrm>
            <a:off x="2998434" y="1045268"/>
            <a:ext cx="116800" cy="114300"/>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89" name="Google Shape;489;p13"/>
          <p:cNvSpPr/>
          <p:nvPr/>
        </p:nvSpPr>
        <p:spPr>
          <a:xfrm>
            <a:off x="491318" y="4428752"/>
            <a:ext cx="94533" cy="94433"/>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90" name="Google Shape;490;p13"/>
          <p:cNvSpPr/>
          <p:nvPr/>
        </p:nvSpPr>
        <p:spPr>
          <a:xfrm>
            <a:off x="11015300" y="1159552"/>
            <a:ext cx="451467" cy="391433"/>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91" name="Google Shape;491;p13"/>
          <p:cNvSpPr/>
          <p:nvPr/>
        </p:nvSpPr>
        <p:spPr>
          <a:xfrm>
            <a:off x="9419068" y="718652"/>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92" name="Google Shape;492;p13"/>
          <p:cNvSpPr/>
          <p:nvPr/>
        </p:nvSpPr>
        <p:spPr>
          <a:xfrm>
            <a:off x="605500" y="2055767"/>
            <a:ext cx="429234" cy="414533"/>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grpSp>
        <p:nvGrpSpPr>
          <p:cNvPr id="493" name="Google Shape;493;p13"/>
          <p:cNvGrpSpPr/>
          <p:nvPr/>
        </p:nvGrpSpPr>
        <p:grpSpPr>
          <a:xfrm>
            <a:off x="11033100" y="6223818"/>
            <a:ext cx="415867" cy="419600"/>
            <a:chOff x="8571050" y="1873050"/>
            <a:chExt cx="311900" cy="314700"/>
          </a:xfrm>
        </p:grpSpPr>
        <p:sp>
          <p:nvSpPr>
            <p:cNvPr id="494" name="Google Shape;494;p13"/>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95" name="Google Shape;495;p13"/>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96" name="Google Shape;496;p13"/>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497" name="Google Shape;497;p13"/>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8" name="Google Shape;498;p13"/>
          <p:cNvGrpSpPr/>
          <p:nvPr/>
        </p:nvGrpSpPr>
        <p:grpSpPr>
          <a:xfrm flipH="1">
            <a:off x="10266335" y="2409285"/>
            <a:ext cx="974633" cy="318033"/>
            <a:chOff x="3798300" y="2287225"/>
            <a:chExt cx="730975" cy="238525"/>
          </a:xfrm>
        </p:grpSpPr>
        <p:sp>
          <p:nvSpPr>
            <p:cNvPr id="499" name="Google Shape;499;p13"/>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500" name="Google Shape;500;p13"/>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01" name="Google Shape;501;p13"/>
          <p:cNvGrpSpPr/>
          <p:nvPr/>
        </p:nvGrpSpPr>
        <p:grpSpPr>
          <a:xfrm flipH="1">
            <a:off x="2408701" y="6248584"/>
            <a:ext cx="706533" cy="199133"/>
            <a:chOff x="3898800" y="2624300"/>
            <a:chExt cx="529900" cy="149350"/>
          </a:xfrm>
        </p:grpSpPr>
        <p:sp>
          <p:nvSpPr>
            <p:cNvPr id="502" name="Google Shape;502;p1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503" name="Google Shape;503;p1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137803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5"/>
        <p:cNvGrpSpPr/>
        <p:nvPr/>
      </p:nvGrpSpPr>
      <p:grpSpPr>
        <a:xfrm>
          <a:off x="0" y="0"/>
          <a:ext cx="0" cy="0"/>
          <a:chOff x="0" y="0"/>
          <a:chExt cx="0" cy="0"/>
        </a:xfrm>
      </p:grpSpPr>
      <p:grpSp>
        <p:nvGrpSpPr>
          <p:cNvPr id="56" name="Google Shape;56;p3"/>
          <p:cNvGrpSpPr/>
          <p:nvPr/>
        </p:nvGrpSpPr>
        <p:grpSpPr>
          <a:xfrm>
            <a:off x="128" y="33"/>
            <a:ext cx="12191959" cy="6857928"/>
            <a:chOff x="95" y="25"/>
            <a:chExt cx="9143969" cy="5143446"/>
          </a:xfrm>
        </p:grpSpPr>
        <p:sp>
          <p:nvSpPr>
            <p:cNvPr id="57" name="Google Shape;57;p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58" name="Google Shape;58;p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59" name="Google Shape;59;p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60" name="Google Shape;60;p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61" name="Google Shape;61;p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62" name="Google Shape;62;p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63" name="Google Shape;63;p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64" name="Google Shape;64;p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65" name="Google Shape;65;p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66" name="Google Shape;66;p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67" name="Google Shape;67;p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68" name="Google Shape;68;p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69" name="Google Shape;69;p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70" name="Google Shape;70;p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71" name="Google Shape;71;p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72" name="Google Shape;72;p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73;p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74" name="Google Shape;74;p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75" name="Google Shape;75;p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76" name="Google Shape;76;p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77" name="Google Shape;77;p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78" name="Google Shape;78;p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79" name="Google Shape;79;p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80" name="Google Shape;80;p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81" name="Google Shape;81;p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grpSp>
      <p:sp>
        <p:nvSpPr>
          <p:cNvPr id="82" name="Google Shape;82;p3"/>
          <p:cNvSpPr txBox="1">
            <a:spLocks noGrp="1"/>
          </p:cNvSpPr>
          <p:nvPr>
            <p:ph type="title"/>
          </p:nvPr>
        </p:nvSpPr>
        <p:spPr>
          <a:xfrm>
            <a:off x="1560566" y="3376334"/>
            <a:ext cx="5145200" cy="1088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7390">
                <a:solidFill>
                  <a:srgbClr val="212529"/>
                </a:solidFill>
              </a:defRPr>
            </a:lvl1pPr>
            <a:lvl2pPr lvl="1" algn="ctr">
              <a:spcBef>
                <a:spcPts val="0"/>
              </a:spcBef>
              <a:spcAft>
                <a:spcPts val="0"/>
              </a:spcAft>
              <a:buSzPts val="3600"/>
              <a:buNone/>
              <a:defRPr sz="4794"/>
            </a:lvl2pPr>
            <a:lvl3pPr lvl="2" algn="ctr">
              <a:spcBef>
                <a:spcPts val="0"/>
              </a:spcBef>
              <a:spcAft>
                <a:spcPts val="0"/>
              </a:spcAft>
              <a:buSzPts val="3600"/>
              <a:buNone/>
              <a:defRPr sz="4794"/>
            </a:lvl3pPr>
            <a:lvl4pPr lvl="3" algn="ctr">
              <a:spcBef>
                <a:spcPts val="0"/>
              </a:spcBef>
              <a:spcAft>
                <a:spcPts val="0"/>
              </a:spcAft>
              <a:buSzPts val="3600"/>
              <a:buNone/>
              <a:defRPr sz="4794"/>
            </a:lvl4pPr>
            <a:lvl5pPr lvl="4" algn="ctr">
              <a:spcBef>
                <a:spcPts val="0"/>
              </a:spcBef>
              <a:spcAft>
                <a:spcPts val="0"/>
              </a:spcAft>
              <a:buSzPts val="3600"/>
              <a:buNone/>
              <a:defRPr sz="4794"/>
            </a:lvl5pPr>
            <a:lvl6pPr lvl="5" algn="ctr">
              <a:spcBef>
                <a:spcPts val="0"/>
              </a:spcBef>
              <a:spcAft>
                <a:spcPts val="0"/>
              </a:spcAft>
              <a:buSzPts val="3600"/>
              <a:buNone/>
              <a:defRPr sz="4794"/>
            </a:lvl6pPr>
            <a:lvl7pPr lvl="6" algn="ctr">
              <a:spcBef>
                <a:spcPts val="0"/>
              </a:spcBef>
              <a:spcAft>
                <a:spcPts val="0"/>
              </a:spcAft>
              <a:buSzPts val="3600"/>
              <a:buNone/>
              <a:defRPr sz="4794"/>
            </a:lvl7pPr>
            <a:lvl8pPr lvl="7" algn="ctr">
              <a:spcBef>
                <a:spcPts val="0"/>
              </a:spcBef>
              <a:spcAft>
                <a:spcPts val="0"/>
              </a:spcAft>
              <a:buSzPts val="3600"/>
              <a:buNone/>
              <a:defRPr sz="4794"/>
            </a:lvl8pPr>
            <a:lvl9pPr lvl="8" algn="ctr">
              <a:spcBef>
                <a:spcPts val="0"/>
              </a:spcBef>
              <a:spcAft>
                <a:spcPts val="0"/>
              </a:spcAft>
              <a:buSzPts val="3600"/>
              <a:buNone/>
              <a:defRPr sz="4794"/>
            </a:lvl9pPr>
          </a:lstStyle>
          <a:p>
            <a:endParaRPr/>
          </a:p>
        </p:txBody>
      </p:sp>
      <p:sp>
        <p:nvSpPr>
          <p:cNvPr id="83" name="Google Shape;83;p3"/>
          <p:cNvSpPr txBox="1">
            <a:spLocks noGrp="1"/>
          </p:cNvSpPr>
          <p:nvPr>
            <p:ph type="title" idx="2" hasCustomPrompt="1"/>
          </p:nvPr>
        </p:nvSpPr>
        <p:spPr>
          <a:xfrm>
            <a:off x="1984967" y="1334575"/>
            <a:ext cx="1674400" cy="1528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9854"/>
            </a:lvl1pPr>
            <a:lvl2pPr lvl="1" algn="ctr" rtl="0">
              <a:spcBef>
                <a:spcPts val="0"/>
              </a:spcBef>
              <a:spcAft>
                <a:spcPts val="0"/>
              </a:spcAft>
              <a:buSzPts val="7200"/>
              <a:buNone/>
              <a:defRPr sz="9587"/>
            </a:lvl2pPr>
            <a:lvl3pPr lvl="2" algn="ctr" rtl="0">
              <a:spcBef>
                <a:spcPts val="0"/>
              </a:spcBef>
              <a:spcAft>
                <a:spcPts val="0"/>
              </a:spcAft>
              <a:buSzPts val="7200"/>
              <a:buNone/>
              <a:defRPr sz="9587"/>
            </a:lvl3pPr>
            <a:lvl4pPr lvl="3" algn="ctr" rtl="0">
              <a:spcBef>
                <a:spcPts val="0"/>
              </a:spcBef>
              <a:spcAft>
                <a:spcPts val="0"/>
              </a:spcAft>
              <a:buSzPts val="7200"/>
              <a:buNone/>
              <a:defRPr sz="9587"/>
            </a:lvl4pPr>
            <a:lvl5pPr lvl="4" algn="ctr" rtl="0">
              <a:spcBef>
                <a:spcPts val="0"/>
              </a:spcBef>
              <a:spcAft>
                <a:spcPts val="0"/>
              </a:spcAft>
              <a:buSzPts val="7200"/>
              <a:buNone/>
              <a:defRPr sz="9587"/>
            </a:lvl5pPr>
            <a:lvl6pPr lvl="5" algn="ctr" rtl="0">
              <a:spcBef>
                <a:spcPts val="0"/>
              </a:spcBef>
              <a:spcAft>
                <a:spcPts val="0"/>
              </a:spcAft>
              <a:buSzPts val="7200"/>
              <a:buNone/>
              <a:defRPr sz="9587"/>
            </a:lvl6pPr>
            <a:lvl7pPr lvl="6" algn="ctr" rtl="0">
              <a:spcBef>
                <a:spcPts val="0"/>
              </a:spcBef>
              <a:spcAft>
                <a:spcPts val="0"/>
              </a:spcAft>
              <a:buSzPts val="7200"/>
              <a:buNone/>
              <a:defRPr sz="9587"/>
            </a:lvl7pPr>
            <a:lvl8pPr lvl="7" algn="ctr" rtl="0">
              <a:spcBef>
                <a:spcPts val="0"/>
              </a:spcBef>
              <a:spcAft>
                <a:spcPts val="0"/>
              </a:spcAft>
              <a:buSzPts val="7200"/>
              <a:buNone/>
              <a:defRPr sz="9587"/>
            </a:lvl8pPr>
            <a:lvl9pPr lvl="8" algn="ctr" rtl="0">
              <a:spcBef>
                <a:spcPts val="0"/>
              </a:spcBef>
              <a:spcAft>
                <a:spcPts val="0"/>
              </a:spcAft>
              <a:buSzPts val="7200"/>
              <a:buNone/>
              <a:defRPr sz="9587"/>
            </a:lvl9pPr>
          </a:lstStyle>
          <a:p>
            <a:r>
              <a:t>xx%</a:t>
            </a:r>
          </a:p>
        </p:txBody>
      </p:sp>
      <p:sp>
        <p:nvSpPr>
          <p:cNvPr id="84" name="Google Shape;84;p3"/>
          <p:cNvSpPr txBox="1">
            <a:spLocks noGrp="1"/>
          </p:cNvSpPr>
          <p:nvPr>
            <p:ph type="subTitle" idx="1"/>
          </p:nvPr>
        </p:nvSpPr>
        <p:spPr>
          <a:xfrm>
            <a:off x="1560566" y="4727534"/>
            <a:ext cx="5688000" cy="712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3"/>
          <p:cNvSpPr/>
          <p:nvPr/>
        </p:nvSpPr>
        <p:spPr>
          <a:xfrm flipH="1">
            <a:off x="480565" y="4664901"/>
            <a:ext cx="145700" cy="152700"/>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86" name="Google Shape;86;p3"/>
          <p:cNvSpPr/>
          <p:nvPr/>
        </p:nvSpPr>
        <p:spPr>
          <a:xfrm flipH="1">
            <a:off x="6719631" y="606585"/>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87" name="Google Shape;87;p3"/>
          <p:cNvSpPr/>
          <p:nvPr/>
        </p:nvSpPr>
        <p:spPr>
          <a:xfrm flipH="1">
            <a:off x="10853964" y="603167"/>
            <a:ext cx="116800" cy="114300"/>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88" name="Google Shape;88;p3"/>
          <p:cNvSpPr/>
          <p:nvPr/>
        </p:nvSpPr>
        <p:spPr>
          <a:xfrm flipH="1">
            <a:off x="903698" y="2768119"/>
            <a:ext cx="94533" cy="94433"/>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89" name="Google Shape;89;p3"/>
          <p:cNvSpPr/>
          <p:nvPr/>
        </p:nvSpPr>
        <p:spPr>
          <a:xfrm flipH="1">
            <a:off x="7160664" y="5792035"/>
            <a:ext cx="451467" cy="391433"/>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90" name="Google Shape;90;p3"/>
          <p:cNvSpPr/>
          <p:nvPr/>
        </p:nvSpPr>
        <p:spPr>
          <a:xfrm flipH="1">
            <a:off x="11184331" y="6183452"/>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91" name="Google Shape;91;p3"/>
          <p:cNvSpPr/>
          <p:nvPr/>
        </p:nvSpPr>
        <p:spPr>
          <a:xfrm flipH="1">
            <a:off x="840231" y="506752"/>
            <a:ext cx="429234" cy="414533"/>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121745" tIns="121745" rIns="121745" bIns="12174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grpSp>
        <p:nvGrpSpPr>
          <p:cNvPr id="92" name="Google Shape;92;p3"/>
          <p:cNvGrpSpPr/>
          <p:nvPr/>
        </p:nvGrpSpPr>
        <p:grpSpPr>
          <a:xfrm>
            <a:off x="4759264" y="1738318"/>
            <a:ext cx="706533" cy="199133"/>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5" name="Google Shape;95;p3"/>
          <p:cNvGrpSpPr/>
          <p:nvPr/>
        </p:nvGrpSpPr>
        <p:grpSpPr>
          <a:xfrm flipH="1">
            <a:off x="3745614" y="6290901"/>
            <a:ext cx="775100" cy="225967"/>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087940" rtl="0" eaLnBrk="1" fontAlgn="auto" latinLnBrk="0" hangingPunct="1">
                <a:lnSpc>
                  <a:spcPct val="100000"/>
                </a:lnSpc>
                <a:spcBef>
                  <a:spcPts val="0"/>
                </a:spcBef>
                <a:spcAft>
                  <a:spcPts val="0"/>
                </a:spcAft>
                <a:buClrTx/>
                <a:buSzTx/>
                <a:buFontTx/>
                <a:buNone/>
                <a:tabLst/>
                <a:defRPr/>
              </a:pPr>
              <a:endParaRPr kumimoji="0" sz="3862"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753290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AE56-38EB-02A1-E77F-9110E9AFA4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0C7098-34C1-A384-7E5A-2D24FA1B3F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5959AF-21A9-AEDF-FE2E-EA84AF887C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F25BE1-471F-4B7F-B4D5-903C9C2453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F14B85-85CE-7DB3-71CC-DDBA59B99A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222BF8A-742D-2858-D0FC-8E8F8C3E97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0DA13-281B-491D-A840-C70C530D5F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5552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C9564-FB66-32CB-612A-2B7087D8B4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A3F784-BB7D-562C-EE9C-9130CED3C0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6D470-0CA4-406B-5F98-417A4D1967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F25BE1-471F-4B7F-B4D5-903C9C2453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9F8275-A233-787A-9EA9-1F530F4BF9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3BDB46-D7E3-6E5D-DF10-0FD1172F34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0DA13-281B-491D-A840-C70C530D5F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06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2C1F9-3275-6533-8D38-D7FD4042F7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AE3D0F-13A0-F7C1-C669-8A63247520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917937-19FF-8CCC-0397-71FA88C7DF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F25BE1-471F-4B7F-B4D5-903C9C2453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E511A4-CBDF-2B19-334A-68367F0B1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E6A6489-EFFE-4825-31A8-26B7258BB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0DA13-281B-491D-A840-C70C530D5F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99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6418C-6F66-5D27-8640-26B9B0D5A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43784-9A04-3E7B-22D9-4417974BC9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637D80-EF84-3A2B-80FF-4774B78D8E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DBC7B4-109E-B4D7-B595-4EB3279E47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F25BE1-471F-4B7F-B4D5-903C9C2453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7433FFD-C794-52CD-C2D8-C99352B17E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11849C2-57F0-159C-ABCA-532B864A34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0DA13-281B-491D-A840-C70C530D5F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6118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3C3-E520-7444-6388-B14C06BE10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761279-0DB4-B77B-14E3-AA1880FA3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F58C76-9FEC-FB32-791D-D4AE0195FA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18D476-25E7-1F3C-74AE-EA13CBB6C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CBE9D7-79CD-63F9-E42E-CC09C88B61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3349E4-1466-0C7A-B1E9-2CEB12DFC8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F25BE1-471F-4B7F-B4D5-903C9C2453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3052963-0F20-7371-E1B5-00D49503C1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84774312-8E99-E7D7-0036-1124E8E76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0DA13-281B-491D-A840-C70C530D5F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720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7FE1-5243-D0EB-3F6F-95DDBD7929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4BC24B-21D6-B398-DB23-06BDE2BC75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F25BE1-471F-4B7F-B4D5-903C9C2453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E09A67A-00C1-FCB2-C464-0F5CC02F3F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1FE7C14-A6BF-C5A2-EE85-2B4952E286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0DA13-281B-491D-A840-C70C530D5F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673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2F7445-834D-603A-84D3-80718A1AA8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F25BE1-471F-4B7F-B4D5-903C9C2453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496D019-90BF-E5C4-3EF9-A15B5C19E8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0808835-D0EB-39C0-BEDC-F1E40B974F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0DA13-281B-491D-A840-C70C530D5F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8095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D892-DE61-B5FD-636B-79D585521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D85ACC-7841-C95C-3C12-CEA69B7B6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3967BA-0D44-31A6-056F-020860C9D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1C94A-7B2E-A525-DC8A-ECDE1F74A2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F25BE1-471F-4B7F-B4D5-903C9C2453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D230214-E23F-327D-179F-49BF9817B1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5727420-6160-6273-A75D-329A74EFB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0DA13-281B-491D-A840-C70C530D5F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0993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4F3F-78B3-1441-C83D-222187C426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2E1F7A-628F-90DF-57B5-9F7F63E77E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60FFB7-7715-E47E-533D-18528680E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AFBEA7-E125-01FA-CA4E-1B07875DBF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F25BE1-471F-4B7F-B4D5-903C9C2453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28A3D5E-05F1-4497-BCD1-CAD97493F9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4B18811-FD8C-89C6-9006-2039668D20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0DA13-281B-491D-A840-C70C530D5F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451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DF5E7-CE5D-914A-E17B-CF889C51C6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5D6C95-B985-0E56-FAC9-6F317CE35D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6F44E-41F0-15ED-0B5A-7A005BA20B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F25BE1-471F-4B7F-B4D5-903C9C2453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DD3D03-7711-82AD-1808-5485C3E661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DEA0FD-DA4F-E2CB-2B85-782B0DA83C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0DA13-281B-491D-A840-C70C530D5F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3385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C16FCC-8909-7CE8-C6AB-DBEA838BCB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FA217C-85FE-44AE-8853-4601ED201C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33F22-611D-E1BF-CDD7-E6C283BAEE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F25BE1-471F-4B7F-B4D5-903C9C2453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4F588AD-E575-28B7-ECA2-1FF12DF887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C71948-B4D0-5EE8-AE16-3C80DC3E0B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0DA13-281B-491D-A840-C70C530D5F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11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34445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pPr defTabSz="1087940"/>
            <a:fld id="{774B3276-3901-471F-8285-C92A8E75787C}" type="datetimeFigureOut">
              <a:rPr lang="en-US" smtClean="0">
                <a:solidFill>
                  <a:prstClr val="black">
                    <a:tint val="75000"/>
                  </a:prstClr>
                </a:solidFill>
              </a:rPr>
              <a:pPr defTabSz="1087940"/>
              <a:t>3/17/2025</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pPr defTabSz="10879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71226568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677FE9-40E7-09F7-C965-965A301B32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43EA85-CA1E-E9AD-65BD-21EB38725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24F89-2C8F-13BB-01CD-33181EF084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F25BE1-471F-4B7F-B4D5-903C9C24531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FA0A9B5-BBFB-08CC-EFD1-F7B2C7D663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4547EB7-03B7-8F01-E02C-37FA6330E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B20DA13-281B-491D-A840-C70C530D5F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84474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53.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jpg"/><Relationship Id="rId7"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3.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23.xml"/><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21.xml"/><Relationship Id="rId10" Type="http://schemas.openxmlformats.org/officeDocument/2006/relationships/slide" Target="slide26.xml"/><Relationship Id="rId4" Type="http://schemas.openxmlformats.org/officeDocument/2006/relationships/slide" Target="slide20.xml"/><Relationship Id="rId9" Type="http://schemas.openxmlformats.org/officeDocument/2006/relationships/slide" Target="slide25.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slide" Target="slide27.xml"/><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0526" y="38885"/>
            <a:ext cx="10287000" cy="1200329"/>
          </a:xfrm>
          <a:prstGeom prst="rect">
            <a:avLst/>
          </a:prstGeom>
          <a:noFill/>
        </p:spPr>
        <p:txBody>
          <a:bodyPr wrap="square" rtlCol="0">
            <a:spAutoFit/>
          </a:bodyPr>
          <a:lstStyle/>
          <a:p>
            <a:pPr algn="ctr"/>
            <a:r>
              <a:rPr lang="en-US" sz="3600" b="1" dirty="0" smtClean="0">
                <a:latin typeface="Times New Roman" panose="02020603050405020304" pitchFamily="18" charset="0"/>
                <a:cs typeface="Times New Roman" panose="02020603050405020304" pitchFamily="18" charset="0"/>
              </a:rPr>
              <a:t>SỞ GIÁO DỤC &amp; ĐÀO TẠO LÀO CAI</a:t>
            </a:r>
          </a:p>
          <a:p>
            <a:pPr algn="ctr"/>
            <a:r>
              <a:rPr lang="en-US" sz="3600" b="1" dirty="0" smtClean="0">
                <a:latin typeface="Times New Roman" panose="02020603050405020304" pitchFamily="18" charset="0"/>
                <a:cs typeface="Times New Roman" panose="02020603050405020304" pitchFamily="18" charset="0"/>
              </a:rPr>
              <a:t>PHÒNG GIÁO DỤC &amp; ĐÀO TẠO BÁT XÁT</a:t>
            </a:r>
            <a:endParaRPr lang="en-US" sz="3600" b="1" dirty="0">
              <a:latin typeface="Times New Roman" panose="02020603050405020304" pitchFamily="18" charset="0"/>
              <a:cs typeface="Times New Roman" panose="02020603050405020304" pitchFamily="18" charset="0"/>
            </a:endParaRPr>
          </a:p>
        </p:txBody>
      </p:sp>
      <p:sp>
        <p:nvSpPr>
          <p:cNvPr id="6" name="Rectangle 5"/>
          <p:cNvSpPr/>
          <p:nvPr/>
        </p:nvSpPr>
        <p:spPr>
          <a:xfrm>
            <a:off x="2000849" y="1332053"/>
            <a:ext cx="8790163" cy="2585323"/>
          </a:xfrm>
          <a:prstGeom prst="rect">
            <a:avLst/>
          </a:prstGeom>
          <a:noFill/>
        </p:spPr>
        <p:txBody>
          <a:bodyPr wrap="none" lIns="91440" tIns="45720" rIns="91440" bIns="45720">
            <a:spAutoFit/>
          </a:bodyPr>
          <a:lstStyle/>
          <a:p>
            <a:pPr algn="ctr"/>
            <a:r>
              <a:rPr lang="en-US" sz="5400" b="1" dirty="0" smtClean="0">
                <a:ln w="22225">
                  <a:solidFill>
                    <a:srgbClr val="002060"/>
                  </a:solidFill>
                  <a:prstDash val="solid"/>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 THI </a:t>
            </a:r>
          </a:p>
          <a:p>
            <a:pPr algn="ctr"/>
            <a:r>
              <a:rPr lang="en-US" sz="5400" b="1" dirty="0" smtClean="0">
                <a:ln w="22225">
                  <a:solidFill>
                    <a:srgbClr val="002060"/>
                  </a:solidFill>
                  <a:prstDash val="solid"/>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 VIÊN DẠY GIỎI </a:t>
            </a:r>
          </a:p>
          <a:p>
            <a:pPr algn="ctr"/>
            <a:r>
              <a:rPr lang="en-US" sz="5400" b="1" dirty="0" smtClean="0">
                <a:ln w="22225">
                  <a:solidFill>
                    <a:srgbClr val="002060"/>
                  </a:solidFill>
                  <a:prstDash val="solid"/>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HỌC STEM CẤP TỈNH</a:t>
            </a:r>
            <a:endParaRPr lang="en-US" sz="5400" b="1" dirty="0">
              <a:ln w="22225">
                <a:solidFill>
                  <a:srgbClr val="002060"/>
                </a:solidFill>
                <a:prstDash val="solid"/>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2677228" y="5435831"/>
            <a:ext cx="7513596" cy="923330"/>
          </a:xfrm>
          <a:prstGeom prst="rect">
            <a:avLst/>
          </a:prstGeom>
          <a:noFill/>
        </p:spPr>
        <p:txBody>
          <a:bodyPr wrap="none" lIns="91440" tIns="45720" rIns="91440" bIns="45720">
            <a:spAutoFit/>
          </a:bodyPr>
          <a:lstStyle/>
          <a:p>
            <a:pPr algn="ctr"/>
            <a:r>
              <a:rPr lang="en-US" sz="54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 HỌC : 2023 - 2024</a:t>
            </a:r>
            <a:endParaRPr lang="en-US" sz="54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2000849" y="4146582"/>
            <a:ext cx="9037923" cy="1446550"/>
          </a:xfrm>
          <a:prstGeom prst="rect">
            <a:avLst/>
          </a:prstGeom>
          <a:noFill/>
        </p:spPr>
        <p:txBody>
          <a:bodyPr wrap="none" rtlCol="0">
            <a:spAutoFit/>
          </a:bodyPr>
          <a:lstStyle/>
          <a:p>
            <a:pPr algn="ctr"/>
            <a:r>
              <a:rPr lang="en-US" sz="4400" b="1" i="1" dirty="0" err="1" smtClean="0">
                <a:solidFill>
                  <a:srgbClr val="FF0000"/>
                </a:solidFill>
                <a:latin typeface="Times New Roman" panose="02020603050405020304" pitchFamily="18" charset="0"/>
                <a:cs typeface="Times New Roman" panose="02020603050405020304" pitchFamily="18" charset="0"/>
              </a:rPr>
              <a:t>Giáo</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viên</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Nguyễn</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Ngọc</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Quân</a:t>
            </a:r>
            <a:endParaRPr lang="en-US" sz="4400" b="1" i="1" dirty="0" smtClean="0">
              <a:solidFill>
                <a:srgbClr val="FF0000"/>
              </a:solidFill>
              <a:latin typeface="Times New Roman" panose="02020603050405020304" pitchFamily="18" charset="0"/>
              <a:cs typeface="Times New Roman" panose="02020603050405020304" pitchFamily="18" charset="0"/>
            </a:endParaRPr>
          </a:p>
          <a:p>
            <a:pPr algn="ctr"/>
            <a:r>
              <a:rPr lang="en-US" sz="4400" b="1" i="1" dirty="0" err="1" smtClean="0">
                <a:solidFill>
                  <a:srgbClr val="FF0000"/>
                </a:solidFill>
                <a:latin typeface="Times New Roman" panose="02020603050405020304" pitchFamily="18" charset="0"/>
                <a:cs typeface="Times New Roman" panose="02020603050405020304" pitchFamily="18" charset="0"/>
              </a:rPr>
              <a:t>Đơn</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vị</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Trường</a:t>
            </a:r>
            <a:r>
              <a:rPr lang="en-US" sz="4400" b="1" i="1" dirty="0" smtClean="0">
                <a:solidFill>
                  <a:srgbClr val="FF0000"/>
                </a:solidFill>
                <a:latin typeface="Times New Roman" panose="02020603050405020304" pitchFamily="18" charset="0"/>
                <a:cs typeface="Times New Roman" panose="02020603050405020304" pitchFamily="18" charset="0"/>
              </a:rPr>
              <a:t> PTDTBT TH </a:t>
            </a:r>
            <a:r>
              <a:rPr lang="en-US" sz="4400" b="1" i="1" dirty="0" err="1" smtClean="0">
                <a:solidFill>
                  <a:srgbClr val="FF0000"/>
                </a:solidFill>
                <a:latin typeface="Times New Roman" panose="02020603050405020304" pitchFamily="18" charset="0"/>
                <a:cs typeface="Times New Roman" panose="02020603050405020304" pitchFamily="18" charset="0"/>
              </a:rPr>
              <a:t>Cốc</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Mỳ</a:t>
            </a:r>
            <a:endParaRPr lang="en-US" sz="4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2270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016" t="21904" r="11484"/>
          <a:stretch/>
        </p:blipFill>
        <p:spPr>
          <a:xfrm>
            <a:off x="0" y="963386"/>
            <a:ext cx="4474029" cy="4898571"/>
          </a:xfrm>
          <a:prstGeom prst="rect">
            <a:avLst/>
          </a:prstGeom>
        </p:spPr>
      </p:pic>
      <p:sp>
        <p:nvSpPr>
          <p:cNvPr id="2" name="Rectangle 1"/>
          <p:cNvSpPr/>
          <p:nvPr/>
        </p:nvSpPr>
        <p:spPr>
          <a:xfrm>
            <a:off x="4588330" y="1926771"/>
            <a:ext cx="7396842" cy="5061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kern="0" dirty="0">
                <a:latin typeface="Times New Roman" panose="02020603050405020304" pitchFamily="18" charset="0"/>
                <a:ea typeface="Calibri" panose="020F0502020204030204" pitchFamily="34" charset="0"/>
              </a:rPr>
              <a:t>Kể tên các dạng địa hình có trong </a:t>
            </a:r>
            <a:r>
              <a:rPr lang="vi-VN" sz="3200" b="1" kern="0" dirty="0" smtClean="0">
                <a:latin typeface="Times New Roman" panose="02020603050405020304" pitchFamily="18" charset="0"/>
                <a:ea typeface="Calibri" panose="020F0502020204030204" pitchFamily="34" charset="0"/>
              </a:rPr>
              <a:t>hình</a:t>
            </a:r>
            <a:r>
              <a:rPr lang="en-US" sz="3200" b="1" kern="0" dirty="0" smtClean="0">
                <a:latin typeface="Times New Roman" panose="02020603050405020304" pitchFamily="18" charset="0"/>
                <a:ea typeface="Calibri" panose="020F0502020204030204" pitchFamily="34" charset="0"/>
              </a:rPr>
              <a:t> ?</a:t>
            </a:r>
            <a:endParaRPr lang="en-US" sz="3200" b="1" dirty="0"/>
          </a:p>
        </p:txBody>
      </p:sp>
      <p:sp>
        <p:nvSpPr>
          <p:cNvPr id="6" name="Rectangle 5"/>
          <p:cNvSpPr/>
          <p:nvPr/>
        </p:nvSpPr>
        <p:spPr>
          <a:xfrm>
            <a:off x="4588330" y="2740461"/>
            <a:ext cx="7396842" cy="15621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1" dirty="0" smtClean="0">
                <a:latin typeface="Times New Roman" panose="02020603050405020304" pitchFamily="18" charset="0"/>
                <a:cs typeface="Times New Roman" panose="02020603050405020304" pitchFamily="18" charset="0"/>
              </a:rPr>
              <a:t>T</a:t>
            </a:r>
            <a:r>
              <a:rPr lang="vi-VN" sz="3200" b="1" i="1" dirty="0" smtClean="0">
                <a:latin typeface="+mj-lt"/>
              </a:rPr>
              <a:t>rên </a:t>
            </a:r>
            <a:r>
              <a:rPr lang="vi-VN" sz="3200" b="1" i="1" dirty="0">
                <a:latin typeface="+mj-lt"/>
              </a:rPr>
              <a:t>bề mặt Trái </a:t>
            </a:r>
            <a:r>
              <a:rPr lang="vi-VN" sz="3200" b="1" i="1" dirty="0" smtClean="0">
                <a:latin typeface="+mj-lt"/>
              </a:rPr>
              <a:t>Đất</a:t>
            </a:r>
            <a:r>
              <a:rPr lang="en-US" sz="3200" b="1" i="1" dirty="0" smtClean="0">
                <a:latin typeface="+mj-lt"/>
              </a:rPr>
              <a:t> </a:t>
            </a:r>
            <a:r>
              <a:rPr lang="en-US" sz="3200" b="1" i="1" dirty="0" err="1" smtClean="0">
                <a:latin typeface="Times New Roman" panose="02020603050405020304" pitchFamily="18" charset="0"/>
                <a:cs typeface="Times New Roman" panose="02020603050405020304" pitchFamily="18" charset="0"/>
              </a:rPr>
              <a:t>có</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các</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dạng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địa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hình</a:t>
            </a:r>
            <a:r>
              <a:rPr lang="vi-VN" sz="3200" b="1" i="1" dirty="0" smtClean="0">
                <a:latin typeface="+mj-lt"/>
              </a:rPr>
              <a:t>: </a:t>
            </a:r>
            <a:r>
              <a:rPr lang="vi-VN" sz="3200" b="1" i="1" dirty="0">
                <a:latin typeface="+mj-lt"/>
              </a:rPr>
              <a:t>Núi</a:t>
            </a:r>
            <a:r>
              <a:rPr lang="vi-VN" sz="3200" b="1" i="1" dirty="0" smtClean="0">
                <a:latin typeface="+mj-lt"/>
              </a:rPr>
              <a:t>, </a:t>
            </a:r>
            <a:r>
              <a:rPr lang="vi-VN" sz="3200" b="1" i="1" dirty="0">
                <a:latin typeface="+mj-lt"/>
              </a:rPr>
              <a:t>đồi, cao nguyên, đồng bằng, sông, suối, </a:t>
            </a:r>
            <a:r>
              <a:rPr lang="vi-VN" sz="3200" b="1" i="1" dirty="0">
                <a:latin typeface="Times New Roman" panose="02020603050405020304" pitchFamily="18" charset="0"/>
                <a:cs typeface="Times New Roman" panose="02020603050405020304" pitchFamily="18" charset="0"/>
              </a:rPr>
              <a:t>hồ</a:t>
            </a:r>
            <a:r>
              <a:rPr lang="vi-VN" sz="3200" b="1" i="1" dirty="0">
                <a:latin typeface="+mj-lt"/>
              </a:rPr>
              <a:t>, biển, đại dương.</a:t>
            </a:r>
            <a:endParaRPr lang="en-US" sz="4800" b="1" dirty="0">
              <a:latin typeface="+mj-lt"/>
            </a:endParaRPr>
          </a:p>
        </p:txBody>
      </p:sp>
      <p:sp>
        <p:nvSpPr>
          <p:cNvPr id="7" name="TextBox 6"/>
          <p:cNvSpPr txBox="1"/>
          <p:nvPr/>
        </p:nvSpPr>
        <p:spPr>
          <a:xfrm>
            <a:off x="1472677" y="27632"/>
            <a:ext cx="9850997" cy="707886"/>
          </a:xfrm>
          <a:prstGeom prst="rect">
            <a:avLst/>
          </a:prstGeom>
          <a:noFill/>
        </p:spPr>
        <p:txBody>
          <a:bodyPr wrap="square" rtlCol="0">
            <a:spAutoFit/>
          </a:bodyPr>
          <a:lstStyle/>
          <a:p>
            <a:pPr lvl="0" algn="ctr">
              <a:defRPr/>
            </a:pPr>
            <a:r>
              <a:rPr lang="vi-VN" sz="4000" b="1" dirty="0">
                <a:latin typeface="+mj-lt"/>
              </a:rPr>
              <a:t>Tìm hiểu về các dạng địa hình trên Trái </a:t>
            </a:r>
            <a:r>
              <a:rPr lang="vi-VN" sz="4000" b="1" dirty="0" smtClean="0">
                <a:latin typeface="+mj-lt"/>
              </a:rPr>
              <a:t>Đất</a:t>
            </a:r>
            <a:endParaRPr kumimoji="0" lang="en-US" altLang="zh-CN" sz="6000" b="1" i="0" u="none" strike="noStrike" kern="1200" cap="none" spc="0" normalizeH="0" baseline="0" noProof="0" dirty="0">
              <a:ln>
                <a:noFill/>
              </a:ln>
              <a:solidFill>
                <a:srgbClr val="002060"/>
              </a:solidFill>
              <a:effectLst/>
              <a:uLnTx/>
              <a:uFillTx/>
              <a:latin typeface="+mj-lt"/>
              <a:ea typeface="Roboto Black" panose="02000000000000000000" pitchFamily="2" charset="0"/>
            </a:endParaRPr>
          </a:p>
        </p:txBody>
      </p:sp>
    </p:spTree>
    <p:extLst>
      <p:ext uri="{BB962C8B-B14F-4D97-AF65-F5344CB8AC3E}">
        <p14:creationId xmlns:p14="http://schemas.microsoft.com/office/powerpoint/2010/main" val="188968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188" y="771804"/>
            <a:ext cx="10515600" cy="494093"/>
          </a:xfrm>
        </p:spPr>
        <p:txBody>
          <a:bodyPr/>
          <a:lstStyle/>
          <a:p>
            <a:r>
              <a:rPr lang="en-US" b="1" dirty="0" err="1" smtClean="0">
                <a:solidFill>
                  <a:srgbClr val="0070C0"/>
                </a:solidFill>
                <a:latin typeface="Times New Roman" panose="02020603050405020304" pitchFamily="18" charset="0"/>
                <a:cs typeface="Times New Roman" panose="02020603050405020304" pitchFamily="18" charset="0"/>
              </a:rPr>
              <a:t>Em</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hãy</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gọi</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tên</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và</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chỉ</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ra</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điểm</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khác</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nhau</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giữa</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các</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địa</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hình</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sau</a:t>
            </a:r>
            <a:r>
              <a:rPr lang="en-US" b="1"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pic>
        <p:nvPicPr>
          <p:cNvPr id="9" name="Picture 8" descr="A cartoon of a magnifying glass&#10;&#10;Description automatically generated">
            <a:extLst>
              <a:ext uri="{FF2B5EF4-FFF2-40B4-BE49-F238E27FC236}">
                <a16:creationId xmlns:a16="http://schemas.microsoft.com/office/drawing/2014/main" id="{FD9FAB8B-FE16-4160-454C-F0D30CA64E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val="0"/>
              </a:ext>
            </a:extLst>
          </a:blip>
          <a:stretch>
            <a:fillRect/>
          </a:stretch>
        </p:blipFill>
        <p:spPr>
          <a:xfrm>
            <a:off x="-152950" y="-134954"/>
            <a:ext cx="1013360" cy="1013360"/>
          </a:xfrm>
          <a:prstGeom prst="rect">
            <a:avLst/>
          </a:prstGeom>
          <a:effectLst>
            <a:outerShdw blurRad="50800" dist="63500" dir="2700000" algn="tl" rotWithShape="0">
              <a:prstClr val="black">
                <a:alpha val="40000"/>
              </a:prstClr>
            </a:outerShdw>
          </a:effectLst>
        </p:spPr>
      </p:pic>
      <p:sp>
        <p:nvSpPr>
          <p:cNvPr id="7" name="TextBox 6">
            <a:extLst>
              <a:ext uri="{FF2B5EF4-FFF2-40B4-BE49-F238E27FC236}">
                <a16:creationId xmlns:a16="http://schemas.microsoft.com/office/drawing/2014/main" id="{A1DD2EDD-D345-5EFA-CEF7-FA335AFD71D7}"/>
              </a:ext>
            </a:extLst>
          </p:cNvPr>
          <p:cNvSpPr txBox="1"/>
          <p:nvPr/>
        </p:nvSpPr>
        <p:spPr>
          <a:xfrm>
            <a:off x="527437" y="5855518"/>
            <a:ext cx="532737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Núi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đỉnh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nhọn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sườn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dốc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A1DD2EDD-D345-5EFA-CEF7-FA335AFD71D7}"/>
              </a:ext>
            </a:extLst>
          </p:cNvPr>
          <p:cNvSpPr txBox="1"/>
          <p:nvPr/>
        </p:nvSpPr>
        <p:spPr>
          <a:xfrm>
            <a:off x="6281186" y="5855517"/>
            <a:ext cx="542650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đỉnh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sườn</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thoải.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472677" y="27632"/>
            <a:ext cx="9850997" cy="707886"/>
          </a:xfrm>
          <a:prstGeom prst="rect">
            <a:avLst/>
          </a:prstGeom>
          <a:noFill/>
        </p:spPr>
        <p:txBody>
          <a:bodyPr wrap="square" rtlCol="0">
            <a:spAutoFit/>
          </a:bodyPr>
          <a:lstStyle/>
          <a:p>
            <a:pPr lvl="0" algn="ctr">
              <a:defRPr/>
            </a:pPr>
            <a:r>
              <a:rPr lang="vi-VN" sz="4000" b="1" dirty="0">
                <a:latin typeface="+mj-lt"/>
              </a:rPr>
              <a:t>Tìm hiểu về các dạng địa hình trên Trái </a:t>
            </a:r>
            <a:r>
              <a:rPr lang="vi-VN" sz="4000" b="1" dirty="0" smtClean="0">
                <a:latin typeface="+mj-lt"/>
              </a:rPr>
              <a:t>Đất</a:t>
            </a:r>
            <a:endParaRPr kumimoji="0" lang="en-US" altLang="zh-CN" sz="6000" b="1" i="0" u="none" strike="noStrike" kern="1200" cap="none" spc="0" normalizeH="0" baseline="0" noProof="0" dirty="0">
              <a:ln>
                <a:noFill/>
              </a:ln>
              <a:solidFill>
                <a:srgbClr val="002060"/>
              </a:solidFill>
              <a:effectLst/>
              <a:uLnTx/>
              <a:uFillTx/>
              <a:latin typeface="+mj-lt"/>
              <a:ea typeface="Roboto Black" panose="02000000000000000000" pitchFamily="2"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4512" y="1429688"/>
            <a:ext cx="5663182" cy="4038339"/>
          </a:xfrm>
          <a:prstGeom prst="rect">
            <a:avLst/>
          </a:prstGeom>
        </p:spPr>
      </p:pic>
      <p:sp>
        <p:nvSpPr>
          <p:cNvPr id="15" name="TextBox 14"/>
          <p:cNvSpPr txBox="1"/>
          <p:nvPr/>
        </p:nvSpPr>
        <p:spPr>
          <a:xfrm>
            <a:off x="8876103" y="3299097"/>
            <a:ext cx="841897" cy="646331"/>
          </a:xfrm>
          <a:prstGeom prst="rect">
            <a:avLst/>
          </a:prstGeom>
          <a:noFill/>
        </p:spPr>
        <p:txBody>
          <a:bodyPr wrap="none" rtlCol="0">
            <a:spAutoFit/>
          </a:bodyPr>
          <a:lstStyle/>
          <a:p>
            <a:r>
              <a:rPr lang="en-US" sz="3600" b="1" dirty="0" err="1" smtClean="0">
                <a:solidFill>
                  <a:srgbClr val="FF0000"/>
                </a:solidFill>
              </a:rPr>
              <a:t>Đồi</a:t>
            </a:r>
            <a:endParaRPr lang="en-US" sz="3600" b="1" dirty="0">
              <a:solidFill>
                <a:srgbClr val="FF0000"/>
              </a:solidFill>
            </a:endParaRPr>
          </a:p>
        </p:txBody>
      </p:sp>
      <p:grpSp>
        <p:nvGrpSpPr>
          <p:cNvPr id="5" name="Group 4"/>
          <p:cNvGrpSpPr/>
          <p:nvPr/>
        </p:nvGrpSpPr>
        <p:grpSpPr>
          <a:xfrm>
            <a:off x="353730" y="1438744"/>
            <a:ext cx="5327373" cy="4038339"/>
            <a:chOff x="519188" y="1429688"/>
            <a:chExt cx="5327373" cy="4038339"/>
          </a:xfrm>
        </p:grpSpPr>
        <p:pic>
          <p:nvPicPr>
            <p:cNvPr id="11" name="Hình ảnh 4">
              <a:extLst>
                <a:ext uri="{FF2B5EF4-FFF2-40B4-BE49-F238E27FC236}">
                  <a16:creationId xmlns:a16="http://schemas.microsoft.com/office/drawing/2014/main" id="{042D328E-4998-8D0A-2E5A-F7B396F71A43}"/>
                </a:ext>
              </a:extLst>
            </p:cNvPr>
            <p:cNvPicPr>
              <a:picLocks noChangeAspect="1"/>
            </p:cNvPicPr>
            <p:nvPr/>
          </p:nvPicPr>
          <p:blipFill>
            <a:blip r:embed="rId7"/>
            <a:stretch>
              <a:fillRect/>
            </a:stretch>
          </p:blipFill>
          <p:spPr>
            <a:xfrm>
              <a:off x="519188" y="1429688"/>
              <a:ext cx="5327373" cy="4038339"/>
            </a:xfrm>
            <a:prstGeom prst="rect">
              <a:avLst/>
            </a:prstGeom>
          </p:spPr>
        </p:pic>
        <p:sp>
          <p:nvSpPr>
            <p:cNvPr id="4" name="TextBox 3"/>
            <p:cNvSpPr txBox="1"/>
            <p:nvPr/>
          </p:nvSpPr>
          <p:spPr>
            <a:xfrm>
              <a:off x="558723" y="1480156"/>
              <a:ext cx="420991" cy="584775"/>
            </a:xfrm>
            <a:prstGeom prst="rect">
              <a:avLst/>
            </a:prstGeom>
            <a:noFill/>
          </p:spPr>
          <p:txBody>
            <a:bodyPr wrap="square" rtlCol="0">
              <a:spAutoFit/>
            </a:bodyPr>
            <a:lstStyle/>
            <a:p>
              <a:r>
                <a:rPr lang="en-US" sz="3200" b="1" dirty="0" smtClean="0">
                  <a:solidFill>
                    <a:schemeClr val="bg1"/>
                  </a:solidFill>
                </a:rPr>
                <a:t>1</a:t>
              </a:r>
              <a:endParaRPr lang="en-US" sz="3200" b="1" dirty="0">
                <a:solidFill>
                  <a:schemeClr val="bg1"/>
                </a:solidFill>
              </a:endParaRPr>
            </a:p>
          </p:txBody>
        </p:sp>
      </p:grpSp>
      <p:sp>
        <p:nvSpPr>
          <p:cNvPr id="16" name="TextBox 15"/>
          <p:cNvSpPr txBox="1"/>
          <p:nvPr/>
        </p:nvSpPr>
        <p:spPr>
          <a:xfrm>
            <a:off x="2339608" y="2383997"/>
            <a:ext cx="851515" cy="646331"/>
          </a:xfrm>
          <a:prstGeom prst="rect">
            <a:avLst/>
          </a:prstGeom>
          <a:noFill/>
        </p:spPr>
        <p:txBody>
          <a:bodyPr wrap="none" rtlCol="0">
            <a:spAutoFit/>
          </a:bodyPr>
          <a:lstStyle/>
          <a:p>
            <a:r>
              <a:rPr lang="en-US" sz="3600" b="1" dirty="0" err="1" smtClean="0">
                <a:solidFill>
                  <a:srgbClr val="FF0000"/>
                </a:solidFill>
              </a:rPr>
              <a:t>Núi</a:t>
            </a:r>
            <a:endParaRPr lang="en-US" sz="3600" b="1" dirty="0">
              <a:solidFill>
                <a:srgbClr val="FF0000"/>
              </a:solidFill>
            </a:endParaRPr>
          </a:p>
        </p:txBody>
      </p:sp>
      <p:sp>
        <p:nvSpPr>
          <p:cNvPr id="17" name="TextBox 16"/>
          <p:cNvSpPr txBox="1"/>
          <p:nvPr/>
        </p:nvSpPr>
        <p:spPr>
          <a:xfrm>
            <a:off x="6070690" y="4892308"/>
            <a:ext cx="420991" cy="584775"/>
          </a:xfrm>
          <a:prstGeom prst="rect">
            <a:avLst/>
          </a:prstGeom>
          <a:noFill/>
        </p:spPr>
        <p:txBody>
          <a:bodyPr wrap="square" rtlCol="0">
            <a:spAutoFit/>
          </a:bodyPr>
          <a:lstStyle/>
          <a:p>
            <a:r>
              <a:rPr lang="en-US" sz="3200" b="1" dirty="0">
                <a:solidFill>
                  <a:schemeClr val="bg1"/>
                </a:solidFill>
              </a:rPr>
              <a:t>2</a:t>
            </a:r>
          </a:p>
        </p:txBody>
      </p:sp>
    </p:spTree>
    <p:extLst>
      <p:ext uri="{BB962C8B-B14F-4D97-AF65-F5344CB8AC3E}">
        <p14:creationId xmlns:p14="http://schemas.microsoft.com/office/powerpoint/2010/main" val="231909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0"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8" name="Picture 67" descr="A cartoon of a magnifying glass&#10;&#10;Description automatically generated">
            <a:extLst>
              <a:ext uri="{FF2B5EF4-FFF2-40B4-BE49-F238E27FC236}">
                <a16:creationId xmlns:a16="http://schemas.microsoft.com/office/drawing/2014/main" id="{FD9FAB8B-FE16-4160-454C-F0D30CA64E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val="0"/>
              </a:ext>
            </a:extLst>
          </a:blip>
          <a:stretch>
            <a:fillRect/>
          </a:stretch>
        </p:blipFill>
        <p:spPr>
          <a:xfrm>
            <a:off x="-54176" y="-79367"/>
            <a:ext cx="1013360" cy="1013360"/>
          </a:xfrm>
          <a:prstGeom prst="rect">
            <a:avLst/>
          </a:prstGeom>
          <a:effectLst>
            <a:outerShdw blurRad="50800" dist="63500" dir="2700000" algn="tl" rotWithShape="0">
              <a:prstClr val="black">
                <a:alpha val="40000"/>
              </a:prstClr>
            </a:outerShdw>
          </a:effectLst>
        </p:spPr>
      </p:pic>
      <p:sp>
        <p:nvSpPr>
          <p:cNvPr id="3" name="TextBox 2"/>
          <p:cNvSpPr txBox="1"/>
          <p:nvPr/>
        </p:nvSpPr>
        <p:spPr>
          <a:xfrm>
            <a:off x="519188" y="5412828"/>
            <a:ext cx="52355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Cao nguyên: </a:t>
            </a: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khá bằng phẳng, cao hơn đồng bằng.</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6348248" y="5307724"/>
            <a:ext cx="52355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phẳng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thấp</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Content Placeholder 2"/>
          <p:cNvSpPr txBox="1">
            <a:spLocks/>
          </p:cNvSpPr>
          <p:nvPr/>
        </p:nvSpPr>
        <p:spPr>
          <a:xfrm>
            <a:off x="519188" y="771804"/>
            <a:ext cx="10515600" cy="494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hãy</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gọi</a:t>
            </a:r>
            <a:r>
              <a:rPr kumimoji="0" lang="en-US" sz="28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tên</a:t>
            </a:r>
            <a:r>
              <a:rPr kumimoji="0" lang="en-US" sz="28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chỉ</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ra</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điểm</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khác</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nhau</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giữa</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địa</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1472677" y="27632"/>
            <a:ext cx="9850997" cy="707886"/>
          </a:xfrm>
          <a:prstGeom prst="rect">
            <a:avLst/>
          </a:prstGeom>
          <a:noFill/>
        </p:spPr>
        <p:txBody>
          <a:bodyPr wrap="square" rtlCol="0">
            <a:spAutoFit/>
          </a:bodyPr>
          <a:lstStyle/>
          <a:p>
            <a:pPr lvl="0" algn="ctr">
              <a:defRPr/>
            </a:pPr>
            <a:r>
              <a:rPr lang="vi-VN" sz="4000" b="1" dirty="0">
                <a:latin typeface="+mj-lt"/>
              </a:rPr>
              <a:t>Tìm hiểu về các dạng địa hình trên Trái </a:t>
            </a:r>
            <a:r>
              <a:rPr lang="vi-VN" sz="4000" b="1" dirty="0" smtClean="0">
                <a:latin typeface="+mj-lt"/>
              </a:rPr>
              <a:t>Đất</a:t>
            </a:r>
            <a:endParaRPr kumimoji="0" lang="en-US" altLang="zh-CN" sz="6000" b="1" i="0" u="none" strike="noStrike" kern="1200" cap="none" spc="0" normalizeH="0" baseline="0" noProof="0" dirty="0">
              <a:ln>
                <a:noFill/>
              </a:ln>
              <a:solidFill>
                <a:srgbClr val="002060"/>
              </a:solidFill>
              <a:effectLst/>
              <a:uLnTx/>
              <a:uFillTx/>
              <a:latin typeface="+mj-lt"/>
              <a:ea typeface="Roboto Black" panose="02000000000000000000" pitchFamily="2" charset="0"/>
            </a:endParaRPr>
          </a:p>
        </p:txBody>
      </p:sp>
      <p:grpSp>
        <p:nvGrpSpPr>
          <p:cNvPr id="2" name="Group 1"/>
          <p:cNvGrpSpPr/>
          <p:nvPr/>
        </p:nvGrpSpPr>
        <p:grpSpPr>
          <a:xfrm>
            <a:off x="519188" y="1504278"/>
            <a:ext cx="5450686" cy="3772391"/>
            <a:chOff x="519188" y="1504278"/>
            <a:chExt cx="5450686" cy="3772391"/>
          </a:xfrm>
        </p:grpSpPr>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2792"/>
            <a:stretch/>
          </p:blipFill>
          <p:spPr>
            <a:xfrm>
              <a:off x="519188" y="1504278"/>
              <a:ext cx="5450686" cy="3772391"/>
            </a:xfrm>
            <a:prstGeom prst="rect">
              <a:avLst/>
            </a:prstGeom>
          </p:spPr>
        </p:pic>
        <p:sp>
          <p:nvSpPr>
            <p:cNvPr id="12" name="TextBox 11"/>
            <p:cNvSpPr txBox="1"/>
            <p:nvPr/>
          </p:nvSpPr>
          <p:spPr>
            <a:xfrm>
              <a:off x="538193" y="1532293"/>
              <a:ext cx="420991" cy="584775"/>
            </a:xfrm>
            <a:prstGeom prst="rect">
              <a:avLst/>
            </a:prstGeom>
            <a:noFill/>
          </p:spPr>
          <p:txBody>
            <a:bodyPr wrap="square" rtlCol="0">
              <a:spAutoFit/>
            </a:bodyPr>
            <a:lstStyle/>
            <a:p>
              <a:r>
                <a:rPr lang="en-US" sz="3200" b="1" dirty="0" smtClean="0"/>
                <a:t>1</a:t>
              </a:r>
              <a:endParaRPr lang="en-US" sz="3200" b="1" dirty="0"/>
            </a:p>
          </p:txBody>
        </p:sp>
      </p:grpSp>
      <p:grpSp>
        <p:nvGrpSpPr>
          <p:cNvPr id="4" name="Group 3"/>
          <p:cNvGrpSpPr/>
          <p:nvPr/>
        </p:nvGrpSpPr>
        <p:grpSpPr>
          <a:xfrm>
            <a:off x="6229224" y="1432967"/>
            <a:ext cx="5473638" cy="3843702"/>
            <a:chOff x="6348248" y="1432967"/>
            <a:chExt cx="5473638" cy="3843702"/>
          </a:xfrm>
        </p:grpSpPr>
        <p:pic>
          <p:nvPicPr>
            <p:cNvPr id="13" name="Hình ảnh 10">
              <a:extLst>
                <a:ext uri="{FF2B5EF4-FFF2-40B4-BE49-F238E27FC236}">
                  <a16:creationId xmlns:a16="http://schemas.microsoft.com/office/drawing/2014/main" id="{026F1C0F-A462-AFE8-E0A7-966B7886727C}"/>
                </a:ext>
              </a:extLst>
            </p:cNvPr>
            <p:cNvPicPr>
              <a:picLocks noChangeAspect="1"/>
            </p:cNvPicPr>
            <p:nvPr/>
          </p:nvPicPr>
          <p:blipFill>
            <a:blip r:embed="rId6"/>
            <a:stretch>
              <a:fillRect/>
            </a:stretch>
          </p:blipFill>
          <p:spPr>
            <a:xfrm>
              <a:off x="6348248" y="1504278"/>
              <a:ext cx="5473638" cy="3772391"/>
            </a:xfrm>
            <a:prstGeom prst="rect">
              <a:avLst/>
            </a:prstGeom>
          </p:spPr>
        </p:pic>
        <p:sp>
          <p:nvSpPr>
            <p:cNvPr id="17" name="TextBox 16"/>
            <p:cNvSpPr txBox="1"/>
            <p:nvPr/>
          </p:nvSpPr>
          <p:spPr>
            <a:xfrm>
              <a:off x="6398175" y="1432967"/>
              <a:ext cx="420991" cy="584775"/>
            </a:xfrm>
            <a:prstGeom prst="rect">
              <a:avLst/>
            </a:prstGeom>
            <a:noFill/>
          </p:spPr>
          <p:txBody>
            <a:bodyPr wrap="square" rtlCol="0">
              <a:spAutoFit/>
            </a:bodyPr>
            <a:lstStyle/>
            <a:p>
              <a:r>
                <a:rPr lang="en-US" sz="3200" b="1" dirty="0">
                  <a:solidFill>
                    <a:schemeClr val="bg1"/>
                  </a:solidFill>
                </a:rPr>
                <a:t>2</a:t>
              </a:r>
            </a:p>
          </p:txBody>
        </p:sp>
      </p:grpSp>
      <p:sp>
        <p:nvSpPr>
          <p:cNvPr id="18" name="TextBox 17"/>
          <p:cNvSpPr txBox="1"/>
          <p:nvPr/>
        </p:nvSpPr>
        <p:spPr>
          <a:xfrm>
            <a:off x="748688" y="2708081"/>
            <a:ext cx="2167773" cy="584775"/>
          </a:xfrm>
          <a:prstGeom prst="rect">
            <a:avLst/>
          </a:prstGeom>
          <a:noFill/>
        </p:spPr>
        <p:txBody>
          <a:bodyPr wrap="none" rtlCol="0">
            <a:spAutoFit/>
          </a:bodyPr>
          <a:lstStyle/>
          <a:p>
            <a:r>
              <a:rPr lang="en-US" sz="3200" b="1" dirty="0" smtClean="0">
                <a:solidFill>
                  <a:schemeClr val="bg1"/>
                </a:solidFill>
              </a:rPr>
              <a:t>Cao </a:t>
            </a:r>
            <a:r>
              <a:rPr lang="en-US" sz="3200" b="1" dirty="0" err="1" smtClean="0">
                <a:solidFill>
                  <a:schemeClr val="bg1"/>
                </a:solidFill>
              </a:rPr>
              <a:t>nguyên</a:t>
            </a:r>
            <a:endParaRPr lang="en-US" sz="3200" b="1" dirty="0">
              <a:solidFill>
                <a:schemeClr val="bg1"/>
              </a:solidFill>
            </a:endParaRPr>
          </a:p>
        </p:txBody>
      </p:sp>
      <p:sp>
        <p:nvSpPr>
          <p:cNvPr id="19" name="TextBox 18"/>
          <p:cNvSpPr txBox="1"/>
          <p:nvPr/>
        </p:nvSpPr>
        <p:spPr>
          <a:xfrm>
            <a:off x="8278587" y="3292856"/>
            <a:ext cx="1782860" cy="523220"/>
          </a:xfrm>
          <a:prstGeom prst="rect">
            <a:avLst/>
          </a:prstGeom>
          <a:noFill/>
        </p:spPr>
        <p:txBody>
          <a:bodyPr wrap="none" rtlCol="0">
            <a:spAutoFit/>
          </a:bodyPr>
          <a:lstStyle/>
          <a:p>
            <a:r>
              <a:rPr lang="en-US" sz="2800" b="1" dirty="0" err="1" smtClean="0">
                <a:solidFill>
                  <a:schemeClr val="bg1"/>
                </a:solidFill>
              </a:rPr>
              <a:t>Đồng</a:t>
            </a:r>
            <a:r>
              <a:rPr lang="en-US" sz="2800" b="1" dirty="0" smtClean="0">
                <a:solidFill>
                  <a:schemeClr val="bg1"/>
                </a:solidFill>
              </a:rPr>
              <a:t> </a:t>
            </a:r>
            <a:r>
              <a:rPr lang="en-US" sz="2800" b="1" dirty="0" err="1" smtClean="0">
                <a:solidFill>
                  <a:schemeClr val="bg1"/>
                </a:solidFill>
              </a:rPr>
              <a:t>bằng</a:t>
            </a:r>
            <a:endParaRPr lang="en-US" sz="2800" b="1" dirty="0">
              <a:solidFill>
                <a:schemeClr val="bg1"/>
              </a:solidFill>
            </a:endParaRPr>
          </a:p>
        </p:txBody>
      </p:sp>
    </p:spTree>
    <p:extLst>
      <p:ext uri="{BB962C8B-B14F-4D97-AF65-F5344CB8AC3E}">
        <p14:creationId xmlns:p14="http://schemas.microsoft.com/office/powerpoint/2010/main" val="40443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68" name="Picture 67" descr="A cartoon of a magnifying glass&#10;&#10;Description automatically generated">
            <a:extLst>
              <a:ext uri="{FF2B5EF4-FFF2-40B4-BE49-F238E27FC236}">
                <a16:creationId xmlns:a16="http://schemas.microsoft.com/office/drawing/2014/main" id="{FD9FAB8B-FE16-4160-454C-F0D30CA64E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val="0"/>
              </a:ext>
            </a:extLst>
          </a:blip>
          <a:stretch>
            <a:fillRect/>
          </a:stretch>
        </p:blipFill>
        <p:spPr>
          <a:xfrm>
            <a:off x="-54176" y="-79367"/>
            <a:ext cx="1013360" cy="1013360"/>
          </a:xfrm>
          <a:prstGeom prst="rect">
            <a:avLst/>
          </a:prstGeom>
          <a:effectLst>
            <a:outerShdw blurRad="50800" dist="63500" dir="2700000" algn="tl" rotWithShape="0">
              <a:prstClr val="black">
                <a:alpha val="40000"/>
              </a:prstClr>
            </a:outerShdw>
          </a:effectLst>
        </p:spPr>
      </p:pic>
      <p:pic>
        <p:nvPicPr>
          <p:cNvPr id="13" name="Hình ảnh 9">
            <a:extLst>
              <a:ext uri="{FF2B5EF4-FFF2-40B4-BE49-F238E27FC236}">
                <a16:creationId xmlns:a16="http://schemas.microsoft.com/office/drawing/2014/main" id="{000387F2-DE45-52A4-72D8-EA88E618C6DC}"/>
              </a:ext>
            </a:extLst>
          </p:cNvPr>
          <p:cNvPicPr>
            <a:picLocks noChangeAspect="1"/>
          </p:cNvPicPr>
          <p:nvPr/>
        </p:nvPicPr>
        <p:blipFill>
          <a:blip r:embed="rId6"/>
          <a:stretch>
            <a:fillRect/>
          </a:stretch>
        </p:blipFill>
        <p:spPr>
          <a:xfrm>
            <a:off x="7910193" y="1245127"/>
            <a:ext cx="4059791" cy="3960960"/>
          </a:xfrm>
          <a:prstGeom prst="rect">
            <a:avLst/>
          </a:prstGeom>
        </p:spPr>
      </p:pic>
      <p:sp>
        <p:nvSpPr>
          <p:cNvPr id="3" name="TextBox 2"/>
          <p:cNvSpPr txBox="1"/>
          <p:nvPr/>
        </p:nvSpPr>
        <p:spPr>
          <a:xfrm>
            <a:off x="340024" y="5190572"/>
            <a:ext cx="72037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Sông</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suối</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chảy</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7876267" y="5190571"/>
            <a:ext cx="405979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Hồ</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trũng</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đọng</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Content Placeholder 2"/>
          <p:cNvSpPr txBox="1">
            <a:spLocks/>
          </p:cNvSpPr>
          <p:nvPr/>
        </p:nvSpPr>
        <p:spPr>
          <a:xfrm>
            <a:off x="519188" y="771804"/>
            <a:ext cx="10515600" cy="494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hãy</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gọi</a:t>
            </a:r>
            <a:r>
              <a:rPr kumimoji="0" lang="en-US" sz="28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tên</a:t>
            </a:r>
            <a:r>
              <a:rPr kumimoji="0" lang="en-US" sz="28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chỉ</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ra</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điểm</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khác</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nhau</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giữa</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địa</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1472677" y="27632"/>
            <a:ext cx="9850997" cy="707886"/>
          </a:xfrm>
          <a:prstGeom prst="rect">
            <a:avLst/>
          </a:prstGeom>
          <a:noFill/>
        </p:spPr>
        <p:txBody>
          <a:bodyPr wrap="square" rtlCol="0">
            <a:spAutoFit/>
          </a:bodyPr>
          <a:lstStyle/>
          <a:p>
            <a:pPr lvl="0" algn="ctr">
              <a:defRPr/>
            </a:pPr>
            <a:r>
              <a:rPr lang="vi-VN" sz="4000" b="1" dirty="0">
                <a:latin typeface="+mj-lt"/>
              </a:rPr>
              <a:t>Tìm hiểu về các dạng địa hình trên Trái </a:t>
            </a:r>
            <a:r>
              <a:rPr lang="vi-VN" sz="4000" b="1" dirty="0" smtClean="0">
                <a:latin typeface="+mj-lt"/>
              </a:rPr>
              <a:t>Đất</a:t>
            </a:r>
            <a:endParaRPr kumimoji="0" lang="en-US" altLang="zh-CN" sz="6000" b="1" i="0" u="none" strike="noStrike" kern="1200" cap="none" spc="0" normalizeH="0" baseline="0" noProof="0" dirty="0">
              <a:ln>
                <a:noFill/>
              </a:ln>
              <a:solidFill>
                <a:srgbClr val="002060"/>
              </a:solidFill>
              <a:effectLst/>
              <a:uLnTx/>
              <a:uFillTx/>
              <a:latin typeface="+mj-lt"/>
              <a:ea typeface="Roboto Black" panose="02000000000000000000" pitchFamily="2"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6828" y="1229610"/>
            <a:ext cx="3739243" cy="396096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78" y="1229610"/>
            <a:ext cx="3896632" cy="3960961"/>
          </a:xfrm>
          <a:prstGeom prst="rect">
            <a:avLst/>
          </a:prstGeom>
        </p:spPr>
      </p:pic>
      <p:sp>
        <p:nvSpPr>
          <p:cNvPr id="7" name="TextBox 6"/>
          <p:cNvSpPr txBox="1"/>
          <p:nvPr/>
        </p:nvSpPr>
        <p:spPr>
          <a:xfrm>
            <a:off x="2155372" y="4016829"/>
            <a:ext cx="909223" cy="523220"/>
          </a:xfrm>
          <a:prstGeom prst="rect">
            <a:avLst/>
          </a:prstGeom>
          <a:noFill/>
        </p:spPr>
        <p:txBody>
          <a:bodyPr wrap="none" rtlCol="0">
            <a:spAutoFit/>
          </a:bodyPr>
          <a:lstStyle/>
          <a:p>
            <a:r>
              <a:rPr lang="en-US" sz="2800" b="1" dirty="0" err="1" smtClean="0">
                <a:solidFill>
                  <a:srgbClr val="FF0000"/>
                </a:solidFill>
              </a:rPr>
              <a:t>Sông</a:t>
            </a:r>
            <a:endParaRPr lang="en-US" sz="2800" b="1" dirty="0">
              <a:solidFill>
                <a:srgbClr val="FF0000"/>
              </a:solidFill>
            </a:endParaRPr>
          </a:p>
        </p:txBody>
      </p:sp>
      <p:sp>
        <p:nvSpPr>
          <p:cNvPr id="15" name="TextBox 14"/>
          <p:cNvSpPr txBox="1"/>
          <p:nvPr/>
        </p:nvSpPr>
        <p:spPr>
          <a:xfrm>
            <a:off x="5122255" y="3990243"/>
            <a:ext cx="827471" cy="523220"/>
          </a:xfrm>
          <a:prstGeom prst="rect">
            <a:avLst/>
          </a:prstGeom>
          <a:noFill/>
        </p:spPr>
        <p:txBody>
          <a:bodyPr wrap="none" rtlCol="0">
            <a:spAutoFit/>
          </a:bodyPr>
          <a:lstStyle/>
          <a:p>
            <a:r>
              <a:rPr lang="en-US" sz="2800" b="1" dirty="0" err="1" smtClean="0">
                <a:solidFill>
                  <a:srgbClr val="FF0000"/>
                </a:solidFill>
              </a:rPr>
              <a:t>Suối</a:t>
            </a:r>
            <a:endParaRPr lang="en-US" sz="2800" b="1" dirty="0">
              <a:solidFill>
                <a:srgbClr val="FF0000"/>
              </a:solidFill>
            </a:endParaRPr>
          </a:p>
        </p:txBody>
      </p:sp>
      <p:sp>
        <p:nvSpPr>
          <p:cNvPr id="16" name="TextBox 15"/>
          <p:cNvSpPr txBox="1"/>
          <p:nvPr/>
        </p:nvSpPr>
        <p:spPr>
          <a:xfrm>
            <a:off x="9329058" y="3493609"/>
            <a:ext cx="603050" cy="523220"/>
          </a:xfrm>
          <a:prstGeom prst="rect">
            <a:avLst/>
          </a:prstGeom>
          <a:noFill/>
        </p:spPr>
        <p:txBody>
          <a:bodyPr wrap="none" rtlCol="0">
            <a:spAutoFit/>
          </a:bodyPr>
          <a:lstStyle/>
          <a:p>
            <a:r>
              <a:rPr lang="en-US" sz="2800" b="1" dirty="0" err="1" smtClean="0">
                <a:solidFill>
                  <a:srgbClr val="FF0000"/>
                </a:solidFill>
              </a:rPr>
              <a:t>Hồ</a:t>
            </a:r>
            <a:endParaRPr lang="en-US" sz="2800" b="1" dirty="0">
              <a:solidFill>
                <a:srgbClr val="FF0000"/>
              </a:solidFill>
            </a:endParaRPr>
          </a:p>
        </p:txBody>
      </p:sp>
      <p:sp>
        <p:nvSpPr>
          <p:cNvPr id="2" name="TextBox 1"/>
          <p:cNvSpPr txBox="1"/>
          <p:nvPr/>
        </p:nvSpPr>
        <p:spPr>
          <a:xfrm>
            <a:off x="152795" y="1269001"/>
            <a:ext cx="418704" cy="646331"/>
          </a:xfrm>
          <a:prstGeom prst="rect">
            <a:avLst/>
          </a:prstGeom>
          <a:noFill/>
        </p:spPr>
        <p:txBody>
          <a:bodyPr wrap="none" rtlCol="0">
            <a:spAutoFit/>
          </a:bodyPr>
          <a:lstStyle/>
          <a:p>
            <a:r>
              <a:rPr lang="en-US" sz="3600" b="1" dirty="0" smtClean="0">
                <a:solidFill>
                  <a:schemeClr val="bg1"/>
                </a:solidFill>
              </a:rPr>
              <a:t>1</a:t>
            </a:r>
            <a:endParaRPr lang="en-US" sz="3600" b="1" dirty="0">
              <a:solidFill>
                <a:schemeClr val="bg1"/>
              </a:solidFill>
            </a:endParaRPr>
          </a:p>
        </p:txBody>
      </p:sp>
      <p:sp>
        <p:nvSpPr>
          <p:cNvPr id="17" name="TextBox 16"/>
          <p:cNvSpPr txBox="1"/>
          <p:nvPr/>
        </p:nvSpPr>
        <p:spPr>
          <a:xfrm>
            <a:off x="4052752" y="1302183"/>
            <a:ext cx="418704" cy="646331"/>
          </a:xfrm>
          <a:prstGeom prst="rect">
            <a:avLst/>
          </a:prstGeom>
          <a:noFill/>
        </p:spPr>
        <p:txBody>
          <a:bodyPr wrap="none" rtlCol="0">
            <a:spAutoFit/>
          </a:bodyPr>
          <a:lstStyle/>
          <a:p>
            <a:r>
              <a:rPr lang="en-US" sz="3600" b="1" dirty="0">
                <a:solidFill>
                  <a:schemeClr val="bg1"/>
                </a:solidFill>
              </a:rPr>
              <a:t>2</a:t>
            </a:r>
          </a:p>
        </p:txBody>
      </p:sp>
      <p:sp>
        <p:nvSpPr>
          <p:cNvPr id="18" name="TextBox 17"/>
          <p:cNvSpPr txBox="1"/>
          <p:nvPr/>
        </p:nvSpPr>
        <p:spPr>
          <a:xfrm>
            <a:off x="11323674" y="1262929"/>
            <a:ext cx="418704" cy="646331"/>
          </a:xfrm>
          <a:prstGeom prst="rect">
            <a:avLst/>
          </a:prstGeom>
          <a:noFill/>
        </p:spPr>
        <p:txBody>
          <a:bodyPr wrap="none" rtlCol="0">
            <a:spAutoFit/>
          </a:bodyPr>
          <a:lstStyle/>
          <a:p>
            <a:r>
              <a:rPr lang="en-US" sz="3600" b="1" dirty="0">
                <a:solidFill>
                  <a:schemeClr val="bg1"/>
                </a:solidFill>
              </a:rPr>
              <a:t>3</a:t>
            </a:r>
          </a:p>
        </p:txBody>
      </p:sp>
    </p:spTree>
    <p:extLst>
      <p:ext uri="{BB962C8B-B14F-4D97-AF65-F5344CB8AC3E}">
        <p14:creationId xmlns:p14="http://schemas.microsoft.com/office/powerpoint/2010/main" val="310336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7"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87930"/>
            <a:ext cx="12192000" cy="1323439"/>
          </a:xfrm>
          <a:prstGeom prst="rect">
            <a:avLst/>
          </a:prstGeom>
        </p:spPr>
        <p:txBody>
          <a:bodyPr wrap="square">
            <a:spAutoFit/>
          </a:bodyPr>
          <a:lstStyle/>
          <a:p>
            <a:pPr algn="just"/>
            <a:r>
              <a:rPr lang="en-US" sz="4000" i="1" kern="0" dirty="0" smtClean="0">
                <a:latin typeface="Times New Roman" panose="02020603050405020304" pitchFamily="18" charset="0"/>
                <a:ea typeface="Calibri" panose="020F0502020204030204" pitchFamily="34" charset="0"/>
              </a:rPr>
              <a:t>K</a:t>
            </a:r>
            <a:r>
              <a:rPr lang="vi-VN" sz="4000" i="1" kern="0" dirty="0" smtClean="0">
                <a:latin typeface="Times New Roman" panose="02020603050405020304" pitchFamily="18" charset="0"/>
                <a:ea typeface="Calibri" panose="020F0502020204030204" pitchFamily="34" charset="0"/>
              </a:rPr>
              <a:t>ể </a:t>
            </a:r>
            <a:r>
              <a:rPr lang="vi-VN" sz="4000" i="1" kern="0" dirty="0">
                <a:latin typeface="Times New Roman" panose="02020603050405020304" pitchFamily="18" charset="0"/>
                <a:ea typeface="Calibri" panose="020F0502020204030204" pitchFamily="34" charset="0"/>
              </a:rPr>
              <a:t>tên một số biển, hồ, sông, suối, núi, đồi, cao nguyên, đồng bằng mà em biết.</a:t>
            </a:r>
            <a:endParaRPr lang="en-US" sz="4800" i="1" dirty="0"/>
          </a:p>
        </p:txBody>
      </p:sp>
      <p:sp>
        <p:nvSpPr>
          <p:cNvPr id="5" name="TextBox 4"/>
          <p:cNvSpPr txBox="1"/>
          <p:nvPr/>
        </p:nvSpPr>
        <p:spPr>
          <a:xfrm>
            <a:off x="1309391" y="272561"/>
            <a:ext cx="9850997" cy="707886"/>
          </a:xfrm>
          <a:prstGeom prst="rect">
            <a:avLst/>
          </a:prstGeom>
          <a:noFill/>
        </p:spPr>
        <p:txBody>
          <a:bodyPr wrap="square" rtlCol="0">
            <a:spAutoFit/>
          </a:bodyPr>
          <a:lstStyle/>
          <a:p>
            <a:pPr lvl="0" algn="ctr">
              <a:defRPr/>
            </a:pPr>
            <a:r>
              <a:rPr lang="vi-VN" sz="4000" b="1" dirty="0">
                <a:latin typeface="+mj-lt"/>
              </a:rPr>
              <a:t>Tìm hiểu về các dạng địa hình trên Trái </a:t>
            </a:r>
            <a:r>
              <a:rPr lang="vi-VN" sz="4000" b="1" dirty="0" smtClean="0">
                <a:latin typeface="+mj-lt"/>
              </a:rPr>
              <a:t>Đất</a:t>
            </a:r>
            <a:endParaRPr kumimoji="0" lang="en-US" altLang="zh-CN" sz="6000" b="1" i="0" u="none" strike="noStrike" kern="1200" cap="none" spc="0" normalizeH="0" baseline="0" noProof="0" dirty="0">
              <a:ln>
                <a:noFill/>
              </a:ln>
              <a:solidFill>
                <a:srgbClr val="002060"/>
              </a:solidFill>
              <a:effectLst/>
              <a:uLnTx/>
              <a:uFillTx/>
              <a:latin typeface="+mj-lt"/>
              <a:ea typeface="Roboto Black" panose="02000000000000000000" pitchFamily="2" charset="0"/>
            </a:endParaRPr>
          </a:p>
        </p:txBody>
      </p:sp>
    </p:spTree>
    <p:extLst>
      <p:ext uri="{BB962C8B-B14F-4D97-AF65-F5344CB8AC3E}">
        <p14:creationId xmlns:p14="http://schemas.microsoft.com/office/powerpoint/2010/main" val="1792758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p:cNvSpPr txBox="1"/>
          <p:nvPr/>
        </p:nvSpPr>
        <p:spPr>
          <a:xfrm>
            <a:off x="1162434" y="276353"/>
            <a:ext cx="9850997" cy="707886"/>
          </a:xfrm>
          <a:prstGeom prst="rect">
            <a:avLst/>
          </a:prstGeom>
          <a:noFill/>
        </p:spPr>
        <p:txBody>
          <a:bodyPr wrap="square" rtlCol="0">
            <a:spAutoFit/>
          </a:bodyPr>
          <a:lstStyle/>
          <a:p>
            <a:pPr lvl="0" algn="ctr">
              <a:defRPr/>
            </a:pPr>
            <a:r>
              <a:rPr lang="vi-VN" sz="4000" b="1" dirty="0">
                <a:latin typeface="+mj-lt"/>
              </a:rPr>
              <a:t>Tìm hiểu về các dạng địa hình trên Trái </a:t>
            </a:r>
            <a:r>
              <a:rPr lang="vi-VN" sz="4000" b="1" dirty="0" smtClean="0">
                <a:latin typeface="+mj-lt"/>
              </a:rPr>
              <a:t>Đất</a:t>
            </a:r>
            <a:endParaRPr kumimoji="0" lang="en-US" altLang="zh-CN" sz="6000" b="1" i="0" u="none" strike="noStrike" kern="1200" cap="none" spc="0" normalizeH="0" baseline="0" noProof="0" dirty="0">
              <a:ln>
                <a:noFill/>
              </a:ln>
              <a:solidFill>
                <a:srgbClr val="002060"/>
              </a:solidFill>
              <a:effectLst/>
              <a:uLnTx/>
              <a:uFillTx/>
              <a:latin typeface="+mj-lt"/>
              <a:ea typeface="Roboto Black" panose="02000000000000000000" pitchFamily="2" charset="0"/>
            </a:endParaRPr>
          </a:p>
        </p:txBody>
      </p:sp>
      <p:pic>
        <p:nvPicPr>
          <p:cNvPr id="3" name="Cao nguyên mộc châu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764338"/>
          </a:xfrm>
          <a:prstGeom prst="rect">
            <a:avLst/>
          </a:prstGeom>
        </p:spPr>
      </p:pic>
    </p:spTree>
    <p:extLst>
      <p:ext uri="{BB962C8B-B14F-4D97-AF65-F5344CB8AC3E}">
        <p14:creationId xmlns:p14="http://schemas.microsoft.com/office/powerpoint/2010/main" val="1660280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27273">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7992" y="0"/>
            <a:ext cx="9850997" cy="707886"/>
          </a:xfrm>
          <a:prstGeom prst="rect">
            <a:avLst/>
          </a:prstGeom>
          <a:noFill/>
        </p:spPr>
        <p:txBody>
          <a:bodyPr wrap="square" rtlCol="0">
            <a:spAutoFit/>
          </a:bodyPr>
          <a:lstStyle/>
          <a:p>
            <a:pPr lvl="0" algn="ctr">
              <a:defRPr/>
            </a:pPr>
            <a:r>
              <a:rPr lang="vi-VN" sz="4000" b="1" dirty="0">
                <a:latin typeface="+mj-lt"/>
              </a:rPr>
              <a:t>Tìm hiểu về các dạng địa hình trên Trái </a:t>
            </a:r>
            <a:r>
              <a:rPr lang="vi-VN" sz="4000" b="1" dirty="0" smtClean="0">
                <a:latin typeface="+mj-lt"/>
              </a:rPr>
              <a:t>Đất</a:t>
            </a:r>
            <a:endParaRPr kumimoji="0" lang="en-US" altLang="zh-CN" sz="6000" b="1" i="0" u="none" strike="noStrike" kern="1200" cap="none" spc="0" normalizeH="0" baseline="0" noProof="0" dirty="0">
              <a:ln>
                <a:noFill/>
              </a:ln>
              <a:solidFill>
                <a:srgbClr val="002060"/>
              </a:solidFill>
              <a:effectLst/>
              <a:uLnTx/>
              <a:uFillTx/>
              <a:latin typeface="+mj-lt"/>
              <a:ea typeface="Roboto Black" panose="02000000000000000000"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971" y="707886"/>
            <a:ext cx="14418127" cy="6150113"/>
          </a:xfrm>
          <a:prstGeom prst="rect">
            <a:avLst/>
          </a:prstGeom>
        </p:spPr>
      </p:pic>
    </p:spTree>
    <p:extLst>
      <p:ext uri="{BB962C8B-B14F-4D97-AF65-F5344CB8AC3E}">
        <p14:creationId xmlns:p14="http://schemas.microsoft.com/office/powerpoint/2010/main" val="1845214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832758" y="532762"/>
            <a:ext cx="11005456" cy="646331"/>
          </a:xfrm>
          <a:prstGeom prst="rect">
            <a:avLst/>
          </a:prstGeom>
          <a:noFill/>
        </p:spPr>
        <p:txBody>
          <a:bodyPr wrap="square" rtlCol="0">
            <a:spAutoFit/>
          </a:bodyPr>
          <a:lstStyle/>
          <a:p>
            <a:pPr lvl="0" algn="ctr">
              <a:defRPr/>
            </a:pPr>
            <a:r>
              <a:rPr lang="vi-VN" altLang="zh-CN" sz="3600" b="1" dirty="0">
                <a:solidFill>
                  <a:srgbClr val="002060"/>
                </a:solidFill>
                <a:latin typeface="Roboto Black" panose="02000000000000000000" pitchFamily="2" charset="0"/>
                <a:ea typeface="Roboto Black" panose="02000000000000000000" pitchFamily="2" charset="0"/>
              </a:rPr>
              <a:t>XÁC ĐỊNH CÁC DẠNG ĐỊA HÌNH TRÊN TRÁI ĐẤT</a:t>
            </a:r>
            <a:endParaRPr kumimoji="0" lang="en-US" altLang="zh-CN" sz="36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1" name="WordArt 11"/>
          <p:cNvSpPr>
            <a:spLocks noChangeArrowheads="1" noChangeShapeType="1" noTextEdit="1"/>
          </p:cNvSpPr>
          <p:nvPr/>
        </p:nvSpPr>
        <p:spPr bwMode="auto">
          <a:xfrm>
            <a:off x="3962400" y="1986643"/>
            <a:ext cx="4114800" cy="1600200"/>
          </a:xfrm>
          <a:prstGeom prst="rect">
            <a:avLst/>
          </a:prstGeom>
        </p:spPr>
        <p:txBody>
          <a:bodyPr wrap="none" fromWordArt="1">
            <a:prstTxWarp prst="textPlain">
              <a:avLst>
                <a:gd name="adj" fmla="val 50000"/>
              </a:avLst>
            </a:prstTxWarp>
          </a:bodyPr>
          <a:lstStyle/>
          <a:p>
            <a:pPr algn="ctr"/>
            <a:r>
              <a:rPr lang="vi-VN" sz="4000" b="1"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cs typeface="Arial" panose="020B0604020202020204" pitchFamily="34" charset="0"/>
              </a:rPr>
              <a:t>TRÒ CHƠI</a:t>
            </a:r>
            <a:endParaRPr lang="en-US" sz="40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lt"/>
              <a:cs typeface="Arial" panose="020B0604020202020204" pitchFamily="34" charset="0"/>
            </a:endParaRPr>
          </a:p>
        </p:txBody>
      </p:sp>
      <p:sp>
        <p:nvSpPr>
          <p:cNvPr id="22" name="WordArt 12"/>
          <p:cNvSpPr>
            <a:spLocks noChangeArrowheads="1" noChangeShapeType="1" noTextEdit="1"/>
          </p:cNvSpPr>
          <p:nvPr/>
        </p:nvSpPr>
        <p:spPr bwMode="auto">
          <a:xfrm>
            <a:off x="2868385" y="3753820"/>
            <a:ext cx="6629400" cy="2397125"/>
          </a:xfrm>
          <a:prstGeom prst="rect">
            <a:avLst/>
          </a:prstGeom>
        </p:spPr>
        <p:txBody>
          <a:bodyPr wrap="none" fromWordArt="1">
            <a:prstTxWarp prst="textPlain">
              <a:avLst>
                <a:gd name="adj" fmla="val 50000"/>
              </a:avLst>
            </a:prstTxWarp>
          </a:bodyPr>
          <a:lstStyle/>
          <a:p>
            <a:pPr algn="ctr"/>
            <a:r>
              <a:rPr lang="en-US" sz="3600" b="1" kern="10" dirty="0" smtClean="0">
                <a:ln w="6600">
                  <a:solidFill>
                    <a:schemeClr val="accent2"/>
                  </a:solidFill>
                  <a:prstDash val="solid"/>
                </a:ln>
                <a:effectLst>
                  <a:outerShdw dist="38100" dir="2700000" algn="tl" rotWithShape="0">
                    <a:schemeClr val="accent2"/>
                  </a:outerShdw>
                </a:effectLst>
                <a:cs typeface="Arial" panose="020B0604020202020204" pitchFamily="34" charset="0"/>
              </a:rPr>
              <a:t>Ô CỬA BÍ MẬT</a:t>
            </a:r>
            <a:endParaRPr lang="en-US" sz="3600" b="1" kern="10" dirty="0">
              <a:ln w="6600">
                <a:solidFill>
                  <a:schemeClr val="accent2"/>
                </a:solidFill>
                <a:prstDash val="solid"/>
              </a:ln>
              <a:effectLst>
                <a:outerShdw dist="38100" dir="2700000" algn="tl" rotWithShape="0">
                  <a:schemeClr val="accent2"/>
                </a:outerShdw>
              </a:effectLst>
              <a:cs typeface="Arial" panose="020B0604020202020204" pitchFamily="34" charset="0"/>
            </a:endParaRPr>
          </a:p>
        </p:txBody>
      </p:sp>
    </p:spTree>
    <p:extLst>
      <p:ext uri="{BB962C8B-B14F-4D97-AF65-F5344CB8AC3E}">
        <p14:creationId xmlns:p14="http://schemas.microsoft.com/office/powerpoint/2010/main" val="377186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8"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amond(in)">
                                      <p:cBhvr>
                                        <p:cTn id="1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50LCACDFMNICA8H7U25CA03NX0VCAFV7T4MCAK2A4M3CA19P78DCA6JMEOMCA1OX4EVCAUN3PJLCA3XV3PMCAU6XVGCCALJG1SPCABX6R8PCAT95370CA52CH4FCAAFV2RACAHRS8MVCA7L5MP8CAZ8BEV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50429" y="212271"/>
            <a:ext cx="2643188" cy="29412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descr="50LCACDFMNICA8H7U25CA03NX0VCAFV7T4MCAK2A4M3CA19P78DCA6JMEOMCA1OX4EVCAUN3PJLCA3XV3PMCAU6XVGCCALJG1SPCABX6R8PCAT95370CA52CH4FCAAFV2RACAHRS8MVCA7L5MP8CAZ8BE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29" y="226559"/>
            <a:ext cx="2819400" cy="30297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50LCACDFMNICA8H7U25CA03NX0VCAFV7T4MCAK2A4M3CA19P78DCA6JMEOMCA1OX4EVCAUN3PJLCA3XV3PMCAU6XVGCCALJG1SPCABX6R8PCAT95370CA52CH4FCAAFV2RACAHRS8MVCA7L5MP8CAZ8BE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029" y="239485"/>
            <a:ext cx="2678564" cy="2886745"/>
          </a:xfrm>
          <a:prstGeom prst="rect">
            <a:avLst/>
          </a:prstGeom>
          <a:noFill/>
          <a:extLst>
            <a:ext uri="{909E8E84-426E-40DD-AFC4-6F175D3DCCD1}">
              <a14:hiddenFill xmlns:a14="http://schemas.microsoft.com/office/drawing/2010/main">
                <a:solidFill>
                  <a:srgbClr val="FFFFFF"/>
                </a:solidFill>
              </a14:hiddenFill>
            </a:ext>
          </a:extLst>
        </p:spPr>
      </p:pic>
      <p:sp>
        <p:nvSpPr>
          <p:cNvPr id="13" name="WordArt 11">
            <a:hlinkClick r:id="rId3" action="ppaction://hlinksldjump"/>
          </p:cNvPr>
          <p:cNvSpPr>
            <a:spLocks noChangeArrowheads="1" noChangeShapeType="1" noTextEdit="1"/>
          </p:cNvSpPr>
          <p:nvPr/>
        </p:nvSpPr>
        <p:spPr bwMode="auto">
          <a:xfrm>
            <a:off x="1251858" y="1302713"/>
            <a:ext cx="533400" cy="8442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smtClean="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1</a:t>
            </a:r>
            <a:endParaRPr lang="en-US" sz="3600" b="1" kern="10" dirty="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endParaRPr>
          </a:p>
        </p:txBody>
      </p:sp>
      <p:sp>
        <p:nvSpPr>
          <p:cNvPr id="14" name="WordArt 12">
            <a:hlinkClick r:id="rId4" action="ppaction://hlinksldjump"/>
          </p:cNvPr>
          <p:cNvSpPr>
            <a:spLocks noChangeArrowheads="1" noChangeShapeType="1" noTextEdit="1"/>
          </p:cNvSpPr>
          <p:nvPr/>
        </p:nvSpPr>
        <p:spPr bwMode="auto">
          <a:xfrm>
            <a:off x="4227543" y="1278739"/>
            <a:ext cx="762000" cy="789770"/>
          </a:xfrm>
          <a:prstGeom prst="rect">
            <a:avLst/>
          </a:prstGeom>
        </p:spPr>
        <p:txBody>
          <a:bodyPr wrap="none" fromWordArt="1">
            <a:prstTxWarp prst="textPlain">
              <a:avLst>
                <a:gd name="adj" fmla="val 50000"/>
              </a:avLst>
            </a:prstTxWarp>
          </a:bodyPr>
          <a:lstStyle/>
          <a:p>
            <a:pPr algn="ct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VnTime" panose="020B7200000000000000" pitchFamily="34" charset="0"/>
              </a:rPr>
              <a:t>2</a:t>
            </a:r>
          </a:p>
        </p:txBody>
      </p:sp>
      <p:sp>
        <p:nvSpPr>
          <p:cNvPr id="15" name="WordArt 13">
            <a:hlinkClick r:id="rId5" action="ppaction://hlinksldjump"/>
          </p:cNvPr>
          <p:cNvSpPr>
            <a:spLocks noChangeArrowheads="1" noChangeShapeType="1" noTextEdit="1"/>
          </p:cNvSpPr>
          <p:nvPr/>
        </p:nvSpPr>
        <p:spPr bwMode="auto">
          <a:xfrm>
            <a:off x="7250565" y="1240390"/>
            <a:ext cx="762000" cy="925937"/>
          </a:xfrm>
          <a:prstGeom prst="rect">
            <a:avLst/>
          </a:prstGeom>
        </p:spPr>
        <p:txBody>
          <a:bodyPr wrap="none" fromWordArt="1">
            <a:prstTxWarp prst="textPlain">
              <a:avLst>
                <a:gd name="adj" fmla="val 50000"/>
              </a:avLst>
            </a:prstTxWarp>
          </a:bodyPr>
          <a:lstStyle/>
          <a:p>
            <a:pPr algn="ct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panose="020B7200000000000000" pitchFamily="34" charset="0"/>
              </a:rPr>
              <a:t>3</a:t>
            </a:r>
          </a:p>
        </p:txBody>
      </p:sp>
      <p:pic>
        <p:nvPicPr>
          <p:cNvPr id="31" name="Picture 3" descr="50LCACDFMNICA8H7U25CA03NX0VCAFV7T4MCAK2A4M3CA19P78DCA6JMEOMCA1OX4EVCAUN3PJLCA3XV3PMCAU6XVGCCALJG1SPCABX6R8PCAT95370CA52CH4FCAAFV2RACAHRS8MVCA7L5MP8CAZ8BE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1479" y="232574"/>
            <a:ext cx="2819400" cy="3029720"/>
          </a:xfrm>
          <a:prstGeom prst="rect">
            <a:avLst/>
          </a:prstGeom>
          <a:noFill/>
          <a:extLst>
            <a:ext uri="{909E8E84-426E-40DD-AFC4-6F175D3DCCD1}">
              <a14:hiddenFill xmlns:a14="http://schemas.microsoft.com/office/drawing/2010/main">
                <a:solidFill>
                  <a:srgbClr val="FFFFFF"/>
                </a:solidFill>
              </a14:hiddenFill>
            </a:ext>
          </a:extLst>
        </p:spPr>
      </p:pic>
      <p:sp>
        <p:nvSpPr>
          <p:cNvPr id="36" name="WordArt 11">
            <a:hlinkClick r:id="rId6" action="ppaction://hlinksldjump"/>
          </p:cNvPr>
          <p:cNvSpPr>
            <a:spLocks noChangeArrowheads="1" noChangeShapeType="1" noTextEdit="1"/>
          </p:cNvSpPr>
          <p:nvPr/>
        </p:nvSpPr>
        <p:spPr bwMode="auto">
          <a:xfrm>
            <a:off x="10106508" y="1308728"/>
            <a:ext cx="533400" cy="8442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4</a:t>
            </a:r>
          </a:p>
        </p:txBody>
      </p:sp>
      <p:pic>
        <p:nvPicPr>
          <p:cNvPr id="38" name="Picture 37" descr="50LCACDFMNICA8H7U25CA03NX0VCAFV7T4MCAK2A4M3CA19P78DCA6JMEOMCA1OX4EVCAUN3PJLCA3XV3PMCAU6XVGCCALJG1SPCABX6R8PCAT95370CA52CH4FCAAFV2RACAHRS8MVCA7L5MP8CAZ8BE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150429" y="3436609"/>
            <a:ext cx="2643188" cy="2941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 name="Picture 3" descr="50LCACDFMNICA8H7U25CA03NX0VCAFV7T4MCAK2A4M3CA19P78DCA6JMEOMCA1OX4EVCAUN3PJLCA3XV3PMCAU6XVGCCALJG1SPCABX6R8PCAT95370CA52CH4FCAAFV2RACAHRS8MVCA7L5MP8CAZ8BE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29" y="3450897"/>
            <a:ext cx="2819400" cy="302972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50LCACDFMNICA8H7U25CA03NX0VCAFV7T4MCAK2A4M3CA19P78DCA6JMEOMCA1OX4EVCAUN3PJLCA3XV3PMCAU6XVGCCALJG1SPCABX6R8PCAT95370CA52CH4FCAAFV2RACAHRS8MVCA7L5MP8CAZ8BE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028" y="3463823"/>
            <a:ext cx="2678565" cy="3016794"/>
          </a:xfrm>
          <a:prstGeom prst="rect">
            <a:avLst/>
          </a:prstGeom>
          <a:noFill/>
          <a:extLst>
            <a:ext uri="{909E8E84-426E-40DD-AFC4-6F175D3DCCD1}">
              <a14:hiddenFill xmlns:a14="http://schemas.microsoft.com/office/drawing/2010/main">
                <a:solidFill>
                  <a:srgbClr val="FFFFFF"/>
                </a:solidFill>
              </a14:hiddenFill>
            </a:ext>
          </a:extLst>
        </p:spPr>
      </p:pic>
      <p:sp>
        <p:nvSpPr>
          <p:cNvPr id="46" name="WordArt 11">
            <a:hlinkClick r:id="rId7" action="ppaction://hlinksldjump"/>
          </p:cNvPr>
          <p:cNvSpPr>
            <a:spLocks noChangeArrowheads="1" noChangeShapeType="1" noTextEdit="1"/>
          </p:cNvSpPr>
          <p:nvPr/>
        </p:nvSpPr>
        <p:spPr bwMode="auto">
          <a:xfrm>
            <a:off x="1251858" y="4527051"/>
            <a:ext cx="533400" cy="8442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smtClean="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5</a:t>
            </a:r>
            <a:endParaRPr lang="en-US" sz="3600" b="1" kern="10" dirty="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endParaRPr>
          </a:p>
        </p:txBody>
      </p:sp>
      <p:sp>
        <p:nvSpPr>
          <p:cNvPr id="47" name="WordArt 12">
            <a:hlinkClick r:id="rId8" action="ppaction://hlinksldjump"/>
          </p:cNvPr>
          <p:cNvSpPr>
            <a:spLocks noChangeArrowheads="1" noChangeShapeType="1" noTextEdit="1"/>
          </p:cNvSpPr>
          <p:nvPr/>
        </p:nvSpPr>
        <p:spPr bwMode="auto">
          <a:xfrm>
            <a:off x="4227543" y="4503077"/>
            <a:ext cx="762000" cy="789770"/>
          </a:xfrm>
          <a:prstGeom prst="rect">
            <a:avLst/>
          </a:prstGeom>
        </p:spPr>
        <p:txBody>
          <a:bodyPr wrap="none" fromWordArt="1">
            <a:prstTxWarp prst="textPlain">
              <a:avLst>
                <a:gd name="adj" fmla="val 50000"/>
              </a:avLst>
            </a:prstTxWarp>
          </a:bodyPr>
          <a:lstStyle/>
          <a:p>
            <a:pPr algn="ctr"/>
            <a:r>
              <a:rPr lang="en-US" sz="3600" b="1" kern="10" dirty="0" smtClean="0">
                <a:ln w="19050">
                  <a:solidFill>
                    <a:srgbClr val="99CCFF"/>
                  </a:solidFill>
                  <a:round/>
                  <a:headEnd/>
                  <a:tailEnd/>
                </a:ln>
                <a:solidFill>
                  <a:srgbClr val="0066CC"/>
                </a:solidFill>
                <a:effectLst>
                  <a:outerShdw dist="35921" dir="2700000" algn="ctr" rotWithShape="0">
                    <a:srgbClr val="990000"/>
                  </a:outerShdw>
                </a:effectLst>
                <a:latin typeface=".VnTime" panose="020B7200000000000000" pitchFamily="34" charset="0"/>
              </a:rPr>
              <a:t>6</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VnTime" panose="020B7200000000000000" pitchFamily="34" charset="0"/>
            </a:endParaRPr>
          </a:p>
        </p:txBody>
      </p:sp>
      <p:sp>
        <p:nvSpPr>
          <p:cNvPr id="48" name="WordArt 13">
            <a:hlinkClick r:id="rId9" action="ppaction://hlinksldjump"/>
          </p:cNvPr>
          <p:cNvSpPr>
            <a:spLocks noChangeArrowheads="1" noChangeShapeType="1" noTextEdit="1"/>
          </p:cNvSpPr>
          <p:nvPr/>
        </p:nvSpPr>
        <p:spPr bwMode="auto">
          <a:xfrm>
            <a:off x="7250565" y="4464728"/>
            <a:ext cx="762000" cy="925937"/>
          </a:xfrm>
          <a:prstGeom prst="rect">
            <a:avLst/>
          </a:prstGeom>
        </p:spPr>
        <p:txBody>
          <a:bodyPr wrap="none" fromWordArt="1">
            <a:prstTxWarp prst="textPlain">
              <a:avLst>
                <a:gd name="adj" fmla="val 50000"/>
              </a:avLst>
            </a:prstTxWarp>
          </a:bodyPr>
          <a:lstStyle/>
          <a:p>
            <a:pPr algn="ctr"/>
            <a:r>
              <a:rPr lang="en-US" sz="3600" b="1"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panose="020B7200000000000000" pitchFamily="34" charset="0"/>
              </a:rPr>
              <a:t>7</a:t>
            </a:r>
            <a:endPar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 panose="020B7200000000000000" pitchFamily="34" charset="0"/>
            </a:endParaRPr>
          </a:p>
        </p:txBody>
      </p:sp>
      <p:pic>
        <p:nvPicPr>
          <p:cNvPr id="60" name="Picture 3" descr="50LCACDFMNICA8H7U25CA03NX0VCAFV7T4MCAK2A4M3CA19P78DCA6JMEOMCA1OX4EVCAUN3PJLCA3XV3PMCAU6XVGCCALJG1SPCABX6R8PCAT95370CA52CH4FCAAFV2RACAHRS8MVCA7L5MP8CAZ8BE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1479" y="3456912"/>
            <a:ext cx="2819400" cy="3029720"/>
          </a:xfrm>
          <a:prstGeom prst="rect">
            <a:avLst/>
          </a:prstGeom>
          <a:noFill/>
          <a:extLst>
            <a:ext uri="{909E8E84-426E-40DD-AFC4-6F175D3DCCD1}">
              <a14:hiddenFill xmlns:a14="http://schemas.microsoft.com/office/drawing/2010/main">
                <a:solidFill>
                  <a:srgbClr val="FFFFFF"/>
                </a:solidFill>
              </a14:hiddenFill>
            </a:ext>
          </a:extLst>
        </p:spPr>
      </p:pic>
      <p:sp>
        <p:nvSpPr>
          <p:cNvPr id="65" name="WordArt 11">
            <a:hlinkClick r:id="rId10" action="ppaction://hlinksldjump"/>
          </p:cNvPr>
          <p:cNvSpPr>
            <a:spLocks noChangeArrowheads="1" noChangeShapeType="1" noTextEdit="1"/>
          </p:cNvSpPr>
          <p:nvPr/>
        </p:nvSpPr>
        <p:spPr bwMode="auto">
          <a:xfrm>
            <a:off x="10106508" y="4533066"/>
            <a:ext cx="533400" cy="8442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smtClean="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8</a:t>
            </a:r>
            <a:endParaRPr lang="en-US" sz="3600" b="1" kern="10" dirty="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endParaRPr>
          </a:p>
        </p:txBody>
      </p:sp>
      <p:sp>
        <p:nvSpPr>
          <p:cNvPr id="70" name="Oval 69"/>
          <p:cNvSpPr/>
          <p:nvPr/>
        </p:nvSpPr>
        <p:spPr>
          <a:xfrm>
            <a:off x="639537" y="1753030"/>
            <a:ext cx="179614" cy="25512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1" name="Oval 70"/>
          <p:cNvSpPr/>
          <p:nvPr/>
        </p:nvSpPr>
        <p:spPr>
          <a:xfrm>
            <a:off x="3689479" y="1682857"/>
            <a:ext cx="179614" cy="25512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2" name="Oval 71"/>
          <p:cNvSpPr/>
          <p:nvPr/>
        </p:nvSpPr>
        <p:spPr>
          <a:xfrm>
            <a:off x="6548437" y="1664959"/>
            <a:ext cx="179614" cy="25512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3" name="Oval 72"/>
          <p:cNvSpPr/>
          <p:nvPr/>
        </p:nvSpPr>
        <p:spPr>
          <a:xfrm>
            <a:off x="9494187" y="1741419"/>
            <a:ext cx="179614" cy="25512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4" name="Oval 73"/>
          <p:cNvSpPr/>
          <p:nvPr/>
        </p:nvSpPr>
        <p:spPr>
          <a:xfrm>
            <a:off x="611983" y="4949169"/>
            <a:ext cx="179614" cy="25512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5" name="Oval 74"/>
          <p:cNvSpPr/>
          <p:nvPr/>
        </p:nvSpPr>
        <p:spPr>
          <a:xfrm>
            <a:off x="3689479" y="4983286"/>
            <a:ext cx="179614" cy="25512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6" name="Oval 75"/>
          <p:cNvSpPr/>
          <p:nvPr/>
        </p:nvSpPr>
        <p:spPr>
          <a:xfrm>
            <a:off x="6540271" y="4855724"/>
            <a:ext cx="179614" cy="25512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7" name="Oval 76"/>
          <p:cNvSpPr/>
          <p:nvPr/>
        </p:nvSpPr>
        <p:spPr>
          <a:xfrm>
            <a:off x="9485684" y="4955091"/>
            <a:ext cx="179614" cy="25512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 name="5-Point Star 2">
            <a:hlinkClick r:id="rId11" action="ppaction://hlinksldjump"/>
          </p:cNvPr>
          <p:cNvSpPr/>
          <p:nvPr/>
        </p:nvSpPr>
        <p:spPr>
          <a:xfrm>
            <a:off x="9061479" y="6492558"/>
            <a:ext cx="321128" cy="377383"/>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5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0"/>
                    </p:tgtEl>
                  </p:cond>
                </p:stCondLst>
                <p:endSync evt="end" delay="0">
                  <p:rtn val="all"/>
                </p:endSync>
                <p:childTnLst>
                  <p:par>
                    <p:cTn id="54" fill="hold">
                      <p:stCondLst>
                        <p:cond delay="0"/>
                      </p:stCondLst>
                      <p:childTnLst>
                        <p:par>
                          <p:cTn id="55" fill="hold">
                            <p:stCondLst>
                              <p:cond delay="0"/>
                            </p:stCondLst>
                            <p:childTnLst>
                              <p:par>
                                <p:cTn id="56" presetID="23" presetClass="exit" presetSubtype="32" fill="hold" grpId="0" nodeType="clickEffect">
                                  <p:stCondLst>
                                    <p:cond delay="0"/>
                                  </p:stCondLst>
                                  <p:childTnLst>
                                    <p:anim calcmode="lin" valueType="num">
                                      <p:cBhvr>
                                        <p:cTn id="57" dur="500"/>
                                        <p:tgtEl>
                                          <p:spTgt spid="70"/>
                                        </p:tgtEl>
                                        <p:attrNameLst>
                                          <p:attrName>ppt_w</p:attrName>
                                        </p:attrNameLst>
                                      </p:cBhvr>
                                      <p:tavLst>
                                        <p:tav tm="0">
                                          <p:val>
                                            <p:strVal val="ppt_w"/>
                                          </p:val>
                                        </p:tav>
                                        <p:tav tm="100000">
                                          <p:val>
                                            <p:fltVal val="0"/>
                                          </p:val>
                                        </p:tav>
                                      </p:tavLst>
                                    </p:anim>
                                    <p:anim calcmode="lin" valueType="num">
                                      <p:cBhvr>
                                        <p:cTn id="58" dur="500"/>
                                        <p:tgtEl>
                                          <p:spTgt spid="70"/>
                                        </p:tgtEl>
                                        <p:attrNameLst>
                                          <p:attrName>ppt_h</p:attrName>
                                        </p:attrNameLst>
                                      </p:cBhvr>
                                      <p:tavLst>
                                        <p:tav tm="0">
                                          <p:val>
                                            <p:strVal val="ppt_h"/>
                                          </p:val>
                                        </p:tav>
                                        <p:tav tm="100000">
                                          <p:val>
                                            <p:fltVal val="0"/>
                                          </p:val>
                                        </p:tav>
                                      </p:tavLst>
                                    </p:anim>
                                    <p:set>
                                      <p:cBhvr>
                                        <p:cTn id="59" dur="1" fill="hold">
                                          <p:stCondLst>
                                            <p:cond delay="499"/>
                                          </p:stCondLst>
                                        </p:cTn>
                                        <p:tgtEl>
                                          <p:spTgt spid="70"/>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9" presetClass="exit" presetSubtype="0" fill="hold" nodeType="withEffect">
                                  <p:stCondLst>
                                    <p:cond delay="0"/>
                                  </p:stCondLst>
                                  <p:childTnLst>
                                    <p:animEffect transition="out" filter="dissolv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66" restart="whenNotActive" fill="hold" evtFilter="cancelBubble" nodeType="interactiveSeq">
                <p:stCondLst>
                  <p:cond evt="onClick" delay="0">
                    <p:tgtEl>
                      <p:spTgt spid="71"/>
                    </p:tgtEl>
                  </p:cond>
                </p:stCondLst>
                <p:endSync evt="end" delay="0">
                  <p:rtn val="all"/>
                </p:endSync>
                <p:childTnLst>
                  <p:par>
                    <p:cTn id="67" fill="hold">
                      <p:stCondLst>
                        <p:cond delay="0"/>
                      </p:stCondLst>
                      <p:childTnLst>
                        <p:par>
                          <p:cTn id="68" fill="hold">
                            <p:stCondLst>
                              <p:cond delay="0"/>
                            </p:stCondLst>
                            <p:childTnLst>
                              <p:par>
                                <p:cTn id="69" presetID="23" presetClass="exit" presetSubtype="32" fill="hold" grpId="0" nodeType="clickEffect">
                                  <p:stCondLst>
                                    <p:cond delay="0"/>
                                  </p:stCondLst>
                                  <p:childTnLst>
                                    <p:anim calcmode="lin" valueType="num">
                                      <p:cBhvr>
                                        <p:cTn id="70" dur="500"/>
                                        <p:tgtEl>
                                          <p:spTgt spid="71"/>
                                        </p:tgtEl>
                                        <p:attrNameLst>
                                          <p:attrName>ppt_w</p:attrName>
                                        </p:attrNameLst>
                                      </p:cBhvr>
                                      <p:tavLst>
                                        <p:tav tm="0">
                                          <p:val>
                                            <p:strVal val="ppt_w"/>
                                          </p:val>
                                        </p:tav>
                                        <p:tav tm="100000">
                                          <p:val>
                                            <p:fltVal val="0"/>
                                          </p:val>
                                        </p:tav>
                                      </p:tavLst>
                                    </p:anim>
                                    <p:anim calcmode="lin" valueType="num">
                                      <p:cBhvr>
                                        <p:cTn id="71" dur="500"/>
                                        <p:tgtEl>
                                          <p:spTgt spid="71"/>
                                        </p:tgtEl>
                                        <p:attrNameLst>
                                          <p:attrName>ppt_h</p:attrName>
                                        </p:attrNameLst>
                                      </p:cBhvr>
                                      <p:tavLst>
                                        <p:tav tm="0">
                                          <p:val>
                                            <p:strVal val="ppt_h"/>
                                          </p:val>
                                        </p:tav>
                                        <p:tav tm="100000">
                                          <p:val>
                                            <p:fltVal val="0"/>
                                          </p:val>
                                        </p:tav>
                                      </p:tavLst>
                                    </p:anim>
                                    <p:set>
                                      <p:cBhvr>
                                        <p:cTn id="72" dur="1" fill="hold">
                                          <p:stCondLst>
                                            <p:cond delay="499"/>
                                          </p:stCondLst>
                                        </p:cTn>
                                        <p:tgtEl>
                                          <p:spTgt spid="71"/>
                                        </p:tgtEl>
                                        <p:attrNameLst>
                                          <p:attrName>style.visibility</p:attrName>
                                        </p:attrNameLst>
                                      </p:cBhvr>
                                      <p:to>
                                        <p:strVal val="hidden"/>
                                      </p:to>
                                    </p:set>
                                  </p:childTnLst>
                                </p:cTn>
                              </p:par>
                              <p:par>
                                <p:cTn id="73" presetID="8" presetClass="exit" presetSubtype="32" fill="hold" nodeType="withEffect">
                                  <p:stCondLst>
                                    <p:cond delay="0"/>
                                  </p:stCondLst>
                                  <p:childTnLst>
                                    <p:animEffect transition="out" filter="diamond(out)">
                                      <p:cBhvr>
                                        <p:cTn id="74" dur="2000"/>
                                        <p:tgtEl>
                                          <p:spTgt spid="7"/>
                                        </p:tgtEl>
                                      </p:cBhvr>
                                    </p:animEffect>
                                    <p:set>
                                      <p:cBhvr>
                                        <p:cTn id="75" dur="1" fill="hold">
                                          <p:stCondLst>
                                            <p:cond delay="1999"/>
                                          </p:stCondLst>
                                        </p:cTn>
                                        <p:tgtEl>
                                          <p:spTgt spid="7"/>
                                        </p:tgtEl>
                                        <p:attrNameLst>
                                          <p:attrName>style.visibility</p:attrName>
                                        </p:attrNameLst>
                                      </p:cBhvr>
                                      <p:to>
                                        <p:strVal val="hidden"/>
                                      </p:to>
                                    </p:set>
                                  </p:childTnLst>
                                </p:cTn>
                              </p:par>
                              <p:par>
                                <p:cTn id="76" presetID="8" presetClass="exit" presetSubtype="32" fill="hold" grpId="1" nodeType="withEffect">
                                  <p:stCondLst>
                                    <p:cond delay="0"/>
                                  </p:stCondLst>
                                  <p:childTnLst>
                                    <p:animEffect transition="out" filter="diamond(out)">
                                      <p:cBhvr>
                                        <p:cTn id="77" dur="2000"/>
                                        <p:tgtEl>
                                          <p:spTgt spid="14"/>
                                        </p:tgtEl>
                                      </p:cBhvr>
                                    </p:animEffect>
                                    <p:set>
                                      <p:cBhvr>
                                        <p:cTn id="78"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72"/>
                    </p:tgtEl>
                  </p:cond>
                </p:stCondLst>
                <p:endSync evt="end" delay="0">
                  <p:rtn val="all"/>
                </p:endSync>
                <p:childTnLst>
                  <p:par>
                    <p:cTn id="80" fill="hold">
                      <p:stCondLst>
                        <p:cond delay="0"/>
                      </p:stCondLst>
                      <p:childTnLst>
                        <p:par>
                          <p:cTn id="81" fill="hold">
                            <p:stCondLst>
                              <p:cond delay="0"/>
                            </p:stCondLst>
                            <p:childTnLst>
                              <p:par>
                                <p:cTn id="82" presetID="23" presetClass="exit" presetSubtype="32" fill="hold" grpId="0" nodeType="clickEffect">
                                  <p:stCondLst>
                                    <p:cond delay="0"/>
                                  </p:stCondLst>
                                  <p:childTnLst>
                                    <p:anim calcmode="lin" valueType="num">
                                      <p:cBhvr>
                                        <p:cTn id="83" dur="500"/>
                                        <p:tgtEl>
                                          <p:spTgt spid="72"/>
                                        </p:tgtEl>
                                        <p:attrNameLst>
                                          <p:attrName>ppt_w</p:attrName>
                                        </p:attrNameLst>
                                      </p:cBhvr>
                                      <p:tavLst>
                                        <p:tav tm="0">
                                          <p:val>
                                            <p:strVal val="ppt_w"/>
                                          </p:val>
                                        </p:tav>
                                        <p:tav tm="100000">
                                          <p:val>
                                            <p:fltVal val="0"/>
                                          </p:val>
                                        </p:tav>
                                      </p:tavLst>
                                    </p:anim>
                                    <p:anim calcmode="lin" valueType="num">
                                      <p:cBhvr>
                                        <p:cTn id="84" dur="500"/>
                                        <p:tgtEl>
                                          <p:spTgt spid="72"/>
                                        </p:tgtEl>
                                        <p:attrNameLst>
                                          <p:attrName>ppt_h</p:attrName>
                                        </p:attrNameLst>
                                      </p:cBhvr>
                                      <p:tavLst>
                                        <p:tav tm="0">
                                          <p:val>
                                            <p:strVal val="ppt_h"/>
                                          </p:val>
                                        </p:tav>
                                        <p:tav tm="100000">
                                          <p:val>
                                            <p:fltVal val="0"/>
                                          </p:val>
                                        </p:tav>
                                      </p:tavLst>
                                    </p:anim>
                                    <p:set>
                                      <p:cBhvr>
                                        <p:cTn id="85" dur="1" fill="hold">
                                          <p:stCondLst>
                                            <p:cond delay="499"/>
                                          </p:stCondLst>
                                        </p:cTn>
                                        <p:tgtEl>
                                          <p:spTgt spid="72"/>
                                        </p:tgtEl>
                                        <p:attrNameLst>
                                          <p:attrName>style.visibility</p:attrName>
                                        </p:attrNameLst>
                                      </p:cBhvr>
                                      <p:to>
                                        <p:strVal val="hidden"/>
                                      </p:to>
                                    </p:set>
                                  </p:childTnLst>
                                </p:cTn>
                              </p:par>
                              <p:par>
                                <p:cTn id="86" presetID="14" presetClass="exit" presetSubtype="10" fill="hold" nodeType="withEffect">
                                  <p:stCondLst>
                                    <p:cond delay="0"/>
                                  </p:stCondLst>
                                  <p:childTnLst>
                                    <p:animEffect transition="out" filter="randombar(horizontal)">
                                      <p:cBhvr>
                                        <p:cTn id="87" dur="500"/>
                                        <p:tgtEl>
                                          <p:spTgt spid="5"/>
                                        </p:tgtEl>
                                      </p:cBhvr>
                                    </p:animEffect>
                                    <p:set>
                                      <p:cBhvr>
                                        <p:cTn id="88" dur="1" fill="hold">
                                          <p:stCondLst>
                                            <p:cond delay="499"/>
                                          </p:stCondLst>
                                        </p:cTn>
                                        <p:tgtEl>
                                          <p:spTgt spid="5"/>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73"/>
                    </p:tgtEl>
                  </p:cond>
                </p:stCondLst>
                <p:endSync evt="end" delay="0">
                  <p:rtn val="all"/>
                </p:endSync>
                <p:childTnLst>
                  <p:par>
                    <p:cTn id="93" fill="hold">
                      <p:stCondLst>
                        <p:cond delay="0"/>
                      </p:stCondLst>
                      <p:childTnLst>
                        <p:par>
                          <p:cTn id="94" fill="hold">
                            <p:stCondLst>
                              <p:cond delay="0"/>
                            </p:stCondLst>
                            <p:childTnLst>
                              <p:par>
                                <p:cTn id="95" presetID="23" presetClass="exit" presetSubtype="32" fill="hold" grpId="0" nodeType="clickEffect">
                                  <p:stCondLst>
                                    <p:cond delay="0"/>
                                  </p:stCondLst>
                                  <p:childTnLst>
                                    <p:anim calcmode="lin" valueType="num">
                                      <p:cBhvr>
                                        <p:cTn id="96" dur="500"/>
                                        <p:tgtEl>
                                          <p:spTgt spid="73"/>
                                        </p:tgtEl>
                                        <p:attrNameLst>
                                          <p:attrName>ppt_w</p:attrName>
                                        </p:attrNameLst>
                                      </p:cBhvr>
                                      <p:tavLst>
                                        <p:tav tm="0">
                                          <p:val>
                                            <p:strVal val="ppt_w"/>
                                          </p:val>
                                        </p:tav>
                                        <p:tav tm="100000">
                                          <p:val>
                                            <p:fltVal val="0"/>
                                          </p:val>
                                        </p:tav>
                                      </p:tavLst>
                                    </p:anim>
                                    <p:anim calcmode="lin" valueType="num">
                                      <p:cBhvr>
                                        <p:cTn id="97" dur="500"/>
                                        <p:tgtEl>
                                          <p:spTgt spid="73"/>
                                        </p:tgtEl>
                                        <p:attrNameLst>
                                          <p:attrName>ppt_h</p:attrName>
                                        </p:attrNameLst>
                                      </p:cBhvr>
                                      <p:tavLst>
                                        <p:tav tm="0">
                                          <p:val>
                                            <p:strVal val="ppt_h"/>
                                          </p:val>
                                        </p:tav>
                                        <p:tav tm="100000">
                                          <p:val>
                                            <p:fltVal val="0"/>
                                          </p:val>
                                        </p:tav>
                                      </p:tavLst>
                                    </p:anim>
                                    <p:set>
                                      <p:cBhvr>
                                        <p:cTn id="98" dur="1" fill="hold">
                                          <p:stCondLst>
                                            <p:cond delay="499"/>
                                          </p:stCondLst>
                                        </p:cTn>
                                        <p:tgtEl>
                                          <p:spTgt spid="7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03" restart="whenNotActive" fill="hold" evtFilter="cancelBubble" nodeType="interactiveSeq">
                <p:stCondLst>
                  <p:cond evt="onClick" delay="0">
                    <p:tgtEl>
                      <p:spTgt spid="74"/>
                    </p:tgtEl>
                  </p:cond>
                </p:stCondLst>
                <p:endSync evt="end" delay="0">
                  <p:rtn val="all"/>
                </p:endSync>
                <p:childTnLst>
                  <p:par>
                    <p:cTn id="104" fill="hold">
                      <p:stCondLst>
                        <p:cond delay="0"/>
                      </p:stCondLst>
                      <p:childTnLst>
                        <p:par>
                          <p:cTn id="105" fill="hold">
                            <p:stCondLst>
                              <p:cond delay="0"/>
                            </p:stCondLst>
                            <p:childTnLst>
                              <p:par>
                                <p:cTn id="106" presetID="23" presetClass="exit" presetSubtype="32" fill="hold" grpId="0" nodeType="clickEffect">
                                  <p:stCondLst>
                                    <p:cond delay="0"/>
                                  </p:stCondLst>
                                  <p:childTnLst>
                                    <p:anim calcmode="lin" valueType="num">
                                      <p:cBhvr>
                                        <p:cTn id="107" dur="500"/>
                                        <p:tgtEl>
                                          <p:spTgt spid="74"/>
                                        </p:tgtEl>
                                        <p:attrNameLst>
                                          <p:attrName>ppt_w</p:attrName>
                                        </p:attrNameLst>
                                      </p:cBhvr>
                                      <p:tavLst>
                                        <p:tav tm="0">
                                          <p:val>
                                            <p:strVal val="ppt_w"/>
                                          </p:val>
                                        </p:tav>
                                        <p:tav tm="100000">
                                          <p:val>
                                            <p:fltVal val="0"/>
                                          </p:val>
                                        </p:tav>
                                      </p:tavLst>
                                    </p:anim>
                                    <p:anim calcmode="lin" valueType="num">
                                      <p:cBhvr>
                                        <p:cTn id="108" dur="500"/>
                                        <p:tgtEl>
                                          <p:spTgt spid="74"/>
                                        </p:tgtEl>
                                        <p:attrNameLst>
                                          <p:attrName>ppt_h</p:attrName>
                                        </p:attrNameLst>
                                      </p:cBhvr>
                                      <p:tavLst>
                                        <p:tav tm="0">
                                          <p:val>
                                            <p:strVal val="ppt_h"/>
                                          </p:val>
                                        </p:tav>
                                        <p:tav tm="100000">
                                          <p:val>
                                            <p:fltVal val="0"/>
                                          </p:val>
                                        </p:tav>
                                      </p:tavLst>
                                    </p:anim>
                                    <p:set>
                                      <p:cBhvr>
                                        <p:cTn id="109" dur="1" fill="hold">
                                          <p:stCondLst>
                                            <p:cond delay="499"/>
                                          </p:stCondLst>
                                        </p:cTn>
                                        <p:tgtEl>
                                          <p:spTgt spid="74"/>
                                        </p:tgtEl>
                                        <p:attrNameLst>
                                          <p:attrName>style.visibility</p:attrName>
                                        </p:attrNameLst>
                                      </p:cBhvr>
                                      <p:to>
                                        <p:strVal val="hidden"/>
                                      </p:to>
                                    </p:set>
                                  </p:childTnLst>
                                </p:cTn>
                              </p:par>
                              <p:par>
                                <p:cTn id="110" presetID="53" presetClass="exit" presetSubtype="32" fill="hold" nodeType="withEffect">
                                  <p:stCondLst>
                                    <p:cond delay="0"/>
                                  </p:stCondLst>
                                  <p:childTnLst>
                                    <p:anim calcmode="lin" valueType="num">
                                      <p:cBhvr>
                                        <p:cTn id="111" dur="500"/>
                                        <p:tgtEl>
                                          <p:spTgt spid="39"/>
                                        </p:tgtEl>
                                        <p:attrNameLst>
                                          <p:attrName>ppt_w</p:attrName>
                                        </p:attrNameLst>
                                      </p:cBhvr>
                                      <p:tavLst>
                                        <p:tav tm="0">
                                          <p:val>
                                            <p:strVal val="ppt_w"/>
                                          </p:val>
                                        </p:tav>
                                        <p:tav tm="100000">
                                          <p:val>
                                            <p:fltVal val="0"/>
                                          </p:val>
                                        </p:tav>
                                      </p:tavLst>
                                    </p:anim>
                                    <p:anim calcmode="lin" valueType="num">
                                      <p:cBhvr>
                                        <p:cTn id="112" dur="500"/>
                                        <p:tgtEl>
                                          <p:spTgt spid="39"/>
                                        </p:tgtEl>
                                        <p:attrNameLst>
                                          <p:attrName>ppt_h</p:attrName>
                                        </p:attrNameLst>
                                      </p:cBhvr>
                                      <p:tavLst>
                                        <p:tav tm="0">
                                          <p:val>
                                            <p:strVal val="ppt_h"/>
                                          </p:val>
                                        </p:tav>
                                        <p:tav tm="100000">
                                          <p:val>
                                            <p:fltVal val="0"/>
                                          </p:val>
                                        </p:tav>
                                      </p:tavLst>
                                    </p:anim>
                                    <p:animEffect transition="out" filter="fade">
                                      <p:cBhvr>
                                        <p:cTn id="113" dur="500"/>
                                        <p:tgtEl>
                                          <p:spTgt spid="39"/>
                                        </p:tgtEl>
                                      </p:cBhvr>
                                    </p:animEffect>
                                    <p:set>
                                      <p:cBhvr>
                                        <p:cTn id="114" dur="1" fill="hold">
                                          <p:stCondLst>
                                            <p:cond delay="499"/>
                                          </p:stCondLst>
                                        </p:cTn>
                                        <p:tgtEl>
                                          <p:spTgt spid="39"/>
                                        </p:tgtEl>
                                        <p:attrNameLst>
                                          <p:attrName>style.visibility</p:attrName>
                                        </p:attrNameLst>
                                      </p:cBhvr>
                                      <p:to>
                                        <p:strVal val="hidden"/>
                                      </p:to>
                                    </p:set>
                                  </p:childTnLst>
                                </p:cTn>
                              </p:par>
                              <p:par>
                                <p:cTn id="115" presetID="53" presetClass="exit" presetSubtype="32" fill="hold" grpId="1" nodeType="withEffect">
                                  <p:stCondLst>
                                    <p:cond delay="0"/>
                                  </p:stCondLst>
                                  <p:childTnLst>
                                    <p:anim calcmode="lin" valueType="num">
                                      <p:cBhvr>
                                        <p:cTn id="116" dur="500"/>
                                        <p:tgtEl>
                                          <p:spTgt spid="46"/>
                                        </p:tgtEl>
                                        <p:attrNameLst>
                                          <p:attrName>ppt_w</p:attrName>
                                        </p:attrNameLst>
                                      </p:cBhvr>
                                      <p:tavLst>
                                        <p:tav tm="0">
                                          <p:val>
                                            <p:strVal val="ppt_w"/>
                                          </p:val>
                                        </p:tav>
                                        <p:tav tm="100000">
                                          <p:val>
                                            <p:fltVal val="0"/>
                                          </p:val>
                                        </p:tav>
                                      </p:tavLst>
                                    </p:anim>
                                    <p:anim calcmode="lin" valueType="num">
                                      <p:cBhvr>
                                        <p:cTn id="117" dur="500"/>
                                        <p:tgtEl>
                                          <p:spTgt spid="46"/>
                                        </p:tgtEl>
                                        <p:attrNameLst>
                                          <p:attrName>ppt_h</p:attrName>
                                        </p:attrNameLst>
                                      </p:cBhvr>
                                      <p:tavLst>
                                        <p:tav tm="0">
                                          <p:val>
                                            <p:strVal val="ppt_h"/>
                                          </p:val>
                                        </p:tav>
                                        <p:tav tm="100000">
                                          <p:val>
                                            <p:fltVal val="0"/>
                                          </p:val>
                                        </p:tav>
                                      </p:tavLst>
                                    </p:anim>
                                    <p:animEffect transition="out" filter="fade">
                                      <p:cBhvr>
                                        <p:cTn id="118" dur="500"/>
                                        <p:tgtEl>
                                          <p:spTgt spid="46"/>
                                        </p:tgtEl>
                                      </p:cBhvr>
                                    </p:animEffect>
                                    <p:set>
                                      <p:cBhvr>
                                        <p:cTn id="11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20" restart="whenNotActive" fill="hold" evtFilter="cancelBubble" nodeType="interactiveSeq">
                <p:stCondLst>
                  <p:cond evt="onClick" delay="0">
                    <p:tgtEl>
                      <p:spTgt spid="75"/>
                    </p:tgtEl>
                  </p:cond>
                </p:stCondLst>
                <p:endSync evt="end" delay="0">
                  <p:rtn val="all"/>
                </p:endSync>
                <p:childTnLst>
                  <p:par>
                    <p:cTn id="121" fill="hold">
                      <p:stCondLst>
                        <p:cond delay="0"/>
                      </p:stCondLst>
                      <p:childTnLst>
                        <p:par>
                          <p:cTn id="122" fill="hold">
                            <p:stCondLst>
                              <p:cond delay="0"/>
                            </p:stCondLst>
                            <p:childTnLst>
                              <p:par>
                                <p:cTn id="123" presetID="23" presetClass="exit" presetSubtype="32" fill="hold" grpId="0" nodeType="clickEffect">
                                  <p:stCondLst>
                                    <p:cond delay="0"/>
                                  </p:stCondLst>
                                  <p:childTnLst>
                                    <p:anim calcmode="lin" valueType="num">
                                      <p:cBhvr>
                                        <p:cTn id="124" dur="500"/>
                                        <p:tgtEl>
                                          <p:spTgt spid="75"/>
                                        </p:tgtEl>
                                        <p:attrNameLst>
                                          <p:attrName>ppt_w</p:attrName>
                                        </p:attrNameLst>
                                      </p:cBhvr>
                                      <p:tavLst>
                                        <p:tav tm="0">
                                          <p:val>
                                            <p:strVal val="ppt_w"/>
                                          </p:val>
                                        </p:tav>
                                        <p:tav tm="100000">
                                          <p:val>
                                            <p:fltVal val="0"/>
                                          </p:val>
                                        </p:tav>
                                      </p:tavLst>
                                    </p:anim>
                                    <p:anim calcmode="lin" valueType="num">
                                      <p:cBhvr>
                                        <p:cTn id="125" dur="500"/>
                                        <p:tgtEl>
                                          <p:spTgt spid="75"/>
                                        </p:tgtEl>
                                        <p:attrNameLst>
                                          <p:attrName>ppt_h</p:attrName>
                                        </p:attrNameLst>
                                      </p:cBhvr>
                                      <p:tavLst>
                                        <p:tav tm="0">
                                          <p:val>
                                            <p:strVal val="ppt_h"/>
                                          </p:val>
                                        </p:tav>
                                        <p:tav tm="100000">
                                          <p:val>
                                            <p:fltVal val="0"/>
                                          </p:val>
                                        </p:tav>
                                      </p:tavLst>
                                    </p:anim>
                                    <p:set>
                                      <p:cBhvr>
                                        <p:cTn id="126" dur="1" fill="hold">
                                          <p:stCondLst>
                                            <p:cond delay="499"/>
                                          </p:stCondLst>
                                        </p:cTn>
                                        <p:tgtEl>
                                          <p:spTgt spid="75"/>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40"/>
                                        </p:tgtEl>
                                      </p:cBhvr>
                                    </p:animEffect>
                                    <p:set>
                                      <p:cBhvr>
                                        <p:cTn id="129" dur="1" fill="hold">
                                          <p:stCondLst>
                                            <p:cond delay="499"/>
                                          </p:stCondLst>
                                        </p:cTn>
                                        <p:tgtEl>
                                          <p:spTgt spid="4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47"/>
                                        </p:tgtEl>
                                      </p:cBhvr>
                                    </p:animEffect>
                                    <p:set>
                                      <p:cBhvr>
                                        <p:cTn id="132"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33" restart="whenNotActive" fill="hold" evtFilter="cancelBubble" nodeType="interactiveSeq">
                <p:stCondLst>
                  <p:cond evt="onClick" delay="0">
                    <p:tgtEl>
                      <p:spTgt spid="76"/>
                    </p:tgtEl>
                  </p:cond>
                </p:stCondLst>
                <p:endSync evt="end" delay="0">
                  <p:rtn val="all"/>
                </p:endSync>
                <p:childTnLst>
                  <p:par>
                    <p:cTn id="134" fill="hold">
                      <p:stCondLst>
                        <p:cond delay="0"/>
                      </p:stCondLst>
                      <p:childTnLst>
                        <p:par>
                          <p:cTn id="135" fill="hold">
                            <p:stCondLst>
                              <p:cond delay="0"/>
                            </p:stCondLst>
                            <p:childTnLst>
                              <p:par>
                                <p:cTn id="136" presetID="23" presetClass="exit" presetSubtype="32" fill="hold" grpId="0" nodeType="clickEffect">
                                  <p:stCondLst>
                                    <p:cond delay="0"/>
                                  </p:stCondLst>
                                  <p:childTnLst>
                                    <p:anim calcmode="lin" valueType="num">
                                      <p:cBhvr>
                                        <p:cTn id="137" dur="500"/>
                                        <p:tgtEl>
                                          <p:spTgt spid="76"/>
                                        </p:tgtEl>
                                        <p:attrNameLst>
                                          <p:attrName>ppt_w</p:attrName>
                                        </p:attrNameLst>
                                      </p:cBhvr>
                                      <p:tavLst>
                                        <p:tav tm="0">
                                          <p:val>
                                            <p:strVal val="ppt_w"/>
                                          </p:val>
                                        </p:tav>
                                        <p:tav tm="100000">
                                          <p:val>
                                            <p:fltVal val="0"/>
                                          </p:val>
                                        </p:tav>
                                      </p:tavLst>
                                    </p:anim>
                                    <p:anim calcmode="lin" valueType="num">
                                      <p:cBhvr>
                                        <p:cTn id="138" dur="500"/>
                                        <p:tgtEl>
                                          <p:spTgt spid="76"/>
                                        </p:tgtEl>
                                        <p:attrNameLst>
                                          <p:attrName>ppt_h</p:attrName>
                                        </p:attrNameLst>
                                      </p:cBhvr>
                                      <p:tavLst>
                                        <p:tav tm="0">
                                          <p:val>
                                            <p:strVal val="ppt_h"/>
                                          </p:val>
                                        </p:tav>
                                        <p:tav tm="100000">
                                          <p:val>
                                            <p:fltVal val="0"/>
                                          </p:val>
                                        </p:tav>
                                      </p:tavLst>
                                    </p:anim>
                                    <p:set>
                                      <p:cBhvr>
                                        <p:cTn id="139" dur="1" fill="hold">
                                          <p:stCondLst>
                                            <p:cond delay="499"/>
                                          </p:stCondLst>
                                        </p:cTn>
                                        <p:tgtEl>
                                          <p:spTgt spid="76"/>
                                        </p:tgtEl>
                                        <p:attrNameLst>
                                          <p:attrName>style.visibility</p:attrName>
                                        </p:attrNameLst>
                                      </p:cBhvr>
                                      <p:to>
                                        <p:strVal val="hidden"/>
                                      </p:to>
                                    </p:set>
                                  </p:childTnLst>
                                </p:cTn>
                              </p:par>
                              <p:par>
                                <p:cTn id="140" presetID="53" presetClass="exit" presetSubtype="32" fill="hold" nodeType="withEffect">
                                  <p:stCondLst>
                                    <p:cond delay="0"/>
                                  </p:stCondLst>
                                  <p:childTnLst>
                                    <p:anim calcmode="lin" valueType="num">
                                      <p:cBhvr>
                                        <p:cTn id="141" dur="500"/>
                                        <p:tgtEl>
                                          <p:spTgt spid="38"/>
                                        </p:tgtEl>
                                        <p:attrNameLst>
                                          <p:attrName>ppt_w</p:attrName>
                                        </p:attrNameLst>
                                      </p:cBhvr>
                                      <p:tavLst>
                                        <p:tav tm="0">
                                          <p:val>
                                            <p:strVal val="ppt_w"/>
                                          </p:val>
                                        </p:tav>
                                        <p:tav tm="100000">
                                          <p:val>
                                            <p:fltVal val="0"/>
                                          </p:val>
                                        </p:tav>
                                      </p:tavLst>
                                    </p:anim>
                                    <p:anim calcmode="lin" valueType="num">
                                      <p:cBhvr>
                                        <p:cTn id="142" dur="500"/>
                                        <p:tgtEl>
                                          <p:spTgt spid="38"/>
                                        </p:tgtEl>
                                        <p:attrNameLst>
                                          <p:attrName>ppt_h</p:attrName>
                                        </p:attrNameLst>
                                      </p:cBhvr>
                                      <p:tavLst>
                                        <p:tav tm="0">
                                          <p:val>
                                            <p:strVal val="ppt_h"/>
                                          </p:val>
                                        </p:tav>
                                        <p:tav tm="100000">
                                          <p:val>
                                            <p:fltVal val="0"/>
                                          </p:val>
                                        </p:tav>
                                      </p:tavLst>
                                    </p:anim>
                                    <p:animEffect transition="out" filter="fade">
                                      <p:cBhvr>
                                        <p:cTn id="143" dur="500"/>
                                        <p:tgtEl>
                                          <p:spTgt spid="38"/>
                                        </p:tgtEl>
                                      </p:cBhvr>
                                    </p:animEffect>
                                    <p:set>
                                      <p:cBhvr>
                                        <p:cTn id="144" dur="1" fill="hold">
                                          <p:stCondLst>
                                            <p:cond delay="499"/>
                                          </p:stCondLst>
                                        </p:cTn>
                                        <p:tgtEl>
                                          <p:spTgt spid="38"/>
                                        </p:tgtEl>
                                        <p:attrNameLst>
                                          <p:attrName>style.visibility</p:attrName>
                                        </p:attrNameLst>
                                      </p:cBhvr>
                                      <p:to>
                                        <p:strVal val="hidden"/>
                                      </p:to>
                                    </p:set>
                                  </p:childTnLst>
                                </p:cTn>
                              </p:par>
                              <p:par>
                                <p:cTn id="145" presetID="53" presetClass="exit" presetSubtype="32" fill="hold" grpId="1" nodeType="withEffect">
                                  <p:stCondLst>
                                    <p:cond delay="0"/>
                                  </p:stCondLst>
                                  <p:childTnLst>
                                    <p:anim calcmode="lin" valueType="num">
                                      <p:cBhvr>
                                        <p:cTn id="146" dur="500"/>
                                        <p:tgtEl>
                                          <p:spTgt spid="48"/>
                                        </p:tgtEl>
                                        <p:attrNameLst>
                                          <p:attrName>ppt_w</p:attrName>
                                        </p:attrNameLst>
                                      </p:cBhvr>
                                      <p:tavLst>
                                        <p:tav tm="0">
                                          <p:val>
                                            <p:strVal val="ppt_w"/>
                                          </p:val>
                                        </p:tav>
                                        <p:tav tm="100000">
                                          <p:val>
                                            <p:fltVal val="0"/>
                                          </p:val>
                                        </p:tav>
                                      </p:tavLst>
                                    </p:anim>
                                    <p:anim calcmode="lin" valueType="num">
                                      <p:cBhvr>
                                        <p:cTn id="147" dur="500"/>
                                        <p:tgtEl>
                                          <p:spTgt spid="48"/>
                                        </p:tgtEl>
                                        <p:attrNameLst>
                                          <p:attrName>ppt_h</p:attrName>
                                        </p:attrNameLst>
                                      </p:cBhvr>
                                      <p:tavLst>
                                        <p:tav tm="0">
                                          <p:val>
                                            <p:strVal val="ppt_h"/>
                                          </p:val>
                                        </p:tav>
                                        <p:tav tm="100000">
                                          <p:val>
                                            <p:fltVal val="0"/>
                                          </p:val>
                                        </p:tav>
                                      </p:tavLst>
                                    </p:anim>
                                    <p:animEffect transition="out" filter="fade">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50" restart="whenNotActive" fill="hold" evtFilter="cancelBubble" nodeType="interactiveSeq">
                <p:stCondLst>
                  <p:cond evt="onClick" delay="0">
                    <p:tgtEl>
                      <p:spTgt spid="77"/>
                    </p:tgtEl>
                  </p:cond>
                </p:stCondLst>
                <p:endSync evt="end" delay="0">
                  <p:rtn val="all"/>
                </p:endSync>
                <p:childTnLst>
                  <p:par>
                    <p:cTn id="151" fill="hold">
                      <p:stCondLst>
                        <p:cond delay="0"/>
                      </p:stCondLst>
                      <p:childTnLst>
                        <p:par>
                          <p:cTn id="152" fill="hold">
                            <p:stCondLst>
                              <p:cond delay="0"/>
                            </p:stCondLst>
                            <p:childTnLst>
                              <p:par>
                                <p:cTn id="153" presetID="23" presetClass="exit" presetSubtype="32" fill="hold" grpId="0" nodeType="clickEffect">
                                  <p:stCondLst>
                                    <p:cond delay="0"/>
                                  </p:stCondLst>
                                  <p:childTnLst>
                                    <p:anim calcmode="lin" valueType="num">
                                      <p:cBhvr>
                                        <p:cTn id="154" dur="500"/>
                                        <p:tgtEl>
                                          <p:spTgt spid="77"/>
                                        </p:tgtEl>
                                        <p:attrNameLst>
                                          <p:attrName>ppt_w</p:attrName>
                                        </p:attrNameLst>
                                      </p:cBhvr>
                                      <p:tavLst>
                                        <p:tav tm="0">
                                          <p:val>
                                            <p:strVal val="ppt_w"/>
                                          </p:val>
                                        </p:tav>
                                        <p:tav tm="100000">
                                          <p:val>
                                            <p:fltVal val="0"/>
                                          </p:val>
                                        </p:tav>
                                      </p:tavLst>
                                    </p:anim>
                                    <p:anim calcmode="lin" valueType="num">
                                      <p:cBhvr>
                                        <p:cTn id="155" dur="500"/>
                                        <p:tgtEl>
                                          <p:spTgt spid="77"/>
                                        </p:tgtEl>
                                        <p:attrNameLst>
                                          <p:attrName>ppt_h</p:attrName>
                                        </p:attrNameLst>
                                      </p:cBhvr>
                                      <p:tavLst>
                                        <p:tav tm="0">
                                          <p:val>
                                            <p:strVal val="ppt_h"/>
                                          </p:val>
                                        </p:tav>
                                        <p:tav tm="100000">
                                          <p:val>
                                            <p:fltVal val="0"/>
                                          </p:val>
                                        </p:tav>
                                      </p:tavLst>
                                    </p:anim>
                                    <p:set>
                                      <p:cBhvr>
                                        <p:cTn id="156" dur="1" fill="hold">
                                          <p:stCondLst>
                                            <p:cond delay="499"/>
                                          </p:stCondLst>
                                        </p:cTn>
                                        <p:tgtEl>
                                          <p:spTgt spid="77"/>
                                        </p:tgtEl>
                                        <p:attrNameLst>
                                          <p:attrName>style.visibility</p:attrName>
                                        </p:attrNameLst>
                                      </p:cBhvr>
                                      <p:to>
                                        <p:strVal val="hidden"/>
                                      </p:to>
                                    </p:set>
                                  </p:childTnLst>
                                </p:cTn>
                              </p:par>
                              <p:par>
                                <p:cTn id="157" presetID="17" presetClass="exit" presetSubtype="10" fill="hold" nodeType="withEffect">
                                  <p:stCondLst>
                                    <p:cond delay="0"/>
                                  </p:stCondLst>
                                  <p:childTnLst>
                                    <p:anim calcmode="lin" valueType="num">
                                      <p:cBhvr>
                                        <p:cTn id="158" dur="500"/>
                                        <p:tgtEl>
                                          <p:spTgt spid="60"/>
                                        </p:tgtEl>
                                        <p:attrNameLst>
                                          <p:attrName>ppt_w</p:attrName>
                                        </p:attrNameLst>
                                      </p:cBhvr>
                                      <p:tavLst>
                                        <p:tav tm="0">
                                          <p:val>
                                            <p:strVal val="ppt_w"/>
                                          </p:val>
                                        </p:tav>
                                        <p:tav tm="100000">
                                          <p:val>
                                            <p:fltVal val="0"/>
                                          </p:val>
                                        </p:tav>
                                      </p:tavLst>
                                    </p:anim>
                                    <p:anim calcmode="lin" valueType="num">
                                      <p:cBhvr>
                                        <p:cTn id="159" dur="500"/>
                                        <p:tgtEl>
                                          <p:spTgt spid="60"/>
                                        </p:tgtEl>
                                        <p:attrNameLst>
                                          <p:attrName>ppt_h</p:attrName>
                                        </p:attrNameLst>
                                      </p:cBhvr>
                                      <p:tavLst>
                                        <p:tav tm="0">
                                          <p:val>
                                            <p:strVal val="ppt_h"/>
                                          </p:val>
                                        </p:tav>
                                        <p:tav tm="100000">
                                          <p:val>
                                            <p:strVal val="ppt_h"/>
                                          </p:val>
                                        </p:tav>
                                      </p:tavLst>
                                    </p:anim>
                                    <p:set>
                                      <p:cBhvr>
                                        <p:cTn id="160" dur="1" fill="hold">
                                          <p:stCondLst>
                                            <p:cond delay="499"/>
                                          </p:stCondLst>
                                        </p:cTn>
                                        <p:tgtEl>
                                          <p:spTgt spid="60"/>
                                        </p:tgtEl>
                                        <p:attrNameLst>
                                          <p:attrName>style.visibility</p:attrName>
                                        </p:attrNameLst>
                                      </p:cBhvr>
                                      <p:to>
                                        <p:strVal val="hidden"/>
                                      </p:to>
                                    </p:set>
                                  </p:childTnLst>
                                </p:cTn>
                              </p:par>
                              <p:par>
                                <p:cTn id="161" presetID="17" presetClass="exit" presetSubtype="10" fill="hold" grpId="1" nodeType="withEffect">
                                  <p:stCondLst>
                                    <p:cond delay="0"/>
                                  </p:stCondLst>
                                  <p:childTnLst>
                                    <p:anim calcmode="lin" valueType="num">
                                      <p:cBhvr>
                                        <p:cTn id="162" dur="500"/>
                                        <p:tgtEl>
                                          <p:spTgt spid="65"/>
                                        </p:tgtEl>
                                        <p:attrNameLst>
                                          <p:attrName>ppt_w</p:attrName>
                                        </p:attrNameLst>
                                      </p:cBhvr>
                                      <p:tavLst>
                                        <p:tav tm="0">
                                          <p:val>
                                            <p:strVal val="ppt_w"/>
                                          </p:val>
                                        </p:tav>
                                        <p:tav tm="100000">
                                          <p:val>
                                            <p:fltVal val="0"/>
                                          </p:val>
                                        </p:tav>
                                      </p:tavLst>
                                    </p:anim>
                                    <p:anim calcmode="lin" valueType="num">
                                      <p:cBhvr>
                                        <p:cTn id="163" dur="500"/>
                                        <p:tgtEl>
                                          <p:spTgt spid="65"/>
                                        </p:tgtEl>
                                        <p:attrNameLst>
                                          <p:attrName>ppt_h</p:attrName>
                                        </p:attrNameLst>
                                      </p:cBhvr>
                                      <p:tavLst>
                                        <p:tav tm="0">
                                          <p:val>
                                            <p:strVal val="ppt_h"/>
                                          </p:val>
                                        </p:tav>
                                        <p:tav tm="100000">
                                          <p:val>
                                            <p:strVal val="ppt_h"/>
                                          </p:val>
                                        </p:tav>
                                      </p:tavLst>
                                    </p:anim>
                                    <p:set>
                                      <p:cBhvr>
                                        <p:cTn id="164"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bldLst>
      <p:bldP spid="13" grpId="0"/>
      <p:bldP spid="13" grpId="1"/>
      <p:bldP spid="14" grpId="0"/>
      <p:bldP spid="14" grpId="1"/>
      <p:bldP spid="15" grpId="0"/>
      <p:bldP spid="15" grpId="1"/>
      <p:bldP spid="36" grpId="0"/>
      <p:bldP spid="36" grpId="1"/>
      <p:bldP spid="46" grpId="0"/>
      <p:bldP spid="46" grpId="1"/>
      <p:bldP spid="47" grpId="0"/>
      <p:bldP spid="47" grpId="1"/>
      <p:bldP spid="48" grpId="0"/>
      <p:bldP spid="48" grpId="1"/>
      <p:bldP spid="65" grpId="0"/>
      <p:bldP spid="65" grpId="1"/>
      <p:bldP spid="70" grpId="0" animBg="1"/>
      <p:bldP spid="71" grpId="0" animBg="1"/>
      <p:bldP spid="72" grpId="0" animBg="1"/>
      <p:bldP spid="73" grpId="0" animBg="1"/>
      <p:bldP spid="74" grpId="0" animBg="1"/>
      <p:bldP spid="75" grpId="0" animBg="1"/>
      <p:bldP spid="76" grpId="0" animBg="1"/>
      <p:bldP spid="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09"/>
          <a:stretch/>
        </p:blipFill>
        <p:spPr>
          <a:xfrm>
            <a:off x="114300" y="121021"/>
            <a:ext cx="11952514" cy="6622679"/>
          </a:xfrm>
          <a:prstGeom prst="rect">
            <a:avLst/>
          </a:prstGeom>
        </p:spPr>
      </p:pic>
      <p:grpSp>
        <p:nvGrpSpPr>
          <p:cNvPr id="7" name="Group 6"/>
          <p:cNvGrpSpPr/>
          <p:nvPr/>
        </p:nvGrpSpPr>
        <p:grpSpPr>
          <a:xfrm>
            <a:off x="553599" y="839477"/>
            <a:ext cx="5897322" cy="2995169"/>
            <a:chOff x="553599" y="839477"/>
            <a:chExt cx="5897322" cy="2995169"/>
          </a:xfrm>
        </p:grpSpPr>
        <p:sp>
          <p:nvSpPr>
            <p:cNvPr id="5" name="Oval 4"/>
            <p:cNvSpPr/>
            <p:nvPr/>
          </p:nvSpPr>
          <p:spPr>
            <a:xfrm>
              <a:off x="553599" y="839477"/>
              <a:ext cx="4459272" cy="26874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Suối</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Right Arrow 5"/>
            <p:cNvSpPr/>
            <p:nvPr/>
          </p:nvSpPr>
          <p:spPr>
            <a:xfrm rot="1924930">
              <a:off x="4453418" y="2267103"/>
              <a:ext cx="1997503" cy="1567543"/>
            </a:xfrm>
            <a:prstGeom prst="rightArrow">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bg1"/>
                  </a:solidFill>
                </a:ln>
                <a:solidFill>
                  <a:schemeClr val="bg1"/>
                </a:solidFill>
              </a:endParaRPr>
            </a:p>
          </p:txBody>
        </p:sp>
      </p:grpSp>
      <p:sp>
        <p:nvSpPr>
          <p:cNvPr id="8" name="Action Button: Beginning 7">
            <a:hlinkClick r:id="rId3" action="ppaction://hlinksldjump" highlightClick="1"/>
          </p:cNvPr>
          <p:cNvSpPr/>
          <p:nvPr/>
        </p:nvSpPr>
        <p:spPr>
          <a:xfrm>
            <a:off x="1485900" y="6057900"/>
            <a:ext cx="653143" cy="457200"/>
          </a:xfrm>
          <a:prstGeom prst="actionButtonBeginning">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3959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52778" y="560419"/>
            <a:ext cx="6534122" cy="769441"/>
          </a:xfrm>
          <a:prstGeom prst="rect">
            <a:avLst/>
          </a:prstGeom>
          <a:noFill/>
        </p:spPr>
        <p:txBody>
          <a:bodyPr wrap="square" rtlCol="0">
            <a:spAutoFit/>
          </a:bodyPr>
          <a:lstStyle/>
          <a:p>
            <a:pPr lvl="0" algn="ctr">
              <a:defRPr/>
            </a:pPr>
            <a:r>
              <a:rPr lang="en-US" altLang="zh-CN" sz="4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KHỞI </a:t>
            </a:r>
            <a:r>
              <a:rPr lang="en-US" altLang="zh-CN" sz="4400" b="1" dirty="0" smtClean="0">
                <a:solidFill>
                  <a:srgbClr val="002060"/>
                </a:solidFill>
                <a:latin typeface="Times New Roman" panose="02020603050405020304" pitchFamily="18" charset="0"/>
                <a:ea typeface="Roboto" panose="02000000000000000000" pitchFamily="2" charset="0"/>
                <a:cs typeface="Times New Roman" panose="02020603050405020304" pitchFamily="18" charset="0"/>
              </a:rPr>
              <a:t>ĐỘNG</a:t>
            </a:r>
            <a:endParaRPr lang="en-US" altLang="zh-CN" sz="4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5" name="Rectangle 4"/>
          <p:cNvSpPr/>
          <p:nvPr/>
        </p:nvSpPr>
        <p:spPr>
          <a:xfrm>
            <a:off x="-261257" y="2626038"/>
            <a:ext cx="12981214"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6000" b="1" i="0" u="none" strike="noStrike" kern="1200" cap="none" spc="0" normalizeH="0" noProof="0" dirty="0" smtClean="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“AI</a:t>
            </a:r>
            <a:r>
              <a:rPr kumimoji="0" lang="en-US" sz="6000" b="1" i="0" u="none" strike="noStrike" kern="1200" cap="none" spc="0" normalizeH="0" noProof="0" dirty="0" smtClean="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NHANH AI ĐÚNG”</a:t>
            </a:r>
            <a:endParaRPr kumimoji="0" lang="en-US" sz="60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2"/>
          <p:cNvSpPr/>
          <p:nvPr/>
        </p:nvSpPr>
        <p:spPr>
          <a:xfrm>
            <a:off x="2198254" y="4760973"/>
            <a:ext cx="8043169" cy="672290"/>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ln w="0"/>
                <a:solidFill>
                  <a:schemeClr val="tx1"/>
                </a:solidFill>
                <a:latin typeface="Times New Roman" panose="02020603050405020304" pitchFamily="18" charset="0"/>
                <a:cs typeface="Times New Roman" panose="02020603050405020304" pitchFamily="18" charset="0"/>
              </a:rPr>
              <a:t>https://www.plickers.com/classes/66059305dccc34e937bda94b</a:t>
            </a: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9" dur="250" accel="50000" decel="50000" autoRev="1" fill="hold">
                                          <p:stCondLst>
                                            <p:cond delay="0"/>
                                          </p:stCondLst>
                                        </p:cTn>
                                        <p:tgtEl>
                                          <p:spTgt spid="5"/>
                                        </p:tgtEl>
                                        <p:attrNameLst>
                                          <p:attrName>ppt_x</p:attrName>
                                          <p:attrName>ppt_y</p:attrName>
                                        </p:attrNameLst>
                                      </p:cBhvr>
                                      <p:rCtr x="0" y="-1204"/>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p:cNvGrpSpPr/>
          <p:nvPr/>
        </p:nvGrpSpPr>
        <p:grpSpPr>
          <a:xfrm rot="20934922">
            <a:off x="4937952" y="655914"/>
            <a:ext cx="6755289" cy="2984890"/>
            <a:chOff x="4884435" y="1584841"/>
            <a:chExt cx="6755289" cy="2984890"/>
          </a:xfrm>
        </p:grpSpPr>
        <p:sp>
          <p:nvSpPr>
            <p:cNvPr id="10" name="Oval 9"/>
            <p:cNvSpPr/>
            <p:nvPr/>
          </p:nvSpPr>
          <p:spPr>
            <a:xfrm rot="665078">
              <a:off x="7180452" y="1584841"/>
              <a:ext cx="4459272" cy="26874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smtClean="0">
                  <a:solidFill>
                    <a:srgbClr val="C00000"/>
                  </a:solidFill>
                  <a:latin typeface="Times New Roman" panose="02020603050405020304" pitchFamily="18" charset="0"/>
                  <a:cs typeface="Times New Roman" panose="02020603050405020304" pitchFamily="18" charset="0"/>
                </a:rPr>
                <a:t>Sông</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1" name="Right Arrow 10"/>
            <p:cNvSpPr/>
            <p:nvPr/>
          </p:nvSpPr>
          <p:spPr>
            <a:xfrm rot="9097946">
              <a:off x="4884435" y="3002188"/>
              <a:ext cx="3181069" cy="1567543"/>
            </a:xfrm>
            <a:prstGeom prst="rightArrow">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bg1"/>
                  </a:solidFill>
                </a:ln>
                <a:solidFill>
                  <a:schemeClr val="bg1"/>
                </a:solidFill>
              </a:endParaRPr>
            </a:p>
          </p:txBody>
        </p:sp>
      </p:grpSp>
      <p:sp>
        <p:nvSpPr>
          <p:cNvPr id="12" name="Action Button: Beginning 11">
            <a:hlinkClick r:id="rId3" action="ppaction://hlinksldjump" highlightClick="1"/>
          </p:cNvPr>
          <p:cNvSpPr/>
          <p:nvPr/>
        </p:nvSpPr>
        <p:spPr>
          <a:xfrm>
            <a:off x="1485900" y="6057900"/>
            <a:ext cx="653143" cy="457200"/>
          </a:xfrm>
          <a:prstGeom prst="actionButtonBeginning">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388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5560" cy="6729728"/>
          </a:xfrm>
          <a:prstGeom prst="rect">
            <a:avLst/>
          </a:prstGeom>
        </p:spPr>
      </p:pic>
      <p:grpSp>
        <p:nvGrpSpPr>
          <p:cNvPr id="4" name="Group 3"/>
          <p:cNvGrpSpPr/>
          <p:nvPr/>
        </p:nvGrpSpPr>
        <p:grpSpPr>
          <a:xfrm rot="20934922">
            <a:off x="1733117" y="765573"/>
            <a:ext cx="4160037" cy="2480302"/>
            <a:chOff x="-4917527" y="118898"/>
            <a:chExt cx="6664505" cy="3524434"/>
          </a:xfrm>
        </p:grpSpPr>
        <p:sp>
          <p:nvSpPr>
            <p:cNvPr id="5" name="Oval 4"/>
            <p:cNvSpPr/>
            <p:nvPr/>
          </p:nvSpPr>
          <p:spPr>
            <a:xfrm rot="665078">
              <a:off x="-4917527" y="118898"/>
              <a:ext cx="4459271" cy="268749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err="1" smtClean="0">
                  <a:solidFill>
                    <a:srgbClr val="C00000"/>
                  </a:solidFill>
                  <a:latin typeface="Times New Roman" panose="02020603050405020304" pitchFamily="18" charset="0"/>
                  <a:cs typeface="Times New Roman" panose="02020603050405020304" pitchFamily="18" charset="0"/>
                </a:rPr>
                <a:t>Hồ</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Right Arrow 5"/>
            <p:cNvSpPr/>
            <p:nvPr/>
          </p:nvSpPr>
          <p:spPr>
            <a:xfrm rot="2609776">
              <a:off x="-1434090" y="2075789"/>
              <a:ext cx="3181068" cy="1567543"/>
            </a:xfrm>
            <a:prstGeom prst="rightArrow">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bg1"/>
                  </a:solidFill>
                </a:ln>
                <a:solidFill>
                  <a:schemeClr val="bg1"/>
                </a:solidFill>
              </a:endParaRPr>
            </a:p>
          </p:txBody>
        </p:sp>
      </p:grpSp>
      <p:sp>
        <p:nvSpPr>
          <p:cNvPr id="7" name="Action Button: Beginning 6">
            <a:hlinkClick r:id="rId3" action="ppaction://hlinksldjump" highlightClick="1"/>
          </p:cNvPr>
          <p:cNvSpPr/>
          <p:nvPr/>
        </p:nvSpPr>
        <p:spPr>
          <a:xfrm>
            <a:off x="1485900" y="6057900"/>
            <a:ext cx="653143" cy="457200"/>
          </a:xfrm>
          <a:prstGeom prst="actionButtonBeginning">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3796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grpSp>
        <p:nvGrpSpPr>
          <p:cNvPr id="3" name="Group 2"/>
          <p:cNvGrpSpPr/>
          <p:nvPr/>
        </p:nvGrpSpPr>
        <p:grpSpPr>
          <a:xfrm>
            <a:off x="2712171" y="746007"/>
            <a:ext cx="6500091" cy="3331804"/>
            <a:chOff x="-7359657" y="-121247"/>
            <a:chExt cx="10413342" cy="3304830"/>
          </a:xfrm>
        </p:grpSpPr>
        <p:sp>
          <p:nvSpPr>
            <p:cNvPr id="4" name="Oval 3"/>
            <p:cNvSpPr/>
            <p:nvPr/>
          </p:nvSpPr>
          <p:spPr>
            <a:xfrm rot="665078">
              <a:off x="-7359657" y="-121247"/>
              <a:ext cx="6851734" cy="26874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smtClean="0">
                  <a:solidFill>
                    <a:srgbClr val="C00000"/>
                  </a:solidFill>
                  <a:latin typeface="Times New Roman" panose="02020603050405020304" pitchFamily="18" charset="0"/>
                  <a:cs typeface="Times New Roman" panose="02020603050405020304" pitchFamily="18" charset="0"/>
                </a:rPr>
                <a:t>Biển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5" name="Right Arrow 4"/>
            <p:cNvSpPr/>
            <p:nvPr/>
          </p:nvSpPr>
          <p:spPr>
            <a:xfrm rot="1828962">
              <a:off x="-1904895" y="1616040"/>
              <a:ext cx="4958580" cy="1567543"/>
            </a:xfrm>
            <a:prstGeom prst="rightArrow">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bg1"/>
                  </a:solidFill>
                </a:ln>
                <a:solidFill>
                  <a:schemeClr val="bg1"/>
                </a:solidFill>
              </a:endParaRPr>
            </a:p>
          </p:txBody>
        </p:sp>
      </p:grpSp>
      <p:sp>
        <p:nvSpPr>
          <p:cNvPr id="6" name="Action Button: Beginning 5">
            <a:hlinkClick r:id="rId3" action="ppaction://hlinksldjump" highlightClick="1"/>
          </p:cNvPr>
          <p:cNvSpPr/>
          <p:nvPr/>
        </p:nvSpPr>
        <p:spPr>
          <a:xfrm>
            <a:off x="1175657" y="6253843"/>
            <a:ext cx="653143" cy="457200"/>
          </a:xfrm>
          <a:prstGeom prst="actionButtonBeginning">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9970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617621" cy="6858000"/>
          </a:xfrm>
          <a:prstGeom prst="rect">
            <a:avLst/>
          </a:prstGeom>
        </p:spPr>
      </p:pic>
      <p:grpSp>
        <p:nvGrpSpPr>
          <p:cNvPr id="3" name="Group 2"/>
          <p:cNvGrpSpPr/>
          <p:nvPr/>
        </p:nvGrpSpPr>
        <p:grpSpPr>
          <a:xfrm rot="18968240">
            <a:off x="71778" y="2511803"/>
            <a:ext cx="4906377" cy="2709426"/>
            <a:chOff x="-7376012" y="-47546"/>
            <a:chExt cx="11128009" cy="2687491"/>
          </a:xfrm>
        </p:grpSpPr>
        <p:sp>
          <p:nvSpPr>
            <p:cNvPr id="4" name="Oval 3"/>
            <p:cNvSpPr/>
            <p:nvPr/>
          </p:nvSpPr>
          <p:spPr>
            <a:xfrm rot="665078">
              <a:off x="-7376012" y="-47546"/>
              <a:ext cx="8604827" cy="26874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err="1" smtClean="0">
                  <a:solidFill>
                    <a:srgbClr val="C00000"/>
                  </a:solidFill>
                  <a:latin typeface="Times New Roman" panose="02020603050405020304" pitchFamily="18" charset="0"/>
                  <a:cs typeface="Times New Roman" panose="02020603050405020304" pitchFamily="18" charset="0"/>
                </a:rPr>
                <a:t>Núi</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5" name="Right Arrow 4"/>
            <p:cNvSpPr/>
            <p:nvPr/>
          </p:nvSpPr>
          <p:spPr>
            <a:xfrm rot="277374">
              <a:off x="112059" y="861594"/>
              <a:ext cx="3639938" cy="1567543"/>
            </a:xfrm>
            <a:prstGeom prst="rightArrow">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bg1"/>
                  </a:solidFill>
                </a:ln>
                <a:solidFill>
                  <a:schemeClr val="bg1"/>
                </a:solidFill>
              </a:endParaRPr>
            </a:p>
          </p:txBody>
        </p:sp>
      </p:grpSp>
      <p:sp>
        <p:nvSpPr>
          <p:cNvPr id="6" name="Action Button: Beginning 5">
            <a:hlinkClick r:id="rId3" action="ppaction://hlinksldjump" highlightClick="1"/>
          </p:cNvPr>
          <p:cNvSpPr/>
          <p:nvPr/>
        </p:nvSpPr>
        <p:spPr>
          <a:xfrm>
            <a:off x="1485900" y="6057900"/>
            <a:ext cx="653143" cy="457200"/>
          </a:xfrm>
          <a:prstGeom prst="actionButtonBeginning">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5867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43594" cy="6858000"/>
          </a:xfrm>
          <a:prstGeom prst="rect">
            <a:avLst/>
          </a:prstGeom>
        </p:spPr>
      </p:pic>
      <p:sp>
        <p:nvSpPr>
          <p:cNvPr id="4" name="Oval 3"/>
          <p:cNvSpPr/>
          <p:nvPr/>
        </p:nvSpPr>
        <p:spPr>
          <a:xfrm>
            <a:off x="225067" y="380143"/>
            <a:ext cx="3793897" cy="270942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err="1" smtClean="0">
                <a:solidFill>
                  <a:srgbClr val="C00000"/>
                </a:solidFill>
                <a:latin typeface="Times New Roman" panose="02020603050405020304" pitchFamily="18" charset="0"/>
                <a:cs typeface="Times New Roman" panose="02020603050405020304" pitchFamily="18" charset="0"/>
              </a:rPr>
              <a:t>Đồi</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Action Button: Beginning 5">
            <a:hlinkClick r:id="rId3" action="ppaction://hlinksldjump" highlightClick="1"/>
          </p:cNvPr>
          <p:cNvSpPr/>
          <p:nvPr/>
        </p:nvSpPr>
        <p:spPr>
          <a:xfrm>
            <a:off x="1485900" y="6057900"/>
            <a:ext cx="653143" cy="457200"/>
          </a:xfrm>
          <a:prstGeom prst="actionButtonBeginning">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1417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Oval 2"/>
          <p:cNvSpPr/>
          <p:nvPr/>
        </p:nvSpPr>
        <p:spPr>
          <a:xfrm>
            <a:off x="6466114" y="1306284"/>
            <a:ext cx="3380014" cy="15838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smtClean="0">
                <a:solidFill>
                  <a:srgbClr val="C00000"/>
                </a:solidFill>
                <a:latin typeface="Times New Roman" panose="02020603050405020304" pitchFamily="18" charset="0"/>
                <a:cs typeface="Times New Roman" panose="02020603050405020304" pitchFamily="18" charset="0"/>
              </a:rPr>
              <a:t>Cao </a:t>
            </a:r>
            <a:r>
              <a:rPr lang="en-US" sz="4800" b="1" dirty="0" err="1" smtClean="0">
                <a:solidFill>
                  <a:srgbClr val="C00000"/>
                </a:solidFill>
                <a:latin typeface="Times New Roman" panose="02020603050405020304" pitchFamily="18" charset="0"/>
                <a:cs typeface="Times New Roman" panose="02020603050405020304" pitchFamily="18" charset="0"/>
              </a:rPr>
              <a:t>nguyên</a:t>
            </a:r>
            <a:endParaRPr kumimoji="0" lang="en-US" sz="11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 name="Action Button: Beginning 3">
            <a:hlinkClick r:id="rId3" action="ppaction://hlinksldjump" highlightClick="1"/>
          </p:cNvPr>
          <p:cNvSpPr/>
          <p:nvPr/>
        </p:nvSpPr>
        <p:spPr>
          <a:xfrm>
            <a:off x="1485900" y="6057900"/>
            <a:ext cx="653143" cy="457200"/>
          </a:xfrm>
          <a:prstGeom prst="actionButtonBeginning">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1107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5" y="0"/>
            <a:ext cx="12262465" cy="6742386"/>
          </a:xfrm>
          <a:prstGeom prst="rect">
            <a:avLst/>
          </a:prstGeom>
        </p:spPr>
      </p:pic>
      <p:sp>
        <p:nvSpPr>
          <p:cNvPr id="3" name="Oval 2"/>
          <p:cNvSpPr/>
          <p:nvPr/>
        </p:nvSpPr>
        <p:spPr>
          <a:xfrm>
            <a:off x="4370759" y="1787323"/>
            <a:ext cx="4283384" cy="15838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noProof="0" dirty="0" err="1" smtClean="0">
                <a:solidFill>
                  <a:srgbClr val="C00000"/>
                </a:solidFill>
                <a:latin typeface="Times New Roman" panose="02020603050405020304" pitchFamily="18" charset="0"/>
                <a:cs typeface="Times New Roman" panose="02020603050405020304" pitchFamily="18" charset="0"/>
              </a:rPr>
              <a:t>Đồng</a:t>
            </a:r>
            <a:r>
              <a:rPr lang="en-US" sz="4800" b="1" noProof="0" dirty="0" smtClean="0">
                <a:solidFill>
                  <a:srgbClr val="C00000"/>
                </a:solidFill>
                <a:latin typeface="Times New Roman" panose="02020603050405020304" pitchFamily="18" charset="0"/>
                <a:cs typeface="Times New Roman" panose="02020603050405020304" pitchFamily="18" charset="0"/>
              </a:rPr>
              <a:t> </a:t>
            </a:r>
            <a:r>
              <a:rPr lang="en-US" sz="4800" b="1" noProof="0" dirty="0" err="1" smtClean="0">
                <a:solidFill>
                  <a:srgbClr val="C00000"/>
                </a:solidFill>
                <a:latin typeface="Times New Roman" panose="02020603050405020304" pitchFamily="18" charset="0"/>
                <a:cs typeface="Times New Roman" panose="02020603050405020304" pitchFamily="18" charset="0"/>
              </a:rPr>
              <a:t>bằng</a:t>
            </a:r>
            <a:endParaRPr kumimoji="0" lang="en-US" sz="11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 name="Action Button: Beginning 3">
            <a:hlinkClick r:id="rId3" action="ppaction://hlinksldjump" highlightClick="1"/>
          </p:cNvPr>
          <p:cNvSpPr/>
          <p:nvPr/>
        </p:nvSpPr>
        <p:spPr>
          <a:xfrm>
            <a:off x="1485900" y="6057900"/>
            <a:ext cx="653143" cy="457200"/>
          </a:xfrm>
          <a:prstGeom prst="actionButtonBeginning">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2020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Picture 5" descr="D:\TOAN\Hinh anh\hinh dong\pháo hoa\pháo hoa\khodohoa.com (2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67643" y="1143000"/>
            <a:ext cx="741447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TOAN\Hinh anh\hinh dong\pháo hoa\pháo hoa\khodohoa.com (3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914" y="95250"/>
            <a:ext cx="936171"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4767943"/>
            <a:ext cx="12192000" cy="1200329"/>
          </a:xfrm>
          <a:prstGeom prst="rect">
            <a:avLst/>
          </a:prstGeom>
          <a:noFill/>
        </p:spPr>
        <p:txBody>
          <a:bodyPr wrap="square" rtlCol="0">
            <a:spAutoFit/>
          </a:bodyPr>
          <a:lstStyle/>
          <a:p>
            <a:pPr algn="ctr"/>
            <a:r>
              <a:rPr lang="en-US" sz="7200" b="1" dirty="0" smtClean="0">
                <a:solidFill>
                  <a:srgbClr val="FFFF00"/>
                </a:solidFill>
                <a:latin typeface="Times New Roman" panose="02020603050405020304" pitchFamily="18" charset="0"/>
                <a:cs typeface="Times New Roman" panose="02020603050405020304" pitchFamily="18" charset="0"/>
              </a:rPr>
              <a:t>CHÚC MỪNG</a:t>
            </a:r>
            <a:endParaRPr lang="en-US" sz="7200" b="1" dirty="0">
              <a:solidFill>
                <a:srgbClr val="FFFF00"/>
              </a:solidFill>
              <a:latin typeface="Times New Roman" panose="02020603050405020304" pitchFamily="18" charset="0"/>
              <a:cs typeface="Times New Roman" panose="02020603050405020304" pitchFamily="18" charset="0"/>
            </a:endParaRPr>
          </a:p>
        </p:txBody>
      </p:sp>
      <p:sp>
        <p:nvSpPr>
          <p:cNvPr id="10" name="5-Point Star 9">
            <a:hlinkClick r:id="rId4" action="ppaction://hlinksldjump"/>
          </p:cNvPr>
          <p:cNvSpPr/>
          <p:nvPr/>
        </p:nvSpPr>
        <p:spPr>
          <a:xfrm>
            <a:off x="9077807" y="6480617"/>
            <a:ext cx="321128" cy="377383"/>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hlinkClick r:id="rId5" action="ppaction://hlinksldjump"/>
          </p:cNvPr>
          <p:cNvSpPr/>
          <p:nvPr/>
        </p:nvSpPr>
        <p:spPr>
          <a:xfrm>
            <a:off x="2367643" y="6480616"/>
            <a:ext cx="321128" cy="377383"/>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 descr="D:\TOAN\Hinh anh\hinh dong\pháo hoa\pháo hoa\khodohoa.com (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3853" y="671512"/>
            <a:ext cx="10001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D:\TOAN\Hinh anh\hinh dong\pháo hoa\pháo hoa\khodohoa.com (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932289" y="623887"/>
            <a:ext cx="10001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D:\TOAN\Hinh anh\hinh dong\pháo hoa\pháo hoa\khodohoa.com (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72495" y="2012496"/>
            <a:ext cx="10001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D:\TOAN\Hinh anh\hinh dong\pháo hoa\pháo hoa\khodohoa.com (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682" y="2012496"/>
            <a:ext cx="10001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D:\TOAN\Hinh anh\hinh dong\pháo hoa\pháo hoa\khodohoa.com (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95685" y="2567667"/>
            <a:ext cx="10001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D:\TOAN\Hinh anh\hinh dong\pháo hoa\pháo hoa\khodohoa.com (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534522" y="2567666"/>
            <a:ext cx="10001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D:\TOAN\Hinh anh\hinh dong\pháo hoa\pháo hoa\khodohoa.com (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38927" y="4818969"/>
            <a:ext cx="10001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D:\TOAN\Hinh anh\hinh dong\pháo hoa\pháo hoa\khodohoa.com (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534522" y="4818969"/>
            <a:ext cx="10001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335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73803" y="341669"/>
            <a:ext cx="9249871"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XÁC ĐỊNH CÁC DẠNG ĐỊA HÌNH TRÊN TRÁI ĐẤT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0" y="926444"/>
            <a:ext cx="9895114" cy="707886"/>
          </a:xfrm>
          <a:prstGeom prst="rect">
            <a:avLst/>
          </a:prstGeom>
          <a:noFill/>
        </p:spPr>
        <p:txBody>
          <a:bodyPr wrap="square" rtlCol="0">
            <a:spAutoFit/>
          </a:bodyPr>
          <a:lstStyle/>
          <a:p>
            <a:pPr algn="just">
              <a:spcAft>
                <a:spcPts val="0"/>
              </a:spcAft>
            </a:pPr>
            <a:r>
              <a:rPr lang="nl-NL" sz="4000" b="1" i="1" dirty="0">
                <a:latin typeface="Times New Roman" panose="02020603050405020304" pitchFamily="18" charset="0"/>
                <a:ea typeface="Calibri" panose="020F0502020204030204" pitchFamily="34" charset="0"/>
                <a:cs typeface="Times New Roman" panose="02020603050405020304" pitchFamily="18" charset="0"/>
              </a:rPr>
              <a:t>Nơi em ở có những dạng địa hình nào ?</a:t>
            </a:r>
            <a:endParaRPr lang="en-US" sz="3600"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Thành phố đầu nguồn sông Hồng | Đài Phát thanh - Truyền hình Lào C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841726"/>
            <a:ext cx="3910239" cy="27432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245429" y="1841725"/>
            <a:ext cx="3820885" cy="2743201"/>
          </a:xfrm>
          <a:prstGeom prst="rect">
            <a:avLst/>
          </a:prstGeom>
        </p:spPr>
      </p:pic>
      <p:pic>
        <p:nvPicPr>
          <p:cNvPr id="4" name="Picture 3"/>
          <p:cNvPicPr>
            <a:picLocks noChangeAspect="1"/>
          </p:cNvPicPr>
          <p:nvPr/>
        </p:nvPicPr>
        <p:blipFill>
          <a:blip r:embed="rId5"/>
          <a:stretch>
            <a:fillRect/>
          </a:stretch>
        </p:blipFill>
        <p:spPr>
          <a:xfrm>
            <a:off x="8245928" y="1841724"/>
            <a:ext cx="3755571" cy="2743201"/>
          </a:xfrm>
          <a:prstGeom prst="rect">
            <a:avLst/>
          </a:prstGeom>
        </p:spPr>
      </p:pic>
      <p:sp>
        <p:nvSpPr>
          <p:cNvPr id="5" name="Rectangle 4"/>
          <p:cNvSpPr/>
          <p:nvPr/>
        </p:nvSpPr>
        <p:spPr>
          <a:xfrm>
            <a:off x="800100" y="4784271"/>
            <a:ext cx="2432957" cy="522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Sông</a:t>
            </a:r>
            <a:endParaRPr lang="en-US" sz="3200" dirty="0">
              <a:latin typeface="Times New Roman" panose="02020603050405020304" pitchFamily="18" charset="0"/>
              <a:cs typeface="Times New Roman" panose="02020603050405020304" pitchFamily="18" charset="0"/>
            </a:endParaRPr>
          </a:p>
        </p:txBody>
      </p:sp>
      <p:sp>
        <p:nvSpPr>
          <p:cNvPr id="24" name="Rectangle 23"/>
          <p:cNvSpPr/>
          <p:nvPr/>
        </p:nvSpPr>
        <p:spPr>
          <a:xfrm>
            <a:off x="4833258" y="4784271"/>
            <a:ext cx="2715986" cy="522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Suối</a:t>
            </a:r>
            <a:endParaRPr lang="en-US" sz="3200" dirty="0">
              <a:latin typeface="Times New Roman" panose="02020603050405020304" pitchFamily="18" charset="0"/>
              <a:cs typeface="Times New Roman" panose="02020603050405020304" pitchFamily="18" charset="0"/>
            </a:endParaRPr>
          </a:p>
        </p:txBody>
      </p:sp>
      <p:sp>
        <p:nvSpPr>
          <p:cNvPr id="25" name="Rectangle 24"/>
          <p:cNvSpPr/>
          <p:nvPr/>
        </p:nvSpPr>
        <p:spPr>
          <a:xfrm>
            <a:off x="8735786" y="4784270"/>
            <a:ext cx="2604405" cy="522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Núi</a:t>
            </a:r>
            <a:r>
              <a:rPr lang="en-US" sz="3200" dirty="0" smtClean="0">
                <a:latin typeface="Times New Roman" panose="02020603050405020304" pitchFamily="18" charset="0"/>
                <a:cs typeface="Times New Roman" panose="02020603050405020304" pitchFamily="18" charset="0"/>
              </a:rPr>
              <a:t> - </a:t>
            </a:r>
            <a:r>
              <a:rPr lang="en-US" sz="3200" dirty="0" err="1" smtClean="0">
                <a:latin typeface="Times New Roman" panose="02020603050405020304" pitchFamily="18" charset="0"/>
                <a:cs typeface="Times New Roman" panose="02020603050405020304" pitchFamily="18" charset="0"/>
              </a:rPr>
              <a:t>Đồi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194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232" y="1519084"/>
            <a:ext cx="11769213" cy="174031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Trên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bề</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mặt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Đất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có</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nhiều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dạng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địa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hình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như</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dương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biển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hồ</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sông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suối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núi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đồi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cao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nguyên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đồng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bằng</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753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uyễn Ngọc Quân Cốc Mỳ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53442" y="0"/>
            <a:ext cx="9138557" cy="6858000"/>
          </a:xfrm>
          <a:prstGeom prst="rect">
            <a:avLst/>
          </a:prstGeom>
        </p:spPr>
      </p:pic>
      <p:sp>
        <p:nvSpPr>
          <p:cNvPr id="3" name="TextBox 2"/>
          <p:cNvSpPr txBox="1"/>
          <p:nvPr/>
        </p:nvSpPr>
        <p:spPr>
          <a:xfrm>
            <a:off x="146958" y="751114"/>
            <a:ext cx="2677886" cy="4832092"/>
          </a:xfrm>
          <a:prstGeom prst="rect">
            <a:avLst/>
          </a:prstGeom>
          <a:noFill/>
        </p:spPr>
        <p:txBody>
          <a:bodyPr wrap="square" rtlCol="0">
            <a:spAutoFit/>
          </a:bodyPr>
          <a:lstStyle/>
          <a:p>
            <a:pPr algn="just">
              <a:defRPr/>
            </a:pPr>
            <a:r>
              <a:rPr lang="vi-VN" sz="2800" b="1" i="1" dirty="0">
                <a:latin typeface="+mj-lt"/>
              </a:rPr>
              <a:t>+ Theo em, trên Trái Đất có những dạng địa hình phổ biến nào</a:t>
            </a:r>
            <a:r>
              <a:rPr lang="vi-VN" sz="2800" b="1" i="1" dirty="0" smtClean="0">
                <a:latin typeface="+mj-lt"/>
              </a:rPr>
              <a:t>?</a:t>
            </a:r>
            <a:endParaRPr lang="en-US" sz="2800" b="1" i="1" dirty="0" smtClean="0">
              <a:latin typeface="+mj-lt"/>
            </a:endParaRPr>
          </a:p>
          <a:p>
            <a:pPr algn="just">
              <a:defRPr/>
            </a:pPr>
            <a:endParaRPr lang="en-US" sz="2800" b="1" dirty="0">
              <a:latin typeface="+mj-lt"/>
            </a:endParaRPr>
          </a:p>
          <a:p>
            <a:pPr algn="just">
              <a:defRPr/>
            </a:pPr>
            <a:r>
              <a:rPr lang="vi-VN" sz="2800" b="1" i="1" dirty="0">
                <a:latin typeface="+mj-lt"/>
              </a:rPr>
              <a:t>+ Bằng cách nào mô tả được các dạng địa hình đó ?</a:t>
            </a:r>
            <a:endParaRPr lang="en-US" sz="2800" b="1" i="1" dirty="0">
              <a:latin typeface="+mj-lt"/>
            </a:endParaRPr>
          </a:p>
          <a:p>
            <a:pPr algn="just"/>
            <a:endParaRPr lang="en-US" sz="2800" dirty="0">
              <a:latin typeface="+mj-lt"/>
            </a:endParaRPr>
          </a:p>
        </p:txBody>
      </p:sp>
    </p:spTree>
    <p:extLst>
      <p:ext uri="{BB962C8B-B14F-4D97-AF65-F5344CB8AC3E}">
        <p14:creationId xmlns:p14="http://schemas.microsoft.com/office/powerpoint/2010/main" val="881283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 Ram Sam Sam - Best SONGS For KIDS - Kids Funny Songs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836" y="0"/>
            <a:ext cx="12162164" cy="6852311"/>
          </a:xfrm>
        </p:spPr>
      </p:pic>
    </p:spTree>
    <p:extLst>
      <p:ext uri="{BB962C8B-B14F-4D97-AF65-F5344CB8AC3E}">
        <p14:creationId xmlns:p14="http://schemas.microsoft.com/office/powerpoint/2010/main" val="39019488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98485">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3071" y="825910"/>
            <a:ext cx="12078929" cy="438150"/>
          </a:xfrm>
          <a:prstGeom prst="rect">
            <a:avLst/>
          </a:prstGeom>
        </p:spPr>
        <p:txBody>
          <a:bodyPr vert="horz" lIns="91440" tIns="45720" rIns="91440" bIns="45720" rtlCol="0" anchor="ct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sz="6000" b="1" dirty="0" smtClean="0">
                <a:latin typeface="Times New Roman" panose="02020603050405020304" pitchFamily="18" charset="0"/>
                <a:cs typeface="Times New Roman" panose="02020603050405020304" pitchFamily="18" charset="0"/>
              </a:rPr>
              <a:t>HOẠT ĐỘNG 3: </a:t>
            </a:r>
          </a:p>
          <a:p>
            <a:r>
              <a:rPr lang="en-US" sz="6000" b="1" dirty="0" smtClean="0">
                <a:latin typeface="Times New Roman" panose="02020603050405020304" pitchFamily="18" charset="0"/>
                <a:cs typeface="Times New Roman" panose="02020603050405020304" pitchFamily="18" charset="0"/>
              </a:rPr>
              <a:t>LUYỆN TẬP VÀ VẬN DỤNG</a:t>
            </a:r>
            <a:endParaRPr lang="vi-VN"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7883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384333-6FD7-B365-7A84-9C153EA18D16}"/>
              </a:ext>
            </a:extLst>
          </p:cNvPr>
          <p:cNvSpPr txBox="1"/>
          <p:nvPr/>
        </p:nvSpPr>
        <p:spPr>
          <a:xfrm>
            <a:off x="2258121" y="-24259"/>
            <a:ext cx="805675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CÁCH LÀM MÔ HÌNH </a:t>
            </a: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CÁC</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 DẠNG ĐỊA HÌNH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4" name="Picture 3"/>
          <p:cNvPicPr>
            <a:picLocks noChangeAspect="1"/>
          </p:cNvPicPr>
          <p:nvPr/>
        </p:nvPicPr>
        <p:blipFill>
          <a:blip r:embed="rId3"/>
          <a:stretch>
            <a:fillRect/>
          </a:stretch>
        </p:blipFill>
        <p:spPr>
          <a:xfrm>
            <a:off x="277586" y="1420585"/>
            <a:ext cx="5404757" cy="3755571"/>
          </a:xfrm>
          <a:prstGeom prst="roundRect">
            <a:avLst>
              <a:gd name="adj" fmla="val 23320"/>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6286500" y="1420584"/>
            <a:ext cx="5127171" cy="3755571"/>
          </a:xfrm>
          <a:prstGeom prst="rect">
            <a:avLst/>
          </a:prstGeom>
        </p:spPr>
      </p:pic>
      <p:sp>
        <p:nvSpPr>
          <p:cNvPr id="7" name="Title 1"/>
          <p:cNvSpPr txBox="1">
            <a:spLocks/>
          </p:cNvSpPr>
          <p:nvPr/>
        </p:nvSpPr>
        <p:spPr>
          <a:xfrm>
            <a:off x="-918936" y="824359"/>
            <a:ext cx="7797800" cy="457200"/>
          </a:xfrm>
          <a:prstGeom prst="rect">
            <a:avLst/>
          </a:prstGeom>
        </p:spPr>
        <p:txBody>
          <a:bodyPr vert="horz" lIns="121920" tIns="60960" rIns="121920" bIns="60960" rtlCol="0" anchor="ctr">
            <a:normAutofit fontScale="75000" lnSpcReduction="20000"/>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fontAlgn="auto">
              <a:spcAft>
                <a:spcPts val="0"/>
              </a:spcAft>
            </a:pPr>
            <a:r>
              <a:rPr lang="en-US" sz="3600" b="1" dirty="0" smtClean="0">
                <a:latin typeface="Times New Roman" panose="02020603050405020304" pitchFamily="18" charset="0"/>
                <a:cs typeface="Times New Roman" panose="02020603050405020304" pitchFamily="18" charset="0"/>
              </a:rPr>
              <a:t>a)</a:t>
            </a:r>
            <a:r>
              <a:rPr lang="en-US" sz="3600" b="1" dirty="0" err="1" smtClean="0">
                <a:latin typeface="Times New Roman" panose="02020603050405020304" pitchFamily="18" charset="0"/>
                <a:cs typeface="Times New Roman" panose="02020603050405020304" pitchFamily="18" charset="0"/>
              </a:rPr>
              <a:t>Đề</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lựa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chọn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giải</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pháp</a:t>
            </a:r>
            <a:endParaRPr lang="vi-VN" sz="3600"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2258121" y="5543780"/>
            <a:ext cx="7797800" cy="457200"/>
          </a:xfrm>
          <a:prstGeom prst="rect">
            <a:avLst/>
          </a:prstGeom>
        </p:spPr>
        <p:txBody>
          <a:bodyPr vert="horz" lIns="121920" tIns="60960" rIns="121920" bIns="6096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fontAlgn="auto">
              <a:spcAft>
                <a:spcPts val="0"/>
              </a:spcAft>
            </a:pPr>
            <a:r>
              <a:rPr lang="en-US" sz="2800" b="1" i="1" dirty="0" err="1" smtClean="0">
                <a:latin typeface="Times New Roman" panose="02020603050405020304" pitchFamily="18" charset="0"/>
                <a:cs typeface="Times New Roman" panose="02020603050405020304" pitchFamily="18" charset="0"/>
              </a:rPr>
              <a:t>Một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mô</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bề</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mặt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Đất</a:t>
            </a:r>
            <a:endParaRPr lang="vi-VN"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896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384333-6FD7-B365-7A84-9C153EA18D16}"/>
              </a:ext>
            </a:extLst>
          </p:cNvPr>
          <p:cNvSpPr txBox="1"/>
          <p:nvPr/>
        </p:nvSpPr>
        <p:spPr>
          <a:xfrm>
            <a:off x="1885899" y="226641"/>
            <a:ext cx="805675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CÁCH LÀM MÔ HÌNH </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DẠNG ĐỊA HÌNH</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 name="Rectangle 1"/>
          <p:cNvSpPr/>
          <p:nvPr/>
        </p:nvSpPr>
        <p:spPr>
          <a:xfrm>
            <a:off x="275898" y="1544283"/>
            <a:ext cx="11650946" cy="707886"/>
          </a:xfrm>
          <a:prstGeom prst="rect">
            <a:avLst/>
          </a:prstGeom>
        </p:spPr>
        <p:txBody>
          <a:bodyPr wrap="none">
            <a:spAutoFit/>
          </a:bodyPr>
          <a:lstStyle/>
          <a:p>
            <a:r>
              <a:rPr lang="en-US" sz="4000" kern="0" dirty="0" smtClean="0">
                <a:latin typeface="Times New Roman" panose="02020603050405020304" pitchFamily="18" charset="0"/>
                <a:ea typeface="Times New Roman" panose="02020603050405020304" pitchFamily="18" charset="0"/>
              </a:rPr>
              <a:t>K</a:t>
            </a:r>
            <a:r>
              <a:rPr lang="vi-VN" sz="4000" kern="0" dirty="0" smtClean="0">
                <a:latin typeface="Times New Roman" panose="02020603050405020304" pitchFamily="18" charset="0"/>
                <a:ea typeface="Times New Roman" panose="02020603050405020304" pitchFamily="18" charset="0"/>
              </a:rPr>
              <a:t>ể </a:t>
            </a:r>
            <a:r>
              <a:rPr lang="vi-VN" sz="4000" kern="0" dirty="0">
                <a:latin typeface="Times New Roman" panose="02020603050405020304" pitchFamily="18" charset="0"/>
                <a:ea typeface="Times New Roman" panose="02020603050405020304" pitchFamily="18" charset="0"/>
              </a:rPr>
              <a:t>tên các công việc chính khi thiết kế bề mặt Trái Đất.</a:t>
            </a:r>
            <a:endParaRPr lang="en-US" sz="4800" dirty="0"/>
          </a:p>
        </p:txBody>
      </p:sp>
      <p:sp>
        <p:nvSpPr>
          <p:cNvPr id="3" name="Rectangle 2"/>
          <p:cNvSpPr/>
          <p:nvPr/>
        </p:nvSpPr>
        <p:spPr>
          <a:xfrm>
            <a:off x="275898" y="2615978"/>
            <a:ext cx="11448016" cy="1200329"/>
          </a:xfrm>
          <a:prstGeom prst="rect">
            <a:avLst/>
          </a:prstGeom>
        </p:spPr>
        <p:txBody>
          <a:bodyPr wrap="square">
            <a:spAutoFit/>
          </a:bodyPr>
          <a:lstStyle/>
          <a:p>
            <a:r>
              <a:rPr lang="en-US" sz="3600" b="1" i="1" kern="0" dirty="0" err="1" smtClean="0">
                <a:latin typeface="Times New Roman" panose="02020603050405020304" pitchFamily="18" charset="0"/>
                <a:ea typeface="Times New Roman" panose="02020603050405020304" pitchFamily="18" charset="0"/>
              </a:rPr>
              <a:t>Chọn</a:t>
            </a:r>
            <a:r>
              <a:rPr lang="vi-VN" sz="3600" b="1" i="1" kern="0" dirty="0" smtClean="0">
                <a:latin typeface="Times New Roman" panose="02020603050405020304" pitchFamily="18" charset="0"/>
                <a:ea typeface="Times New Roman" panose="02020603050405020304" pitchFamily="18" charset="0"/>
              </a:rPr>
              <a:t> </a:t>
            </a:r>
            <a:r>
              <a:rPr lang="vi-VN" sz="3600" b="1" i="1" kern="0" dirty="0">
                <a:latin typeface="Times New Roman" panose="02020603050405020304" pitchFamily="18" charset="0"/>
                <a:ea typeface="Times New Roman" panose="02020603050405020304" pitchFamily="18" charset="0"/>
              </a:rPr>
              <a:t>ý tưởng, chọn đồ dùng, dự kiến các bước </a:t>
            </a:r>
            <a:r>
              <a:rPr lang="vi-VN" sz="3600" b="1" i="1" kern="0" dirty="0" smtClean="0">
                <a:latin typeface="Times New Roman" panose="02020603050405020304" pitchFamily="18" charset="0"/>
                <a:ea typeface="Times New Roman" panose="02020603050405020304" pitchFamily="18" charset="0"/>
              </a:rPr>
              <a:t>làm</a:t>
            </a:r>
            <a:r>
              <a:rPr lang="en-US" sz="3600" b="1" i="1" kern="0" dirty="0" smtClean="0">
                <a:latin typeface="Times New Roman" panose="02020603050405020304" pitchFamily="18" charset="0"/>
                <a:ea typeface="Times New Roman" panose="02020603050405020304" pitchFamily="18" charset="0"/>
              </a:rPr>
              <a:t>,</a:t>
            </a:r>
            <a:r>
              <a:rPr lang="vi-VN" sz="3600" b="1" i="1" kern="0" dirty="0" smtClean="0">
                <a:latin typeface="Times New Roman" panose="02020603050405020304" pitchFamily="18" charset="0"/>
                <a:ea typeface="Times New Roman" panose="02020603050405020304" pitchFamily="18" charset="0"/>
              </a:rPr>
              <a:t> </a:t>
            </a:r>
            <a:r>
              <a:rPr lang="vi-VN" sz="3600" b="1" i="1" kern="0" dirty="0">
                <a:latin typeface="Times New Roman" panose="02020603050405020304" pitchFamily="18" charset="0"/>
                <a:ea typeface="Times New Roman" panose="02020603050405020304" pitchFamily="18" charset="0"/>
              </a:rPr>
              <a:t>phân công nhiệm vụ thành viên</a:t>
            </a:r>
            <a:endParaRPr lang="en-US" sz="3600" b="1" dirty="0"/>
          </a:p>
        </p:txBody>
      </p:sp>
    </p:spTree>
    <p:extLst>
      <p:ext uri="{BB962C8B-B14F-4D97-AF65-F5344CB8AC3E}">
        <p14:creationId xmlns:p14="http://schemas.microsoft.com/office/powerpoint/2010/main" val="8708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3967203" y="5429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PHIẾU HỌC </a:t>
            </a:r>
            <a:r>
              <a:rPr kumimoji="0" lang="en-US" altLang="zh-CN" sz="3200" b="1" i="0" u="none" strike="noStrike" kern="1200" cap="none" spc="0" normalizeH="0" baseline="0" noProof="0" dirty="0" smtClean="0">
                <a:ln>
                  <a:noFill/>
                </a:ln>
                <a:solidFill>
                  <a:srgbClr val="00B050"/>
                </a:solidFill>
                <a:effectLst/>
                <a:uLnTx/>
                <a:uFillTx/>
                <a:latin typeface="Pangolin" panose="00000500000000000000" pitchFamily="2" charset="0"/>
                <a:ea typeface="Roboto" panose="02000000000000000000" pitchFamily="2" charset="0"/>
                <a:cs typeface="+mn-cs"/>
              </a:rPr>
              <a:t>TẬP</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1453243" y="1792966"/>
            <a:ext cx="9876311" cy="4413516"/>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1.</a:t>
            </a:r>
            <a:r>
              <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Nhóm tạo các dạng địa hình gì trên mô </a:t>
            </a:r>
            <a:r>
              <a:rPr kumimoji="0" lang="vi-VN" altLang="zh-CN" sz="2400" b="1"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hình</a:t>
            </a:r>
            <a:r>
              <a:rPr kumimoji="0" lang="en-US" altLang="zh-CN" sz="2400" b="1"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2. Vật liệu sử dụng làm mô hình</a:t>
            </a:r>
          </a:p>
          <a:p>
            <a:pPr lvl="0">
              <a:lnSpc>
                <a:spcPct val="130000"/>
              </a:lnSpc>
              <a:defRPr/>
            </a:pPr>
            <a:r>
              <a:rPr lang="vi-VN" altLang="zh-CN" sz="2400" dirty="0">
                <a:solidFill>
                  <a:srgbClr val="002060"/>
                </a:solidFill>
                <a:latin typeface="Roboto" panose="02000000000000000000" pitchFamily="2" charset="0"/>
                <a:ea typeface="Roboto" panose="02000000000000000000" pitchFamily="2" charset="0"/>
              </a:rPr>
              <a:t>……………………………………</a:t>
            </a:r>
            <a:r>
              <a:rPr lang="en-US" altLang="zh-CN" sz="2400" dirty="0">
                <a:solidFill>
                  <a:srgbClr val="002060"/>
                </a:solidFill>
                <a:latin typeface="Roboto" panose="02000000000000000000" pitchFamily="2" charset="0"/>
                <a:ea typeface="Roboto" panose="02000000000000000000" pitchFamily="2" charset="0"/>
              </a:rPr>
              <a:t>……………………………………………………</a:t>
            </a:r>
            <a:r>
              <a:rPr lang="vi-VN" altLang="zh-CN" sz="2400" dirty="0">
                <a:solidFill>
                  <a:srgbClr val="002060"/>
                </a:solidFill>
                <a:latin typeface="Roboto" panose="02000000000000000000" pitchFamily="2" charset="0"/>
                <a:ea typeface="Roboto" panose="02000000000000000000" pitchFamily="2" charset="0"/>
              </a:rPr>
              <a:t>……………………</a:t>
            </a:r>
            <a:r>
              <a:rPr lang="en-US" altLang="zh-CN" sz="2400" dirty="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400" dirty="0">
                <a:solidFill>
                  <a:srgbClr val="002060"/>
                </a:solidFill>
                <a:latin typeface="Roboto" panose="02000000000000000000" pitchFamily="2" charset="0"/>
                <a:ea typeface="Roboto" panose="02000000000000000000" pitchFamily="2" charset="0"/>
              </a:rPr>
              <a:t>…………………………………………</a:t>
            </a:r>
            <a:r>
              <a:rPr lang="en-US" altLang="zh-CN" sz="2400" dirty="0">
                <a:solidFill>
                  <a:srgbClr val="002060"/>
                </a:solidFill>
                <a:latin typeface="Roboto" panose="02000000000000000000" pitchFamily="2" charset="0"/>
                <a:ea typeface="Roboto" panose="02000000000000000000" pitchFamily="2" charset="0"/>
              </a:rPr>
              <a:t>…………………………………………………….</a:t>
            </a:r>
            <a:r>
              <a:rPr lang="vi-VN" altLang="zh-CN" sz="2400" dirty="0">
                <a:solidFill>
                  <a:srgbClr val="002060"/>
                </a:solidFill>
                <a:latin typeface="Roboto" panose="02000000000000000000" pitchFamily="2" charset="0"/>
                <a:ea typeface="Roboto" panose="02000000000000000000" pitchFamily="2" charset="0"/>
              </a:rPr>
              <a:t>………………</a:t>
            </a:r>
            <a:r>
              <a:rPr lang="en-US" altLang="zh-CN" sz="2400" dirty="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1"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3</a:t>
            </a:r>
            <a:r>
              <a:rPr kumimoji="0" lang="vi-VN"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Mô tả cách làm mô hình</a:t>
            </a:r>
          </a:p>
          <a:p>
            <a:pPr lvl="0">
              <a:lnSpc>
                <a:spcPct val="130000"/>
              </a:lnSpc>
              <a:defRPr/>
            </a:pPr>
            <a:r>
              <a:rPr lang="vi-VN" altLang="zh-CN" sz="2400" dirty="0">
                <a:solidFill>
                  <a:srgbClr val="002060"/>
                </a:solidFill>
                <a:latin typeface="Roboto" panose="02000000000000000000" pitchFamily="2" charset="0"/>
                <a:ea typeface="Roboto" panose="02000000000000000000" pitchFamily="2" charset="0"/>
              </a:rPr>
              <a:t>……………………………………</a:t>
            </a:r>
            <a:r>
              <a:rPr lang="en-US" altLang="zh-CN" sz="2400" dirty="0">
                <a:solidFill>
                  <a:srgbClr val="002060"/>
                </a:solidFill>
                <a:latin typeface="Roboto" panose="02000000000000000000" pitchFamily="2" charset="0"/>
                <a:ea typeface="Roboto" panose="02000000000000000000" pitchFamily="2" charset="0"/>
              </a:rPr>
              <a:t>……………………………………………………</a:t>
            </a:r>
            <a:r>
              <a:rPr lang="vi-VN" altLang="zh-CN" sz="2400" dirty="0">
                <a:solidFill>
                  <a:srgbClr val="002060"/>
                </a:solidFill>
                <a:latin typeface="Roboto" panose="02000000000000000000" pitchFamily="2" charset="0"/>
                <a:ea typeface="Roboto" panose="02000000000000000000" pitchFamily="2" charset="0"/>
              </a:rPr>
              <a:t>……………………</a:t>
            </a:r>
            <a:r>
              <a:rPr lang="en-US" altLang="zh-CN" sz="2400" dirty="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400" dirty="0">
                <a:solidFill>
                  <a:srgbClr val="002060"/>
                </a:solidFill>
                <a:latin typeface="Roboto" panose="02000000000000000000" pitchFamily="2" charset="0"/>
                <a:ea typeface="Roboto" panose="02000000000000000000" pitchFamily="2" charset="0"/>
              </a:rPr>
              <a:t>…………………………………………</a:t>
            </a:r>
            <a:r>
              <a:rPr lang="en-US" altLang="zh-CN" sz="2400" dirty="0">
                <a:solidFill>
                  <a:srgbClr val="002060"/>
                </a:solidFill>
                <a:latin typeface="Roboto" panose="02000000000000000000" pitchFamily="2" charset="0"/>
                <a:ea typeface="Roboto" panose="02000000000000000000" pitchFamily="2" charset="0"/>
              </a:rPr>
              <a:t>…………………………………………………….</a:t>
            </a:r>
            <a:r>
              <a:rPr lang="vi-VN" altLang="zh-CN" sz="2400" dirty="0">
                <a:solidFill>
                  <a:srgbClr val="002060"/>
                </a:solidFill>
                <a:latin typeface="Roboto" panose="02000000000000000000" pitchFamily="2" charset="0"/>
                <a:ea typeface="Roboto" panose="02000000000000000000" pitchFamily="2" charset="0"/>
              </a:rPr>
              <a:t>………………</a:t>
            </a:r>
            <a:r>
              <a:rPr lang="en-US" altLang="zh-CN" sz="2400" dirty="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547842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330974" y="2074803"/>
            <a:ext cx="9530052" cy="413628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https://i.ebayimg.com/thumbs/images/g/2SkAAOSwb~9ZbH8K/s-l1200.jpg</a:t>
            </a:r>
          </a:p>
        </p:txBody>
      </p:sp>
      <p:sp>
        <p:nvSpPr>
          <p:cNvPr id="117" name="TextBox 116"/>
          <p:cNvSpPr txBox="1"/>
          <p:nvPr/>
        </p:nvSpPr>
        <p:spPr>
          <a:xfrm>
            <a:off x="2413216" y="2104158"/>
            <a:ext cx="3205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p>
        </p:txBody>
      </p:sp>
      <p:sp>
        <p:nvSpPr>
          <p:cNvPr id="7" name="TextBox 6"/>
          <p:cNvSpPr txBox="1"/>
          <p:nvPr/>
        </p:nvSpPr>
        <p:spPr>
          <a:xfrm>
            <a:off x="1509956" y="2279267"/>
            <a:ext cx="50993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Mô hình có </a:t>
            </a:r>
            <a:r>
              <a:rPr kumimoji="0" lang="en-US" sz="2400" b="0" i="0" u="none" strike="noStrike" kern="1200" cap="none" spc="0" normalizeH="0" baseline="0" noProof="0" dirty="0" err="1"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một</a:t>
            </a:r>
            <a:r>
              <a:rPr kumimoji="0" lang="en-US"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số</a:t>
            </a:r>
            <a:r>
              <a:rPr kumimoji="0" lang="vi-V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dạng địa hình: núi, đồi, cao nguyên, đồng bằng, sông, hồ, biển.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BB384333-6FD7-B365-7A84-9C153EA18D16}"/>
              </a:ext>
            </a:extLst>
          </p:cNvPr>
          <p:cNvSpPr txBox="1"/>
          <p:nvPr/>
        </p:nvSpPr>
        <p:spPr>
          <a:xfrm>
            <a:off x="1885899" y="226641"/>
            <a:ext cx="805675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CÁCH LÀM MÔ HÌNH </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DẠNG ĐỊA HÌNH</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2" name="Picture 1"/>
          <p:cNvPicPr>
            <a:picLocks noChangeAspect="1"/>
          </p:cNvPicPr>
          <p:nvPr/>
        </p:nvPicPr>
        <p:blipFill rotWithShape="1">
          <a:blip r:embed="rId3"/>
          <a:srcRect l="4860" t="9141" r="4808" b="7558"/>
          <a:stretch/>
        </p:blipFill>
        <p:spPr>
          <a:xfrm>
            <a:off x="6974062" y="4524614"/>
            <a:ext cx="3273364" cy="2094614"/>
          </a:xfrm>
          <a:prstGeom prst="roundRect">
            <a:avLst>
              <a:gd name="adj" fmla="val 22740"/>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7222948" y="2279267"/>
            <a:ext cx="3024478" cy="2294956"/>
          </a:xfrm>
          <a:prstGeom prst="roundRect">
            <a:avLst>
              <a:gd name="adj" fmla="val 23320"/>
            </a:avLst>
          </a:prstGeom>
          <a:effectLst>
            <a:outerShdw blurRad="63500" sx="102000" sy="102000" algn="ctr" rotWithShape="0">
              <a:prstClr val="black">
                <a:alpha val="40000"/>
              </a:prstClr>
            </a:outerShdw>
          </a:effectLst>
        </p:spPr>
      </p:pic>
      <p:sp>
        <p:nvSpPr>
          <p:cNvPr id="10" name="TextBox 9"/>
          <p:cNvSpPr txBox="1"/>
          <p:nvPr/>
        </p:nvSpPr>
        <p:spPr>
          <a:xfrm>
            <a:off x="1509956" y="3570507"/>
            <a:ext cx="50993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Thể hiện được đặc điểm đặc trưng của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từng dạng địa hình.</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TextBox 10"/>
          <p:cNvSpPr txBox="1"/>
          <p:nvPr/>
        </p:nvSpPr>
        <p:spPr>
          <a:xfrm>
            <a:off x="1466354" y="4633838"/>
            <a:ext cx="5099392" cy="1323439"/>
          </a:xfrm>
          <a:prstGeom prst="rect">
            <a:avLst/>
          </a:prstGeom>
          <a:noFill/>
        </p:spPr>
        <p:txBody>
          <a:bodyPr wrap="square" rtlCol="0">
            <a:spAutoFit/>
          </a:bodyPr>
          <a:lstStyle/>
          <a:p>
            <a:pPr lvl="0">
              <a:defRPr/>
            </a:pPr>
            <a:r>
              <a:rPr kumimoji="0" lang="vi-V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Vật liệu dễ kiếm, dễ sử dụng</a:t>
            </a:r>
            <a:r>
              <a:rPr kumimoji="0" lang="vi-V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lang="vi-VN" sz="2400" dirty="0">
                <a:solidFill>
                  <a:schemeClr val="accent5">
                    <a:lumMod val="50000"/>
                  </a:schemeClr>
                </a:solidFill>
                <a:latin typeface="Roboto" panose="02000000000000000000" pitchFamily="2" charset="0"/>
                <a:ea typeface="Roboto" panose="02000000000000000000" pitchFamily="2" charset="0"/>
              </a:rPr>
              <a:t>An toàn khi sử dụng các </a:t>
            </a:r>
            <a:r>
              <a:rPr lang="en-US" sz="2400" dirty="0" err="1" smtClean="0">
                <a:solidFill>
                  <a:schemeClr val="accent5">
                    <a:lumMod val="50000"/>
                  </a:schemeClr>
                </a:solidFill>
                <a:latin typeface="Roboto" panose="02000000000000000000" pitchFamily="2" charset="0"/>
                <a:ea typeface="Roboto" panose="02000000000000000000" pitchFamily="2" charset="0"/>
              </a:rPr>
              <a:t>đồ</a:t>
            </a:r>
            <a:r>
              <a:rPr lang="en-US" sz="2400" dirty="0" smtClean="0">
                <a:solidFill>
                  <a:schemeClr val="accent5">
                    <a:lumMod val="50000"/>
                  </a:schemeClr>
                </a:solidFill>
                <a:latin typeface="Roboto" panose="02000000000000000000" pitchFamily="2" charset="0"/>
                <a:ea typeface="Roboto" panose="02000000000000000000" pitchFamily="2" charset="0"/>
              </a:rPr>
              <a:t> </a:t>
            </a:r>
            <a:r>
              <a:rPr lang="en-US" sz="2400" dirty="0" err="1" smtClean="0">
                <a:solidFill>
                  <a:schemeClr val="accent5">
                    <a:lumMod val="50000"/>
                  </a:schemeClr>
                </a:solidFill>
                <a:latin typeface="Roboto" panose="02000000000000000000" pitchFamily="2" charset="0"/>
                <a:ea typeface="Roboto" panose="02000000000000000000" pitchFamily="2" charset="0"/>
              </a:rPr>
              <a:t>dùng</a:t>
            </a:r>
            <a:r>
              <a:rPr lang="en-US" sz="2400" dirty="0" smtClean="0">
                <a:solidFill>
                  <a:schemeClr val="accent5">
                    <a:lumMod val="50000"/>
                  </a:schemeClr>
                </a:solidFill>
                <a:latin typeface="Roboto" panose="02000000000000000000" pitchFamily="2" charset="0"/>
                <a:ea typeface="Roboto" panose="02000000000000000000" pitchFamily="2" charset="0"/>
              </a:rPr>
              <a:t>,</a:t>
            </a:r>
            <a:r>
              <a:rPr lang="vi-VN" sz="2400" dirty="0" smtClean="0">
                <a:solidFill>
                  <a:schemeClr val="accent5">
                    <a:lumMod val="50000"/>
                  </a:schemeClr>
                </a:solidFill>
                <a:latin typeface="Roboto" panose="02000000000000000000" pitchFamily="2" charset="0"/>
                <a:ea typeface="Roboto" panose="02000000000000000000" pitchFamily="2" charset="0"/>
              </a:rPr>
              <a:t> </a:t>
            </a:r>
            <a:r>
              <a:rPr lang="vi-VN" sz="2400" dirty="0">
                <a:solidFill>
                  <a:schemeClr val="accent5">
                    <a:lumMod val="50000"/>
                  </a:schemeClr>
                </a:solidFill>
                <a:latin typeface="Roboto" panose="02000000000000000000" pitchFamily="2" charset="0"/>
                <a:ea typeface="Roboto" panose="02000000000000000000" pitchFamily="2" charset="0"/>
              </a:rPr>
              <a:t>vật liệu.</a:t>
            </a:r>
            <a:r>
              <a:rPr kumimoji="0" lang="vi-VN" sz="2400" b="0" i="0" u="none" strike="noStrike" kern="1200" cap="none" spc="0" normalizeH="0" baseline="0" noProof="0" dirty="0" smtClean="0">
                <a:ln>
                  <a:noFill/>
                </a:ln>
                <a:solidFill>
                  <a:schemeClr val="accent5">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altLang="zh-CN" sz="2400" b="0" i="0" u="none" strike="noStrike" kern="1200" cap="none" spc="0" normalizeH="0" baseline="0" noProof="0" dirty="0">
              <a:ln>
                <a:noFill/>
              </a:ln>
              <a:solidFill>
                <a:schemeClr val="accent5">
                  <a:lumMod val="50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139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fade">
                                      <p:cBhvr>
                                        <p:cTn id="14" dur="500"/>
                                        <p:tgtEl>
                                          <p:spTgt spid="1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7" grpId="0"/>
      <p:bldP spid="6"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0" y="2906870"/>
            <a:ext cx="11684000" cy="748988"/>
          </a:xfrm>
          <a:prstGeom prst="rect">
            <a:avLst/>
          </a:prstGeom>
          <a:noFill/>
          <a:ln w="9525">
            <a:noFill/>
            <a:miter lim="800000"/>
            <a:headEnd/>
            <a:tailEnd/>
          </a:ln>
        </p:spPr>
        <p:txBody>
          <a:bodyPr anchor="ctr">
            <a:spAutoFit/>
          </a:bodyPr>
          <a:lstStyle/>
          <a:p>
            <a:pPr indent="359815" algn="just">
              <a:tabLst>
                <a:tab pos="677299" algn="l"/>
              </a:tabLst>
            </a:pPr>
            <a:r>
              <a:rPr lang="en-US" sz="4267">
                <a:solidFill>
                  <a:srgbClr val="000000"/>
                </a:solidFill>
                <a:latin typeface="Times New Roman" pitchFamily="18" charset="0"/>
                <a:cs typeface="Times New Roman" pitchFamily="18" charset="0"/>
              </a:rPr>
              <a:t> </a:t>
            </a:r>
            <a:endParaRPr lang="en-US" sz="4267" b="1">
              <a:solidFill>
                <a:srgbClr val="FF0000"/>
              </a:solidFill>
              <a:latin typeface="Times New Roman" pitchFamily="18" charset="0"/>
              <a:cs typeface="Times New Roman" pitchFamily="18" charset="0"/>
            </a:endParaRPr>
          </a:p>
        </p:txBody>
      </p:sp>
      <p:pic>
        <p:nvPicPr>
          <p:cNvPr id="2" name="Những Bản Nhạc Không Lời Vui Nhộn Dành Cho Bé Yê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6267" y="5726727"/>
            <a:ext cx="609600" cy="609600"/>
          </a:xfrm>
          <a:prstGeom prst="rect">
            <a:avLst/>
          </a:prstGeom>
        </p:spPr>
      </p:pic>
      <p:sp>
        <p:nvSpPr>
          <p:cNvPr id="4" name="Oval 3"/>
          <p:cNvSpPr/>
          <p:nvPr/>
        </p:nvSpPr>
        <p:spPr>
          <a:xfrm>
            <a:off x="795867" y="1345365"/>
            <a:ext cx="10911719" cy="4620986"/>
          </a:xfrm>
          <a:prstGeom prst="ellipse">
            <a:avLst/>
          </a:prstGeom>
          <a:solidFill>
            <a:srgbClr val="FFFF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3200" dirty="0" err="1" smtClean="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Lưu</a:t>
            </a:r>
            <a:r>
              <a:rPr lang="en-US" sz="3200" dirty="0" smtClean="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ý:</a:t>
            </a:r>
            <a:endParaRPr lang="en-US" sz="3200" dirty="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vi-VN" sz="3200" dirty="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Cần sử dụng màu sắc khác nhau để </a:t>
            </a:r>
            <a:r>
              <a:rPr lang="vi-VN" sz="3200" dirty="0" smtClean="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3200" dirty="0" smtClean="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200" dirty="0" smtClean="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biệt </a:t>
            </a:r>
            <a:r>
              <a:rPr lang="vi-VN" sz="3200" dirty="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dạng địa hình.</a:t>
            </a:r>
            <a:endParaRPr lang="en-US" sz="3200" dirty="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vi-VN" sz="3200" dirty="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Bám sát tiêu chí khi làm sản phẩm.</a:t>
            </a:r>
            <a:endParaRPr lang="en-US" sz="3200" dirty="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vi-VN" sz="3200" dirty="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Cẩn thận, an toàn khi sử dụng các dụng cụ và vật liệu, giữ vệ sinh cá nhân, môi trường.</a:t>
            </a:r>
            <a:endParaRPr lang="en-US" sz="3200" dirty="0">
              <a:ln w="0">
                <a:solidFill>
                  <a:srgbClr val="FF0000"/>
                </a:solid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74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50115" fill="hold"/>
                                        <p:tgtEl>
                                          <p:spTgt spid="2"/>
                                        </p:tgtEl>
                                      </p:cBhvr>
                                    </p:cmd>
                                  </p:childTnLst>
                                </p:cTn>
                              </p:par>
                            </p:childTnLst>
                          </p:cTn>
                        </p:par>
                      </p:childTnLst>
                    </p:cTn>
                  </p:par>
                </p:childTnLst>
              </p:cTn>
              <p:nextCondLst>
                <p:cond evt="onClick" delay="0">
                  <p:tgtEl>
                    <p:spTgt spid="2"/>
                  </p:tgtEl>
                </p:cond>
              </p:nextCondLst>
            </p:seq>
            <p:audio>
              <p:cMediaNode vol="46970">
                <p:cTn id="22"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3"/>
          <p:cNvSpPr txBox="1">
            <a:spLocks noChangeArrowheads="1"/>
          </p:cNvSpPr>
          <p:nvPr/>
        </p:nvSpPr>
        <p:spPr bwMode="auto">
          <a:xfrm>
            <a:off x="186267" y="226401"/>
            <a:ext cx="11785600" cy="3046988"/>
          </a:xfrm>
          <a:prstGeom prst="rect">
            <a:avLst/>
          </a:prstGeom>
          <a:noFill/>
          <a:ln w="9525">
            <a:noFill/>
            <a:miter lim="800000"/>
            <a:headEnd/>
            <a:tailEnd/>
          </a:ln>
        </p:spPr>
        <p:txBody>
          <a:bodyPr>
            <a:spAutoFit/>
          </a:bodyPr>
          <a:lstStyle/>
          <a:p>
            <a:r>
              <a:rPr lang="en-US" sz="4800" b="1" dirty="0" err="1" smtClean="0">
                <a:latin typeface="Times New Roman" panose="02020603050405020304" pitchFamily="18" charset="0"/>
                <a:cs typeface="Times New Roman" panose="02020603050405020304" pitchFamily="18" charset="0"/>
              </a:rPr>
              <a:t>Chế</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mẫu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thử</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nghiệm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đánh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giá</a:t>
            </a:r>
            <a:endParaRPr lang="vi-VN" sz="4800" dirty="0">
              <a:latin typeface="Times New Roman" panose="02020603050405020304" pitchFamily="18" charset="0"/>
              <a:cs typeface="Times New Roman" panose="02020603050405020304" pitchFamily="18" charset="0"/>
            </a:endParaRPr>
          </a:p>
          <a:p>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nhóm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triển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khai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nhóm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mình</a:t>
            </a:r>
            <a:endParaRPr lang="vi-VN" sz="4800" dirty="0">
              <a:latin typeface="Times New Roman" panose="02020603050405020304" pitchFamily="18" charset="0"/>
              <a:cs typeface="Times New Roman" panose="02020603050405020304" pitchFamily="18" charset="0"/>
            </a:endParaRPr>
          </a:p>
          <a:p>
            <a:r>
              <a:rPr lang="en-US" sz="4800" dirty="0">
                <a:latin typeface="Times New Roman" panose="02020603050405020304" pitchFamily="18" charset="0"/>
                <a:cs typeface="Times New Roman" panose="02020603050405020304" pitchFamily="18" charset="0"/>
              </a:rPr>
              <a:t>	</a:t>
            </a:r>
            <a:r>
              <a:rPr lang="en-US" sz="4800" b="1" dirty="0" err="1">
                <a:latin typeface="Times New Roman" pitchFamily="18" charset="0"/>
                <a:cs typeface="Times New Roman" pitchFamily="18" charset="0"/>
              </a:rPr>
              <a:t>Thử</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nghiệm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và</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đánh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giá</a:t>
            </a:r>
            <a:r>
              <a:rPr lang="en-US" sz="4800" b="1" dirty="0">
                <a:latin typeface="Times New Roman" pitchFamily="18" charset="0"/>
                <a:cs typeface="Times New Roman" pitchFamily="18" charset="0"/>
              </a:rPr>
              <a:t> (25-30p)</a:t>
            </a:r>
            <a:endParaRPr lang="vi-VN" sz="4800" dirty="0">
              <a:latin typeface="Times New Roman" pitchFamily="18" charset="0"/>
              <a:cs typeface="Times New Roman" pitchFamily="18" charset="0"/>
            </a:endParaRPr>
          </a:p>
        </p:txBody>
      </p:sp>
      <p:sp>
        <p:nvSpPr>
          <p:cNvPr id="34818" name="Rectangle 1"/>
          <p:cNvSpPr>
            <a:spLocks noChangeArrowheads="1"/>
          </p:cNvSpPr>
          <p:nvPr/>
        </p:nvSpPr>
        <p:spPr bwMode="auto">
          <a:xfrm>
            <a:off x="0" y="2906870"/>
            <a:ext cx="11684000" cy="748988"/>
          </a:xfrm>
          <a:prstGeom prst="rect">
            <a:avLst/>
          </a:prstGeom>
          <a:noFill/>
          <a:ln w="9525">
            <a:noFill/>
            <a:miter lim="800000"/>
            <a:headEnd/>
            <a:tailEnd/>
          </a:ln>
        </p:spPr>
        <p:txBody>
          <a:bodyPr anchor="ctr">
            <a:spAutoFit/>
          </a:bodyPr>
          <a:lstStyle/>
          <a:p>
            <a:pPr indent="359815" algn="just">
              <a:tabLst>
                <a:tab pos="677299" algn="l"/>
              </a:tabLst>
            </a:pPr>
            <a:r>
              <a:rPr lang="en-US" sz="4267">
                <a:solidFill>
                  <a:srgbClr val="000000"/>
                </a:solidFill>
                <a:latin typeface="Times New Roman" pitchFamily="18" charset="0"/>
                <a:cs typeface="Times New Roman" pitchFamily="18" charset="0"/>
              </a:rPr>
              <a:t> </a:t>
            </a:r>
            <a:endParaRPr lang="en-US" sz="4267" b="1">
              <a:solidFill>
                <a:srgbClr val="FF0000"/>
              </a:solidFill>
              <a:latin typeface="Times New Roman" pitchFamily="18" charset="0"/>
              <a:cs typeface="Times New Roman" pitchFamily="18" charset="0"/>
            </a:endParaRPr>
          </a:p>
        </p:txBody>
      </p:sp>
      <p:pic>
        <p:nvPicPr>
          <p:cNvPr id="2" name="Những Bản Nhạc Không Lời Vui Nhộn Dành Cho Bé Yê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6267" y="5726727"/>
            <a:ext cx="609600" cy="609600"/>
          </a:xfrm>
          <a:prstGeom prst="rect">
            <a:avLst/>
          </a:prstGeom>
        </p:spPr>
      </p:pic>
    </p:spTree>
    <p:extLst>
      <p:ext uri="{BB962C8B-B14F-4D97-AF65-F5344CB8AC3E}">
        <p14:creationId xmlns:p14="http://schemas.microsoft.com/office/powerpoint/2010/main" val="3345234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115" fill="hold"/>
                                        <p:tgtEl>
                                          <p:spTgt spid="2"/>
                                        </p:tgtEl>
                                      </p:cBhvr>
                                    </p:cmd>
                                  </p:childTnLst>
                                </p:cTn>
                              </p:par>
                            </p:childTnLst>
                          </p:cTn>
                        </p:par>
                      </p:childTnLst>
                    </p:cTn>
                  </p:par>
                </p:childTnLst>
              </p:cTn>
              <p:nextCondLst>
                <p:cond evt="onClick" delay="0">
                  <p:tgtEl>
                    <p:spTgt spid="2"/>
                  </p:tgtEl>
                </p:cond>
              </p:nextCondLst>
            </p:seq>
            <p:audio>
              <p:cMediaNode vol="4697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82528" y="9351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 name="AutoShape 2">
            <a:extLst>
              <a:ext uri="{FF2B5EF4-FFF2-40B4-BE49-F238E27FC236}">
                <a16:creationId xmlns:a16="http://schemas.microsoft.com/office/drawing/2014/main" id="{0F1C4531-B988-36DC-FE85-A2525F3D46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a:extLst>
              <a:ext uri="{FF2B5EF4-FFF2-40B4-BE49-F238E27FC236}">
                <a16:creationId xmlns:a16="http://schemas.microsoft.com/office/drawing/2014/main" id="{7D627144-1DC6-8B5B-72BE-92DCC9E65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542" y="1460884"/>
            <a:ext cx="4546561" cy="30961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65558" y="4262693"/>
            <a:ext cx="2898838" cy="2317854"/>
          </a:xfrm>
          <a:prstGeom prst="ellipse">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a:stretch>
            <a:fillRect/>
          </a:stretch>
        </p:blipFill>
        <p:spPr>
          <a:xfrm>
            <a:off x="383138" y="3774460"/>
            <a:ext cx="3798780" cy="3017874"/>
          </a:xfrm>
          <a:prstGeom prst="ellipse">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8C8B7EE3-CEE1-B57E-99E0-DD2BE773B6B3}"/>
              </a:ext>
            </a:extLst>
          </p:cNvPr>
          <p:cNvSpPr txBox="1"/>
          <p:nvPr/>
        </p:nvSpPr>
        <p:spPr>
          <a:xfrm>
            <a:off x="383138" y="591387"/>
            <a:ext cx="10793438" cy="1323439"/>
          </a:xfrm>
          <a:prstGeom prst="rect">
            <a:avLst/>
          </a:prstGeom>
          <a:noFill/>
        </p:spPr>
        <p:txBody>
          <a:bodyPr wrap="square" rtlCol="0">
            <a:spAutoFit/>
          </a:bodyPr>
          <a:lstStyle/>
          <a:p>
            <a:pPr lvl="0" algn="ctr">
              <a:defRPr/>
            </a:pPr>
            <a:r>
              <a:rPr lang="en-US" sz="4000" dirty="0" err="1">
                <a:latin typeface="Times New Roman" pitchFamily="18" charset="0"/>
                <a:cs typeface="Times New Roman" pitchFamily="18" charset="0"/>
              </a:rPr>
              <a:t>Trình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thảo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luận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phẩm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kế</a:t>
            </a:r>
            <a:r>
              <a:rPr lang="en-US" sz="4000" dirty="0">
                <a:latin typeface="Times New Roman" pitchFamily="18" charset="0"/>
                <a:cs typeface="Times New Roman" pitchFamily="18" charset="0"/>
              </a:rPr>
              <a:t> ban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a:t>
            </a:r>
            <a:endParaRPr kumimoji="0" lang="vi-VN" sz="4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p:nvPicPr>
        <p:blipFill>
          <a:blip r:embed="rId6"/>
          <a:stretch>
            <a:fillRect/>
          </a:stretch>
        </p:blipFill>
        <p:spPr>
          <a:xfrm>
            <a:off x="7464470" y="2123349"/>
            <a:ext cx="3712106" cy="2738438"/>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3421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89" y="168381"/>
            <a:ext cx="10799299" cy="633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472720" y="2230372"/>
            <a:ext cx="9474871" cy="1699246"/>
          </a:xfrm>
          <a:prstGeom prst="rect">
            <a:avLst/>
          </a:prstGeom>
        </p:spPr>
        <p:txBody>
          <a:bodyPr wrap="none" fromWordArt="1">
            <a:prstTxWarp prst="textPlain">
              <a:avLst>
                <a:gd name="adj" fmla="val 50000"/>
              </a:avLst>
            </a:prstTxWarp>
          </a:bodyPr>
          <a:lstStyle/>
          <a:p>
            <a:pPr algn="ctr" defTabSz="1087940"/>
            <a:r>
              <a:rPr lang="vi-VN"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defTabSz="1087940"/>
            <a:r>
              <a:rPr lang="vi-VN"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83859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32011" y="2396860"/>
            <a:ext cx="7780613" cy="1015663"/>
          </a:xfrm>
          <a:prstGeom prst="rect">
            <a:avLst/>
          </a:prstGeom>
          <a:noFill/>
        </p:spPr>
        <p:txBody>
          <a:bodyPr wrap="square" rtlCol="0">
            <a:spAutoFit/>
          </a:bodyPr>
          <a:lstStyle/>
          <a:p>
            <a:pPr lvl="0" algn="ctr">
              <a:defRPr/>
            </a:pPr>
            <a:r>
              <a:rPr lang="en-US" altLang="zh-CN" sz="6000" b="1" dirty="0">
                <a:solidFill>
                  <a:srgbClr val="FF0000"/>
                </a:solidFill>
                <a:latin typeface="Roboto Black" panose="02000000000000000000" pitchFamily="2" charset="0"/>
                <a:ea typeface="Roboto Black" panose="02000000000000000000" pitchFamily="2" charset="0"/>
              </a:rPr>
              <a:t>BỀ MẶT TRÁI ĐẤT</a:t>
            </a:r>
            <a:endParaRPr kumimoji="0" lang="en-US" altLang="zh-CN" sz="60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3928707" y="1476702"/>
            <a:ext cx="372939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a:t>
            </a:r>
            <a:r>
              <a:rPr kumimoji="0" lang="en-US" sz="4000" b="1" i="0" u="none" strike="noStrike" kern="1200" cap="none" spc="0" normalizeH="0" baseline="0" noProof="0" dirty="0" smtClean="0">
                <a:ln>
                  <a:noFill/>
                </a:ln>
                <a:solidFill>
                  <a:srgbClr val="002060"/>
                </a:solidFill>
                <a:effectLst/>
                <a:uLnTx/>
                <a:uFillTx/>
                <a:latin typeface="Roboto Black" panose="02000000000000000000" pitchFamily="2" charset="0"/>
                <a:ea typeface="Roboto Black" panose="02000000000000000000" pitchFamily="2" charset="0"/>
                <a:cs typeface="+mn-cs"/>
              </a:rPr>
              <a:t>HỌC</a:t>
            </a:r>
            <a:r>
              <a:rPr kumimoji="0" lang="en-US" sz="4000" b="1" i="0" u="none" strike="noStrike" kern="1200" cap="none" spc="0" normalizeH="0" noProof="0" dirty="0" smtClean="0">
                <a:ln>
                  <a:noFill/>
                </a:ln>
                <a:solidFill>
                  <a:srgbClr val="002060"/>
                </a:solidFill>
                <a:effectLst/>
                <a:uLnTx/>
                <a:uFillTx/>
                <a:latin typeface="Roboto Black" panose="02000000000000000000" pitchFamily="2" charset="0"/>
                <a:ea typeface="Roboto Black" panose="02000000000000000000" pitchFamily="2" charset="0"/>
                <a:cs typeface="+mn-cs"/>
              </a:rPr>
              <a:t> STEM</a:t>
            </a:r>
            <a:endParaRPr kumimoji="0" lang="en-US" sz="4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 name="TextBox 1"/>
          <p:cNvSpPr txBox="1"/>
          <p:nvPr/>
        </p:nvSpPr>
        <p:spPr>
          <a:xfrm>
            <a:off x="914400" y="494989"/>
            <a:ext cx="11087100" cy="769441"/>
          </a:xfrm>
          <a:prstGeom prst="rect">
            <a:avLst/>
          </a:prstGeom>
          <a:noFill/>
        </p:spPr>
        <p:txBody>
          <a:bodyPr wrap="square" rtlCol="0">
            <a:spAutoFit/>
          </a:bodyPr>
          <a:lstStyle/>
          <a:p>
            <a:r>
              <a:rPr lang="en-US" sz="4400" b="1" i="1" dirty="0" err="1" smtClean="0">
                <a:latin typeface="HP001 4 hàng" panose="020B0603050302020204" pitchFamily="34" charset="-93"/>
              </a:rPr>
              <a:t>Thứ</a:t>
            </a:r>
            <a:r>
              <a:rPr lang="en-US" sz="4400" b="1" i="1" dirty="0" smtClean="0">
                <a:latin typeface="HP001 4 hàng" panose="020B0603050302020204" pitchFamily="34" charset="-93"/>
              </a:rPr>
              <a:t> Ba </a:t>
            </a:r>
            <a:r>
              <a:rPr lang="en-US" sz="4400" b="1" i="1" dirty="0" err="1" smtClean="0">
                <a:latin typeface="HP001 4 hàng" panose="020B0603050302020204" pitchFamily="34" charset="-93"/>
              </a:rPr>
              <a:t>ngày</a:t>
            </a:r>
            <a:r>
              <a:rPr lang="en-US" sz="4400" b="1" i="1" dirty="0" smtClean="0">
                <a:latin typeface="HP001 4 hàng" panose="020B0603050302020204" pitchFamily="34" charset="-93"/>
              </a:rPr>
              <a:t> </a:t>
            </a:r>
            <a:r>
              <a:rPr lang="en-US" sz="4400" b="1" i="1" dirty="0">
                <a:latin typeface="HP001 4 hàng" panose="020B0603050302020204" pitchFamily="34" charset="-93"/>
              </a:rPr>
              <a:t>9</a:t>
            </a:r>
            <a:r>
              <a:rPr lang="en-US" sz="4400" b="1" i="1" dirty="0" smtClean="0">
                <a:latin typeface="HP001 4 hàng" panose="020B0603050302020204" pitchFamily="34" charset="-93"/>
              </a:rPr>
              <a:t> </a:t>
            </a:r>
            <a:r>
              <a:rPr lang="en-US" sz="4400" b="1" i="1" dirty="0" err="1" smtClean="0">
                <a:latin typeface="HP001 4 hàng" panose="020B0603050302020204" pitchFamily="34" charset="-93"/>
              </a:rPr>
              <a:t>tháng</a:t>
            </a:r>
            <a:r>
              <a:rPr lang="en-US" sz="4400" b="1" i="1" dirty="0" smtClean="0">
                <a:latin typeface="HP001 4 hàng" panose="020B0603050302020204" pitchFamily="34" charset="-93"/>
              </a:rPr>
              <a:t> 4 </a:t>
            </a:r>
            <a:r>
              <a:rPr lang="en-US" sz="4400" b="1" i="1" dirty="0" err="1" smtClean="0">
                <a:latin typeface="HP001 4 hàng" panose="020B0603050302020204" pitchFamily="34" charset="-93"/>
              </a:rPr>
              <a:t>năm</a:t>
            </a:r>
            <a:r>
              <a:rPr lang="en-US" sz="4400" b="1" i="1" dirty="0" smtClean="0">
                <a:latin typeface="HP001 4 hàng" panose="020B0603050302020204" pitchFamily="34" charset="-93"/>
              </a:rPr>
              <a:t> 2024</a:t>
            </a:r>
            <a:endParaRPr lang="en-US" sz="4400" b="1" i="1" dirty="0">
              <a:latin typeface="HP001 4 hàng" panose="020B0603050302020204" pitchFamily="34" charset="-93"/>
            </a:endParaRPr>
          </a:p>
        </p:txBody>
      </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677628"/>
            <a:ext cx="12192000" cy="857251"/>
          </a:xfrm>
          <a:prstGeom prst="rect">
            <a:avLst/>
          </a:prstGeom>
        </p:spPr>
        <p:txBody>
          <a:bodyPr vert="horz" lIns="91440" tIns="45720" rIns="91440" bIns="45720" rtlCol="0" anchor="ct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FF0000"/>
                </a:solidFill>
                <a:latin typeface="Times New Roman" pitchFamily="18" charset="0"/>
                <a:cs typeface="Times New Roman" pitchFamily="18" charset="0"/>
              </a:rPr>
              <a:t>HOẠT ĐỘNG 1</a:t>
            </a:r>
            <a:r>
              <a:rPr lang="en-US" sz="5400" b="1" dirty="0" smtClean="0">
                <a:latin typeface="Times New Roman" pitchFamily="18" charset="0"/>
                <a:cs typeface="Times New Roman" pitchFamily="18" charset="0"/>
              </a:rPr>
              <a:t>:</a:t>
            </a:r>
          </a:p>
          <a:p>
            <a:r>
              <a:rPr lang="en-US" sz="5400" b="1" dirty="0" smtClean="0">
                <a:latin typeface="Times New Roman" pitchFamily="18" charset="0"/>
                <a:cs typeface="Times New Roman" pitchFamily="18" charset="0"/>
              </a:rPr>
              <a:t> </a:t>
            </a:r>
          </a:p>
          <a:p>
            <a:r>
              <a:rPr lang="en-US" sz="5400" b="1" dirty="0" smtClean="0">
                <a:latin typeface="Times New Roman" pitchFamily="18" charset="0"/>
                <a:cs typeface="Times New Roman" pitchFamily="18" charset="0"/>
              </a:rPr>
              <a:t>XÁC ĐỊNH VẤN ĐỀ</a:t>
            </a:r>
            <a:endParaRPr lang="vi-VN" sz="5400" b="1" dirty="0">
              <a:latin typeface="Times New Roman" pitchFamily="18" charset="0"/>
              <a:cs typeface="Times New Roman" pitchFamily="18" charset="0"/>
            </a:endParaRPr>
          </a:p>
        </p:txBody>
      </p:sp>
    </p:spTree>
    <p:extLst>
      <p:ext uri="{BB962C8B-B14F-4D97-AF65-F5344CB8AC3E}">
        <p14:creationId xmlns:p14="http://schemas.microsoft.com/office/powerpoint/2010/main" val="621714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47361" y="390287"/>
            <a:ext cx="5297279"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 name="Rectangle 1"/>
          <p:cNvSpPr/>
          <p:nvPr/>
        </p:nvSpPr>
        <p:spPr>
          <a:xfrm>
            <a:off x="5736444" y="1346278"/>
            <a:ext cx="5791527" cy="1077218"/>
          </a:xfrm>
          <a:prstGeom prst="rect">
            <a:avLst/>
          </a:prstGeom>
        </p:spPr>
        <p:txBody>
          <a:bodyPr wrap="square">
            <a:spAutoFit/>
          </a:bodyPr>
          <a:lstStyle/>
          <a:p>
            <a:r>
              <a:rPr lang="vi-VN" sz="3200" b="1" kern="0" dirty="0">
                <a:latin typeface="Times New Roman" panose="02020603050405020304" pitchFamily="18" charset="0"/>
                <a:ea typeface="Times New Roman" panose="02020603050405020304" pitchFamily="18" charset="0"/>
              </a:rPr>
              <a:t>Theo em, </a:t>
            </a:r>
            <a:r>
              <a:rPr lang="en-US" sz="3200" b="1" kern="0" dirty="0" err="1">
                <a:latin typeface="Times New Roman" panose="02020603050405020304" pitchFamily="18" charset="0"/>
                <a:ea typeface="Times New Roman" panose="02020603050405020304" pitchFamily="18" charset="0"/>
              </a:rPr>
              <a:t>mô</a:t>
            </a:r>
            <a:r>
              <a:rPr lang="en-US" sz="3200" b="1" kern="0" dirty="0">
                <a:latin typeface="Times New Roman" panose="02020603050405020304" pitchFamily="18" charset="0"/>
                <a:ea typeface="Times New Roman" panose="02020603050405020304" pitchFamily="18" charset="0"/>
              </a:rPr>
              <a:t> </a:t>
            </a:r>
            <a:r>
              <a:rPr lang="en-US" sz="3200" b="1" kern="0" dirty="0" err="1">
                <a:latin typeface="Times New Roman" panose="02020603050405020304" pitchFamily="18" charset="0"/>
                <a:ea typeface="Times New Roman" panose="02020603050405020304" pitchFamily="18" charset="0"/>
              </a:rPr>
              <a:t>hình</a:t>
            </a:r>
            <a:r>
              <a:rPr lang="en-US" sz="3200" b="1" kern="0" dirty="0">
                <a:latin typeface="Times New Roman" panose="02020603050405020304" pitchFamily="18" charset="0"/>
                <a:ea typeface="Times New Roman" panose="02020603050405020304" pitchFamily="18" charset="0"/>
              </a:rPr>
              <a:t> </a:t>
            </a:r>
            <a:r>
              <a:rPr lang="en-US" sz="3200" b="1" kern="0" dirty="0" err="1">
                <a:latin typeface="Times New Roman" panose="02020603050405020304" pitchFamily="18" charset="0"/>
                <a:ea typeface="Times New Roman" panose="02020603050405020304" pitchFamily="18" charset="0"/>
              </a:rPr>
              <a:t>bề</a:t>
            </a:r>
            <a:r>
              <a:rPr lang="en-US" sz="3200" b="1" kern="0" dirty="0">
                <a:latin typeface="Times New Roman" panose="02020603050405020304" pitchFamily="18" charset="0"/>
                <a:ea typeface="Times New Roman" panose="02020603050405020304" pitchFamily="18" charset="0"/>
              </a:rPr>
              <a:t> </a:t>
            </a:r>
            <a:r>
              <a:rPr lang="en-US" sz="3200" b="1" kern="0" dirty="0" err="1">
                <a:latin typeface="Times New Roman" panose="02020603050405020304" pitchFamily="18" charset="0"/>
                <a:ea typeface="Times New Roman" panose="02020603050405020304" pitchFamily="18" charset="0"/>
              </a:rPr>
              <a:t>mặt</a:t>
            </a:r>
            <a:r>
              <a:rPr lang="en-US" sz="3200" b="1" kern="0" dirty="0">
                <a:latin typeface="Times New Roman" panose="02020603050405020304" pitchFamily="18" charset="0"/>
                <a:ea typeface="Times New Roman" panose="02020603050405020304" pitchFamily="18" charset="0"/>
              </a:rPr>
              <a:t> </a:t>
            </a:r>
            <a:r>
              <a:rPr lang="en-US" sz="3200" b="1" kern="0" dirty="0" err="1">
                <a:latin typeface="Times New Roman" panose="02020603050405020304" pitchFamily="18" charset="0"/>
                <a:ea typeface="Times New Roman" panose="02020603050405020304" pitchFamily="18" charset="0"/>
              </a:rPr>
              <a:t>Trái</a:t>
            </a:r>
            <a:r>
              <a:rPr lang="en-US" sz="3200" b="1" kern="0" dirty="0">
                <a:latin typeface="Times New Roman" panose="02020603050405020304" pitchFamily="18" charset="0"/>
                <a:ea typeface="Times New Roman" panose="02020603050405020304" pitchFamily="18" charset="0"/>
              </a:rPr>
              <a:t> </a:t>
            </a:r>
            <a:r>
              <a:rPr lang="en-US" sz="3200" b="1" kern="0" dirty="0" err="1">
                <a:latin typeface="Times New Roman" panose="02020603050405020304" pitchFamily="18" charset="0"/>
                <a:ea typeface="Times New Roman" panose="02020603050405020304" pitchFamily="18" charset="0"/>
              </a:rPr>
              <a:t>Đất</a:t>
            </a:r>
            <a:r>
              <a:rPr lang="vi-VN" sz="3200" b="1" kern="0" dirty="0">
                <a:latin typeface="Times New Roman" panose="02020603050405020304" pitchFamily="18" charset="0"/>
                <a:ea typeface="Times New Roman" panose="02020603050405020304" pitchFamily="18" charset="0"/>
              </a:rPr>
              <a:t> cần đạt những </a:t>
            </a:r>
            <a:r>
              <a:rPr lang="en-US" sz="3200" b="1" kern="0" dirty="0" err="1">
                <a:latin typeface="Times New Roman" panose="02020603050405020304" pitchFamily="18" charset="0"/>
                <a:ea typeface="Times New Roman" panose="02020603050405020304" pitchFamily="18" charset="0"/>
              </a:rPr>
              <a:t>yêu</a:t>
            </a:r>
            <a:r>
              <a:rPr lang="en-US" sz="3200" b="1" kern="0" dirty="0">
                <a:latin typeface="Times New Roman" panose="02020603050405020304" pitchFamily="18" charset="0"/>
                <a:ea typeface="Times New Roman" panose="02020603050405020304" pitchFamily="18" charset="0"/>
              </a:rPr>
              <a:t> </a:t>
            </a:r>
            <a:r>
              <a:rPr lang="en-US" sz="3200" b="1" kern="0" dirty="0" err="1">
                <a:latin typeface="Times New Roman" panose="02020603050405020304" pitchFamily="18" charset="0"/>
                <a:ea typeface="Times New Roman" panose="02020603050405020304" pitchFamily="18" charset="0"/>
              </a:rPr>
              <a:t>cầu</a:t>
            </a:r>
            <a:r>
              <a:rPr lang="vi-VN" sz="3200" b="1" kern="0" dirty="0">
                <a:latin typeface="Times New Roman" panose="02020603050405020304" pitchFamily="18" charset="0"/>
                <a:ea typeface="Times New Roman" panose="02020603050405020304" pitchFamily="18" charset="0"/>
              </a:rPr>
              <a:t> nào?</a:t>
            </a:r>
            <a:endParaRPr lang="en-US" sz="3200" b="1" dirty="0"/>
          </a:p>
        </p:txBody>
      </p:sp>
      <p:pic>
        <p:nvPicPr>
          <p:cNvPr id="6" name="Picture 2">
            <a:extLst>
              <a:ext uri="{FF2B5EF4-FFF2-40B4-BE49-F238E27FC236}">
                <a16:creationId xmlns:a16="http://schemas.microsoft.com/office/drawing/2014/main" id="{7D627144-1DC6-8B5B-72BE-92DCC9E65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996" y="1187226"/>
            <a:ext cx="6603014" cy="545211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524" y="3816840"/>
            <a:ext cx="2073689" cy="2877535"/>
          </a:xfrm>
          <a:prstGeom prst="rect">
            <a:avLst/>
          </a:prstGeom>
        </p:spPr>
      </p:pic>
      <p:sp>
        <p:nvSpPr>
          <p:cNvPr id="9" name="TextBox 8"/>
          <p:cNvSpPr txBox="1"/>
          <p:nvPr/>
        </p:nvSpPr>
        <p:spPr>
          <a:xfrm>
            <a:off x="5118570" y="1920038"/>
            <a:ext cx="5215484" cy="1323439"/>
          </a:xfrm>
          <a:prstGeom prst="rect">
            <a:avLst/>
          </a:prstGeom>
          <a:noFill/>
        </p:spPr>
        <p:txBody>
          <a:bodyPr wrap="square" rtlCol="0">
            <a:spAutoFit/>
          </a:bodyPr>
          <a:lstStyle/>
          <a:p>
            <a:pPr lvl="0" algn="just">
              <a:defRPr/>
            </a:pPr>
            <a:r>
              <a:rPr kumimoji="0" lang="vi-V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Mô hình có </a:t>
            </a:r>
            <a:r>
              <a:rPr kumimoji="0" lang="en-US" sz="2400" b="0" i="0" u="none" strike="noStrike" kern="1200" cap="none" spc="0" normalizeH="0" baseline="0" noProof="0" dirty="0" err="1"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một</a:t>
            </a:r>
            <a:r>
              <a:rPr kumimoji="0" lang="en-US"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số</a:t>
            </a:r>
            <a:r>
              <a:rPr kumimoji="0" lang="en-US"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dạng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địa hình: núi, đồi, cao nguyên, đồng bằng, sông, hồ</a:t>
            </a:r>
            <a:r>
              <a:rPr kumimoji="0" lang="vi-V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Box 9"/>
          <p:cNvSpPr txBox="1"/>
          <p:nvPr/>
        </p:nvSpPr>
        <p:spPr>
          <a:xfrm>
            <a:off x="5118570" y="3211278"/>
            <a:ext cx="509939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Thể hiện được đặc điểm đặc trưng </a:t>
            </a:r>
            <a:r>
              <a:rPr kumimoji="0" lang="vi-V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của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dạng địa hình.</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TextBox 11"/>
          <p:cNvSpPr txBox="1"/>
          <p:nvPr/>
        </p:nvSpPr>
        <p:spPr>
          <a:xfrm>
            <a:off x="5118570" y="4242329"/>
            <a:ext cx="509939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Vật liệu dễ kiếm, dễ sử dụng</a:t>
            </a:r>
            <a:r>
              <a:rPr kumimoji="0" lang="vi-V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An </a:t>
            </a:r>
            <a:r>
              <a:rPr kumimoji="0" lang="en-US" sz="2400" b="0" i="0" u="none" strike="noStrike" kern="1200" cap="none" spc="0" normalizeH="0" baseline="0" noProof="0" dirty="0" err="1"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toàn</a:t>
            </a:r>
            <a:r>
              <a:rPr kumimoji="0" lang="en-US"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khi</a:t>
            </a:r>
            <a:r>
              <a:rPr kumimoji="0" lang="en-US"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sử</a:t>
            </a:r>
            <a:r>
              <a:rPr kumimoji="0" lang="en-US"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dụng</a:t>
            </a:r>
            <a:r>
              <a:rPr kumimoji="0" lang="en-US"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cs typeface="Roboto" panose="02000000000000000000" pitchFamily="2" charset="0"/>
              </a:rPr>
              <a:t>đồ</a:t>
            </a:r>
            <a:r>
              <a:rPr lang="en-US" sz="2400" dirty="0" smtClean="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dirty="0" err="1" smtClean="0">
                <a:solidFill>
                  <a:srgbClr val="002060"/>
                </a:solidFill>
                <a:latin typeface="Roboto" panose="02000000000000000000" pitchFamily="2" charset="0"/>
                <a:ea typeface="Roboto" panose="02000000000000000000" pitchFamily="2" charset="0"/>
                <a:cs typeface="Roboto" panose="02000000000000000000" pitchFamily="2" charset="0"/>
              </a:rPr>
              <a:t>dùng</a:t>
            </a:r>
            <a:r>
              <a:rPr kumimoji="0" lang="en-US"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vật</a:t>
            </a:r>
            <a:r>
              <a:rPr kumimoji="0" lang="en-US"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liệu</a:t>
            </a:r>
            <a:r>
              <a:rPr lang="en-US" sz="2400" dirty="0">
                <a:solidFill>
                  <a:srgbClr val="002060"/>
                </a:solidFill>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p:cNvSpPr txBox="1"/>
          <p:nvPr/>
        </p:nvSpPr>
        <p:spPr>
          <a:xfrm>
            <a:off x="4804591" y="1238776"/>
            <a:ext cx="5297279" cy="584775"/>
          </a:xfrm>
          <a:prstGeom prst="rect">
            <a:avLst/>
          </a:prstGeom>
          <a:noFill/>
        </p:spPr>
        <p:txBody>
          <a:bodyPr wrap="square" rtlCol="0">
            <a:spAutoFit/>
          </a:bodyPr>
          <a:lstStyle/>
          <a:p>
            <a:pPr lvl="0" algn="ctr">
              <a:defRPr/>
            </a:pPr>
            <a:r>
              <a:rPr lang="en-US" altLang="zh-CN" sz="3200" b="1" dirty="0" err="1" smtClean="0">
                <a:solidFill>
                  <a:srgbClr val="FF0000"/>
                </a:solidFill>
                <a:latin typeface="Roboto Black" panose="02000000000000000000" pitchFamily="2" charset="0"/>
                <a:ea typeface="Roboto Black" panose="02000000000000000000" pitchFamily="2" charset="0"/>
              </a:rPr>
              <a:t>Tiêu</a:t>
            </a:r>
            <a:r>
              <a:rPr lang="en-US" altLang="zh-CN" sz="3200" b="1" dirty="0" smtClean="0">
                <a:solidFill>
                  <a:srgbClr val="FF0000"/>
                </a:solidFill>
                <a:latin typeface="Roboto Black" panose="02000000000000000000" pitchFamily="2" charset="0"/>
                <a:ea typeface="Roboto Black" panose="02000000000000000000" pitchFamily="2" charset="0"/>
              </a:rPr>
              <a:t> </a:t>
            </a:r>
            <a:r>
              <a:rPr lang="en-US" altLang="zh-CN" sz="3200" b="1" dirty="0" err="1" smtClean="0">
                <a:solidFill>
                  <a:srgbClr val="FF0000"/>
                </a:solidFill>
                <a:latin typeface="Roboto Black" panose="02000000000000000000" pitchFamily="2" charset="0"/>
                <a:ea typeface="Roboto Black" panose="02000000000000000000" pitchFamily="2" charset="0"/>
              </a:rPr>
              <a:t>chí</a:t>
            </a:r>
            <a:r>
              <a:rPr lang="en-US" altLang="zh-CN" sz="3200" b="1" dirty="0" smtClean="0">
                <a:solidFill>
                  <a:srgbClr val="FF0000"/>
                </a:solidFill>
                <a:latin typeface="Roboto Black" panose="02000000000000000000" pitchFamily="2" charset="0"/>
                <a:ea typeface="Roboto Black" panose="02000000000000000000" pitchFamily="2" charset="0"/>
              </a:rPr>
              <a:t> </a:t>
            </a:r>
            <a:r>
              <a:rPr lang="en-US" altLang="zh-CN" sz="3200" b="1" dirty="0" err="1" smtClean="0">
                <a:solidFill>
                  <a:srgbClr val="FF0000"/>
                </a:solidFill>
                <a:latin typeface="Roboto Black" panose="02000000000000000000" pitchFamily="2" charset="0"/>
                <a:ea typeface="Roboto Black" panose="02000000000000000000" pitchFamily="2" charset="0"/>
              </a:rPr>
              <a:t>sản</a:t>
            </a:r>
            <a:r>
              <a:rPr lang="en-US" altLang="zh-CN" sz="3200" b="1" dirty="0" smtClean="0">
                <a:solidFill>
                  <a:srgbClr val="FF0000"/>
                </a:solidFill>
                <a:latin typeface="Roboto Black" panose="02000000000000000000" pitchFamily="2" charset="0"/>
                <a:ea typeface="Roboto Black" panose="02000000000000000000" pitchFamily="2" charset="0"/>
              </a:rPr>
              <a:t> </a:t>
            </a:r>
            <a:r>
              <a:rPr lang="en-US" altLang="zh-CN" sz="3200" b="1" dirty="0" err="1" smtClean="0">
                <a:solidFill>
                  <a:srgbClr val="FF0000"/>
                </a:solidFill>
                <a:latin typeface="Roboto Black" panose="02000000000000000000" pitchFamily="2" charset="0"/>
                <a:ea typeface="Roboto Black" panose="02000000000000000000" pitchFamily="2" charset="0"/>
              </a:rPr>
              <a:t>phẩm</a:t>
            </a:r>
            <a:endParaRPr kumimoji="0" lang="en-US" altLang="zh-CN" sz="32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pic>
        <p:nvPicPr>
          <p:cNvPr id="11" name="Picture 2">
            <a:extLst>
              <a:ext uri="{FF2B5EF4-FFF2-40B4-BE49-F238E27FC236}">
                <a16:creationId xmlns:a16="http://schemas.microsoft.com/office/drawing/2014/main" id="{7D627144-1DC6-8B5B-72BE-92DCC9E65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718" y="1265494"/>
            <a:ext cx="5768127" cy="471123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35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678835"/>
            <a:ext cx="12192000" cy="1949451"/>
          </a:xfrm>
          <a:prstGeom prst="rect">
            <a:avLst/>
          </a:prstGeom>
        </p:spPr>
        <p:txBody>
          <a:bodyPr vert="horz" lIns="91440" tIns="45720" rIns="91440" bIns="45720" rtlCol="0" anchor="ct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FF0000"/>
                </a:solidFill>
                <a:latin typeface="Times New Roman" pitchFamily="18" charset="0"/>
                <a:cs typeface="Times New Roman" pitchFamily="18" charset="0"/>
              </a:rPr>
              <a:t>HOẠT ĐỘNG 2: </a:t>
            </a:r>
          </a:p>
          <a:p>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HÌNH THÀNH KIẾN THỨC NỀN</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667375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64920" y="735518"/>
            <a:ext cx="6974504" cy="830997"/>
          </a:xfrm>
          <a:prstGeom prst="rect">
            <a:avLst/>
          </a:prstGeom>
          <a:noFill/>
        </p:spPr>
        <p:txBody>
          <a:bodyPr wrap="square" rtlCol="0">
            <a:spAutoFit/>
          </a:bodyPr>
          <a:lstStyle/>
          <a:p>
            <a:pPr lvl="0" algn="ctr">
              <a:defRPr/>
            </a:pPr>
            <a:r>
              <a:rPr lang="vi-VN" sz="2400" dirty="0">
                <a:solidFill>
                  <a:srgbClr val="002060"/>
                </a:solidFill>
                <a:latin typeface="Roboto" panose="02000000000000000000" pitchFamily="2" charset="0"/>
                <a:ea typeface="Roboto" panose="02000000000000000000" pitchFamily="2" charset="0"/>
              </a:rPr>
              <a:t>Quan sát hình </a:t>
            </a:r>
            <a:r>
              <a:rPr lang="vi-VN" sz="2400" dirty="0" smtClean="0">
                <a:solidFill>
                  <a:srgbClr val="002060"/>
                </a:solidFill>
                <a:latin typeface="Roboto" panose="02000000000000000000" pitchFamily="2" charset="0"/>
                <a:ea typeface="Roboto" panose="02000000000000000000" pitchFamily="2" charset="0"/>
              </a:rPr>
              <a:t>vị </a:t>
            </a:r>
            <a:r>
              <a:rPr lang="vi-VN" sz="2400" dirty="0">
                <a:solidFill>
                  <a:srgbClr val="002060"/>
                </a:solidFill>
                <a:latin typeface="Roboto" panose="02000000000000000000" pitchFamily="2" charset="0"/>
                <a:ea typeface="Roboto" panose="02000000000000000000" pitchFamily="2" charset="0"/>
              </a:rPr>
              <a:t>trí</a:t>
            </a:r>
            <a:r>
              <a:rPr lang="en-US" sz="2400" dirty="0">
                <a:solidFill>
                  <a:srgbClr val="002060"/>
                </a:solidFill>
                <a:latin typeface="Roboto" panose="02000000000000000000" pitchFamily="2" charset="0"/>
                <a:ea typeface="Roboto" panose="02000000000000000000" pitchFamily="2" charset="0"/>
              </a:rPr>
              <a:t> </a:t>
            </a:r>
            <a:r>
              <a:rPr lang="vi-VN" sz="2400" dirty="0">
                <a:solidFill>
                  <a:srgbClr val="002060"/>
                </a:solidFill>
                <a:latin typeface="Roboto" panose="02000000000000000000" pitchFamily="2" charset="0"/>
                <a:ea typeface="Roboto" panose="02000000000000000000" pitchFamily="2" charset="0"/>
              </a:rPr>
              <a:t>của núi, đồi, cao nguyên, đồng</a:t>
            </a:r>
            <a:r>
              <a:rPr lang="en-US" sz="2400" dirty="0">
                <a:solidFill>
                  <a:srgbClr val="002060"/>
                </a:solidFill>
                <a:latin typeface="Roboto" panose="02000000000000000000" pitchFamily="2" charset="0"/>
                <a:ea typeface="Roboto" panose="02000000000000000000" pitchFamily="2" charset="0"/>
              </a:rPr>
              <a:t> </a:t>
            </a:r>
            <a:r>
              <a:rPr lang="vi-VN" sz="2400" dirty="0">
                <a:solidFill>
                  <a:srgbClr val="002060"/>
                </a:solidFill>
                <a:latin typeface="Roboto" panose="02000000000000000000" pitchFamily="2" charset="0"/>
                <a:ea typeface="Roboto" panose="02000000000000000000" pitchFamily="2" charset="0"/>
              </a:rPr>
              <a:t>bằng, sông, hồ và biển.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016" t="21904" r="11484"/>
          <a:stretch/>
        </p:blipFill>
        <p:spPr>
          <a:xfrm>
            <a:off x="0" y="1502228"/>
            <a:ext cx="12192000" cy="5355771"/>
          </a:xfrm>
          <a:prstGeom prst="rect">
            <a:avLst/>
          </a:prstGeom>
        </p:spPr>
      </p:pic>
      <p:sp>
        <p:nvSpPr>
          <p:cNvPr id="6" name="TextBox 5"/>
          <p:cNvSpPr txBox="1"/>
          <p:nvPr/>
        </p:nvSpPr>
        <p:spPr>
          <a:xfrm>
            <a:off x="1489006" y="57044"/>
            <a:ext cx="9850997" cy="707886"/>
          </a:xfrm>
          <a:prstGeom prst="rect">
            <a:avLst/>
          </a:prstGeom>
          <a:noFill/>
        </p:spPr>
        <p:txBody>
          <a:bodyPr wrap="square" rtlCol="0">
            <a:spAutoFit/>
          </a:bodyPr>
          <a:lstStyle/>
          <a:p>
            <a:pPr lvl="0" algn="ctr">
              <a:defRPr/>
            </a:pPr>
            <a:r>
              <a:rPr lang="vi-VN" sz="4000" b="1" dirty="0">
                <a:latin typeface="+mj-lt"/>
              </a:rPr>
              <a:t>Tìm hiểu về các dạng địa hình trên Trái </a:t>
            </a:r>
            <a:r>
              <a:rPr lang="vi-VN" sz="4000" b="1" dirty="0" smtClean="0">
                <a:latin typeface="+mj-lt"/>
              </a:rPr>
              <a:t>Đất</a:t>
            </a:r>
            <a:endParaRPr kumimoji="0" lang="en-US" altLang="zh-CN" sz="6000" b="1" i="0" u="none" strike="noStrike" kern="1200" cap="none" spc="0" normalizeH="0" baseline="0" noProof="0" dirty="0">
              <a:ln>
                <a:noFill/>
              </a:ln>
              <a:solidFill>
                <a:srgbClr val="002060"/>
              </a:solidFill>
              <a:effectLst/>
              <a:uLnTx/>
              <a:uFillTx/>
              <a:latin typeface="+mj-lt"/>
              <a:ea typeface="Roboto Black" panose="02000000000000000000" pitchFamily="2" charset="0"/>
            </a:endParaRPr>
          </a:p>
        </p:txBody>
      </p:sp>
    </p:spTree>
    <p:extLst>
      <p:ext uri="{BB962C8B-B14F-4D97-AF65-F5344CB8AC3E}">
        <p14:creationId xmlns:p14="http://schemas.microsoft.com/office/powerpoint/2010/main" val="378793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12557</TotalTime>
  <Words>1587</Words>
  <Application>Microsoft Office PowerPoint</Application>
  <PresentationFormat>Widescreen</PresentationFormat>
  <Paragraphs>178</Paragraphs>
  <Slides>39</Slides>
  <Notes>24</Notes>
  <HiddenSlides>0</HiddenSlides>
  <MMClips>5</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39</vt:i4>
      </vt:variant>
    </vt:vector>
  </HeadingPairs>
  <TitlesOfParts>
    <vt:vector size="55" baseType="lpstr">
      <vt:lpstr>Tahoma</vt:lpstr>
      <vt:lpstr>Roboto</vt:lpstr>
      <vt:lpstr>Pangolin</vt:lpstr>
      <vt:lpstr>Impact</vt:lpstr>
      <vt:lpstr>Times New Roman</vt:lpstr>
      <vt:lpstr>.VnTime</vt:lpstr>
      <vt:lpstr>Arial</vt:lpstr>
      <vt:lpstr>Roboto Black</vt:lpstr>
      <vt:lpstr>Calibri Light</vt:lpstr>
      <vt:lpstr>HP001 4 hàng</vt:lpstr>
      <vt:lpstr>Calibri</vt:lpstr>
      <vt:lpstr>2_Office Theme</vt:lpstr>
      <vt:lpstr>1_Office Theme</vt:lpstr>
      <vt:lpstr>3_Office Theme</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FPTSHOP</cp:lastModifiedBy>
  <cp:revision>589</cp:revision>
  <dcterms:created xsi:type="dcterms:W3CDTF">2023-04-01T23:44:56Z</dcterms:created>
  <dcterms:modified xsi:type="dcterms:W3CDTF">2025-03-17T06:52:34Z</dcterms:modified>
</cp:coreProperties>
</file>