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63" r:id="rId4"/>
    <p:sldMasterId id="2147483775" r:id="rId5"/>
    <p:sldMasterId id="2147483788" r:id="rId6"/>
    <p:sldMasterId id="2147483801" r:id="rId7"/>
    <p:sldMasterId id="2147483813" r:id="rId8"/>
  </p:sldMasterIdLst>
  <p:notesMasterIdLst>
    <p:notesMasterId r:id="rId33"/>
  </p:notesMasterIdLst>
  <p:sldIdLst>
    <p:sldId id="502" r:id="rId9"/>
    <p:sldId id="309" r:id="rId10"/>
    <p:sldId id="428" r:id="rId11"/>
    <p:sldId id="385" r:id="rId12"/>
    <p:sldId id="501" r:id="rId13"/>
    <p:sldId id="503" r:id="rId14"/>
    <p:sldId id="310" r:id="rId15"/>
    <p:sldId id="266" r:id="rId16"/>
    <p:sldId id="265" r:id="rId17"/>
    <p:sldId id="267" r:id="rId18"/>
    <p:sldId id="429" r:id="rId19"/>
    <p:sldId id="430" r:id="rId20"/>
    <p:sldId id="431" r:id="rId21"/>
    <p:sldId id="488" r:id="rId22"/>
    <p:sldId id="489" r:id="rId23"/>
    <p:sldId id="490" r:id="rId24"/>
    <p:sldId id="342" r:id="rId25"/>
    <p:sldId id="343" r:id="rId26"/>
    <p:sldId id="491" r:id="rId27"/>
    <p:sldId id="346" r:id="rId28"/>
    <p:sldId id="308" r:id="rId29"/>
    <p:sldId id="317" r:id="rId30"/>
    <p:sldId id="492" r:id="rId31"/>
    <p:sldId id="3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89668" autoAdjust="0"/>
  </p:normalViewPr>
  <p:slideViewPr>
    <p:cSldViewPr snapToGrid="0">
      <p:cViewPr varScale="1">
        <p:scale>
          <a:sx n="80" d="100"/>
          <a:sy n="80" d="100"/>
        </p:scale>
        <p:origin x="144"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Nguyễn</a:t>
            </a:r>
            <a:r>
              <a:rPr lang="en-US" baseline="0" dirty="0" smtClean="0"/>
              <a:t> </a:t>
            </a:r>
            <a:r>
              <a:rPr lang="en-US" baseline="0" dirty="0" err="1" smtClean="0"/>
              <a:t>Ngọc</a:t>
            </a:r>
            <a:r>
              <a:rPr lang="en-US" baseline="0" dirty="0" smtClean="0"/>
              <a:t> </a:t>
            </a:r>
            <a:r>
              <a:rPr lang="en-US" baseline="0" dirty="0" err="1" smtClean="0"/>
              <a:t>Quân</a:t>
            </a:r>
            <a:r>
              <a:rPr lang="en-US" baseline="0" dirty="0" smtClean="0"/>
              <a:t> – </a:t>
            </a:r>
            <a:r>
              <a:rPr lang="en-US" baseline="0" dirty="0" err="1" smtClean="0"/>
              <a:t>Tường</a:t>
            </a:r>
            <a:r>
              <a:rPr lang="en-US" baseline="0" dirty="0" smtClean="0"/>
              <a:t> PTDTBT TH </a:t>
            </a:r>
            <a:r>
              <a:rPr lang="en-US" baseline="0" dirty="0" err="1" smtClean="0"/>
              <a:t>Cốc</a:t>
            </a:r>
            <a:r>
              <a:rPr lang="en-US" baseline="0" dirty="0" smtClean="0"/>
              <a:t> </a:t>
            </a:r>
            <a:r>
              <a:rPr lang="en-US" baseline="0" dirty="0" err="1" smtClean="0"/>
              <a:t>Mỳ</a:t>
            </a:r>
            <a:endParaRPr lang="en-US" dirty="0"/>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233411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5" name="Footer Placeholder 4">
            <a:extLst>
              <a:ext uri="{FF2B5EF4-FFF2-40B4-BE49-F238E27FC236}">
                <a16:creationId xmlns:a16="http://schemas.microsoft.com/office/drawing/2014/main" xmlns=""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5" name="Footer Placeholder 4">
            <a:extLst>
              <a:ext uri="{FF2B5EF4-FFF2-40B4-BE49-F238E27FC236}">
                <a16:creationId xmlns:a16="http://schemas.microsoft.com/office/drawing/2014/main" xmlns=""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78A1AF-831A-3605-264B-1FFCDACE3B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9152B55F-94FA-58E5-8A3B-4F7F38B449D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BCE5CF3E-6DC2-DE36-FA20-DDFE8013AE6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8829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3F6562-A329-7EC4-245F-9C13EAE4046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5F57089-62BE-2F32-680F-DED77D3192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8CA1F09-2AFC-FE01-5672-32CB9874F00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1897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7C6EEA2-5EAF-4CFA-8908-F33C5CF3F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1D784BD3-6A24-348F-559F-34F62BBFCE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C8F5F24-1223-71B4-D302-C86FD5CE2A2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735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F1971-FEC5-1739-A966-2D057BF261E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F6B173D-4F5F-1ABD-9E42-DDB804548C4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521B747-3A26-55DA-3C67-20D60E3906B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354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DECEA-9394-BAA2-B0ED-29709C2974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9CD413C-778A-F91B-586E-04B8FEF966B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A12B456-632D-A7B3-10DA-AED867C3B15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82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5" name="Footer Placeholder 4">
            <a:extLst>
              <a:ext uri="{FF2B5EF4-FFF2-40B4-BE49-F238E27FC236}">
                <a16:creationId xmlns:a16="http://schemas.microsoft.com/office/drawing/2014/main" xmlns=""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5" name="Footer Placeholder 4">
            <a:extLst>
              <a:ext uri="{FF2B5EF4-FFF2-40B4-BE49-F238E27FC236}">
                <a16:creationId xmlns:a16="http://schemas.microsoft.com/office/drawing/2014/main" xmlns=""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5" name="Footer Placeholder 4">
            <a:extLst>
              <a:ext uri="{FF2B5EF4-FFF2-40B4-BE49-F238E27FC236}">
                <a16:creationId xmlns:a16="http://schemas.microsoft.com/office/drawing/2014/main" xmlns=""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5" name="Footer Placeholder 4">
            <a:extLst>
              <a:ext uri="{FF2B5EF4-FFF2-40B4-BE49-F238E27FC236}">
                <a16:creationId xmlns:a16="http://schemas.microsoft.com/office/drawing/2014/main" xmlns=""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6" name="Footer Placeholder 5">
            <a:extLst>
              <a:ext uri="{FF2B5EF4-FFF2-40B4-BE49-F238E27FC236}">
                <a16:creationId xmlns:a16="http://schemas.microsoft.com/office/drawing/2014/main" xmlns=""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8" name="Footer Placeholder 7">
            <a:extLst>
              <a:ext uri="{FF2B5EF4-FFF2-40B4-BE49-F238E27FC236}">
                <a16:creationId xmlns:a16="http://schemas.microsoft.com/office/drawing/2014/main" xmlns=""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4" name="Footer Placeholder 3">
            <a:extLst>
              <a:ext uri="{FF2B5EF4-FFF2-40B4-BE49-F238E27FC236}">
                <a16:creationId xmlns:a16="http://schemas.microsoft.com/office/drawing/2014/main" xmlns=""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3" name="Footer Placeholder 2">
            <a:extLst>
              <a:ext uri="{FF2B5EF4-FFF2-40B4-BE49-F238E27FC236}">
                <a16:creationId xmlns:a16="http://schemas.microsoft.com/office/drawing/2014/main" xmlns=""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6" name="Footer Placeholder 5">
            <a:extLst>
              <a:ext uri="{FF2B5EF4-FFF2-40B4-BE49-F238E27FC236}">
                <a16:creationId xmlns:a16="http://schemas.microsoft.com/office/drawing/2014/main" xmlns=""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5" name="Footer Placeholder 4">
            <a:extLst>
              <a:ext uri="{FF2B5EF4-FFF2-40B4-BE49-F238E27FC236}">
                <a16:creationId xmlns:a16="http://schemas.microsoft.com/office/drawing/2014/main" xmlns=""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6" name="Footer Placeholder 5">
            <a:extLst>
              <a:ext uri="{FF2B5EF4-FFF2-40B4-BE49-F238E27FC236}">
                <a16:creationId xmlns:a16="http://schemas.microsoft.com/office/drawing/2014/main" xmlns=""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5" name="Footer Placeholder 4">
            <a:extLst>
              <a:ext uri="{FF2B5EF4-FFF2-40B4-BE49-F238E27FC236}">
                <a16:creationId xmlns:a16="http://schemas.microsoft.com/office/drawing/2014/main" xmlns=""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1/4/2025</a:t>
            </a:fld>
            <a:endParaRPr lang="en-US"/>
          </a:p>
        </p:txBody>
      </p:sp>
      <p:sp>
        <p:nvSpPr>
          <p:cNvPr id="5" name="Footer Placeholder 4">
            <a:extLst>
              <a:ext uri="{FF2B5EF4-FFF2-40B4-BE49-F238E27FC236}">
                <a16:creationId xmlns:a16="http://schemas.microsoft.com/office/drawing/2014/main" xmlns=""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5" name="Footer Placeholder 4">
            <a:extLst>
              <a:ext uri="{FF2B5EF4-FFF2-40B4-BE49-F238E27FC236}">
                <a16:creationId xmlns:a16="http://schemas.microsoft.com/office/drawing/2014/main" xmlns=""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6" name="Footer Placeholder 5">
            <a:extLst>
              <a:ext uri="{FF2B5EF4-FFF2-40B4-BE49-F238E27FC236}">
                <a16:creationId xmlns:a16="http://schemas.microsoft.com/office/drawing/2014/main" xmlns=""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8" name="Footer Placeholder 7">
            <a:extLst>
              <a:ext uri="{FF2B5EF4-FFF2-40B4-BE49-F238E27FC236}">
                <a16:creationId xmlns:a16="http://schemas.microsoft.com/office/drawing/2014/main" xmlns=""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1/4/2025</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4" name="Footer Placeholder 3">
            <a:extLst>
              <a:ext uri="{FF2B5EF4-FFF2-40B4-BE49-F238E27FC236}">
                <a16:creationId xmlns:a16="http://schemas.microsoft.com/office/drawing/2014/main" xmlns=""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8" name="Footer Placeholder 7">
            <a:extLst>
              <a:ext uri="{FF2B5EF4-FFF2-40B4-BE49-F238E27FC236}">
                <a16:creationId xmlns:a16="http://schemas.microsoft.com/office/drawing/2014/main" xmlns=""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4" name="Footer Placeholder 3">
            <a:extLst>
              <a:ext uri="{FF2B5EF4-FFF2-40B4-BE49-F238E27FC236}">
                <a16:creationId xmlns:a16="http://schemas.microsoft.com/office/drawing/2014/main" xmlns=""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3" name="Footer Placeholder 2">
            <a:extLst>
              <a:ext uri="{FF2B5EF4-FFF2-40B4-BE49-F238E27FC236}">
                <a16:creationId xmlns:a16="http://schemas.microsoft.com/office/drawing/2014/main" xmlns=""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3" name="Footer Placeholder 2">
            <a:extLst>
              <a:ext uri="{FF2B5EF4-FFF2-40B4-BE49-F238E27FC236}">
                <a16:creationId xmlns:a16="http://schemas.microsoft.com/office/drawing/2014/main" xmlns=""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8" name="Footer Placeholder 7">
            <a:extLst>
              <a:ext uri="{FF2B5EF4-FFF2-40B4-BE49-F238E27FC236}">
                <a16:creationId xmlns:a16="http://schemas.microsoft.com/office/drawing/2014/main" xmlns=""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4" name="Footer Placeholder 3">
            <a:extLst>
              <a:ext uri="{FF2B5EF4-FFF2-40B4-BE49-F238E27FC236}">
                <a16:creationId xmlns:a16="http://schemas.microsoft.com/office/drawing/2014/main" xmlns=""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3" name="Footer Placeholder 2">
            <a:extLst>
              <a:ext uri="{FF2B5EF4-FFF2-40B4-BE49-F238E27FC236}">
                <a16:creationId xmlns:a16="http://schemas.microsoft.com/office/drawing/2014/main" xmlns=""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6" name="Footer Placeholder 5">
            <a:extLst>
              <a:ext uri="{FF2B5EF4-FFF2-40B4-BE49-F238E27FC236}">
                <a16:creationId xmlns:a16="http://schemas.microsoft.com/office/drawing/2014/main" xmlns=""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6" name="Footer Placeholder 5">
            <a:extLst>
              <a:ext uri="{FF2B5EF4-FFF2-40B4-BE49-F238E27FC236}">
                <a16:creationId xmlns:a16="http://schemas.microsoft.com/office/drawing/2014/main" xmlns=""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1/4/2025</a:t>
            </a:fld>
            <a:endParaRPr lang="en-US"/>
          </a:p>
        </p:txBody>
      </p:sp>
      <p:sp>
        <p:nvSpPr>
          <p:cNvPr id="5" name="Footer Placeholder 4">
            <a:extLst>
              <a:ext uri="{FF2B5EF4-FFF2-40B4-BE49-F238E27FC236}">
                <a16:creationId xmlns:a16="http://schemas.microsoft.com/office/drawing/2014/main" xmlns=""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1/4/2025</a:t>
            </a:fld>
            <a:endParaRPr lang="en-US"/>
          </a:p>
        </p:txBody>
      </p:sp>
      <p:sp>
        <p:nvSpPr>
          <p:cNvPr id="6" name="Footer Placeholder 5">
            <a:extLst>
              <a:ext uri="{FF2B5EF4-FFF2-40B4-BE49-F238E27FC236}">
                <a16:creationId xmlns:a16="http://schemas.microsoft.com/office/drawing/2014/main" xmlns=""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1/4/2025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xmlns=""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504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2DAD2F-314D-0CD0-7ADF-B8E7BAB62F1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F83CAFF-0A0C-F457-9CDE-C39BE5F92BA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6A94CB4-C568-168F-AD68-C9446FA819E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143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E8C1977-9A5E-7F06-AAC6-54EE5FDACE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29E245A-D2B0-1278-B75A-CD549B07F5D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9E4157D-767F-4ABB-1F1B-E5A7A449DA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55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1DB01C4-61DD-85E1-079C-0A62AD8C1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984F3E9-35B1-050D-3D35-0F46AD82076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298EC5A-3E6D-71ED-40EF-C990E206FC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79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BA3C2E-46A4-8694-9851-950CCAD200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4E72A99E-2F84-270B-E176-779A6AE931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498B67A6-2783-6856-8983-2176F898E8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7866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A17E4EA-9466-8137-E079-C3AABEE659E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3288BA-36D1-47BF-AD51-C12ABB0812EA}"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5AF0AC99-EB73-E813-5AF1-1AB5C12F04E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D2EDE110-E495-D68E-3FB0-F1B10EAD10A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E1CD1C-076C-462D-AE75-B83F1976340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780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6.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xmlns="" id="{2FA96C02-BF7B-FB35-D9BE-3FFE8548C16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xmlns=""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4F968EA5-FCF7-6276-DBDE-FFBFAEFAE5D8}"/>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xmlns="" id="{152A7494-DBF4-37F1-ED19-40420D231F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910576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5.xml"/><Relationship Id="rId5" Type="http://schemas.openxmlformats.org/officeDocument/2006/relationships/image" Target="../media/image3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5.xml"/><Relationship Id="rId5" Type="http://schemas.openxmlformats.org/officeDocument/2006/relationships/image" Target="../media/image3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8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89.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43.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89.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0.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31760" y="1255296"/>
            <a:ext cx="10745569" cy="1754326"/>
          </a:xfrm>
          <a:prstGeom prst="rect">
            <a:avLst/>
          </a:prstGeom>
          <a:noFill/>
        </p:spPr>
        <p:txBody>
          <a:bodyPr wrap="none" lIns="91440" tIns="45720" rIns="91440" bIns="45720">
            <a:spAutoFit/>
          </a:bodyPr>
          <a:lstStyle/>
          <a:p>
            <a:pPr algn="ctr"/>
            <a:r>
              <a:rPr lang="en-US" sz="5400" b="1" dirty="0" smtClean="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EM ĐẾN VỚI</a:t>
            </a:r>
          </a:p>
          <a:p>
            <a:pPr algn="ctr"/>
            <a:r>
              <a:rPr lang="en-US" sz="5400" b="1" dirty="0" smtClean="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BÀI HỌC NGÀY HÔM NAY</a:t>
            </a:r>
            <a:endParaRPr lang="en-US" sz="5400" b="1" dirty="0">
              <a:ln w="22225">
                <a:solidFill>
                  <a:srgbClr val="002060"/>
                </a:solidFill>
                <a:prstDash val="solid"/>
              </a:ln>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669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xmlns=""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xmlns=""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xmlns=""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xmlns=""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DBDD2CE-DDD5-AA15-BEAF-60EFB3BD6B34}"/>
              </a:ext>
            </a:extLst>
          </p:cNvPr>
          <p:cNvPicPr>
            <a:picLocks noChangeAspect="1"/>
          </p:cNvPicPr>
          <p:nvPr/>
        </p:nvPicPr>
        <p:blipFill>
          <a:blip r:embed="rId4"/>
          <a:stretch>
            <a:fillRect/>
          </a:stretch>
        </p:blipFill>
        <p:spPr>
          <a:xfrm>
            <a:off x="742949" y="2076451"/>
            <a:ext cx="4490381" cy="3330436"/>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xmlns=""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xmlns=""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xmlns=""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smtClean="0">
                    <a:ln w="0"/>
                    <a:solidFill>
                      <a:srgbClr val="002060"/>
                    </a:solidFill>
                    <a:effectLst/>
                    <a:uLnTx/>
                    <a:uFillTx/>
                    <a:latin typeface="Calibri" panose="020F0502020204030204"/>
                    <a:ea typeface="LNTH-LuoLuoNotangYuanTi 1" pitchFamily="2" charset="-128"/>
                    <a:cs typeface="LNTH-LuoLuoNotangYuanTi 1" pitchFamily="2" charset="-128"/>
                  </a:rPr>
                  <a:t>, </a:t>
                </a:r>
                <a:r>
                  <a:rPr kumimoji="0" lang="en-US" sz="4500" b="1" i="0" u="none" strike="noStrike" kern="1200" cap="none" spc="0" normalizeH="0" baseline="0" noProof="0" dirty="0" err="1" smtClean="0">
                    <a:ln w="0"/>
                    <a:solidFill>
                      <a:srgbClr val="002060"/>
                    </a:solidFill>
                    <a:effectLst/>
                    <a:uLnTx/>
                    <a:uFillTx/>
                    <a:latin typeface="Calibri" panose="020F0502020204030204"/>
                    <a:ea typeface="LNTH-LuoLuoNotangYuanTi 1" pitchFamily="2" charset="-128"/>
                    <a:cs typeface="LNTH-LuoLuoNotangYuanTi 1" pitchFamily="2" charset="-128"/>
                  </a:rPr>
                  <a:t>nát</a:t>
                </a:r>
                <a:r>
                  <a:rPr kumimoji="0" lang="en-US" sz="4500" b="1" i="0" u="none" strike="noStrike" kern="1200" cap="none" spc="0" normalizeH="0" baseline="0" noProof="0" dirty="0" smtClean="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xmlns=""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xmlns=""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xmlns=""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C4E032-F0DE-96B2-D223-BC9E393869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xmlns=""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xmlns="" id="{B469C74E-C739-4C5D-BEC7-ABCE98157F99}"/>
              </a:ext>
            </a:extLst>
          </p:cNvPr>
          <p:cNvSpPr txBox="1"/>
          <p:nvPr/>
        </p:nvSpPr>
        <p:spPr>
          <a:xfrm>
            <a:off x="2589943" y="3728673"/>
            <a:ext cx="8592407"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latin typeface="+mj-lt"/>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latin typeface="+mj-lt"/>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Times New Roman" panose="02020603050405020304" pitchFamily="18" charset="0"/>
                <a:cs typeface="Times New Roman" panose="02020603050405020304" pitchFamily="18" charset="0"/>
              </a:rPr>
              <a:t>Nếu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món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Toàn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không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thực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cần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hàng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ngày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Toàn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món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đồ</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đắt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Toàn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không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mua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hãy</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gửi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nhờ</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giữ</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giúp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hoặc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nuôi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đất</a:t>
            </a:r>
            <a:r>
              <a:rPr lang="en-US" sz="2400" i="1" dirty="0">
                <a:solidFill>
                  <a:srgbClr val="FF0000"/>
                </a:solidFill>
                <a:latin typeface="Times New Roman" panose="02020603050405020304" pitchFamily="18" charset="0"/>
                <a:cs typeface="Times New Roman" panose="02020603050405020304" pitchFamily="18" charset="0"/>
              </a:rPr>
              <a:t>, …</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Arrow: Curved Right 12">
            <a:extLst>
              <a:ext uri="{FF2B5EF4-FFF2-40B4-BE49-F238E27FC236}">
                <a16:creationId xmlns:a16="http://schemas.microsoft.com/office/drawing/2014/main" xmlns=""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B1F1747B-A084-2465-FFCE-BE37D34F8F98}"/>
              </a:ext>
            </a:extLst>
          </p:cNvPr>
          <p:cNvPicPr>
            <a:picLocks noChangeAspect="1"/>
          </p:cNvPicPr>
          <p:nvPr/>
        </p:nvPicPr>
        <p:blipFill>
          <a:blip r:embed="rId5"/>
          <a:stretch>
            <a:fillRect/>
          </a:stretch>
        </p:blipFill>
        <p:spPr>
          <a:xfrm>
            <a:off x="2533650" y="719137"/>
            <a:ext cx="8372889" cy="3009536"/>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xmlns="" id="{853B9E23-3616-42D6-9B9A-DECC4CA169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xmlns=""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pic>
        <p:nvPicPr>
          <p:cNvPr id="6" name="Picture 5">
            <a:extLst>
              <a:ext uri="{FF2B5EF4-FFF2-40B4-BE49-F238E27FC236}">
                <a16:creationId xmlns:a16="http://schemas.microsoft.com/office/drawing/2014/main" xmlns="" id="{A652BA9B-1641-D9DB-87D8-A72A4D1ED767}"/>
              </a:ext>
            </a:extLst>
          </p:cNvPr>
          <p:cNvPicPr>
            <a:picLocks noChangeAspect="1"/>
          </p:cNvPicPr>
          <p:nvPr/>
        </p:nvPicPr>
        <p:blipFill>
          <a:blip r:embed="rId5"/>
          <a:stretch>
            <a:fillRect/>
          </a:stretch>
        </p:blipFill>
        <p:spPr>
          <a:xfrm>
            <a:off x="1578763" y="1987742"/>
            <a:ext cx="9594574"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xmlns=""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xmlns=""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xmlns="" id="{C5395801-A25B-B00D-2DF1-C9AE2393E3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xmlns=""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xmlns=""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xmlns=""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xmlns=""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xmlns=""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xmlns=""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xmlns=""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xmlns=""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xmlns=""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xmlns=""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xmlns=""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xmlns=""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xmlns=""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xmlns=""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xmlns=""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xmlns=""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xmlns=""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xmlns="" id="{E4136AA1-7974-4BC6-BAA6-0986B5A423E6}"/>
              </a:ext>
            </a:extLst>
          </p:cNvPr>
          <p:cNvSpPr txBox="1"/>
          <p:nvPr/>
        </p:nvSpPr>
        <p:spPr>
          <a:xfrm>
            <a:off x="3082787" y="2267604"/>
            <a:ext cx="8088132" cy="2636747"/>
          </a:xfrm>
          <a:prstGeom prst="rect">
            <a:avLst/>
          </a:prstGeom>
          <a:noFill/>
        </p:spPr>
        <p:txBody>
          <a:bodyPr wrap="square" rtlCol="0">
            <a:spAutoFit/>
          </a:bodyPr>
          <a:lstStyle/>
          <a:p>
            <a:pPr algn="ctr" defTabSz="1219170">
              <a:buClr>
                <a:srgbClr val="000000"/>
              </a:buClr>
              <a:defRPr/>
            </a:pP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Học</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sinh</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tham</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gia</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chơi</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trên</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phần</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mềm</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4000" b="1" kern="0" dirty="0" err="1" smtClean="0">
                <a:solidFill>
                  <a:srgbClr val="000000"/>
                </a:solidFill>
                <a:latin typeface="Times New Roman" panose="02020603050405020304" pitchFamily="18" charset="0"/>
                <a:cs typeface="Times New Roman" panose="02020603050405020304" pitchFamily="18" charset="0"/>
                <a:sym typeface="Arial"/>
              </a:rPr>
              <a:t>Plicker</a:t>
            </a:r>
            <a:r>
              <a:rPr lang="en-US" sz="4000" b="1" kern="0" dirty="0" smtClean="0">
                <a:solidFill>
                  <a:srgbClr val="000000"/>
                </a:solidFill>
                <a:latin typeface="Times New Roman" panose="02020603050405020304" pitchFamily="18" charset="0"/>
                <a:cs typeface="Times New Roman" panose="02020603050405020304" pitchFamily="18" charset="0"/>
                <a:sym typeface="Arial"/>
              </a:rPr>
              <a:t>.</a:t>
            </a:r>
          </a:p>
          <a:p>
            <a:pPr algn="ctr" defTabSz="1219170">
              <a:buClr>
                <a:srgbClr val="000000"/>
              </a:buClr>
              <a:defRPr/>
            </a:pPr>
            <a:r>
              <a:rPr lang="en-US" sz="2400" i="1" u="sng" kern="0" dirty="0">
                <a:solidFill>
                  <a:srgbClr val="FF0000"/>
                </a:solidFill>
                <a:latin typeface="Times New Roman" panose="02020603050405020304" pitchFamily="18" charset="0"/>
                <a:cs typeface="Times New Roman" panose="02020603050405020304" pitchFamily="18" charset="0"/>
                <a:sym typeface="Arial"/>
              </a:rPr>
              <a:t>https://www.plickers.com/classes/65772319191ac11c77650ebb#now-playing</a:t>
            </a:r>
          </a:p>
          <a:p>
            <a:pPr defTabSz="1219170">
              <a:buClr>
                <a:srgbClr val="000000"/>
              </a:buClr>
              <a:defRPr/>
            </a:pPr>
            <a:r>
              <a:rPr lang="en-US" sz="3200" kern="0" dirty="0">
                <a:solidFill>
                  <a:srgbClr val="000000"/>
                </a:solidFill>
                <a:latin typeface="Arial"/>
                <a:cs typeface="Arial"/>
                <a:sym typeface="Arial"/>
              </a:rPr>
              <a:t> </a:t>
            </a:r>
          </a:p>
        </p:txBody>
      </p:sp>
      <p:grpSp>
        <p:nvGrpSpPr>
          <p:cNvPr id="11" name="Nhóm 10">
            <a:extLst>
              <a:ext uri="{FF2B5EF4-FFF2-40B4-BE49-F238E27FC236}">
                <a16:creationId xmlns:a16="http://schemas.microsoft.com/office/drawing/2014/main" xmlns=""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xmlns=""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xmlns=""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xmlns=""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xmlns=""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xmlns="" id="{DB47192C-5FB3-458C-B980-30C65A14E8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bảng đen - Mẫu Powerpoint bảng đen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0658" y="575188"/>
            <a:ext cx="11076039" cy="830997"/>
          </a:xfrm>
          <a:prstGeom prst="rect">
            <a:avLst/>
          </a:prstGeom>
          <a:noFill/>
        </p:spPr>
        <p:txBody>
          <a:bodyPr wrap="square" rtlCol="0">
            <a:spAutoFit/>
          </a:bodyPr>
          <a:lstStyle/>
          <a:p>
            <a:r>
              <a:rPr lang="en-US" sz="4800" dirty="0" err="1" smtClean="0">
                <a:solidFill>
                  <a:schemeClr val="bg1"/>
                </a:solidFill>
                <a:latin typeface="HP001 4 hàng" panose="020B0603050302020204" pitchFamily="34" charset="-93"/>
              </a:rPr>
              <a:t>Thứ</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Sáu</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ngày</a:t>
            </a:r>
            <a:r>
              <a:rPr lang="en-US" sz="4800" dirty="0" smtClean="0">
                <a:solidFill>
                  <a:schemeClr val="bg1"/>
                </a:solidFill>
                <a:latin typeface="HP001 4 hàng" panose="020B0603050302020204" pitchFamily="34" charset="-93"/>
              </a:rPr>
              <a:t> 5 </a:t>
            </a:r>
            <a:r>
              <a:rPr lang="en-US" sz="4800" dirty="0" err="1" smtClean="0">
                <a:solidFill>
                  <a:schemeClr val="bg1"/>
                </a:solidFill>
                <a:latin typeface="HP001 4 hàng" panose="020B0603050302020204" pitchFamily="34" charset="-93"/>
              </a:rPr>
              <a:t>tháng</a:t>
            </a:r>
            <a:r>
              <a:rPr lang="en-US" sz="4800" dirty="0" smtClean="0">
                <a:solidFill>
                  <a:schemeClr val="bg1"/>
                </a:solidFill>
                <a:latin typeface="HP001 4 hàng" panose="020B0603050302020204" pitchFamily="34" charset="-93"/>
              </a:rPr>
              <a:t> 4 </a:t>
            </a:r>
            <a:r>
              <a:rPr lang="en-US" sz="4800" dirty="0" err="1" smtClean="0">
                <a:solidFill>
                  <a:schemeClr val="bg1"/>
                </a:solidFill>
                <a:latin typeface="HP001 4 hàng" panose="020B0603050302020204" pitchFamily="34" charset="-93"/>
              </a:rPr>
              <a:t>năm</a:t>
            </a:r>
            <a:r>
              <a:rPr lang="en-US" sz="4800" dirty="0" smtClean="0">
                <a:solidFill>
                  <a:schemeClr val="bg1"/>
                </a:solidFill>
                <a:latin typeface="HP001 4 hàng" panose="020B0603050302020204" pitchFamily="34" charset="-93"/>
              </a:rPr>
              <a:t> 2024</a:t>
            </a:r>
            <a:endParaRPr lang="en-US" sz="4800" dirty="0">
              <a:solidFill>
                <a:schemeClr val="bg1"/>
              </a:solidFill>
              <a:latin typeface="HP001 4 hàng" panose="020B0603050302020204" pitchFamily="34" charset="-93"/>
            </a:endParaRPr>
          </a:p>
        </p:txBody>
      </p:sp>
      <p:sp>
        <p:nvSpPr>
          <p:cNvPr id="10" name="TextBox 9"/>
          <p:cNvSpPr txBox="1"/>
          <p:nvPr/>
        </p:nvSpPr>
        <p:spPr>
          <a:xfrm>
            <a:off x="840657" y="1565874"/>
            <a:ext cx="11076039" cy="1569660"/>
          </a:xfrm>
          <a:prstGeom prst="rect">
            <a:avLst/>
          </a:prstGeom>
          <a:noFill/>
        </p:spPr>
        <p:txBody>
          <a:bodyPr wrap="square" rtlCol="0">
            <a:spAutoFit/>
          </a:bodyPr>
          <a:lstStyle/>
          <a:p>
            <a:pPr algn="ctr"/>
            <a:r>
              <a:rPr lang="en-US" sz="4800" dirty="0" err="1" smtClean="0">
                <a:solidFill>
                  <a:schemeClr val="bg1"/>
                </a:solidFill>
                <a:latin typeface="HP001 4 hàng" panose="020B0603050302020204" pitchFamily="34" charset="-93"/>
              </a:rPr>
              <a:t>Đạo</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đức</a:t>
            </a:r>
            <a:endParaRPr lang="en-US" sz="4800" dirty="0" smtClean="0">
              <a:solidFill>
                <a:schemeClr val="bg1"/>
              </a:solidFill>
              <a:latin typeface="HP001 4 hàng" panose="020B0603050302020204" pitchFamily="34" charset="-93"/>
            </a:endParaRPr>
          </a:p>
          <a:p>
            <a:pPr algn="ctr"/>
            <a:r>
              <a:rPr lang="en-US" sz="4800" dirty="0" err="1" smtClean="0">
                <a:solidFill>
                  <a:schemeClr val="bg1"/>
                </a:solidFill>
                <a:latin typeface="HP001 4 hàng" panose="020B0603050302020204" pitchFamily="34" charset="-93"/>
              </a:rPr>
              <a:t>Bài</a:t>
            </a:r>
            <a:r>
              <a:rPr lang="en-US" sz="4800" dirty="0" smtClean="0">
                <a:solidFill>
                  <a:schemeClr val="bg1"/>
                </a:solidFill>
                <a:latin typeface="HP001 4 hàng" panose="020B0603050302020204" pitchFamily="34" charset="-93"/>
              </a:rPr>
              <a:t> 8: </a:t>
            </a:r>
            <a:r>
              <a:rPr lang="en-US" sz="4800" dirty="0" err="1" smtClean="0">
                <a:solidFill>
                  <a:schemeClr val="bg1"/>
                </a:solidFill>
                <a:latin typeface="HP001 4 hàng" panose="020B0603050302020204" pitchFamily="34" charset="-93"/>
              </a:rPr>
              <a:t>Quý</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trọng</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đồng</a:t>
            </a:r>
            <a:r>
              <a:rPr lang="en-US" sz="4800" dirty="0" smtClean="0">
                <a:solidFill>
                  <a:schemeClr val="bg1"/>
                </a:solidFill>
                <a:latin typeface="HP001 4 hàng" panose="020B0603050302020204" pitchFamily="34" charset="-93"/>
              </a:rPr>
              <a:t> </a:t>
            </a:r>
            <a:r>
              <a:rPr lang="en-US" sz="4800" dirty="0" err="1" smtClean="0">
                <a:solidFill>
                  <a:schemeClr val="bg1"/>
                </a:solidFill>
                <a:latin typeface="HP001 4 hàng" panose="020B0603050302020204" pitchFamily="34" charset="-93"/>
              </a:rPr>
              <a:t>tiền</a:t>
            </a:r>
            <a:r>
              <a:rPr lang="en-US" sz="4800" dirty="0" smtClean="0">
                <a:solidFill>
                  <a:schemeClr val="bg1"/>
                </a:solidFill>
                <a:latin typeface="HP001 4 hàng" panose="020B0603050302020204" pitchFamily="34" charset="-93"/>
              </a:rPr>
              <a:t> ( </a:t>
            </a:r>
            <a:r>
              <a:rPr lang="en-US" sz="4800" dirty="0" err="1" smtClean="0">
                <a:solidFill>
                  <a:schemeClr val="bg1"/>
                </a:solidFill>
                <a:latin typeface="HP001 4 hàng" panose="020B0603050302020204" pitchFamily="34" charset="-93"/>
              </a:rPr>
              <a:t>Tiết</a:t>
            </a:r>
            <a:r>
              <a:rPr lang="en-US" sz="4800" dirty="0" smtClean="0">
                <a:solidFill>
                  <a:schemeClr val="bg1"/>
                </a:solidFill>
                <a:latin typeface="HP001 4 hàng" panose="020B0603050302020204" pitchFamily="34" charset="-93"/>
              </a:rPr>
              <a:t> 3)</a:t>
            </a:r>
            <a:endParaRPr lang="en-US" sz="4800" dirty="0">
              <a:solidFill>
                <a:schemeClr val="bg1"/>
              </a:solidFill>
              <a:latin typeface="HP001 4 hàng" panose="020B0603050302020204" pitchFamily="34" charset="-93"/>
            </a:endParaRPr>
          </a:p>
        </p:txBody>
      </p:sp>
    </p:spTree>
    <p:extLst>
      <p:ext uri="{BB962C8B-B14F-4D97-AF65-F5344CB8AC3E}">
        <p14:creationId xmlns:p14="http://schemas.microsoft.com/office/powerpoint/2010/main" val="159486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xmlns=""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3175"/>
            <a:ext cx="12192000" cy="6856412"/>
          </a:xfrm>
          <a:prstGeom prst="rect">
            <a:avLst/>
          </a:prstGeom>
        </p:spPr>
      </p:pic>
      <p:pic>
        <p:nvPicPr>
          <p:cNvPr id="1026" name="Picture 2" descr="Screenshot 2024-05-04 0753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39212"/>
            <a:ext cx="11544800" cy="623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461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xmlns="" id="{A5314D5A-6062-7862-7533-EE817F52FF0C}"/>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xmlns=""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xmlns="" id="{50654AF3-BE53-D1BA-90D1-97D9B48BD6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xmlns=""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7B8B33FA-3263-C2F2-0F2C-CE49D82B4376}"/>
              </a:ext>
            </a:extLst>
          </p:cNvPr>
          <p:cNvPicPr>
            <a:picLocks noChangeAspect="1"/>
          </p:cNvPicPr>
          <p:nvPr/>
        </p:nvPicPr>
        <p:blipFill>
          <a:blip r:embed="rId3"/>
          <a:stretch>
            <a:fillRect/>
          </a:stretch>
        </p:blipFill>
        <p:spPr>
          <a:xfrm>
            <a:off x="796414" y="1314449"/>
            <a:ext cx="10176386" cy="507160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285</Words>
  <Application>Microsoft Office PowerPoint</Application>
  <PresentationFormat>Widescreen</PresentationFormat>
  <Paragraphs>24</Paragraphs>
  <Slides>24</Slides>
  <Notes>2</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24</vt:i4>
      </vt:variant>
    </vt:vector>
  </HeadingPairs>
  <TitlesOfParts>
    <vt:vector size="45" baseType="lpstr">
      <vt:lpstr>#9Slide05 SVNClementine (Headings)</vt:lpstr>
      <vt:lpstr>#9Slide07 IcielCadena</vt:lpstr>
      <vt:lpstr>Alfa Slab One</vt:lpstr>
      <vt:lpstr>Arial</vt:lpstr>
      <vt:lpstr>Boogaloo</vt:lpstr>
      <vt:lpstr>Calibri</vt:lpstr>
      <vt:lpstr>Calibri Light</vt:lpstr>
      <vt:lpstr>Cambria</vt:lpstr>
      <vt:lpstr>Euphoria Script</vt:lpstr>
      <vt:lpstr>HP001 4 hàng</vt:lpstr>
      <vt:lpstr>LNTH-LuoLuoNotangYuanTi 1</vt:lpstr>
      <vt:lpstr>Mouse Memoirs</vt:lpstr>
      <vt:lpstr>Times New Roman</vt:lpstr>
      <vt:lpstr>2_Office Theme</vt:lpstr>
      <vt:lpstr>1_Office Theme</vt:lpstr>
      <vt:lpstr>School Bus Drivers Day by Slidesgo</vt:lpstr>
      <vt:lpstr>1_Custom Design</vt:lpstr>
      <vt:lpstr>Custom Design</vt:lpstr>
      <vt:lpstr>2_Custom Design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2024-02-02T15:36:22Z</dcterms:created>
  <dcterms:modified xsi:type="dcterms:W3CDTF">2025-04-01T07:16:03Z</dcterms:modified>
</cp:coreProperties>
</file>