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8" r:id="rId3"/>
    <p:sldId id="257" r:id="rId4"/>
    <p:sldId id="258" r:id="rId5"/>
    <p:sldId id="335" r:id="rId6"/>
    <p:sldId id="259" r:id="rId7"/>
    <p:sldId id="260" r:id="rId8"/>
    <p:sldId id="351" r:id="rId9"/>
    <p:sldId id="261" r:id="rId10"/>
    <p:sldId id="262" r:id="rId11"/>
    <p:sldId id="263" r:id="rId12"/>
    <p:sldId id="264" r:id="rId13"/>
    <p:sldId id="265" r:id="rId14"/>
    <p:sldId id="266" r:id="rId15"/>
    <p:sldId id="350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72" r:id="rId25"/>
    <p:sldId id="273" r:id="rId26"/>
    <p:sldId id="274" r:id="rId27"/>
    <p:sldId id="275" r:id="rId28"/>
    <p:sldId id="276" r:id="rId29"/>
    <p:sldId id="296" r:id="rId30"/>
    <p:sldId id="297" r:id="rId31"/>
    <p:sldId id="298" r:id="rId32"/>
    <p:sldId id="277" r:id="rId33"/>
    <p:sldId id="283" r:id="rId34"/>
    <p:sldId id="349" r:id="rId35"/>
    <p:sldId id="284" r:id="rId36"/>
    <p:sldId id="287" r:id="rId37"/>
  </p:sldIdLst>
  <p:sldSz cx="9144000" cy="5143500" type="screen16x9"/>
  <p:notesSz cx="9144000" cy="6858000"/>
  <p:embeddedFontLst>
    <p:embeddedFont>
      <p:font typeface="SimSun" panose="02010600030101010101" pitchFamily="2" charset="-122"/>
      <p:regular r:id="rId41"/>
    </p:embeddedFont>
    <p:embeddedFont>
      <p:font typeface="Berlin Sans FB" panose="020E0602020502020306" pitchFamily="34" charset="0"/>
      <p:regular r:id="rId42"/>
      <p:bold r:id="rId43"/>
    </p:embeddedFont>
    <p:embeddedFont>
      <p:font typeface="Berlin Sans FB Demi" panose="020E0802020502020306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Calibri" panose="020F0502020204030204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3F3F3"/>
    <a:srgbClr val="F7F7F7"/>
    <a:srgbClr val="F9AD6F"/>
    <a:srgbClr val="FEE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font" Target="fonts/font16.fntdata"/><Relationship Id="rId55" Type="http://schemas.openxmlformats.org/officeDocument/2006/relationships/font" Target="fonts/font15.fntdata"/><Relationship Id="rId54" Type="http://schemas.openxmlformats.org/officeDocument/2006/relationships/font" Target="fonts/font14.fntdata"/><Relationship Id="rId53" Type="http://schemas.openxmlformats.org/officeDocument/2006/relationships/font" Target="fonts/font13.fntdata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3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5C0DB-005D-4247-84C5-8C4972B221B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ABACF-3A1E-4F0B-8242-00AE42F29C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"/>
            <a:ext cx="9144000" cy="516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1.wav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2.wav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3.wav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4.wav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14.wav"/><Relationship Id="rId7" Type="http://schemas.openxmlformats.org/officeDocument/2006/relationships/audio" Target="../media/audio13.wav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14.wav"/><Relationship Id="rId7" Type="http://schemas.openxmlformats.org/officeDocument/2006/relationships/audio" Target="../media/audio13.wav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7.png"/><Relationship Id="rId3" Type="http://schemas.microsoft.com/office/2007/relationships/media" Target="../media/audio15.wav"/><Relationship Id="rId2" Type="http://schemas.openxmlformats.org/officeDocument/2006/relationships/audio" Target="../media/audio15.wav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2.wav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3.jpeg"/><Relationship Id="rId6" Type="http://schemas.microsoft.com/office/2007/relationships/media" Target="../media/audio16.wav"/><Relationship Id="rId5" Type="http://schemas.openxmlformats.org/officeDocument/2006/relationships/audio" Target="../media/audio16.wav"/><Relationship Id="rId4" Type="http://schemas.openxmlformats.org/officeDocument/2006/relationships/image" Target="../media/image39.png"/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4.wav"/><Relationship Id="rId4" Type="http://schemas.openxmlformats.org/officeDocument/2006/relationships/audio" Target="../media/audio23.wav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25.wav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3.wav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4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audio" Target="../media/audio8.wav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4" Type="http://schemas.openxmlformats.org/officeDocument/2006/relationships/image" Target="../media/image13.jpe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10.wav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.wav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1905000" y="1504950"/>
            <a:ext cx="6629400" cy="18531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Facebook: Bùi Liễu"/>
          <p:cNvSpPr/>
          <p:nvPr/>
        </p:nvSpPr>
        <p:spPr>
          <a:xfrm>
            <a:off x="4857751" y="2341407"/>
            <a:ext cx="24764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fɑːmə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800600" y="1577439"/>
            <a:ext cx="259079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farmer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26475" y="3009786"/>
            <a:ext cx="2139047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nông dân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2610"/>
          <a:stretch>
            <a:fillRect/>
          </a:stretch>
        </p:blipFill>
        <p:spPr>
          <a:xfrm>
            <a:off x="1219200" y="1657350"/>
            <a:ext cx="2803147" cy="1980447"/>
          </a:xfrm>
          <a:prstGeom prst="round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Facebook: Bùi Liễu"/>
          <p:cNvSpPr/>
          <p:nvPr/>
        </p:nvSpPr>
        <p:spPr>
          <a:xfrm>
            <a:off x="4733848" y="2338451"/>
            <a:ext cx="2803147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ɒfɪs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wɜːkə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155570" y="1511419"/>
            <a:ext cx="395971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worker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886094" y="3023780"/>
            <a:ext cx="449866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nhân viên văn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r="2583"/>
          <a:stretch>
            <a:fillRect/>
          </a:stretch>
        </p:blipFill>
        <p:spPr>
          <a:xfrm>
            <a:off x="762000" y="1642178"/>
            <a:ext cx="2803147" cy="1980447"/>
          </a:xfrm>
          <a:prstGeom prst="round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Facebook: Bùi Liễu"/>
          <p:cNvSpPr/>
          <p:nvPr/>
        </p:nvSpPr>
        <p:spPr>
          <a:xfrm>
            <a:off x="4810048" y="2320778"/>
            <a:ext cx="2803147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pəˈliːsmən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727082" y="1573894"/>
            <a:ext cx="327391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policeman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727082" y="3000566"/>
            <a:ext cx="3216266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(nam)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2694"/>
          <a:stretch>
            <a:fillRect/>
          </a:stretch>
        </p:blipFill>
        <p:spPr>
          <a:xfrm>
            <a:off x="1143000" y="1657349"/>
            <a:ext cx="2803147" cy="1980447"/>
          </a:xfrm>
          <a:prstGeom prst="round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698"/>
          <a:stretch>
            <a:fillRect/>
          </a:stretch>
        </p:blipFill>
        <p:spPr>
          <a:xfrm>
            <a:off x="1148897" y="2989139"/>
            <a:ext cx="1833193" cy="1390762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281"/>
          <a:stretch>
            <a:fillRect/>
          </a:stretch>
        </p:blipFill>
        <p:spPr>
          <a:xfrm>
            <a:off x="6320207" y="2989139"/>
            <a:ext cx="1833193" cy="1390762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867"/>
          <a:stretch>
            <a:fillRect/>
          </a:stretch>
        </p:blipFill>
        <p:spPr>
          <a:xfrm>
            <a:off x="5110720" y="993311"/>
            <a:ext cx="1833193" cy="1390762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5333999" y="2450458"/>
            <a:ext cx="146971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farmer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5008"/>
          <a:stretch>
            <a:fillRect/>
          </a:stretch>
        </p:blipFill>
        <p:spPr>
          <a:xfrm>
            <a:off x="2285999" y="993311"/>
            <a:ext cx="1833193" cy="1390762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/>
          <p:cNvSpPr/>
          <p:nvPr/>
        </p:nvSpPr>
        <p:spPr>
          <a:xfrm>
            <a:off x="2556302" y="2450948"/>
            <a:ext cx="1382528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3848889" y="211011"/>
            <a:ext cx="1997387" cy="6754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/>
          <p:cNvSpPr/>
          <p:nvPr/>
        </p:nvSpPr>
        <p:spPr>
          <a:xfrm>
            <a:off x="6349568" y="4428811"/>
            <a:ext cx="1944347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policeman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/>
          <p:cNvSpPr/>
          <p:nvPr/>
        </p:nvSpPr>
        <p:spPr>
          <a:xfrm>
            <a:off x="731993" y="4428811"/>
            <a:ext cx="2667000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 worker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/>
          <p:cNvSpPr/>
          <p:nvPr/>
        </p:nvSpPr>
        <p:spPr>
          <a:xfrm>
            <a:off x="2268849" y="2390107"/>
            <a:ext cx="186690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farmer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acebook: Bùi Liễu"/>
          <p:cNvSpPr/>
          <p:nvPr/>
        </p:nvSpPr>
        <p:spPr>
          <a:xfrm>
            <a:off x="2257946" y="1504950"/>
            <a:ext cx="160020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acebook: Bùi Liễu"/>
          <p:cNvSpPr/>
          <p:nvPr/>
        </p:nvSpPr>
        <p:spPr>
          <a:xfrm>
            <a:off x="2253182" y="3281169"/>
            <a:ext cx="2929557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worker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2253183" y="4160730"/>
            <a:ext cx="2691578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policeman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5182739" y="4203414"/>
            <a:ext cx="2551019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cảnh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sát (nam)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182739" y="3290902"/>
            <a:ext cx="3427861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viên văn phòng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5229746" y="1526184"/>
            <a:ext cx="2624758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diễn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viên (nam)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5182739" y="2426729"/>
            <a:ext cx="305442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nông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/>
          <p:cNvSpPr/>
          <p:nvPr/>
        </p:nvSpPr>
        <p:spPr>
          <a:xfrm>
            <a:off x="3352800" y="438150"/>
            <a:ext cx="3598089" cy="6848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40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698"/>
          <a:stretch>
            <a:fillRect/>
          </a:stretch>
        </p:blipFill>
        <p:spPr>
          <a:xfrm>
            <a:off x="1087754" y="3211618"/>
            <a:ext cx="1000434" cy="758985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281"/>
          <a:stretch>
            <a:fillRect/>
          </a:stretch>
        </p:blipFill>
        <p:spPr>
          <a:xfrm>
            <a:off x="1101310" y="4147479"/>
            <a:ext cx="986877" cy="7864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867"/>
          <a:stretch>
            <a:fillRect/>
          </a:stretch>
        </p:blipFill>
        <p:spPr>
          <a:xfrm>
            <a:off x="1087753" y="2266950"/>
            <a:ext cx="1000435" cy="758985"/>
          </a:xfrm>
          <a:prstGeom prst="roundRect">
            <a:avLst/>
          </a:prstGeom>
          <a:ln>
            <a:noFill/>
          </a:ln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5008"/>
          <a:stretch>
            <a:fillRect/>
          </a:stretch>
        </p:blipFill>
        <p:spPr>
          <a:xfrm>
            <a:off x="1101311" y="1365850"/>
            <a:ext cx="986878" cy="748700"/>
          </a:xfrm>
          <a:prstGeom prst="round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1" y="857251"/>
            <a:ext cx="3050807" cy="3100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6810" y="2514601"/>
            <a:ext cx="324938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atin typeface="Comic Sans MS" panose="030F0702030302020204" pitchFamily="66" charset="0"/>
              </a:rPr>
              <a:t>Let’s play! </a:t>
            </a:r>
            <a:endParaRPr lang="en-US" sz="4500" b="1">
              <a:latin typeface="Comic Sans MS" panose="030F0702030302020204" pitchFamily="66" charset="0"/>
            </a:endParaRPr>
          </a:p>
        </p:txBody>
      </p:sp>
      <p:pic>
        <p:nvPicPr>
          <p:cNvPr id="4" name="Cartoon Music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5578" y="-22860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00" numSld="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  <a:endParaRPr lang="en-US" sz="41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>
            <a:fillRect/>
          </a:stretch>
        </p:blipFill>
        <p:spPr>
          <a:xfrm>
            <a:off x="5026606" y="2285368"/>
            <a:ext cx="1320837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>
            <a:fillRect/>
          </a:stretch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21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>
            <a:fillRect/>
          </a:stretch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>
            <a:fillRect/>
          </a:stretch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19474" y="4171950"/>
            <a:ext cx="866968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200" b="1" dirty="0" err="1" smtClean="0">
                <a:latin typeface="Comic Sans MS" panose="030F0702030302020204" pitchFamily="66" charset="0"/>
              </a:rPr>
              <a:t>Học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sinh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có</a:t>
            </a:r>
            <a:r>
              <a:rPr lang="en-US" sz="1200" b="1" dirty="0" smtClean="0">
                <a:latin typeface="Comic Sans MS" panose="030F0702030302020204" pitchFamily="66" charset="0"/>
              </a:rPr>
              <a:t> 5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giây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để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nhớ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vị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trí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của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ảnh</a:t>
            </a:r>
            <a:r>
              <a:rPr lang="en-US" sz="1200" b="1" dirty="0" smtClean="0">
                <a:latin typeface="Comic Sans MS" panose="030F0702030302020204" pitchFamily="66" charset="0"/>
              </a:rPr>
              <a:t>, ở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các</a:t>
            </a:r>
            <a:r>
              <a:rPr lang="en-US" sz="1200" b="1" dirty="0" smtClean="0">
                <a:latin typeface="Comic Sans MS" panose="030F0702030302020204" pitchFamily="66" charset="0"/>
              </a:rPr>
              <a:t> slide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sau</a:t>
            </a:r>
            <a:r>
              <a:rPr lang="en-US" sz="1200" b="1" dirty="0" smtClean="0">
                <a:latin typeface="Comic Sans MS" panose="030F0702030302020204" pitchFamily="66" charset="0"/>
              </a:rPr>
              <a:t>,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hs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cần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nói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ra</a:t>
            </a:r>
            <a:r>
              <a:rPr lang="en-US" sz="1200" b="1" dirty="0" smtClean="0">
                <a:latin typeface="Comic Sans MS" panose="030F0702030302020204" pitchFamily="66" charset="0"/>
              </a:rPr>
              <a:t> dc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từ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vựng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bị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thiếu</a:t>
            </a:r>
            <a:r>
              <a:rPr lang="en-US" sz="1200" b="1" dirty="0" smtClean="0">
                <a:latin typeface="Comic Sans MS" panose="030F0702030302020204" pitchFamily="66" charset="0"/>
              </a:rPr>
              <a:t> ở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thứ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tự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ảnh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đó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là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gì</a:t>
            </a:r>
            <a:r>
              <a:rPr lang="en-US" sz="1200" b="1" dirty="0" smtClean="0">
                <a:latin typeface="Comic Sans MS" panose="030F0702030302020204" pitchFamily="66" charset="0"/>
              </a:rPr>
              <a:t>.</a:t>
            </a:r>
            <a:endParaRPr lang="en-US" sz="1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Single Corner Rectangle 14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5" name="Snip Single Corner Rectangle 24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258699"/>
            <a:ext cx="1295399" cy="10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  <a:endParaRPr lang="en-US" sz="41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>
            <a:fillRect/>
          </a:stretch>
        </p:blipFill>
        <p:spPr>
          <a:xfrm>
            <a:off x="4953000" y="2285368"/>
            <a:ext cx="1394443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>
            <a:fillRect/>
          </a:stretch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>
            <a:fillRect/>
          </a:stretch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1/4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Snip Single Corner Rectangle 15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14" y="2266014"/>
            <a:ext cx="1431931" cy="10755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  <a:endParaRPr lang="en-US" sz="41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>
            <a:fillRect/>
          </a:stretch>
        </p:blipFill>
        <p:spPr>
          <a:xfrm>
            <a:off x="5026606" y="2285368"/>
            <a:ext cx="1320837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>
            <a:fillRect/>
          </a:stretch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>
            <a:fillRect/>
          </a:stretch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/4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Single Corner Rectangle 17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Snip Single Corner Rectangle 14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5" name="Snip Single Corner Rectangle 24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160" y="2266318"/>
            <a:ext cx="1280464" cy="9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  <a:endParaRPr lang="en-US" sz="41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>
            <a:fillRect/>
          </a:stretch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12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>
            <a:fillRect/>
          </a:stretch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>
            <a:fillRect/>
          </a:stretch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/4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2" y="95817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Berlin Sans FB" panose="020E0602020502020306" pitchFamily="34" charset="0"/>
              </a:rPr>
              <a:t>Unit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02793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Wednesday</a:t>
            </a:r>
            <a:r>
              <a:rPr lang="en-US" sz="3200" dirty="0">
                <a:latin typeface="Berlin Sans FB" panose="020E0602020502020306" pitchFamily="34" charset="0"/>
              </a:rPr>
              <a:t>, </a:t>
            </a:r>
            <a:r>
              <a:rPr lang="en-US" sz="3200" dirty="0" err="1" smtClean="0">
                <a:latin typeface="Berlin Sans FB" panose="020E0602020502020306" pitchFamily="34" charset="0"/>
              </a:rPr>
              <a:t>january</a:t>
            </a:r>
            <a:r>
              <a:rPr lang="vi-VN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24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7" y="1017574"/>
            <a:ext cx="536574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12</a:t>
            </a:r>
            <a:endParaRPr 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82562" y="2231725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1 (1+2+3)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704761" y="1938636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9AD6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anose="020E0602020502020306" pitchFamily="34" charset="0"/>
              </a:rPr>
              <a:t>JOBS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9AD6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9" name="Facebook: Bùi Liễu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8" t="6762" r="407" b="37069"/>
          <a:stretch>
            <a:fillRect/>
          </a:stretch>
        </p:blipFill>
        <p:spPr>
          <a:xfrm>
            <a:off x="3700398" y="2980630"/>
            <a:ext cx="2482912" cy="1796445"/>
          </a:xfrm>
          <a:prstGeom prst="cloud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Rectangle 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0808" y="2285368"/>
            <a:ext cx="1282958" cy="9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  <a:endParaRPr lang="en-US" sz="41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>
            <a:fillRect/>
          </a:stretch>
        </p:blipFill>
        <p:spPr>
          <a:xfrm>
            <a:off x="5026606" y="2285368"/>
            <a:ext cx="1320837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>
            <a:fillRect/>
          </a:stretch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13" name="Facebook: 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>
            <a:fillRect/>
          </a:stretch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/4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79" y="857251"/>
            <a:ext cx="3371849" cy="3100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6810" y="2514601"/>
            <a:ext cx="324938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atin typeface="Comic Sans MS" panose="030F0702030302020204" pitchFamily="66" charset="0"/>
              </a:rPr>
              <a:t>Well done!</a:t>
            </a:r>
            <a:endParaRPr lang="en-US" sz="45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/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"/>
          <p:cNvSpPr txBox="1"/>
          <p:nvPr/>
        </p:nvSpPr>
        <p:spPr>
          <a:xfrm>
            <a:off x="269812" y="1581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do?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acebook: Bùi Liễu"/>
          <p:cNvSpPr txBox="1"/>
          <p:nvPr/>
        </p:nvSpPr>
        <p:spPr>
          <a:xfrm>
            <a:off x="434072" y="2484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3041"/>
          <a:stretch>
            <a:fillRect/>
          </a:stretch>
        </p:blipFill>
        <p:spPr>
          <a:xfrm>
            <a:off x="3776995" y="848813"/>
            <a:ext cx="2238079" cy="1687521"/>
          </a:xfrm>
          <a:prstGeom prst="flowChartAlternateProcess">
            <a:avLst/>
          </a:prstGeom>
          <a:ln>
            <a:noFill/>
            <a:prstDash val="dash"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r="374"/>
          <a:stretch>
            <a:fillRect/>
          </a:stretch>
        </p:blipFill>
        <p:spPr>
          <a:xfrm>
            <a:off x="3773773" y="2768830"/>
            <a:ext cx="2205357" cy="1742493"/>
          </a:xfrm>
          <a:prstGeom prst="roundRect">
            <a:avLst/>
          </a:prstGeom>
          <a:ln>
            <a:noFill/>
            <a:prstDash val="dash"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" b="2663"/>
          <a:stretch>
            <a:fillRect/>
          </a:stretch>
        </p:blipFill>
        <p:spPr>
          <a:xfrm>
            <a:off x="6501410" y="848813"/>
            <a:ext cx="2235265" cy="1687521"/>
          </a:xfrm>
          <a:prstGeom prst="flowChartAlternateProcess">
            <a:avLst/>
          </a:prstGeom>
          <a:ln>
            <a:noFill/>
            <a:prstDash val="dash"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" b="3738"/>
          <a:stretch>
            <a:fillRect/>
          </a:stretch>
        </p:blipFill>
        <p:spPr>
          <a:xfrm>
            <a:off x="6501410" y="2848557"/>
            <a:ext cx="2220657" cy="1646918"/>
          </a:xfrm>
          <a:prstGeom prst="flowChartAlternateProcess">
            <a:avLst/>
          </a:prstGeom>
          <a:ln>
            <a:noFill/>
            <a:prstDash val="dash"/>
          </a:ln>
        </p:spPr>
      </p:pic>
      <p:sp>
        <p:nvSpPr>
          <p:cNvPr id="31" name="Rectangle: Rounded Corners 30"/>
          <p:cNvSpPr/>
          <p:nvPr/>
        </p:nvSpPr>
        <p:spPr>
          <a:xfrm>
            <a:off x="4301276" y="2302391"/>
            <a:ext cx="1179119" cy="364800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farmer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838683" y="2302391"/>
            <a:ext cx="1619517" cy="364801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policeman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886200" y="4287059"/>
            <a:ext cx="2022242" cy="394322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office worker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010400" y="4284792"/>
            <a:ext cx="1238516" cy="394320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actor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725630" y="848813"/>
            <a:ext cx="321140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386436" y="833560"/>
            <a:ext cx="321140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43326" y="2775890"/>
            <a:ext cx="321139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61237" y="2787624"/>
            <a:ext cx="321139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12 Bùi Liễ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66909"/>
            <a:ext cx="321968" cy="258106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846835" y="3266740"/>
            <a:ext cx="2600446" cy="83086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/>
          <p:cNvSpPr txBox="1"/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2971800" y="3227368"/>
            <a:ext cx="3320188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does she do?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339336" y="4063991"/>
            <a:ext cx="2636172" cy="536553"/>
          </a:xfrm>
          <a:prstGeom prst="wedgeRoundRectCallout">
            <a:avLst>
              <a:gd name="adj1" fmla="val 66094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farmer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57012" y="971550"/>
            <a:ext cx="3320188" cy="2094687"/>
            <a:chOff x="2971800" y="971550"/>
            <a:chExt cx="3320188" cy="20946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" b="7743"/>
            <a:stretch>
              <a:fillRect/>
            </a:stretch>
          </p:blipFill>
          <p:spPr>
            <a:xfrm>
              <a:off x="2971800" y="971550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/>
            <p:cNvSpPr/>
            <p:nvPr/>
          </p:nvSpPr>
          <p:spPr>
            <a:xfrm>
              <a:off x="3976915" y="2653566"/>
              <a:ext cx="1489484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farmer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ùi Liễu 096814278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0457" y="412417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32818" y="322736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/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do?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/>
          <p:cNvSpPr txBox="1"/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3031694" y="3271957"/>
            <a:ext cx="3200400" cy="536552"/>
          </a:xfrm>
          <a:prstGeom prst="wedgeRoundRectCallout">
            <a:avLst>
              <a:gd name="adj1" fmla="val -60559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061564" y="4025136"/>
            <a:ext cx="3006450" cy="536553"/>
          </a:xfrm>
          <a:prstGeom prst="wedgeRoundRectCallout">
            <a:avLst>
              <a:gd name="adj1" fmla="val 62324"/>
              <a:gd name="adj2" fmla="val 184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policeman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85612" y="989799"/>
            <a:ext cx="3320188" cy="2086730"/>
            <a:chOff x="2918658" y="989799"/>
            <a:chExt cx="3320188" cy="20867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7" b="7457"/>
            <a:stretch>
              <a:fillRect/>
            </a:stretch>
          </p:blipFill>
          <p:spPr>
            <a:xfrm>
              <a:off x="2918658" y="989799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/>
            <p:cNvSpPr/>
            <p:nvPr/>
          </p:nvSpPr>
          <p:spPr>
            <a:xfrm>
              <a:off x="3722713" y="2663858"/>
              <a:ext cx="1981335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policeman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ùi Liễu 096814278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94" y="327368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0563" y="410000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/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do?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/>
          <p:cNvSpPr txBox="1"/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2934015" y="3280775"/>
            <a:ext cx="3320188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does she do?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735419" y="3967636"/>
            <a:ext cx="3760836" cy="536553"/>
          </a:xfrm>
          <a:prstGeom prst="wedgeRoundRectCallout">
            <a:avLst>
              <a:gd name="adj1" fmla="val 59262"/>
              <a:gd name="adj2" fmla="val 283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office worker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09412" y="971550"/>
            <a:ext cx="3320188" cy="2113528"/>
            <a:chOff x="2971800" y="971550"/>
            <a:chExt cx="3320188" cy="211352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0" b="7400"/>
            <a:stretch>
              <a:fillRect/>
            </a:stretch>
          </p:blipFill>
          <p:spPr>
            <a:xfrm>
              <a:off x="2971800" y="971550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/>
            <p:cNvSpPr/>
            <p:nvPr/>
          </p:nvSpPr>
          <p:spPr>
            <a:xfrm>
              <a:off x="3514714" y="2672407"/>
              <a:ext cx="2413885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office worker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ùi Liễu 096814278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1457" y="407851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19615" y="328077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/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do?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/>
          <p:cNvSpPr txBox="1"/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3121457" y="3271702"/>
            <a:ext cx="3076562" cy="536552"/>
          </a:xfrm>
          <a:prstGeom prst="wedgeRoundRectCallout">
            <a:avLst>
              <a:gd name="adj1" fmla="val -60559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426188" y="3992420"/>
            <a:ext cx="2396919" cy="536553"/>
          </a:xfrm>
          <a:prstGeom prst="wedgeRoundRectCallout">
            <a:avLst>
              <a:gd name="adj1" fmla="val 65162"/>
              <a:gd name="adj2" fmla="val 199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vi-V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000" y="971550"/>
            <a:ext cx="3320188" cy="2082766"/>
            <a:chOff x="3048000" y="971550"/>
            <a:chExt cx="3320188" cy="20827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4" b="7344"/>
            <a:stretch>
              <a:fillRect/>
            </a:stretch>
          </p:blipFill>
          <p:spPr>
            <a:xfrm>
              <a:off x="3048000" y="971550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/>
            <p:cNvSpPr/>
            <p:nvPr/>
          </p:nvSpPr>
          <p:spPr>
            <a:xfrm>
              <a:off x="3985144" y="2641645"/>
              <a:ext cx="1524067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actor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ùi Liễu 096814278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57" y="327343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5657" y="40672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/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do?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7886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8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2667000" y="353790"/>
            <a:ext cx="4343400" cy="759638"/>
          </a:xfrm>
          <a:prstGeom prst="ribbon2">
            <a:avLst>
              <a:gd name="adj1" fmla="val 16667"/>
              <a:gd name="adj2" fmla="val 7500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/>
          <p:cNvSpPr/>
          <p:nvPr/>
        </p:nvSpPr>
        <p:spPr>
          <a:xfrm>
            <a:off x="2439826" y="1917091"/>
            <a:ext cx="4264345" cy="150360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he / she do?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762000" y="1276350"/>
            <a:ext cx="6126712" cy="496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2475432" y="3564634"/>
            <a:ext cx="4193135" cy="118570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________.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6705600" y="2266253"/>
            <a:ext cx="2600446" cy="9912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/>
          <p:cNvSpPr txBox="1"/>
          <p:nvPr/>
        </p:nvSpPr>
        <p:spPr>
          <a:xfrm>
            <a:off x="619683" y="3714750"/>
            <a:ext cx="151994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/>
          <p:cNvSpPr txBox="1"/>
          <p:nvPr/>
        </p:nvSpPr>
        <p:spPr>
          <a:xfrm>
            <a:off x="4586818" y="4435744"/>
            <a:ext cx="2079754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/>
          <p:cNvSpPr txBox="1"/>
          <p:nvPr/>
        </p:nvSpPr>
        <p:spPr>
          <a:xfrm>
            <a:off x="2750955" y="4435744"/>
            <a:ext cx="1656843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/>
          <p:cNvSpPr txBox="1"/>
          <p:nvPr/>
        </p:nvSpPr>
        <p:spPr>
          <a:xfrm>
            <a:off x="6862757" y="3714750"/>
            <a:ext cx="17171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policeman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/>
          <p:cNvSpPr txBox="1"/>
          <p:nvPr/>
        </p:nvSpPr>
        <p:spPr>
          <a:xfrm>
            <a:off x="2778653" y="961865"/>
            <a:ext cx="356659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D6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0968142780"/>
          <p:cNvCxnSpPr/>
          <p:nvPr/>
        </p:nvCxnSpPr>
        <p:spPr>
          <a:xfrm flipH="1">
            <a:off x="1789696" y="2006534"/>
            <a:ext cx="1469969" cy="287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/>
          <p:cNvCxnSpPr/>
          <p:nvPr/>
        </p:nvCxnSpPr>
        <p:spPr>
          <a:xfrm flipH="1">
            <a:off x="3305770" y="1991073"/>
            <a:ext cx="992622" cy="1134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/>
          <p:nvPr/>
        </p:nvCxnSpPr>
        <p:spPr>
          <a:xfrm>
            <a:off x="4344497" y="1963493"/>
            <a:ext cx="1054696" cy="113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/>
          <p:cNvCxnSpPr/>
          <p:nvPr/>
        </p:nvCxnSpPr>
        <p:spPr>
          <a:xfrm>
            <a:off x="3466260" y="2018812"/>
            <a:ext cx="3325512" cy="6291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>
            <a:fillRect/>
          </a:stretch>
        </p:blipFill>
        <p:spPr>
          <a:xfrm>
            <a:off x="619683" y="2384845"/>
            <a:ext cx="1824753" cy="1295400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2836"/>
          <a:stretch>
            <a:fillRect/>
          </a:stretch>
        </p:blipFill>
        <p:spPr>
          <a:xfrm>
            <a:off x="2667000" y="3104225"/>
            <a:ext cx="1824754" cy="1295400"/>
          </a:xfrm>
          <a:prstGeom prst="roundRect">
            <a:avLst/>
          </a:prstGeom>
        </p:spPr>
      </p:pic>
      <p:sp>
        <p:nvSpPr>
          <p:cNvPr id="75" name="Facebook: Bùi Liễu"/>
          <p:cNvSpPr txBox="1"/>
          <p:nvPr/>
        </p:nvSpPr>
        <p:spPr>
          <a:xfrm>
            <a:off x="2906854" y="1561135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AD6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0968142780"/>
          <p:cNvSpPr txBox="1"/>
          <p:nvPr/>
        </p:nvSpPr>
        <p:spPr>
          <a:xfrm>
            <a:off x="457200" y="285750"/>
            <a:ext cx="44196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vi-V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(1+2+3)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r="2810"/>
          <a:stretch>
            <a:fillRect/>
          </a:stretch>
        </p:blipFill>
        <p:spPr>
          <a:xfrm>
            <a:off x="4714318" y="3104226"/>
            <a:ext cx="1824753" cy="1282464"/>
          </a:xfrm>
          <a:prstGeom prst="roundRect">
            <a:avLst/>
          </a:prstGeom>
        </p:spPr>
      </p:pic>
      <p:pic>
        <p:nvPicPr>
          <p:cNvPr id="24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r="3843"/>
          <a:stretch>
            <a:fillRect/>
          </a:stretch>
        </p:blipFill>
        <p:spPr>
          <a:xfrm>
            <a:off x="6791772" y="2384845"/>
            <a:ext cx="1824753" cy="1295400"/>
          </a:xfrm>
          <a:prstGeom prst="roundRect">
            <a:avLst/>
          </a:prstGeom>
        </p:spPr>
      </p:pic>
      <p:pic>
        <p:nvPicPr>
          <p:cNvPr id="21" name="Bùi Liễu 096814278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2823" y="132945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2" name="Bùi Liễu 09681427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9003" y="9353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>
            <a:fillRect/>
          </a:stretch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49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/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r="3171"/>
          <a:stretch>
            <a:fillRect/>
          </a:stretch>
        </p:blipFill>
        <p:spPr>
          <a:xfrm>
            <a:off x="533400" y="1193683"/>
            <a:ext cx="8172702" cy="358140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/>
          <p:cNvSpPr txBox="1"/>
          <p:nvPr/>
        </p:nvSpPr>
        <p:spPr>
          <a:xfrm>
            <a:off x="619683" y="3714750"/>
            <a:ext cx="151994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/>
          <p:cNvSpPr txBox="1"/>
          <p:nvPr/>
        </p:nvSpPr>
        <p:spPr>
          <a:xfrm>
            <a:off x="4586818" y="4435744"/>
            <a:ext cx="2079754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/>
          <p:cNvSpPr txBox="1"/>
          <p:nvPr/>
        </p:nvSpPr>
        <p:spPr>
          <a:xfrm>
            <a:off x="2750955" y="4435744"/>
            <a:ext cx="1656843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/>
          <p:cNvSpPr txBox="1"/>
          <p:nvPr/>
        </p:nvSpPr>
        <p:spPr>
          <a:xfrm>
            <a:off x="6862757" y="3714750"/>
            <a:ext cx="17171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policeman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/>
          <p:cNvSpPr txBox="1"/>
          <p:nvPr/>
        </p:nvSpPr>
        <p:spPr>
          <a:xfrm>
            <a:off x="2778653" y="755817"/>
            <a:ext cx="356659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D6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0968142780"/>
          <p:cNvCxnSpPr/>
          <p:nvPr/>
        </p:nvCxnSpPr>
        <p:spPr>
          <a:xfrm flipH="1">
            <a:off x="1532061" y="1678400"/>
            <a:ext cx="1744539" cy="588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/>
          <p:cNvCxnSpPr/>
          <p:nvPr/>
        </p:nvCxnSpPr>
        <p:spPr>
          <a:xfrm flipH="1">
            <a:off x="3292103" y="1692888"/>
            <a:ext cx="992622" cy="14258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/>
          <p:nvPr/>
        </p:nvCxnSpPr>
        <p:spPr>
          <a:xfrm>
            <a:off x="4349434" y="1714520"/>
            <a:ext cx="1054696" cy="1425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/>
          <p:cNvCxnSpPr/>
          <p:nvPr/>
        </p:nvCxnSpPr>
        <p:spPr>
          <a:xfrm>
            <a:off x="3406921" y="1695315"/>
            <a:ext cx="3384851" cy="10288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>
            <a:fillRect/>
          </a:stretch>
        </p:blipFill>
        <p:spPr>
          <a:xfrm>
            <a:off x="619683" y="2384845"/>
            <a:ext cx="1824753" cy="1295400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2836"/>
          <a:stretch>
            <a:fillRect/>
          </a:stretch>
        </p:blipFill>
        <p:spPr>
          <a:xfrm>
            <a:off x="2667000" y="3104225"/>
            <a:ext cx="1824754" cy="1295400"/>
          </a:xfrm>
          <a:prstGeom prst="roundRect">
            <a:avLst/>
          </a:prstGeom>
        </p:spPr>
      </p:pic>
      <p:sp>
        <p:nvSpPr>
          <p:cNvPr id="75" name="Facebook: Bùi Liễu"/>
          <p:cNvSpPr txBox="1"/>
          <p:nvPr/>
        </p:nvSpPr>
        <p:spPr>
          <a:xfrm>
            <a:off x="2906854" y="1269778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AD6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0968142780"/>
          <p:cNvSpPr txBox="1"/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r="2810"/>
          <a:stretch>
            <a:fillRect/>
          </a:stretch>
        </p:blipFill>
        <p:spPr>
          <a:xfrm>
            <a:off x="4714318" y="3104226"/>
            <a:ext cx="1824753" cy="1282464"/>
          </a:xfrm>
          <a:prstGeom prst="roundRect">
            <a:avLst/>
          </a:prstGeom>
        </p:spPr>
      </p:pic>
      <p:pic>
        <p:nvPicPr>
          <p:cNvPr id="24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r="3843"/>
          <a:stretch>
            <a:fillRect/>
          </a:stretch>
        </p:blipFill>
        <p:spPr>
          <a:xfrm>
            <a:off x="6791772" y="2384845"/>
            <a:ext cx="1824753" cy="1295400"/>
          </a:xfrm>
          <a:prstGeom prst="roundRect">
            <a:avLst/>
          </a:prstGeom>
        </p:spPr>
      </p:pic>
      <p:pic>
        <p:nvPicPr>
          <p:cNvPr id="21" name="Bùi Liễu 096814278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2823" y="132945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2" name="Bùi Liễu 09681427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9003" y="78314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56560" y="2311084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5495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00300" y="1943100"/>
            <a:ext cx="462915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Sing a song!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-2305050"/>
            <a:ext cx="25336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  <a:endParaRPr lang="en-US" dirty="0"/>
          </a:p>
          <a:p>
            <a:r>
              <a:rPr lang="en-US" dirty="0"/>
              <a:t>0968142780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69076" y="574543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Contents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Bùi Liễu 0968142780"/>
          <p:cNvGrpSpPr/>
          <p:nvPr/>
        </p:nvGrpSpPr>
        <p:grpSpPr>
          <a:xfrm>
            <a:off x="2514600" y="2493795"/>
            <a:ext cx="5572513" cy="611355"/>
            <a:chOff x="2538427" y="1501416"/>
            <a:chExt cx="5572513" cy="611355"/>
          </a:xfrm>
        </p:grpSpPr>
        <p:sp>
          <p:nvSpPr>
            <p:cNvPr id="46" name="Bùi Liễu"/>
            <p:cNvSpPr txBox="1"/>
            <p:nvPr/>
          </p:nvSpPr>
          <p:spPr>
            <a:xfrm>
              <a:off x="3717533" y="1501416"/>
              <a:ext cx="4393407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600" dirty="0">
                  <a:latin typeface="Berlin Sans FB" panose="020E0602020502020306" pitchFamily="34" charset="0"/>
                  <a:cs typeface="Arial" panose="020B0604020202020204" pitchFamily="34" charset="0"/>
                </a:rPr>
                <a:t>Listen, point and say.</a:t>
              </a:r>
              <a:endParaRPr lang="en-US" sz="3600" dirty="0">
                <a:latin typeface="Berlin Sans FB" panose="020E0602020502020306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Bùi Liễu 096814278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38427" y="1509330"/>
              <a:ext cx="813547" cy="60344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Bùi Liễu 0968142780"/>
          <p:cNvGrpSpPr/>
          <p:nvPr/>
        </p:nvGrpSpPr>
        <p:grpSpPr>
          <a:xfrm>
            <a:off x="1905000" y="1733550"/>
            <a:ext cx="6019800" cy="615939"/>
            <a:chOff x="1876950" y="897915"/>
            <a:chExt cx="6258350" cy="615939"/>
          </a:xfrm>
        </p:grpSpPr>
        <p:sp>
          <p:nvSpPr>
            <p:cNvPr id="49" name="Bùi Liễu"/>
            <p:cNvSpPr txBox="1"/>
            <p:nvPr/>
          </p:nvSpPr>
          <p:spPr>
            <a:xfrm>
              <a:off x="2856169" y="908683"/>
              <a:ext cx="5279131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600" dirty="0">
                  <a:latin typeface="Berlin Sans FB" panose="020E0602020502020306" pitchFamily="34" charset="0"/>
                  <a:cs typeface="Arial" panose="020B0604020202020204" pitchFamily="34" charset="0"/>
                </a:rPr>
                <a:t>Look, listen and repeat.</a:t>
              </a:r>
              <a:endParaRPr lang="en-US" sz="3600" dirty="0">
                <a:latin typeface="Berlin Sans FB" panose="020E0602020502020306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Bùi Liễu 096814278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76950" y="897915"/>
              <a:ext cx="813548" cy="61593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Bùi Liễu 0968142780"/>
          <p:cNvGrpSpPr/>
          <p:nvPr/>
        </p:nvGrpSpPr>
        <p:grpSpPr>
          <a:xfrm>
            <a:off x="3169076" y="3327411"/>
            <a:ext cx="4222324" cy="615939"/>
            <a:chOff x="3141026" y="2110896"/>
            <a:chExt cx="4222324" cy="615939"/>
          </a:xfrm>
        </p:grpSpPr>
        <p:sp>
          <p:nvSpPr>
            <p:cNvPr id="72" name="Bùi Liễu"/>
            <p:cNvSpPr txBox="1"/>
            <p:nvPr/>
          </p:nvSpPr>
          <p:spPr>
            <a:xfrm>
              <a:off x="4226284" y="2129328"/>
              <a:ext cx="3137066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600" dirty="0">
                  <a:latin typeface="Berlin Sans FB" panose="020E0602020502020306" pitchFamily="34" charset="0"/>
                  <a:cs typeface="Arial" panose="020B0604020202020204" pitchFamily="34" charset="0"/>
                </a:rPr>
                <a:t>Let’s talk. </a:t>
              </a:r>
              <a:endParaRPr lang="en-US" sz="3600" dirty="0">
                <a:latin typeface="Berlin Sans FB" panose="020E0602020502020306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41026" y="2110896"/>
              <a:ext cx="816637" cy="615939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425973" y="4173141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339152" y="417314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438400" y="4173140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9291" y="918606"/>
            <a:ext cx="8534401" cy="2940945"/>
            <a:chOff x="235179" y="716789"/>
            <a:chExt cx="8534401" cy="294094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" r="3187"/>
            <a:stretch>
              <a:fillRect/>
            </a:stretch>
          </p:blipFill>
          <p:spPr>
            <a:xfrm>
              <a:off x="235179" y="716789"/>
              <a:ext cx="8534401" cy="2940945"/>
            </a:xfrm>
            <a:prstGeom prst="rect">
              <a:avLst/>
            </a:prstGeom>
          </p:spPr>
        </p:pic>
        <p:sp>
          <p:nvSpPr>
            <p:cNvPr id="29" name="Bùi Liễu 0968142780"/>
            <p:cNvSpPr/>
            <p:nvPr/>
          </p:nvSpPr>
          <p:spPr>
            <a:xfrm>
              <a:off x="611575" y="783433"/>
              <a:ext cx="3756967" cy="71091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/>
            <p:cNvSpPr/>
            <p:nvPr/>
          </p:nvSpPr>
          <p:spPr>
            <a:xfrm>
              <a:off x="5022439" y="776196"/>
              <a:ext cx="2314850" cy="432916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/>
            <p:cNvSpPr/>
            <p:nvPr/>
          </p:nvSpPr>
          <p:spPr>
            <a:xfrm>
              <a:off x="6179864" y="1411893"/>
              <a:ext cx="2300423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/>
            <p:cNvSpPr/>
            <p:nvPr/>
          </p:nvSpPr>
          <p:spPr>
            <a:xfrm>
              <a:off x="1827778" y="2956682"/>
              <a:ext cx="1775710" cy="45156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/>
          <p:cNvSpPr/>
          <p:nvPr/>
        </p:nvSpPr>
        <p:spPr>
          <a:xfrm>
            <a:off x="621566" y="985250"/>
            <a:ext cx="3801088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people are there in your family?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5076551" y="931174"/>
            <a:ext cx="2609341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father.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Bùi Liễu 0968142780"/>
          <p:cNvSpPr/>
          <p:nvPr/>
        </p:nvSpPr>
        <p:spPr>
          <a:xfrm>
            <a:off x="1745960" y="3135905"/>
            <a:ext cx="2047569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four.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Bùi Liễu 0968142780"/>
          <p:cNvSpPr/>
          <p:nvPr/>
        </p:nvSpPr>
        <p:spPr>
          <a:xfrm>
            <a:off x="6231457" y="1615998"/>
            <a:ext cx="2949992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66193" y="122994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749204" y="122697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135098" y="3405462"/>
            <a:ext cx="2300423" cy="49675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/>
          <p:cNvSpPr/>
          <p:nvPr/>
        </p:nvSpPr>
        <p:spPr>
          <a:xfrm>
            <a:off x="5110558" y="3432165"/>
            <a:ext cx="2551747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policeman.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11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422" y="361950"/>
            <a:ext cx="353355" cy="2832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1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1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1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1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1.5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438151"/>
            <a:ext cx="8229600" cy="4114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8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Facebook: Bùi Liễu"/>
          <p:cNvSpPr/>
          <p:nvPr/>
        </p:nvSpPr>
        <p:spPr>
          <a:xfrm>
            <a:off x="4686298" y="2406610"/>
            <a:ext cx="24764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æktə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652043" y="1588771"/>
            <a:ext cx="259079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283798" y="3108960"/>
            <a:ext cx="3395801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viên (nam)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>
          <a:xfrm>
            <a:off x="1028021" y="1677943"/>
            <a:ext cx="2803147" cy="1980447"/>
          </a:xfrm>
          <a:prstGeom prst="round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2003</Words>
  <Application>WPS Presentation</Application>
  <PresentationFormat>On-screen Show (16:9)</PresentationFormat>
  <Paragraphs>258</Paragraphs>
  <Slides>34</Slides>
  <Notes>10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SimSun</vt:lpstr>
      <vt:lpstr>Wingdings</vt:lpstr>
      <vt:lpstr>Berlin Sans FB</vt:lpstr>
      <vt:lpstr>Berlin Sans FB Demi</vt:lpstr>
      <vt:lpstr>Calibri</vt:lpstr>
      <vt:lpstr>Microsoft YaHei</vt:lpstr>
      <vt:lpstr>Arial Unicode MS</vt:lpstr>
      <vt:lpstr>Comic Sans MS</vt:lpstr>
      <vt:lpstr>Calibri</vt:lpstr>
      <vt:lpstr>.VnCooper</vt:lpstr>
      <vt:lpstr>Century Gothic</vt:lpstr>
      <vt:lpstr>Kirang Haerang</vt:lpstr>
      <vt:lpstr>Almonte Snow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willow</dc:creator>
  <cp:lastModifiedBy>10 pro 64bit</cp:lastModifiedBy>
  <cp:revision>41</cp:revision>
  <dcterms:created xsi:type="dcterms:W3CDTF">2006-08-16T00:00:00Z</dcterms:created>
  <dcterms:modified xsi:type="dcterms:W3CDTF">2025-05-20T02:55:42Z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62C6BD4AAEB84DD6A10C5D2879A05EFF_13</vt:lpwstr>
  </property>
  <property fmtid="{D5CDD505-2E9C-101B-9397-08002B2CF9AE}" pid="3" name="KSOProductBuildVer">
    <vt:lpwstr>1033-12.2.0.21179</vt:lpwstr>
  </property>
</Properties>
</file>