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5.svg" ContentType="image/svg+xml"/>
  <Override PartName="/ppt/media/image17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  <p:sldMasterId id="2147483667" r:id="rId4"/>
  </p:sldMasterIdLst>
  <p:notesMasterIdLst>
    <p:notesMasterId r:id="rId11"/>
  </p:notesMasterIdLst>
  <p:sldIdLst>
    <p:sldId id="11088536" r:id="rId5"/>
    <p:sldId id="11088537" r:id="rId6"/>
    <p:sldId id="11088534" r:id="rId7"/>
    <p:sldId id="9512" r:id="rId8"/>
    <p:sldId id="272" r:id="rId9"/>
    <p:sldId id="9474" r:id="rId10"/>
    <p:sldId id="9517" r:id="rId12"/>
    <p:sldId id="9518" r:id="rId13"/>
    <p:sldId id="11088531" r:id="rId14"/>
    <p:sldId id="11088532" r:id="rId15"/>
    <p:sldId id="284" r:id="rId16"/>
    <p:sldId id="9520" r:id="rId17"/>
    <p:sldId id="2638" r:id="rId18"/>
    <p:sldId id="11088530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-320" y="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E2124-6ACC-4250-AE75-7946A262563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802B9-5DB1-44E7-8171-8C6FB32D2C4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/>
          <a:srcRect t="67000"/>
          <a:stretch>
            <a:fillRect/>
          </a:stretch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/>
          <a:srcRect l="20108"/>
          <a:stretch>
            <a:fillRect/>
          </a:stretch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screen"/>
          <a:srcRect r="71323"/>
          <a:stretch>
            <a:fillRect/>
          </a:stretch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 cstate="screen"/>
          <a:srcRect t="27667" r="71323" b="9000"/>
          <a:stretch>
            <a:fillRect/>
          </a:stretch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4" Type="http://schemas.openxmlformats.org/officeDocument/2006/relationships/image" Target="../media/image8.jpeg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238125"/>
            <a:ext cx="1390650" cy="13906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svg"/><Relationship Id="rId8" Type="http://schemas.openxmlformats.org/officeDocument/2006/relationships/image" Target="../media/image16.png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image" Target="../media/image19.svg"/><Relationship Id="rId10" Type="http://schemas.openxmlformats.org/officeDocument/2006/relationships/image" Target="../media/image18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8.xml"/><Relationship Id="rId10" Type="http://schemas.openxmlformats.org/officeDocument/2006/relationships/image" Target="../media/image52.png"/><Relationship Id="rId1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3.pn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57.wdp"/><Relationship Id="rId2" Type="http://schemas.openxmlformats.org/officeDocument/2006/relationships/image" Target="../media/image56.pn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26.png"/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5.GIF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6.png"/><Relationship Id="rId3" Type="http://schemas.microsoft.com/office/2007/relationships/hdphoto" Target="../media/image35.wdp"/><Relationship Id="rId2" Type="http://schemas.openxmlformats.org/officeDocument/2006/relationships/image" Target="../media/image34.png"/><Relationship Id="rId1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37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>
            <a:fillRect/>
          </a:stretch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>
            <a:fillRect/>
          </a:stretch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>
            <a:fillRect/>
          </a:stretch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>
            <a:fillRect/>
          </a:stretch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>
            <a:fillRect/>
          </a:stretch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451674" y="1283957"/>
            <a:ext cx="6586847" cy="3422738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>
              <a:fillRect/>
            </a:stretch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059804" y="1836005"/>
              <a:ext cx="1975678" cy="71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Khởi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5102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19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6054713" y="2441796"/>
            <a:ext cx="422498" cy="4361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60239" y="3214466"/>
            <a:ext cx="5365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Học sinh viết bài </a:t>
            </a:r>
            <a:r>
              <a:rPr lang="vi-VN" sz="2800" b="1">
                <a:solidFill>
                  <a:srgbClr val="0070C0"/>
                </a:solidFill>
                <a:latin typeface="+mj-lt"/>
              </a:rPr>
              <a:t>vào </a:t>
            </a:r>
            <a:r>
              <a:rPr lang="vi-VN" sz="2800" b="1" smtClean="0">
                <a:solidFill>
                  <a:srgbClr val="0070C0"/>
                </a:solidFill>
                <a:latin typeface="+mj-lt"/>
              </a:rPr>
              <a:t>vở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96567" y="2229915"/>
            <a:ext cx="5365827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576923" y="2093033"/>
            <a:ext cx="7184851" cy="1534601"/>
            <a:chOff x="1576923" y="2093033"/>
            <a:chExt cx="7184851" cy="1534601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1576923" y="2093033"/>
              <a:ext cx="5451023" cy="1512711"/>
            </a:xfrm>
            <a:custGeom>
              <a:avLst/>
              <a:gdLst>
                <a:gd name="connsiteX0" fmla="*/ 0 w 5451023"/>
                <a:gd name="connsiteY0" fmla="*/ 252124 h 1512711"/>
                <a:gd name="connsiteX1" fmla="*/ 252124 w 5451023"/>
                <a:gd name="connsiteY1" fmla="*/ 0 h 1512711"/>
                <a:gd name="connsiteX2" fmla="*/ 969406 w 5451023"/>
                <a:gd name="connsiteY2" fmla="*/ 0 h 1512711"/>
                <a:gd name="connsiteX3" fmla="*/ 1587753 w 5451023"/>
                <a:gd name="connsiteY3" fmla="*/ 0 h 1512711"/>
                <a:gd name="connsiteX4" fmla="*/ 2156632 w 5451023"/>
                <a:gd name="connsiteY4" fmla="*/ 0 h 1512711"/>
                <a:gd name="connsiteX5" fmla="*/ 2725512 w 5451023"/>
                <a:gd name="connsiteY5" fmla="*/ 0 h 1512711"/>
                <a:gd name="connsiteX6" fmla="*/ 3393326 w 5451023"/>
                <a:gd name="connsiteY6" fmla="*/ 0 h 1512711"/>
                <a:gd name="connsiteX7" fmla="*/ 4110609 w 5451023"/>
                <a:gd name="connsiteY7" fmla="*/ 0 h 1512711"/>
                <a:gd name="connsiteX8" fmla="*/ 5198899 w 5451023"/>
                <a:gd name="connsiteY8" fmla="*/ 0 h 1512711"/>
                <a:gd name="connsiteX9" fmla="*/ 5451023 w 5451023"/>
                <a:gd name="connsiteY9" fmla="*/ 252124 h 1512711"/>
                <a:gd name="connsiteX10" fmla="*/ 5451023 w 5451023"/>
                <a:gd name="connsiteY10" fmla="*/ 766440 h 1512711"/>
                <a:gd name="connsiteX11" fmla="*/ 5451023 w 5451023"/>
                <a:gd name="connsiteY11" fmla="*/ 1260587 h 1512711"/>
                <a:gd name="connsiteX12" fmla="*/ 5198899 w 5451023"/>
                <a:gd name="connsiteY12" fmla="*/ 1512711 h 1512711"/>
                <a:gd name="connsiteX13" fmla="*/ 4580552 w 5451023"/>
                <a:gd name="connsiteY13" fmla="*/ 1512711 h 1512711"/>
                <a:gd name="connsiteX14" fmla="*/ 3863270 w 5451023"/>
                <a:gd name="connsiteY14" fmla="*/ 1512711 h 1512711"/>
                <a:gd name="connsiteX15" fmla="*/ 3195455 w 5451023"/>
                <a:gd name="connsiteY15" fmla="*/ 1512711 h 1512711"/>
                <a:gd name="connsiteX16" fmla="*/ 2577108 w 5451023"/>
                <a:gd name="connsiteY16" fmla="*/ 1512711 h 1512711"/>
                <a:gd name="connsiteX17" fmla="*/ 1909294 w 5451023"/>
                <a:gd name="connsiteY17" fmla="*/ 1512711 h 1512711"/>
                <a:gd name="connsiteX18" fmla="*/ 1241479 w 5451023"/>
                <a:gd name="connsiteY18" fmla="*/ 1512711 h 1512711"/>
                <a:gd name="connsiteX19" fmla="*/ 252124 w 5451023"/>
                <a:gd name="connsiteY19" fmla="*/ 1512711 h 1512711"/>
                <a:gd name="connsiteX20" fmla="*/ 0 w 5451023"/>
                <a:gd name="connsiteY20" fmla="*/ 1260587 h 1512711"/>
                <a:gd name="connsiteX21" fmla="*/ 0 w 5451023"/>
                <a:gd name="connsiteY21" fmla="*/ 736186 h 1512711"/>
                <a:gd name="connsiteX22" fmla="*/ 0 w 5451023"/>
                <a:gd name="connsiteY22" fmla="*/ 252124 h 151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12711" fill="none" extrusionOk="0">
                  <a:moveTo>
                    <a:pt x="0" y="252124"/>
                  </a:moveTo>
                  <a:cubicBezTo>
                    <a:pt x="-18797" y="140421"/>
                    <a:pt x="111758" y="-11764"/>
                    <a:pt x="252124" y="0"/>
                  </a:cubicBezTo>
                  <a:cubicBezTo>
                    <a:pt x="594480" y="6634"/>
                    <a:pt x="722834" y="3965"/>
                    <a:pt x="969406" y="0"/>
                  </a:cubicBezTo>
                  <a:cubicBezTo>
                    <a:pt x="1215978" y="-3965"/>
                    <a:pt x="1425229" y="26285"/>
                    <a:pt x="1587753" y="0"/>
                  </a:cubicBezTo>
                  <a:cubicBezTo>
                    <a:pt x="1750277" y="-26285"/>
                    <a:pt x="2025779" y="390"/>
                    <a:pt x="2156632" y="0"/>
                  </a:cubicBezTo>
                  <a:cubicBezTo>
                    <a:pt x="2287485" y="-390"/>
                    <a:pt x="2491594" y="10202"/>
                    <a:pt x="2725512" y="0"/>
                  </a:cubicBezTo>
                  <a:cubicBezTo>
                    <a:pt x="2959430" y="-10202"/>
                    <a:pt x="3169440" y="-5908"/>
                    <a:pt x="3393326" y="0"/>
                  </a:cubicBezTo>
                  <a:cubicBezTo>
                    <a:pt x="3617212" y="5908"/>
                    <a:pt x="3872114" y="22252"/>
                    <a:pt x="4110609" y="0"/>
                  </a:cubicBezTo>
                  <a:cubicBezTo>
                    <a:pt x="4349104" y="-22252"/>
                    <a:pt x="4791904" y="-8267"/>
                    <a:pt x="5198899" y="0"/>
                  </a:cubicBezTo>
                  <a:cubicBezTo>
                    <a:pt x="5338265" y="5209"/>
                    <a:pt x="5465457" y="142424"/>
                    <a:pt x="5451023" y="252124"/>
                  </a:cubicBezTo>
                  <a:cubicBezTo>
                    <a:pt x="5436151" y="402611"/>
                    <a:pt x="5449990" y="585112"/>
                    <a:pt x="5451023" y="766440"/>
                  </a:cubicBezTo>
                  <a:cubicBezTo>
                    <a:pt x="5452056" y="947768"/>
                    <a:pt x="5452138" y="1020542"/>
                    <a:pt x="5451023" y="1260587"/>
                  </a:cubicBezTo>
                  <a:cubicBezTo>
                    <a:pt x="5473259" y="1411426"/>
                    <a:pt x="5317995" y="1495165"/>
                    <a:pt x="5198899" y="1512711"/>
                  </a:cubicBezTo>
                  <a:cubicBezTo>
                    <a:pt x="4973779" y="1493696"/>
                    <a:pt x="4748487" y="1484245"/>
                    <a:pt x="4580552" y="1512711"/>
                  </a:cubicBezTo>
                  <a:cubicBezTo>
                    <a:pt x="4412617" y="1541177"/>
                    <a:pt x="4070615" y="1539471"/>
                    <a:pt x="3863270" y="1512711"/>
                  </a:cubicBezTo>
                  <a:cubicBezTo>
                    <a:pt x="3655925" y="1485951"/>
                    <a:pt x="3385097" y="1543313"/>
                    <a:pt x="3195455" y="1512711"/>
                  </a:cubicBezTo>
                  <a:cubicBezTo>
                    <a:pt x="3005814" y="1482109"/>
                    <a:pt x="2728653" y="1513433"/>
                    <a:pt x="2577108" y="1512711"/>
                  </a:cubicBezTo>
                  <a:cubicBezTo>
                    <a:pt x="2425563" y="1511989"/>
                    <a:pt x="2180420" y="1507517"/>
                    <a:pt x="1909294" y="1512711"/>
                  </a:cubicBezTo>
                  <a:cubicBezTo>
                    <a:pt x="1638168" y="1517905"/>
                    <a:pt x="1427632" y="1502366"/>
                    <a:pt x="1241479" y="1512711"/>
                  </a:cubicBezTo>
                  <a:cubicBezTo>
                    <a:pt x="1055327" y="1523056"/>
                    <a:pt x="706606" y="1545964"/>
                    <a:pt x="252124" y="1512711"/>
                  </a:cubicBezTo>
                  <a:cubicBezTo>
                    <a:pt x="116736" y="1508023"/>
                    <a:pt x="-13615" y="1386989"/>
                    <a:pt x="0" y="1260587"/>
                  </a:cubicBezTo>
                  <a:cubicBezTo>
                    <a:pt x="25464" y="1133226"/>
                    <a:pt x="6669" y="920331"/>
                    <a:pt x="0" y="736186"/>
                  </a:cubicBezTo>
                  <a:cubicBezTo>
                    <a:pt x="-6669" y="552041"/>
                    <a:pt x="17437" y="398591"/>
                    <a:pt x="0" y="252124"/>
                  </a:cubicBezTo>
                  <a:close/>
                </a:path>
                <a:path w="5451023" h="1512711" stroke="0" extrusionOk="0">
                  <a:moveTo>
                    <a:pt x="0" y="252124"/>
                  </a:moveTo>
                  <a:cubicBezTo>
                    <a:pt x="-6425" y="102415"/>
                    <a:pt x="123738" y="-325"/>
                    <a:pt x="252124" y="0"/>
                  </a:cubicBezTo>
                  <a:cubicBezTo>
                    <a:pt x="506579" y="1433"/>
                    <a:pt x="647716" y="-19151"/>
                    <a:pt x="870471" y="0"/>
                  </a:cubicBezTo>
                  <a:cubicBezTo>
                    <a:pt x="1093226" y="19151"/>
                    <a:pt x="1264335" y="-4855"/>
                    <a:pt x="1389882" y="0"/>
                  </a:cubicBezTo>
                  <a:cubicBezTo>
                    <a:pt x="1515429" y="4855"/>
                    <a:pt x="1747577" y="18128"/>
                    <a:pt x="1909294" y="0"/>
                  </a:cubicBezTo>
                  <a:cubicBezTo>
                    <a:pt x="2071011" y="-18128"/>
                    <a:pt x="2204508" y="8344"/>
                    <a:pt x="2379237" y="0"/>
                  </a:cubicBezTo>
                  <a:cubicBezTo>
                    <a:pt x="2553966" y="-8344"/>
                    <a:pt x="2712771" y="-23771"/>
                    <a:pt x="2898649" y="0"/>
                  </a:cubicBezTo>
                  <a:cubicBezTo>
                    <a:pt x="3084527" y="23771"/>
                    <a:pt x="3277764" y="-6641"/>
                    <a:pt x="3516995" y="0"/>
                  </a:cubicBezTo>
                  <a:cubicBezTo>
                    <a:pt x="3756226" y="6641"/>
                    <a:pt x="4016550" y="25489"/>
                    <a:pt x="4184810" y="0"/>
                  </a:cubicBezTo>
                  <a:cubicBezTo>
                    <a:pt x="4353070" y="-25489"/>
                    <a:pt x="4774374" y="37785"/>
                    <a:pt x="5198899" y="0"/>
                  </a:cubicBezTo>
                  <a:cubicBezTo>
                    <a:pt x="5345234" y="2264"/>
                    <a:pt x="5445491" y="117509"/>
                    <a:pt x="5451023" y="252124"/>
                  </a:cubicBezTo>
                  <a:cubicBezTo>
                    <a:pt x="5438634" y="470700"/>
                    <a:pt x="5456611" y="646116"/>
                    <a:pt x="5451023" y="746271"/>
                  </a:cubicBezTo>
                  <a:cubicBezTo>
                    <a:pt x="5445435" y="846426"/>
                    <a:pt x="5429933" y="1154880"/>
                    <a:pt x="5451023" y="1260587"/>
                  </a:cubicBezTo>
                  <a:cubicBezTo>
                    <a:pt x="5441509" y="1410342"/>
                    <a:pt x="5331518" y="1530627"/>
                    <a:pt x="5198899" y="1512711"/>
                  </a:cubicBezTo>
                  <a:cubicBezTo>
                    <a:pt x="4992731" y="1488568"/>
                    <a:pt x="4793983" y="1510030"/>
                    <a:pt x="4481617" y="1512711"/>
                  </a:cubicBezTo>
                  <a:cubicBezTo>
                    <a:pt x="4169251" y="1515392"/>
                    <a:pt x="4102212" y="1503923"/>
                    <a:pt x="3863270" y="1512711"/>
                  </a:cubicBezTo>
                  <a:cubicBezTo>
                    <a:pt x="3624328" y="1521499"/>
                    <a:pt x="3540802" y="1512840"/>
                    <a:pt x="3244923" y="1512711"/>
                  </a:cubicBezTo>
                  <a:cubicBezTo>
                    <a:pt x="2949044" y="1512582"/>
                    <a:pt x="2786451" y="1527990"/>
                    <a:pt x="2626576" y="1512711"/>
                  </a:cubicBezTo>
                  <a:cubicBezTo>
                    <a:pt x="2466701" y="1497432"/>
                    <a:pt x="2332914" y="1517509"/>
                    <a:pt x="2156632" y="1512711"/>
                  </a:cubicBezTo>
                  <a:cubicBezTo>
                    <a:pt x="1980350" y="1507913"/>
                    <a:pt x="1679320" y="1538475"/>
                    <a:pt x="1439350" y="1512711"/>
                  </a:cubicBezTo>
                  <a:cubicBezTo>
                    <a:pt x="1199380" y="1486947"/>
                    <a:pt x="1150645" y="1520785"/>
                    <a:pt x="969406" y="1512711"/>
                  </a:cubicBezTo>
                  <a:cubicBezTo>
                    <a:pt x="788167" y="1504637"/>
                    <a:pt x="428833" y="1477518"/>
                    <a:pt x="252124" y="1512711"/>
                  </a:cubicBezTo>
                  <a:cubicBezTo>
                    <a:pt x="139393" y="1531832"/>
                    <a:pt x="-26248" y="1412828"/>
                    <a:pt x="0" y="1260587"/>
                  </a:cubicBezTo>
                  <a:cubicBezTo>
                    <a:pt x="-11330" y="1042845"/>
                    <a:pt x="-14593" y="962360"/>
                    <a:pt x="0" y="766440"/>
                  </a:cubicBezTo>
                  <a:cubicBezTo>
                    <a:pt x="14593" y="570520"/>
                    <a:pt x="21324" y="381770"/>
                    <a:pt x="0" y="25212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Content Placeholder 2"/>
            <p:cNvSpPr txBox="1"/>
            <p:nvPr/>
          </p:nvSpPr>
          <p:spPr>
            <a:xfrm>
              <a:off x="1837582" y="2380080"/>
              <a:ext cx="6924192" cy="1247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 không quá 5 lỗi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36389" y="3373605"/>
            <a:ext cx="5451023" cy="1733561"/>
            <a:chOff x="2836389" y="3373605"/>
            <a:chExt cx="5451023" cy="1733561"/>
          </a:xfrm>
        </p:grpSpPr>
        <p:sp>
          <p:nvSpPr>
            <p:cNvPr id="32" name="Rectangle: Rounded Corners 31"/>
            <p:cNvSpPr/>
            <p:nvPr/>
          </p:nvSpPr>
          <p:spPr>
            <a:xfrm>
              <a:off x="2836389" y="3373605"/>
              <a:ext cx="5451023" cy="1733561"/>
            </a:xfrm>
            <a:custGeom>
              <a:avLst/>
              <a:gdLst>
                <a:gd name="connsiteX0" fmla="*/ 0 w 5451023"/>
                <a:gd name="connsiteY0" fmla="*/ 288933 h 1733561"/>
                <a:gd name="connsiteX1" fmla="*/ 288933 w 5451023"/>
                <a:gd name="connsiteY1" fmla="*/ 0 h 1733561"/>
                <a:gd name="connsiteX2" fmla="*/ 985098 w 5451023"/>
                <a:gd name="connsiteY2" fmla="*/ 0 h 1733561"/>
                <a:gd name="connsiteX3" fmla="*/ 1681264 w 5451023"/>
                <a:gd name="connsiteY3" fmla="*/ 0 h 1733561"/>
                <a:gd name="connsiteX4" fmla="*/ 2279966 w 5451023"/>
                <a:gd name="connsiteY4" fmla="*/ 0 h 1733561"/>
                <a:gd name="connsiteX5" fmla="*/ 2976131 w 5451023"/>
                <a:gd name="connsiteY5" fmla="*/ 0 h 1733561"/>
                <a:gd name="connsiteX6" fmla="*/ 3623565 w 5451023"/>
                <a:gd name="connsiteY6" fmla="*/ 0 h 1733561"/>
                <a:gd name="connsiteX7" fmla="*/ 4270998 w 5451023"/>
                <a:gd name="connsiteY7" fmla="*/ 0 h 1733561"/>
                <a:gd name="connsiteX8" fmla="*/ 5162090 w 5451023"/>
                <a:gd name="connsiteY8" fmla="*/ 0 h 1733561"/>
                <a:gd name="connsiteX9" fmla="*/ 5451023 w 5451023"/>
                <a:gd name="connsiteY9" fmla="*/ 288933 h 1733561"/>
                <a:gd name="connsiteX10" fmla="*/ 5451023 w 5451023"/>
                <a:gd name="connsiteY10" fmla="*/ 832110 h 1733561"/>
                <a:gd name="connsiteX11" fmla="*/ 5451023 w 5451023"/>
                <a:gd name="connsiteY11" fmla="*/ 1444628 h 1733561"/>
                <a:gd name="connsiteX12" fmla="*/ 5162090 w 5451023"/>
                <a:gd name="connsiteY12" fmla="*/ 1733561 h 1733561"/>
                <a:gd name="connsiteX13" fmla="*/ 4417193 w 5451023"/>
                <a:gd name="connsiteY13" fmla="*/ 1733561 h 1733561"/>
                <a:gd name="connsiteX14" fmla="*/ 3818491 w 5451023"/>
                <a:gd name="connsiteY14" fmla="*/ 1733561 h 1733561"/>
                <a:gd name="connsiteX15" fmla="*/ 3268520 w 5451023"/>
                <a:gd name="connsiteY15" fmla="*/ 1733561 h 1733561"/>
                <a:gd name="connsiteX16" fmla="*/ 2474892 w 5451023"/>
                <a:gd name="connsiteY16" fmla="*/ 1733561 h 1733561"/>
                <a:gd name="connsiteX17" fmla="*/ 1729995 w 5451023"/>
                <a:gd name="connsiteY17" fmla="*/ 1733561 h 1733561"/>
                <a:gd name="connsiteX18" fmla="*/ 1033830 w 5451023"/>
                <a:gd name="connsiteY18" fmla="*/ 1733561 h 1733561"/>
                <a:gd name="connsiteX19" fmla="*/ 288933 w 5451023"/>
                <a:gd name="connsiteY19" fmla="*/ 1733561 h 1733561"/>
                <a:gd name="connsiteX20" fmla="*/ 0 w 5451023"/>
                <a:gd name="connsiteY20" fmla="*/ 1444628 h 1733561"/>
                <a:gd name="connsiteX21" fmla="*/ 0 w 5451023"/>
                <a:gd name="connsiteY21" fmla="*/ 889894 h 1733561"/>
                <a:gd name="connsiteX22" fmla="*/ 0 w 5451023"/>
                <a:gd name="connsiteY22" fmla="*/ 288933 h 173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733561" fill="none" extrusionOk="0">
                  <a:moveTo>
                    <a:pt x="0" y="288933"/>
                  </a:moveTo>
                  <a:cubicBezTo>
                    <a:pt x="389" y="118839"/>
                    <a:pt x="125346" y="-15701"/>
                    <a:pt x="288933" y="0"/>
                  </a:cubicBezTo>
                  <a:cubicBezTo>
                    <a:pt x="627042" y="2271"/>
                    <a:pt x="685876" y="23586"/>
                    <a:pt x="985098" y="0"/>
                  </a:cubicBezTo>
                  <a:cubicBezTo>
                    <a:pt x="1284321" y="-23586"/>
                    <a:pt x="1348317" y="-9638"/>
                    <a:pt x="1681264" y="0"/>
                  </a:cubicBezTo>
                  <a:cubicBezTo>
                    <a:pt x="2014211" y="9638"/>
                    <a:pt x="1985623" y="-28038"/>
                    <a:pt x="2279966" y="0"/>
                  </a:cubicBezTo>
                  <a:cubicBezTo>
                    <a:pt x="2574309" y="28038"/>
                    <a:pt x="2652821" y="-4808"/>
                    <a:pt x="2976131" y="0"/>
                  </a:cubicBezTo>
                  <a:cubicBezTo>
                    <a:pt x="3299441" y="4808"/>
                    <a:pt x="3431605" y="21284"/>
                    <a:pt x="3623565" y="0"/>
                  </a:cubicBezTo>
                  <a:cubicBezTo>
                    <a:pt x="3815525" y="-21284"/>
                    <a:pt x="4114718" y="-26063"/>
                    <a:pt x="4270998" y="0"/>
                  </a:cubicBezTo>
                  <a:cubicBezTo>
                    <a:pt x="4427278" y="26063"/>
                    <a:pt x="4884698" y="-22089"/>
                    <a:pt x="5162090" y="0"/>
                  </a:cubicBezTo>
                  <a:cubicBezTo>
                    <a:pt x="5313574" y="1627"/>
                    <a:pt x="5472660" y="156567"/>
                    <a:pt x="5451023" y="288933"/>
                  </a:cubicBezTo>
                  <a:cubicBezTo>
                    <a:pt x="5471157" y="525420"/>
                    <a:pt x="5438684" y="579868"/>
                    <a:pt x="5451023" y="832110"/>
                  </a:cubicBezTo>
                  <a:cubicBezTo>
                    <a:pt x="5463362" y="1084352"/>
                    <a:pt x="5455573" y="1240781"/>
                    <a:pt x="5451023" y="1444628"/>
                  </a:cubicBezTo>
                  <a:cubicBezTo>
                    <a:pt x="5451494" y="1607961"/>
                    <a:pt x="5317803" y="1738019"/>
                    <a:pt x="5162090" y="1733561"/>
                  </a:cubicBezTo>
                  <a:cubicBezTo>
                    <a:pt x="4940966" y="1737401"/>
                    <a:pt x="4571172" y="1763561"/>
                    <a:pt x="4417193" y="1733561"/>
                  </a:cubicBezTo>
                  <a:cubicBezTo>
                    <a:pt x="4263214" y="1703561"/>
                    <a:pt x="4032987" y="1756470"/>
                    <a:pt x="3818491" y="1733561"/>
                  </a:cubicBezTo>
                  <a:cubicBezTo>
                    <a:pt x="3603995" y="1710652"/>
                    <a:pt x="3511295" y="1753511"/>
                    <a:pt x="3268520" y="1733561"/>
                  </a:cubicBezTo>
                  <a:cubicBezTo>
                    <a:pt x="3025745" y="1713611"/>
                    <a:pt x="2671654" y="1747543"/>
                    <a:pt x="2474892" y="1733561"/>
                  </a:cubicBezTo>
                  <a:cubicBezTo>
                    <a:pt x="2278130" y="1719579"/>
                    <a:pt x="1944366" y="1699389"/>
                    <a:pt x="1729995" y="1733561"/>
                  </a:cubicBezTo>
                  <a:cubicBezTo>
                    <a:pt x="1515624" y="1767733"/>
                    <a:pt x="1281269" y="1704312"/>
                    <a:pt x="1033830" y="1733561"/>
                  </a:cubicBezTo>
                  <a:cubicBezTo>
                    <a:pt x="786391" y="1762810"/>
                    <a:pt x="452130" y="1728204"/>
                    <a:pt x="288933" y="1733561"/>
                  </a:cubicBezTo>
                  <a:cubicBezTo>
                    <a:pt x="117541" y="1730562"/>
                    <a:pt x="29469" y="1616686"/>
                    <a:pt x="0" y="1444628"/>
                  </a:cubicBezTo>
                  <a:cubicBezTo>
                    <a:pt x="-6495" y="1237613"/>
                    <a:pt x="-8296" y="1046574"/>
                    <a:pt x="0" y="889894"/>
                  </a:cubicBezTo>
                  <a:cubicBezTo>
                    <a:pt x="8296" y="733214"/>
                    <a:pt x="24792" y="540950"/>
                    <a:pt x="0" y="288933"/>
                  </a:cubicBezTo>
                  <a:close/>
                </a:path>
                <a:path w="5451023" h="1733561" stroke="0" extrusionOk="0">
                  <a:moveTo>
                    <a:pt x="0" y="288933"/>
                  </a:moveTo>
                  <a:cubicBezTo>
                    <a:pt x="-11657" y="110374"/>
                    <a:pt x="141186" y="-354"/>
                    <a:pt x="288933" y="0"/>
                  </a:cubicBezTo>
                  <a:cubicBezTo>
                    <a:pt x="529963" y="-12365"/>
                    <a:pt x="843659" y="27161"/>
                    <a:pt x="985098" y="0"/>
                  </a:cubicBezTo>
                  <a:cubicBezTo>
                    <a:pt x="1126538" y="-27161"/>
                    <a:pt x="1372441" y="-27274"/>
                    <a:pt x="1583800" y="0"/>
                  </a:cubicBezTo>
                  <a:cubicBezTo>
                    <a:pt x="1795159" y="27274"/>
                    <a:pt x="1966555" y="29663"/>
                    <a:pt x="2182503" y="0"/>
                  </a:cubicBezTo>
                  <a:cubicBezTo>
                    <a:pt x="2398451" y="-29663"/>
                    <a:pt x="2511507" y="14274"/>
                    <a:pt x="2732473" y="0"/>
                  </a:cubicBezTo>
                  <a:cubicBezTo>
                    <a:pt x="2953439" y="-14274"/>
                    <a:pt x="3173852" y="-28989"/>
                    <a:pt x="3331175" y="0"/>
                  </a:cubicBezTo>
                  <a:cubicBezTo>
                    <a:pt x="3488498" y="28989"/>
                    <a:pt x="3848905" y="14460"/>
                    <a:pt x="4027341" y="0"/>
                  </a:cubicBezTo>
                  <a:cubicBezTo>
                    <a:pt x="4205777" y="-14460"/>
                    <a:pt x="4734647" y="-31635"/>
                    <a:pt x="5162090" y="0"/>
                  </a:cubicBezTo>
                  <a:cubicBezTo>
                    <a:pt x="5334040" y="25477"/>
                    <a:pt x="5465733" y="131399"/>
                    <a:pt x="5451023" y="288933"/>
                  </a:cubicBezTo>
                  <a:cubicBezTo>
                    <a:pt x="5467517" y="450391"/>
                    <a:pt x="5440684" y="689500"/>
                    <a:pt x="5451023" y="832110"/>
                  </a:cubicBezTo>
                  <a:cubicBezTo>
                    <a:pt x="5461362" y="974720"/>
                    <a:pt x="5477409" y="1264084"/>
                    <a:pt x="5451023" y="1444628"/>
                  </a:cubicBezTo>
                  <a:cubicBezTo>
                    <a:pt x="5433885" y="1639802"/>
                    <a:pt x="5324829" y="1700215"/>
                    <a:pt x="5162090" y="1733561"/>
                  </a:cubicBezTo>
                  <a:cubicBezTo>
                    <a:pt x="4993716" y="1718968"/>
                    <a:pt x="4667651" y="1734651"/>
                    <a:pt x="4368462" y="1733561"/>
                  </a:cubicBezTo>
                  <a:cubicBezTo>
                    <a:pt x="4069273" y="1732471"/>
                    <a:pt x="4047996" y="1718504"/>
                    <a:pt x="3818491" y="1733561"/>
                  </a:cubicBezTo>
                  <a:cubicBezTo>
                    <a:pt x="3588986" y="1748618"/>
                    <a:pt x="3467344" y="1760508"/>
                    <a:pt x="3122326" y="1733561"/>
                  </a:cubicBezTo>
                  <a:cubicBezTo>
                    <a:pt x="2777308" y="1706614"/>
                    <a:pt x="2751882" y="1749918"/>
                    <a:pt x="2426160" y="1733561"/>
                  </a:cubicBezTo>
                  <a:cubicBezTo>
                    <a:pt x="2100438" y="1717204"/>
                    <a:pt x="1911806" y="1753530"/>
                    <a:pt x="1729995" y="1733561"/>
                  </a:cubicBezTo>
                  <a:cubicBezTo>
                    <a:pt x="1548184" y="1713592"/>
                    <a:pt x="1350919" y="1717941"/>
                    <a:pt x="1180025" y="1733561"/>
                  </a:cubicBezTo>
                  <a:cubicBezTo>
                    <a:pt x="1009131" y="1749182"/>
                    <a:pt x="558301" y="1689965"/>
                    <a:pt x="288933" y="1733561"/>
                  </a:cubicBezTo>
                  <a:cubicBezTo>
                    <a:pt x="149303" y="1706380"/>
                    <a:pt x="7765" y="1594984"/>
                    <a:pt x="0" y="1444628"/>
                  </a:cubicBezTo>
                  <a:cubicBezTo>
                    <a:pt x="-107" y="1299243"/>
                    <a:pt x="3914" y="1029487"/>
                    <a:pt x="0" y="878337"/>
                  </a:cubicBezTo>
                  <a:cubicBezTo>
                    <a:pt x="-3914" y="727187"/>
                    <a:pt x="19345" y="553738"/>
                    <a:pt x="0" y="28893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Content Placeholder 2"/>
            <p:cNvSpPr txBox="1"/>
            <p:nvPr/>
          </p:nvSpPr>
          <p:spPr>
            <a:xfrm>
              <a:off x="3170732" y="3527354"/>
              <a:ext cx="4906468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rõ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ràng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sạch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đẹp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634182" y="4810598"/>
            <a:ext cx="5451023" cy="1667668"/>
            <a:chOff x="4634182" y="4810598"/>
            <a:chExt cx="5451023" cy="1667668"/>
          </a:xfrm>
        </p:grpSpPr>
        <p:sp>
          <p:nvSpPr>
            <p:cNvPr id="33" name="Rectangle: Rounded Corners 32"/>
            <p:cNvSpPr/>
            <p:nvPr/>
          </p:nvSpPr>
          <p:spPr>
            <a:xfrm>
              <a:off x="4634182" y="4810598"/>
              <a:ext cx="5451023" cy="1576589"/>
            </a:xfrm>
            <a:custGeom>
              <a:avLst/>
              <a:gdLst>
                <a:gd name="connsiteX0" fmla="*/ 0 w 5451023"/>
                <a:gd name="connsiteY0" fmla="*/ 262770 h 1576589"/>
                <a:gd name="connsiteX1" fmla="*/ 262770 w 5451023"/>
                <a:gd name="connsiteY1" fmla="*/ 0 h 1576589"/>
                <a:gd name="connsiteX2" fmla="*/ 976965 w 5451023"/>
                <a:gd name="connsiteY2" fmla="*/ 0 h 1576589"/>
                <a:gd name="connsiteX3" fmla="*/ 1592650 w 5451023"/>
                <a:gd name="connsiteY3" fmla="*/ 0 h 1576589"/>
                <a:gd name="connsiteX4" fmla="*/ 2159081 w 5451023"/>
                <a:gd name="connsiteY4" fmla="*/ 0 h 1576589"/>
                <a:gd name="connsiteX5" fmla="*/ 2725512 w 5451023"/>
                <a:gd name="connsiteY5" fmla="*/ 0 h 1576589"/>
                <a:gd name="connsiteX6" fmla="*/ 3390452 w 5451023"/>
                <a:gd name="connsiteY6" fmla="*/ 0 h 1576589"/>
                <a:gd name="connsiteX7" fmla="*/ 4104647 w 5451023"/>
                <a:gd name="connsiteY7" fmla="*/ 0 h 1576589"/>
                <a:gd name="connsiteX8" fmla="*/ 5188253 w 5451023"/>
                <a:gd name="connsiteY8" fmla="*/ 0 h 1576589"/>
                <a:gd name="connsiteX9" fmla="*/ 5451023 w 5451023"/>
                <a:gd name="connsiteY9" fmla="*/ 262770 h 1576589"/>
                <a:gd name="connsiteX10" fmla="*/ 5451023 w 5451023"/>
                <a:gd name="connsiteY10" fmla="*/ 798805 h 1576589"/>
                <a:gd name="connsiteX11" fmla="*/ 5451023 w 5451023"/>
                <a:gd name="connsiteY11" fmla="*/ 1313819 h 1576589"/>
                <a:gd name="connsiteX12" fmla="*/ 5188253 w 5451023"/>
                <a:gd name="connsiteY12" fmla="*/ 1576589 h 1576589"/>
                <a:gd name="connsiteX13" fmla="*/ 4572568 w 5451023"/>
                <a:gd name="connsiteY13" fmla="*/ 1576589 h 1576589"/>
                <a:gd name="connsiteX14" fmla="*/ 3858373 w 5451023"/>
                <a:gd name="connsiteY14" fmla="*/ 1576589 h 1576589"/>
                <a:gd name="connsiteX15" fmla="*/ 3193432 w 5451023"/>
                <a:gd name="connsiteY15" fmla="*/ 1576589 h 1576589"/>
                <a:gd name="connsiteX16" fmla="*/ 2577747 w 5451023"/>
                <a:gd name="connsiteY16" fmla="*/ 1576589 h 1576589"/>
                <a:gd name="connsiteX17" fmla="*/ 1912807 w 5451023"/>
                <a:gd name="connsiteY17" fmla="*/ 1576589 h 1576589"/>
                <a:gd name="connsiteX18" fmla="*/ 1247867 w 5451023"/>
                <a:gd name="connsiteY18" fmla="*/ 1576589 h 1576589"/>
                <a:gd name="connsiteX19" fmla="*/ 262770 w 5451023"/>
                <a:gd name="connsiteY19" fmla="*/ 1576589 h 1576589"/>
                <a:gd name="connsiteX20" fmla="*/ 0 w 5451023"/>
                <a:gd name="connsiteY20" fmla="*/ 1313819 h 1576589"/>
                <a:gd name="connsiteX21" fmla="*/ 0 w 5451023"/>
                <a:gd name="connsiteY21" fmla="*/ 767274 h 1576589"/>
                <a:gd name="connsiteX22" fmla="*/ 0 w 5451023"/>
                <a:gd name="connsiteY22" fmla="*/ 262770 h 157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76589" fill="none" extrusionOk="0">
                  <a:moveTo>
                    <a:pt x="0" y="262770"/>
                  </a:moveTo>
                  <a:cubicBezTo>
                    <a:pt x="-12239" y="135578"/>
                    <a:pt x="115809" y="-19266"/>
                    <a:pt x="262770" y="0"/>
                  </a:cubicBezTo>
                  <a:cubicBezTo>
                    <a:pt x="503308" y="24729"/>
                    <a:pt x="799421" y="-20091"/>
                    <a:pt x="976965" y="0"/>
                  </a:cubicBezTo>
                  <a:cubicBezTo>
                    <a:pt x="1154509" y="20091"/>
                    <a:pt x="1354634" y="-3013"/>
                    <a:pt x="1592650" y="0"/>
                  </a:cubicBezTo>
                  <a:cubicBezTo>
                    <a:pt x="1830666" y="3013"/>
                    <a:pt x="2005648" y="-10408"/>
                    <a:pt x="2159081" y="0"/>
                  </a:cubicBezTo>
                  <a:cubicBezTo>
                    <a:pt x="2312514" y="10408"/>
                    <a:pt x="2578869" y="8307"/>
                    <a:pt x="2725512" y="0"/>
                  </a:cubicBezTo>
                  <a:cubicBezTo>
                    <a:pt x="2872155" y="-8307"/>
                    <a:pt x="3078469" y="-28616"/>
                    <a:pt x="3390452" y="0"/>
                  </a:cubicBezTo>
                  <a:cubicBezTo>
                    <a:pt x="3702435" y="28616"/>
                    <a:pt x="3871037" y="-32054"/>
                    <a:pt x="4104647" y="0"/>
                  </a:cubicBezTo>
                  <a:cubicBezTo>
                    <a:pt x="4338257" y="32054"/>
                    <a:pt x="4744300" y="-41743"/>
                    <a:pt x="5188253" y="0"/>
                  </a:cubicBezTo>
                  <a:cubicBezTo>
                    <a:pt x="5333481" y="4457"/>
                    <a:pt x="5457807" y="131532"/>
                    <a:pt x="5451023" y="262770"/>
                  </a:cubicBezTo>
                  <a:cubicBezTo>
                    <a:pt x="5465690" y="422068"/>
                    <a:pt x="5442350" y="668880"/>
                    <a:pt x="5451023" y="798805"/>
                  </a:cubicBezTo>
                  <a:cubicBezTo>
                    <a:pt x="5459696" y="928730"/>
                    <a:pt x="5462129" y="1134278"/>
                    <a:pt x="5451023" y="1313819"/>
                  </a:cubicBezTo>
                  <a:cubicBezTo>
                    <a:pt x="5471822" y="1469789"/>
                    <a:pt x="5327017" y="1571051"/>
                    <a:pt x="5188253" y="1576589"/>
                  </a:cubicBezTo>
                  <a:cubicBezTo>
                    <a:pt x="4920130" y="1599775"/>
                    <a:pt x="4828349" y="1571970"/>
                    <a:pt x="4572568" y="1576589"/>
                  </a:cubicBezTo>
                  <a:cubicBezTo>
                    <a:pt x="4316787" y="1581208"/>
                    <a:pt x="4045843" y="1588878"/>
                    <a:pt x="3858373" y="1576589"/>
                  </a:cubicBezTo>
                  <a:cubicBezTo>
                    <a:pt x="3670904" y="1564300"/>
                    <a:pt x="3370597" y="1598536"/>
                    <a:pt x="3193432" y="1576589"/>
                  </a:cubicBezTo>
                  <a:cubicBezTo>
                    <a:pt x="3016267" y="1554642"/>
                    <a:pt x="2803127" y="1548464"/>
                    <a:pt x="2577747" y="1576589"/>
                  </a:cubicBezTo>
                  <a:cubicBezTo>
                    <a:pt x="2352368" y="1604714"/>
                    <a:pt x="2077705" y="1607700"/>
                    <a:pt x="1912807" y="1576589"/>
                  </a:cubicBezTo>
                  <a:cubicBezTo>
                    <a:pt x="1747909" y="1545478"/>
                    <a:pt x="1529017" y="1607516"/>
                    <a:pt x="1247867" y="1576589"/>
                  </a:cubicBezTo>
                  <a:cubicBezTo>
                    <a:pt x="966717" y="1545662"/>
                    <a:pt x="682959" y="1616051"/>
                    <a:pt x="262770" y="1576589"/>
                  </a:cubicBezTo>
                  <a:cubicBezTo>
                    <a:pt x="122093" y="1571183"/>
                    <a:pt x="-8691" y="1450746"/>
                    <a:pt x="0" y="1313819"/>
                  </a:cubicBezTo>
                  <a:cubicBezTo>
                    <a:pt x="10065" y="1089809"/>
                    <a:pt x="-15721" y="1001753"/>
                    <a:pt x="0" y="767274"/>
                  </a:cubicBezTo>
                  <a:cubicBezTo>
                    <a:pt x="15721" y="532796"/>
                    <a:pt x="22875" y="397461"/>
                    <a:pt x="0" y="262770"/>
                  </a:cubicBezTo>
                  <a:close/>
                </a:path>
                <a:path w="5451023" h="1576589" stroke="0" extrusionOk="0">
                  <a:moveTo>
                    <a:pt x="0" y="262770"/>
                  </a:moveTo>
                  <a:cubicBezTo>
                    <a:pt x="-13453" y="95734"/>
                    <a:pt x="151826" y="-1024"/>
                    <a:pt x="262770" y="0"/>
                  </a:cubicBezTo>
                  <a:cubicBezTo>
                    <a:pt x="397762" y="18927"/>
                    <a:pt x="741791" y="24636"/>
                    <a:pt x="878455" y="0"/>
                  </a:cubicBezTo>
                  <a:cubicBezTo>
                    <a:pt x="1015119" y="-24636"/>
                    <a:pt x="1154529" y="-18052"/>
                    <a:pt x="1395631" y="0"/>
                  </a:cubicBezTo>
                  <a:cubicBezTo>
                    <a:pt x="1636733" y="18052"/>
                    <a:pt x="1727022" y="13543"/>
                    <a:pt x="1912807" y="0"/>
                  </a:cubicBezTo>
                  <a:cubicBezTo>
                    <a:pt x="2098592" y="-13543"/>
                    <a:pt x="2160507" y="-19431"/>
                    <a:pt x="2380728" y="0"/>
                  </a:cubicBezTo>
                  <a:cubicBezTo>
                    <a:pt x="2600949" y="19431"/>
                    <a:pt x="2775246" y="3926"/>
                    <a:pt x="2897903" y="0"/>
                  </a:cubicBezTo>
                  <a:cubicBezTo>
                    <a:pt x="3020560" y="-3926"/>
                    <a:pt x="3289429" y="-29105"/>
                    <a:pt x="3513589" y="0"/>
                  </a:cubicBezTo>
                  <a:cubicBezTo>
                    <a:pt x="3737749" y="29105"/>
                    <a:pt x="3851088" y="-8083"/>
                    <a:pt x="4178529" y="0"/>
                  </a:cubicBezTo>
                  <a:cubicBezTo>
                    <a:pt x="4505970" y="8083"/>
                    <a:pt x="4711489" y="-38177"/>
                    <a:pt x="5188253" y="0"/>
                  </a:cubicBezTo>
                  <a:cubicBezTo>
                    <a:pt x="5362076" y="9162"/>
                    <a:pt x="5430273" y="135010"/>
                    <a:pt x="5451023" y="262770"/>
                  </a:cubicBezTo>
                  <a:cubicBezTo>
                    <a:pt x="5452339" y="520048"/>
                    <a:pt x="5428011" y="671976"/>
                    <a:pt x="5451023" y="777784"/>
                  </a:cubicBezTo>
                  <a:cubicBezTo>
                    <a:pt x="5474035" y="883592"/>
                    <a:pt x="5435451" y="1189561"/>
                    <a:pt x="5451023" y="1313819"/>
                  </a:cubicBezTo>
                  <a:cubicBezTo>
                    <a:pt x="5435624" y="1475956"/>
                    <a:pt x="5329740" y="1586425"/>
                    <a:pt x="5188253" y="1576589"/>
                  </a:cubicBezTo>
                  <a:cubicBezTo>
                    <a:pt x="4970914" y="1575646"/>
                    <a:pt x="4700201" y="1571094"/>
                    <a:pt x="4474058" y="1576589"/>
                  </a:cubicBezTo>
                  <a:cubicBezTo>
                    <a:pt x="4247916" y="1582084"/>
                    <a:pt x="4038509" y="1574954"/>
                    <a:pt x="3858373" y="1576589"/>
                  </a:cubicBezTo>
                  <a:cubicBezTo>
                    <a:pt x="3678237" y="1578224"/>
                    <a:pt x="3472277" y="1603025"/>
                    <a:pt x="3242687" y="1576589"/>
                  </a:cubicBezTo>
                  <a:cubicBezTo>
                    <a:pt x="3013097" y="1550153"/>
                    <a:pt x="2904876" y="1562924"/>
                    <a:pt x="2627002" y="1576589"/>
                  </a:cubicBezTo>
                  <a:cubicBezTo>
                    <a:pt x="2349128" y="1590254"/>
                    <a:pt x="2358584" y="1595104"/>
                    <a:pt x="2159081" y="1576589"/>
                  </a:cubicBezTo>
                  <a:cubicBezTo>
                    <a:pt x="1959578" y="1558074"/>
                    <a:pt x="1590823" y="1603284"/>
                    <a:pt x="1444886" y="1576589"/>
                  </a:cubicBezTo>
                  <a:cubicBezTo>
                    <a:pt x="1298950" y="1549894"/>
                    <a:pt x="1168700" y="1563966"/>
                    <a:pt x="976965" y="1576589"/>
                  </a:cubicBezTo>
                  <a:cubicBezTo>
                    <a:pt x="785230" y="1589212"/>
                    <a:pt x="584184" y="1598808"/>
                    <a:pt x="262770" y="1576589"/>
                  </a:cubicBezTo>
                  <a:cubicBezTo>
                    <a:pt x="143735" y="1595404"/>
                    <a:pt x="-3355" y="1460604"/>
                    <a:pt x="0" y="1313819"/>
                  </a:cubicBezTo>
                  <a:cubicBezTo>
                    <a:pt x="-23893" y="1056400"/>
                    <a:pt x="-15278" y="1043615"/>
                    <a:pt x="0" y="798805"/>
                  </a:cubicBezTo>
                  <a:cubicBezTo>
                    <a:pt x="15278" y="553995"/>
                    <a:pt x="40" y="441491"/>
                    <a:pt x="0" y="26277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Content Placeholder 2"/>
            <p:cNvSpPr txBox="1"/>
            <p:nvPr/>
          </p:nvSpPr>
          <p:spPr>
            <a:xfrm>
              <a:off x="5101537" y="4999984"/>
              <a:ext cx="4649325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99" y="50680"/>
            <a:ext cx="7816801" cy="1756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Rounded Corners 27"/>
          <p:cNvSpPr/>
          <p:nvPr/>
        </p:nvSpPr>
        <p:spPr>
          <a:xfrm>
            <a:off x="337561" y="314325"/>
            <a:ext cx="11702039" cy="6286500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3943" y="1179195"/>
            <a:ext cx="103765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uya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uyu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co,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tôi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85200" y="2286093"/>
            <a:ext cx="139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uỷu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75200" y="3212844"/>
            <a:ext cx="1012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3"/>
          <p:cNvSpPr/>
          <p:nvPr/>
        </p:nvSpPr>
        <p:spPr>
          <a:xfrm>
            <a:off x="8682542" y="2427295"/>
            <a:ext cx="857275" cy="56668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ounded Rectangle 2"/>
          <p:cNvSpPr/>
          <p:nvPr/>
        </p:nvSpPr>
        <p:spPr>
          <a:xfrm>
            <a:off x="4841379" y="3308551"/>
            <a:ext cx="880158" cy="51647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/>
      <p:bldP spid="18" grpId="0"/>
      <p:bldP spid="36" grpId="0" animBg="1"/>
      <p:bldP spid="36" grpId="1" animBg="1"/>
      <p:bldP spid="37" grpId="0" animBg="1"/>
      <p:bldP spid="3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>
            <a:fillRect/>
          </a:stretch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58395" y="3249892"/>
            <a:ext cx="7905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uya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4000" b="1" dirty="0" err="1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uyu</a:t>
            </a:r>
            <a:r>
              <a:rPr lang="en-US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Rounded Corners 27"/>
          <p:cNvSpPr/>
          <p:nvPr/>
        </p:nvSpPr>
        <p:spPr>
          <a:xfrm>
            <a:off x="337560" y="196461"/>
            <a:ext cx="11702039" cy="6286500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80070" y="2016212"/>
            <a:ext cx="1768157" cy="1734569"/>
            <a:chOff x="1523998" y="3450133"/>
            <a:chExt cx="1371602" cy="1121867"/>
          </a:xfrm>
        </p:grpSpPr>
        <p:pic>
          <p:nvPicPr>
            <p:cNvPr id="14" name="Picture 13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4" t="18853" r="67574" b="7236"/>
            <a:stretch>
              <a:fillRect/>
            </a:stretch>
          </p:blipFill>
          <p:spPr>
            <a:xfrm>
              <a:off x="1581149" y="3600450"/>
              <a:ext cx="1314451" cy="971550"/>
            </a:xfrm>
            <a:prstGeom prst="roundRect">
              <a:avLst>
                <a:gd name="adj" fmla="val 12745"/>
              </a:avLst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1523998" y="3450133"/>
              <a:ext cx="271571" cy="271571"/>
            </a:xfrm>
            <a:prstGeom prst="ellipse">
              <a:avLst/>
            </a:prstGeom>
            <a:solidFill>
              <a:srgbClr val="FACD94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277873" y="2016212"/>
            <a:ext cx="1636254" cy="1770293"/>
            <a:chOff x="3073398" y="3477364"/>
            <a:chExt cx="1352553" cy="1094636"/>
          </a:xfrm>
        </p:grpSpPr>
        <p:pic>
          <p:nvPicPr>
            <p:cNvPr id="20" name="Picture 19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93" t="19819" r="34908" b="7236"/>
            <a:stretch>
              <a:fillRect/>
            </a:stretch>
          </p:blipFill>
          <p:spPr>
            <a:xfrm>
              <a:off x="3143251" y="3613150"/>
              <a:ext cx="1282700" cy="958850"/>
            </a:xfrm>
            <a:prstGeom prst="roundRect">
              <a:avLst>
                <a:gd name="adj" fmla="val 12745"/>
              </a:avLst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3073398" y="3477364"/>
              <a:ext cx="271571" cy="271571"/>
            </a:xfrm>
            <a:prstGeom prst="ellipse">
              <a:avLst/>
            </a:prstGeom>
            <a:solidFill>
              <a:srgbClr val="FACD94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94196" y="2330716"/>
            <a:ext cx="1850908" cy="1520809"/>
            <a:chOff x="4601313" y="3477364"/>
            <a:chExt cx="1354989" cy="1094636"/>
          </a:xfrm>
        </p:grpSpPr>
        <p:pic>
          <p:nvPicPr>
            <p:cNvPr id="23" name="Picture 22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6" t="19819" r="2545" b="7236"/>
            <a:stretch>
              <a:fillRect/>
            </a:stretch>
          </p:blipFill>
          <p:spPr>
            <a:xfrm>
              <a:off x="4673602" y="3613150"/>
              <a:ext cx="1282700" cy="958850"/>
            </a:xfrm>
            <a:prstGeom prst="roundRect">
              <a:avLst>
                <a:gd name="adj" fmla="val 12745"/>
              </a:avLst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4601313" y="3477364"/>
              <a:ext cx="271571" cy="271571"/>
            </a:xfrm>
            <a:prstGeom prst="ellipse">
              <a:avLst/>
            </a:prstGeom>
            <a:solidFill>
              <a:srgbClr val="FACD94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636089" y="3953629"/>
            <a:ext cx="2129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12798" y="3953629"/>
            <a:ext cx="1850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tuộc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892942" y="4089768"/>
            <a:ext cx="1957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cuốc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7276" y="381000"/>
            <a:ext cx="997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32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32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r>
              <a:rPr lang="vi-VN" sz="32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32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46175" y="1128184"/>
            <a:ext cx="11477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Nhìn hình, tìm từ ngữ chứa uốc hoặc uôt để gọi tên loài vật.</a:t>
            </a:r>
            <a:endParaRPr lang="vi-VN" sz="32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SUN VECTOR by welikegroovyturtles on Deviant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3" y="457831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383" y="1810868"/>
            <a:ext cx="6514370" cy="2803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/>
          <p:cNvSpPr txBox="1"/>
          <p:nvPr/>
        </p:nvSpPr>
        <p:spPr>
          <a:xfrm>
            <a:off x="2917388" y="246172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/>
            </a:pP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: KHỦNG LONG (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Odibee Sans"/>
            </a:endParaRPr>
          </a:p>
        </p:txBody>
      </p:sp>
      <p:pic>
        <p:nvPicPr>
          <p:cNvPr id="6" name="Picture 5" descr="Logo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68" y="47988"/>
            <a:ext cx="6211617" cy="6211617"/>
          </a:xfrm>
          <a:prstGeom prst="rect">
            <a:avLst/>
          </a:prstGeom>
        </p:spPr>
      </p:pic>
      <p:sp>
        <p:nvSpPr>
          <p:cNvPr id="18" name="矩形: 圆角 3"/>
          <p:cNvSpPr/>
          <p:nvPr/>
        </p:nvSpPr>
        <p:spPr>
          <a:xfrm>
            <a:off x="586925" y="1197681"/>
            <a:ext cx="10614485" cy="4462638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48576" y="3429000"/>
            <a:ext cx="3429000" cy="3429000"/>
            <a:chOff x="5986351" y="2708345"/>
            <a:chExt cx="3429000" cy="3429000"/>
          </a:xfrm>
        </p:grpSpPr>
        <p:sp>
          <p:nvSpPr>
            <p:cNvPr id="8" name="Oval 7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111551" y="33409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439333"/>
            <a:ext cx="8813799" cy="32821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2"/>
          <p:cNvSpPr/>
          <p:nvPr/>
        </p:nvSpPr>
        <p:spPr>
          <a:xfrm>
            <a:off x="492368" y="548640"/>
            <a:ext cx="11141614" cy="597804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558980" y="1964594"/>
            <a:ext cx="11331346" cy="477447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2"/>
          <p:cNvSpPr txBox="1"/>
          <p:nvPr/>
        </p:nvSpPr>
        <p:spPr>
          <a:xfrm>
            <a:off x="837959" y="1087772"/>
            <a:ext cx="10163416" cy="3989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Chân khủng long thẳng và rất </a:t>
            </a:r>
            <a:r>
              <a:rPr lang="vi-V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khỏe.Vì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 chúng có thể đi khắp một vùng rộng lớn để kiếm </a:t>
            </a:r>
            <a:r>
              <a:rPr lang="vi-VN" sz="44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ăn.Khủng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long có khả năng săn mồi tốt nhờ có đôi mắt tinh tường cùng cái mũi và đôi tai thính. 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11551" y="5076825"/>
            <a:ext cx="1797476" cy="1693120"/>
            <a:chOff x="11776779" y="3732627"/>
            <a:chExt cx="3429000" cy="3429000"/>
          </a:xfrm>
        </p:grpSpPr>
        <p:sp>
          <p:nvSpPr>
            <p:cNvPr id="11" name="Oval 10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Rounded Corners 27"/>
          <p:cNvSpPr/>
          <p:nvPr/>
        </p:nvSpPr>
        <p:spPr>
          <a:xfrm>
            <a:off x="230379" y="1132357"/>
            <a:ext cx="11516877" cy="4818686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út Mực Cây Màu Vàng - Miễn Phí vector hình ảnh trên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10">
            <a:off x="10212416" y="1024962"/>
            <a:ext cx="566188" cy="8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 rot="20810244">
            <a:off x="5617894" y="-107254"/>
            <a:ext cx="3044096" cy="3312000"/>
            <a:chOff x="6266357" y="269839"/>
            <a:chExt cx="3044096" cy="3312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66357" y="269839"/>
              <a:ext cx="3044096" cy="33120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789756">
              <a:off x="6553735" y="915063"/>
              <a:ext cx="2750904" cy="182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 văn có chữ nào cần viết hoa?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0810244">
            <a:off x="240985" y="2859595"/>
            <a:ext cx="3044096" cy="3312000"/>
            <a:chOff x="3694680" y="788275"/>
            <a:chExt cx="3044096" cy="33120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94680" y="788275"/>
              <a:ext cx="3044096" cy="3312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789756">
              <a:off x="3858400" y="1438488"/>
              <a:ext cx="2750904" cy="1865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32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Chữ </a:t>
              </a:r>
              <a:r>
                <a:rPr kumimoji="0" lang="nl-NL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 dễ viết lẫn, dễ sai chính tả?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10244">
            <a:off x="2607611" y="678240"/>
            <a:ext cx="3044096" cy="3312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54207" y="1223877"/>
            <a:ext cx="2750904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đầu câu.Chữ sau dấu chấm.Tên riêng.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79" b="82952" l="2300" r="98400">
                        <a14:foregroundMark x1="2300" y1="23537" x2="12600" y2="51908"/>
                        <a14:foregroundMark x1="13900" y1="20738" x2="24600" y2="58397"/>
                        <a14:foregroundMark x1="17700" y1="31679" x2="18200" y2="37150"/>
                        <a14:foregroundMark x1="12600" y1="32824" x2="16500" y2="38804"/>
                        <a14:foregroundMark x1="15600" y1="32824" x2="24200" y2="38168"/>
                        <a14:foregroundMark x1="23800" y1="34987" x2="25900" y2="36005"/>
                        <a14:foregroundMark x1="45200" y1="32824" x2="46900" y2="33842"/>
                        <a14:foregroundMark x1="45200" y1="30025" x2="51700" y2="34987"/>
                        <a14:foregroundMark x1="54200" y1="34987" x2="63700" y2="34987"/>
                        <a14:foregroundMark x1="56800" y1="28880" x2="64100" y2="43639"/>
                        <a14:foregroundMark x1="62400" y1="47455" x2="62800" y2="49746"/>
                        <a14:foregroundMark x1="76500" y1="21883" x2="87700" y2="48092"/>
                        <a14:foregroundMark x1="86000" y1="20229" x2="91100" y2="43639"/>
                        <a14:foregroundMark x1="95400" y1="23537" x2="98400" y2="38804"/>
                        <a14:foregroundMark x1="93700" y1="30534" x2="93700" y2="43130"/>
                        <a14:foregroundMark x1="90700" y1="30534" x2="91100" y2="39313"/>
                        <a14:foregroundMark x1="87300" y1="29517" x2="86400" y2="41985"/>
                        <a14:foregroundMark x1="80000" y1="31679" x2="81700" y2="37659"/>
                        <a14:foregroundMark x1="52100" y1="31170" x2="53800" y2="53562"/>
                        <a14:foregroundMark x1="61500" y1="41476" x2="63700" y2="43130"/>
                        <a14:foregroundMark x1="61100" y1="36641" x2="62000" y2="40458"/>
                        <a14:foregroundMark x1="86400" y1="60560" x2="90700" y2="67176"/>
                        <a14:foregroundMark x1="85600" y1="71501" x2="86800" y2="75318"/>
                        <a14:foregroundMark x1="82100" y1="70483" x2="83400" y2="76463"/>
                        <a14:foregroundMark x1="55500" y1="76972" x2="78000" y2="82188"/>
                        <a14:foregroundMark x1="78000" y1="82188" x2="79100" y2="82952"/>
                        <a14:foregroundMark x1="28000" y1="80789" x2="35800" y2="75318"/>
                        <a14:foregroundMark x1="10000" y1="38804" x2="14300" y2="48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 bwMode="auto">
          <a:xfrm>
            <a:off x="2385025" y="3572655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621" y="640810"/>
            <a:ext cx="4816257" cy="737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360" y="512182"/>
            <a:ext cx="6968332" cy="2682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: Rounded Corners 28"/>
          <p:cNvSpPr/>
          <p:nvPr/>
        </p:nvSpPr>
        <p:spPr>
          <a:xfrm>
            <a:off x="816441" y="1095269"/>
            <a:ext cx="10146312" cy="5838093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Bản mềm mẫu giấy 4 ô ly - Mẫu giấy luyện viết chữ đẹp - Luyện chữ đẹp"/>
          <p:cNvPicPr>
            <a:picLocks noChangeAspect="1" noChangeArrowheads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1516" r="28253" b="23396"/>
          <a:stretch>
            <a:fillRect/>
          </a:stretch>
        </p:blipFill>
        <p:spPr bwMode="auto">
          <a:xfrm>
            <a:off x="2836737" y="1244673"/>
            <a:ext cx="7489204" cy="55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108361" y="1841522"/>
            <a:ext cx="2397745" cy="2862322"/>
            <a:chOff x="927633" y="4245694"/>
            <a:chExt cx="2397745" cy="2862322"/>
          </a:xfrm>
        </p:grpSpPr>
        <p:sp>
          <p:nvSpPr>
            <p:cNvPr id="13" name="Rectangle 12"/>
            <p:cNvSpPr/>
            <p:nvPr/>
          </p:nvSpPr>
          <p:spPr>
            <a:xfrm>
              <a:off x="2747478" y="4298989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Arrow: Right 17"/>
            <p:cNvSpPr/>
            <p:nvPr/>
          </p:nvSpPr>
          <p:spPr>
            <a:xfrm>
              <a:off x="1849212" y="4441515"/>
              <a:ext cx="733850" cy="315399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7633" y="4245694"/>
              <a:ext cx="148267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Lùi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ô,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8" name="Picture 4" descr="Student Writing (#4) | Free 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56" y="4162621"/>
            <a:ext cx="2784369" cy="27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udent Writing (#3) | Free 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5" y="4139316"/>
            <a:ext cx="2687093" cy="268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489" y="2071775"/>
            <a:ext cx="4902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 khủng long thẳng 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131" y="0"/>
            <a:ext cx="5681964" cy="1329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578446"/>
            <a:ext cx="7461468" cy="4845968"/>
            <a:chOff x="1335115" y="848412"/>
            <a:chExt cx="7461468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386668" y="848412"/>
              <a:ext cx="5304846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/>
            <p:nvPr/>
          </p:nvSpPr>
          <p:spPr>
            <a:xfrm>
              <a:off x="3208867" y="947322"/>
              <a:ext cx="5587716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5741148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Lưng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Đầu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hơi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cúi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25- 30 cm.</a:t>
              </a:r>
              <a:endPara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Hai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song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song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200" baseline="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tì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ngực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lang="en-US" sz="3200" dirty="0" smtClean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72350" y="3244334"/>
            <a:ext cx="3247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b="1" dirty="0">
                <a:solidFill>
                  <a:prstClr val="black"/>
                </a:solidFill>
                <a:latin typeface="HP001 4 hàng" panose="020B0603050302020204" pitchFamily="34" charset="0"/>
              </a:rPr>
              <a:t>Cánh cam có đôi cánh xanh biếc</a:t>
            </a:r>
            <a:endParaRPr lang="vi-VN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967</Words>
  <Application>WPS Presentation</Application>
  <PresentationFormat>Custom</PresentationFormat>
  <Paragraphs>67</Paragraphs>
  <Slides>15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SimSun</vt:lpstr>
      <vt:lpstr>Wingdings</vt:lpstr>
      <vt:lpstr>等线</vt:lpstr>
      <vt:lpstr>Calibri</vt:lpstr>
      <vt:lpstr>Odibee Sans</vt:lpstr>
      <vt:lpstr>Almonte Snow</vt:lpstr>
      <vt:lpstr>Times New Roman</vt:lpstr>
      <vt:lpstr>字魂70号-灵悦黑体</vt:lpstr>
      <vt:lpstr>Calibri</vt:lpstr>
      <vt:lpstr>Arial-Rounded</vt:lpstr>
      <vt:lpstr>XXII SCRATCH</vt:lpstr>
      <vt:lpstr>等线</vt:lpstr>
      <vt:lpstr>Gloria Hallelujah</vt:lpstr>
      <vt:lpstr>Cambria</vt:lpstr>
      <vt:lpstr>HP001 4 hàng</vt:lpstr>
      <vt:lpstr>Microsoft YaHei</vt:lpstr>
      <vt:lpstr>Arial Unicode MS</vt:lpstr>
      <vt:lpstr>Calibri Light</vt:lpstr>
      <vt:lpstr>Yorstat</vt:lpstr>
      <vt:lpstr>1_Office 主题</vt:lpstr>
      <vt:lpstr>Custom Design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10 pro 64bit</cp:lastModifiedBy>
  <cp:revision>26</cp:revision>
  <dcterms:created xsi:type="dcterms:W3CDTF">2021-07-31T08:43:00Z</dcterms:created>
  <dcterms:modified xsi:type="dcterms:W3CDTF">2025-05-20T01:51:34Z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3E1168FFFEB04115B29A132510EC3E10_13</vt:lpwstr>
  </property>
  <property fmtid="{D5CDD505-2E9C-101B-9397-08002B2CF9AE}" pid="3" name="KSOProductBuildVer">
    <vt:lpwstr>1033-12.2.0.21179</vt:lpwstr>
  </property>
</Properties>
</file>