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98" r:id="rId4"/>
    <p:sldMasterId id="2147483710" r:id="rId5"/>
    <p:sldMasterId id="2147483714" r:id="rId6"/>
  </p:sldMasterIdLst>
  <p:notesMasterIdLst>
    <p:notesMasterId r:id="rId9"/>
  </p:notesMasterIdLst>
  <p:sldIdLst>
    <p:sldId id="284" r:id="rId7"/>
    <p:sldId id="2703" r:id="rId8"/>
    <p:sldId id="7585" r:id="rId10"/>
    <p:sldId id="7590" r:id="rId11"/>
    <p:sldId id="7547" r:id="rId12"/>
    <p:sldId id="506" r:id="rId13"/>
    <p:sldId id="523" r:id="rId14"/>
    <p:sldId id="527" r:id="rId15"/>
    <p:sldId id="528" r:id="rId16"/>
    <p:sldId id="7591" r:id="rId17"/>
    <p:sldId id="7592" r:id="rId18"/>
    <p:sldId id="7593" r:id="rId19"/>
    <p:sldId id="7587" r:id="rId20"/>
    <p:sldId id="2684" r:id="rId21"/>
    <p:sldId id="507" r:id="rId22"/>
    <p:sldId id="7554" r:id="rId23"/>
    <p:sldId id="535" r:id="rId24"/>
    <p:sldId id="536" r:id="rId25"/>
    <p:sldId id="7584" r:id="rId26"/>
    <p:sldId id="529" r:id="rId27"/>
    <p:sldId id="530" r:id="rId28"/>
    <p:sldId id="7589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75" d="100"/>
          <a:sy n="75" d="100"/>
        </p:scale>
        <p:origin x="-21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5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200" lvl="1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06400" rtl="0">
              <a:lnSpc>
                <a:spcPct val="115000"/>
              </a:lnSpc>
              <a:spcBef>
                <a:spcPts val="2135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06400" rtl="0">
              <a:lnSpc>
                <a:spcPct val="115000"/>
              </a:lnSpc>
              <a:spcBef>
                <a:spcPts val="2135"/>
              </a:spcBef>
              <a:spcAft>
                <a:spcPts val="2135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pic>
        <p:nvPicPr>
          <p:cNvPr id="25" name="Google Shape;25;p5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5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5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5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5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5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5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5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 panose="020B0604020202020204"/>
              <a:buNone/>
            </a:pPr>
            <a:r>
              <a:rPr lang="en-GB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Slidesgo</a:t>
            </a:r>
            <a:r>
              <a:rPr lang="en-GB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Flaticon</a:t>
            </a:r>
            <a:r>
              <a:rPr lang="en-GB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-GB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GB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-GB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/>
              </a:rPr>
              <a:t>Freepik</a:t>
            </a:r>
            <a:r>
              <a:rPr lang="en-GB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5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  <p:pic>
        <p:nvPicPr>
          <p:cNvPr id="7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  <p:pic>
        <p:nvPicPr>
          <p:cNvPr id="8" name="Picture 7" descr="A picture containing text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5" Type="http://schemas.openxmlformats.org/officeDocument/2006/relationships/theme" Target="../theme/theme2.xml"/><Relationship Id="rId34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4.xml"/><Relationship Id="rId3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4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</p:sldLayoutIdLst>
  <p:transition spd="slow">
    <p:comb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8.jpe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62.xml"/><Relationship Id="rId7" Type="http://schemas.openxmlformats.org/officeDocument/2006/relationships/image" Target="../media/image38.jpeg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41.jpe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5.xml"/><Relationship Id="rId4" Type="http://schemas.openxmlformats.org/officeDocument/2006/relationships/tags" Target="../tags/tag1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microsoft.com/office/2007/relationships/hdphoto" Target="../media/image24.wdp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60.xml"/><Relationship Id="rId10" Type="http://schemas.openxmlformats.org/officeDocument/2006/relationships/image" Target="../media/image32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254878" y="1480845"/>
            <a:ext cx="1956208" cy="23723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161" y="1250424"/>
            <a:ext cx="4956478" cy="117663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704348" y="2328332"/>
            <a:ext cx="7414174" cy="2091265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7021" y="2864905"/>
            <a:ext cx="6248827" cy="850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lang="en-US" altLang="zh-C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đ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ọc</a:t>
            </a: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nối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tiếp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 panose="020B0604020202020204"/>
              </a:rPr>
              <a:t>đoạn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/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600" b="1" noProof="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429768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5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5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/>
          <p:cNvSpPr/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1" name="PA-任意多边形 5"/>
          <p:cNvSpPr/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PA-任意多边形 5"/>
          <p:cNvSpPr/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PA-任意多边形 5"/>
          <p:cNvSpPr/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PA-任意多边形 5"/>
          <p:cNvSpPr/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PA-任意多边形 5"/>
          <p:cNvSpPr/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634" y="1642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Từ</a:t>
              </a:r>
              <a:r>
                <a:rPr lang="en-US" altLang="zh-CN" sz="3600" b="1" noProof="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noProof="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Khó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7611" y="659581"/>
            <a:ext cx="6916419" cy="2315210"/>
            <a:chOff x="3789123" y="74244"/>
            <a:chExt cx="3822655" cy="2315191"/>
          </a:xfrm>
        </p:grpSpPr>
        <p:grpSp>
          <p:nvGrpSpPr>
            <p:cNvPr id="13" name="Group 12"/>
            <p:cNvGrpSpPr/>
            <p:nvPr/>
          </p:nvGrpSpPr>
          <p:grpSpPr>
            <a:xfrm>
              <a:off x="3789123" y="74244"/>
              <a:ext cx="3822655" cy="2315191"/>
              <a:chOff x="167097" y="1201187"/>
              <a:chExt cx="2109019" cy="2109019"/>
            </a:xfrm>
          </p:grpSpPr>
          <p:sp>
            <p:nvSpPr>
              <p:cNvPr id="16" name="Hexagon 15"/>
              <p:cNvSpPr/>
              <p:nvPr/>
            </p:nvSpPr>
            <p:spPr>
              <a:xfrm>
                <a:off x="167097" y="1201187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11048" y="1553831"/>
                <a:ext cx="1808630" cy="1429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Học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sinh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luyện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đọc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từ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khó</a:t>
                </a:r>
                <a:r>
                  <a:rPr kumimoji="0" lang="en-US" sz="48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4" name="10"/>
            <p:cNvCxnSpPr/>
            <p:nvPr/>
          </p:nvCxnSpPr>
          <p:spPr>
            <a:xfrm>
              <a:off x="5063148" y="124368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" name="Picture 2" descr="Family Eating Stock Illustrations – 7,959 Family Eating Stock  Illustrations, Vectors &amp; Clipart - Dreamstim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>
            <a:fillRect/>
          </a:stretch>
        </p:blipFill>
        <p:spPr bwMode="auto">
          <a:xfrm>
            <a:off x="4638344" y="345950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/>
          <p:cNvSpPr/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1" name="PA-任意多边形 5"/>
          <p:cNvSpPr/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0" name="PA-任意多边形 5"/>
          <p:cNvSpPr/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PA-任意多边形 5"/>
          <p:cNvSpPr/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PA-任意多边形 5"/>
          <p:cNvSpPr/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PA-任意多边形 5"/>
          <p:cNvSpPr/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634" y="1642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47611" y="659581"/>
            <a:ext cx="6916419" cy="2315210"/>
            <a:chOff x="3789123" y="74244"/>
            <a:chExt cx="3822655" cy="2315191"/>
          </a:xfrm>
        </p:grpSpPr>
        <p:grpSp>
          <p:nvGrpSpPr>
            <p:cNvPr id="13" name="Group 12"/>
            <p:cNvGrpSpPr/>
            <p:nvPr/>
          </p:nvGrpSpPr>
          <p:grpSpPr>
            <a:xfrm>
              <a:off x="3789123" y="74244"/>
              <a:ext cx="3822655" cy="2315191"/>
              <a:chOff x="167097" y="1201187"/>
              <a:chExt cx="2109019" cy="2109019"/>
            </a:xfrm>
          </p:grpSpPr>
          <p:sp>
            <p:nvSpPr>
              <p:cNvPr id="16" name="Hexagon 15"/>
              <p:cNvSpPr/>
              <p:nvPr/>
            </p:nvSpPr>
            <p:spPr>
              <a:xfrm>
                <a:off x="167097" y="1201187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17291" y="1553831"/>
                <a:ext cx="1808630" cy="131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xơi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lịch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ăn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uống</a:t>
                </a:r>
                <a:endPara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4" name="10"/>
            <p:cNvCxnSpPr/>
            <p:nvPr/>
          </p:nvCxnSpPr>
          <p:spPr>
            <a:xfrm>
              <a:off x="5063148" y="124368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" name="Picture 2" descr="Family Eating Stock Illustrations – 7,959 Family Eating Stock  Illustrations, Vectors &amp; Clipart - Dreamstime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>
            <a:fillRect/>
          </a:stretch>
        </p:blipFill>
        <p:spPr bwMode="auto">
          <a:xfrm>
            <a:off x="4638344" y="345950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00759" y="1892738"/>
            <a:ext cx="122149" cy="53216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34575" y="1864163"/>
            <a:ext cx="146800" cy="5607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062267" y="2510096"/>
            <a:ext cx="128858" cy="4845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391209" y="2510096"/>
            <a:ext cx="103099" cy="48647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252200" y="3100613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126696" y="3094567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/>
          <p:cNvSpPr/>
          <p:nvPr/>
        </p:nvSpPr>
        <p:spPr>
          <a:xfrm>
            <a:off x="3774314" y="2621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19926" y="167754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8288" y="207395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>
              <a:fillRect/>
            </a:stretch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>
              <a:fillRect/>
            </a:stretch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>
              <a:fillRect/>
            </a:stretch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>
              <a:fillRect/>
            </a:stretch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0506" y="1983475"/>
            <a:ext cx="66584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2649251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ràng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 panose="020B0604020202020204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/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/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1206091" y="1325423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Em thích chơi trò gì cùng bố mẹ?</a:t>
            </a: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/>
          <p:cNvSpPr txBox="1"/>
          <p:nvPr/>
        </p:nvSpPr>
        <p:spPr>
          <a:xfrm>
            <a:off x="1714500" y="1838601"/>
            <a:ext cx="4810125" cy="259558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Em thích chơi trò gì cùng bố mẹ?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Montserrat-Bold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387387" y="97728"/>
            <a:ext cx="1669472" cy="1709832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/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/>
            <p:cNvSpPr/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/>
            <p:cNvSpPr/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/>
            <p:cNvSpPr/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/>
            <p:cNvSpPr/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/>
            <p:cNvSpPr/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/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/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/>
            <p:cNvSpPr/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/>
            <p:cNvSpPr/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/>
            <p:cNvSpPr/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/>
            <p:cNvSpPr/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/>
            <p:cNvSpPr/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/>
            <p:cNvSpPr/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/>
            <p:cNvSpPr/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/>
            <p:cNvSpPr/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/>
            <p:cNvSpPr/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/>
            <p:cNvSpPr/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/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/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/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/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/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/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/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/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/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1206091" y="1325423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Em thích chơi trò gì cùng bố mẹ?</a:t>
            </a: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/>
          <p:cNvSpPr txBox="1"/>
          <p:nvPr/>
        </p:nvSpPr>
        <p:spPr>
          <a:xfrm>
            <a:off x="1714500" y="2254099"/>
            <a:ext cx="4810125" cy="1764586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Thi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đọc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giữa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các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nhóm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Montserrat-Bold"/>
              </a:rPr>
              <a:t>.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Montserrat-Bold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68719">
            <a:off x="387387" y="97728"/>
            <a:ext cx="1669472" cy="1709832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/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/>
            <p:cNvSpPr/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/>
            <p:cNvSpPr/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/>
            <p:cNvSpPr/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/>
            <p:cNvSpPr/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/>
            <p:cNvSpPr/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/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/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/>
            <p:cNvSpPr/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/>
            <p:cNvSpPr/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/>
            <p:cNvSpPr/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/>
            <p:cNvSpPr/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/>
            <p:cNvSpPr/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/>
            <p:cNvSpPr/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/>
            <p:cNvSpPr/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/>
            <p:cNvSpPr/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/>
            <p:cNvSpPr/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/>
            <p:cNvSpPr/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/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/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/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/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/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/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/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/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/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icrosoft YaHei" panose="020B0503020204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466" y="0"/>
            <a:ext cx="11286067" cy="643466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/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0" name="任意多边形: 形状 39"/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>
            <a:fillRect/>
          </a:stretch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>
            <a:fillRect/>
          </a:stretch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>
            <a:fillRect/>
          </a:stretch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>
            <a:fillRect/>
          </a:stretch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/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>
            <a:fillRect/>
          </a:stretch>
        </p:blipFill>
        <p:spPr>
          <a:xfrm>
            <a:off x="1" y="2891989"/>
            <a:ext cx="3939620" cy="405101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>
            <a:fillRect/>
          </a:stretch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4077" y="912331"/>
            <a:ext cx="2493480" cy="829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85708">
            <a:off x="-271748" y="1034370"/>
            <a:ext cx="2200847" cy="10364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160" y="1900365"/>
            <a:ext cx="6620830" cy="14570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50" y="2115953"/>
            <a:ext cx="5968501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556" y="1343112"/>
            <a:ext cx="2383743" cy="92057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8974201" y="49693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lvl="0" indent="274320"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8147304" y="4903499"/>
            <a:ext cx="3772949" cy="128563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endParaRPr lang="en-US" sz="3200" dirty="0"/>
          </a:p>
        </p:txBody>
      </p:sp>
      <p:sp>
        <p:nvSpPr>
          <p:cNvPr id="9" name="Oval 8"/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p="http://schemas.openxmlformats.org/presentationml/2006/main">
  <p:tag name="PA" val="v5.1.2"/>
  <p:tag name="WHOLESPTYPE" val="Shape_Other"/>
</p:tagLst>
</file>

<file path=ppt/tags/tag10.xml><?xml version="1.0" encoding="utf-8"?>
<p:tagLst xmlns:p="http://schemas.openxmlformats.org/presentationml/2006/main">
  <p:tag name="PA" val="v5.1.2"/>
  <p:tag name="WHOLESPTYPE" val="Shape_Other"/>
</p:tagLst>
</file>

<file path=ppt/tags/tag11.xml><?xml version="1.0" encoding="utf-8"?>
<p:tagLst xmlns:p="http://schemas.openxmlformats.org/presentationml/2006/main">
  <p:tag name="PA" val="v5.1.2"/>
  <p:tag name="WHOLESPTYPE" val="Shape_Other"/>
</p:tagLst>
</file>

<file path=ppt/tags/tag12.xml><?xml version="1.0" encoding="utf-8"?>
<p:tagLst xmlns:p="http://schemas.openxmlformats.org/presentationml/2006/main">
  <p:tag name="PA" val="v5.1.2"/>
  <p:tag name="WHOLESPTYPE" val="Shape_Other"/>
</p:tagLst>
</file>

<file path=ppt/tags/tag13.xml><?xml version="1.0" encoding="utf-8"?>
<p:tagLst xmlns:p="http://schemas.openxmlformats.org/presentationml/2006/main">
  <p:tag name="TIMING" val="|0.6"/>
</p:tagLst>
</file>

<file path=ppt/tags/tag2.xml><?xml version="1.0" encoding="utf-8"?>
<p:tagLst xmlns:p="http://schemas.openxmlformats.org/presentationml/2006/main">
  <p:tag name="PA" val="v5.1.2"/>
  <p:tag name="WHOLESPTYPE" val="Shape_Other"/>
</p:tagLst>
</file>

<file path=ppt/tags/tag3.xml><?xml version="1.0" encoding="utf-8"?>
<p:tagLst xmlns:p="http://schemas.openxmlformats.org/presentationml/2006/main">
  <p:tag name="PA" val="v5.1.2"/>
  <p:tag name="WHOLESPTYPE" val="Shape_Other"/>
</p:tagLst>
</file>

<file path=ppt/tags/tag4.xml><?xml version="1.0" encoding="utf-8"?>
<p:tagLst xmlns:p="http://schemas.openxmlformats.org/presentationml/2006/main">
  <p:tag name="PA" val="v5.1.2"/>
  <p:tag name="WHOLESPTYPE" val="Shape_Other"/>
</p:tagLst>
</file>

<file path=ppt/tags/tag5.xml><?xml version="1.0" encoding="utf-8"?>
<p:tagLst xmlns:p="http://schemas.openxmlformats.org/presentationml/2006/main">
  <p:tag name="PA" val="v5.1.2"/>
  <p:tag name="WHOLESPTYPE" val="Shape_Other"/>
</p:tagLst>
</file>

<file path=ppt/tags/tag6.xml><?xml version="1.0" encoding="utf-8"?>
<p:tagLst xmlns:p="http://schemas.openxmlformats.org/presentationml/2006/main">
  <p:tag name="PA" val="v5.1.2"/>
  <p:tag name="WHOLESPTYPE" val="Shape_Other"/>
</p:tagLst>
</file>

<file path=ppt/tags/tag7.xml><?xml version="1.0" encoding="utf-8"?>
<p:tagLst xmlns:p="http://schemas.openxmlformats.org/presentationml/2006/main">
  <p:tag name="PA" val="v5.1.2"/>
  <p:tag name="WHOLESPTYPE" val="Shape_Other"/>
</p:tagLst>
</file>

<file path=ppt/tags/tag8.xml><?xml version="1.0" encoding="utf-8"?>
<p:tagLst xmlns:p="http://schemas.openxmlformats.org/presentationml/2006/main">
  <p:tag name="PA" val="v5.1.2"/>
  <p:tag name="WHOLESPTYPE" val="Shape_Other"/>
</p:tagLst>
</file>

<file path=ppt/tags/tag9.xml><?xml version="1.0" encoding="utf-8"?>
<p:tagLst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4454</Words>
  <Application>WPS Presentation</Application>
  <PresentationFormat>Custom</PresentationFormat>
  <Paragraphs>186</Paragraphs>
  <Slides>23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23</vt:i4>
      </vt:variant>
    </vt:vector>
  </HeadingPairs>
  <TitlesOfParts>
    <vt:vector size="52" baseType="lpstr">
      <vt:lpstr>Arial</vt:lpstr>
      <vt:lpstr>SimSun</vt:lpstr>
      <vt:lpstr>Wingdings</vt:lpstr>
      <vt:lpstr>Caveat Brush</vt:lpstr>
      <vt:lpstr>Almonte Snow</vt:lpstr>
      <vt:lpstr>Fredoka One</vt:lpstr>
      <vt:lpstr>Nunito</vt:lpstr>
      <vt:lpstr>Arial</vt:lpstr>
      <vt:lpstr>Roboto Condensed Light</vt:lpstr>
      <vt:lpstr>Montserrat</vt:lpstr>
      <vt:lpstr>思源黑体 Light</vt:lpstr>
      <vt:lpstr>仓耳玄三M W05</vt:lpstr>
      <vt:lpstr>Montserrat-Bold</vt:lpstr>
      <vt:lpstr>Open Sans</vt:lpstr>
      <vt:lpstr>Times New Roman</vt:lpstr>
      <vt:lpstr>Arial-Rounded</vt:lpstr>
      <vt:lpstr>Microsoft YaHei</vt:lpstr>
      <vt:lpstr>Arial-Rounded</vt:lpstr>
      <vt:lpstr>Calibri</vt:lpstr>
      <vt:lpstr>Calibri</vt:lpstr>
      <vt:lpstr>inpin heiti</vt:lpstr>
      <vt:lpstr>Arial Unicode MS</vt:lpstr>
      <vt:lpstr>Calibri Light</vt:lpstr>
      <vt:lpstr>XXII SCRATCH</vt:lpstr>
      <vt:lpstr>2_Office 主题​​</vt:lpstr>
      <vt:lpstr>Question of the Day for Preschool by Slidesgo</vt:lpstr>
      <vt:lpstr>Office 主题</vt:lpstr>
      <vt:lpstr>3_Office 主题​​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Luyện đọc câu dài: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10 pro 64bit</cp:lastModifiedBy>
  <cp:revision>64</cp:revision>
  <dcterms:created xsi:type="dcterms:W3CDTF">2021-07-20T01:55:00Z</dcterms:created>
  <dcterms:modified xsi:type="dcterms:W3CDTF">2025-05-20T01:46:23Z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6BD4EB6CD58A4087A188CD21E34A8124_13</vt:lpwstr>
  </property>
  <property fmtid="{D5CDD505-2E9C-101B-9397-08002B2CF9AE}" pid="3" name="KSOProductBuildVer">
    <vt:lpwstr>1033-12.2.0.21179</vt:lpwstr>
  </property>
</Properties>
</file>