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477" r:id="rId4"/>
    <p:sldId id="478" r:id="rId5"/>
    <p:sldId id="480" r:id="rId6"/>
    <p:sldId id="519" r:id="rId7"/>
    <p:sldId id="520" r:id="rId8"/>
    <p:sldId id="489" r:id="rId9"/>
    <p:sldId id="522" r:id="rId10"/>
    <p:sldId id="490" r:id="rId11"/>
    <p:sldId id="284" r:id="rId12"/>
    <p:sldId id="498" r:id="rId13"/>
    <p:sldId id="510" r:id="rId14"/>
    <p:sldId id="511" r:id="rId15"/>
    <p:sldId id="512" r:id="rId16"/>
    <p:sldId id="481" r:id="rId17"/>
    <p:sldId id="503" r:id="rId18"/>
    <p:sldId id="283" r:id="rId19"/>
    <p:sldId id="513" r:id="rId20"/>
    <p:sldId id="282" r:id="rId21"/>
    <p:sldId id="515" r:id="rId22"/>
    <p:sldId id="521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99478363" name="Trang Hoàng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8E497-C6A1-4540-9B54-15105219B98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113BA-CAAB-48DD-A8B2-FC8F450C08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0" y="0"/>
            <a:ext cx="12192000" cy="6907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0" y="0"/>
            <a:ext cx="12192000" cy="6907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/>
          <p:cNvSpPr/>
          <p:nvPr/>
        </p:nvSpPr>
        <p:spPr>
          <a:xfrm>
            <a:off x="871970" y="603202"/>
            <a:ext cx="10490200" cy="5462560"/>
          </a:xfrm>
          <a:prstGeom prst="roundRect">
            <a:avLst>
              <a:gd name="adj" fmla="val 10390"/>
            </a:avLst>
          </a:prstGeom>
          <a:solidFill>
            <a:schemeClr val="bg1">
              <a:alpha val="74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>
            <a:fillRect/>
          </a:stretch>
        </p:blipFill>
        <p:spPr>
          <a:xfrm>
            <a:off x="-612767" y="2365137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>
            <a:fillRect/>
          </a:stretch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390" y="3054985"/>
            <a:ext cx="8077835" cy="2451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479" y="1817062"/>
            <a:ext cx="3176291" cy="1237595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1019810" y="775335"/>
            <a:ext cx="10471785" cy="970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/>
            <a:r>
              <a:rPr lang="en-US" sz="4800" b="1" dirty="0">
                <a:ln w="12700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27 tháng 3 năm 2025</a:t>
            </a:r>
            <a:endParaRPr kumimoji="0" lang="en-US" sz="48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389744" y="469900"/>
            <a:ext cx="11283447" cy="6196712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6"/>
          <p:cNvSpPr/>
          <p:nvPr/>
        </p:nvSpPr>
        <p:spPr>
          <a:xfrm>
            <a:off x="2384422" y="212993"/>
            <a:ext cx="7309885" cy="1103986"/>
          </a:xfrm>
          <a:custGeom>
            <a:avLst/>
            <a:gdLst>
              <a:gd name="connsiteX0" fmla="*/ 0 w 7126014"/>
              <a:gd name="connsiteY0" fmla="*/ 399393 h 798786"/>
              <a:gd name="connsiteX1" fmla="*/ 399393 w 7126014"/>
              <a:gd name="connsiteY1" fmla="*/ 0 h 798786"/>
              <a:gd name="connsiteX2" fmla="*/ 6726621 w 7126014"/>
              <a:gd name="connsiteY2" fmla="*/ 0 h 798786"/>
              <a:gd name="connsiteX3" fmla="*/ 7126014 w 7126014"/>
              <a:gd name="connsiteY3" fmla="*/ 399393 h 798786"/>
              <a:gd name="connsiteX4" fmla="*/ 7126014 w 7126014"/>
              <a:gd name="connsiteY4" fmla="*/ 399393 h 798786"/>
              <a:gd name="connsiteX5" fmla="*/ 6726621 w 7126014"/>
              <a:gd name="connsiteY5" fmla="*/ 798786 h 798786"/>
              <a:gd name="connsiteX6" fmla="*/ 399393 w 7126014"/>
              <a:gd name="connsiteY6" fmla="*/ 798786 h 798786"/>
              <a:gd name="connsiteX7" fmla="*/ 0 w 7126014"/>
              <a:gd name="connsiteY7" fmla="*/ 399393 h 798786"/>
              <a:gd name="connsiteX0-1" fmla="*/ 0 w 7255554"/>
              <a:gd name="connsiteY0-2" fmla="*/ 399393 h 798786"/>
              <a:gd name="connsiteX1-3" fmla="*/ 528933 w 7255554"/>
              <a:gd name="connsiteY1-4" fmla="*/ 0 h 798786"/>
              <a:gd name="connsiteX2-5" fmla="*/ 6856161 w 7255554"/>
              <a:gd name="connsiteY2-6" fmla="*/ 0 h 798786"/>
              <a:gd name="connsiteX3-7" fmla="*/ 7255554 w 7255554"/>
              <a:gd name="connsiteY3-8" fmla="*/ 399393 h 798786"/>
              <a:gd name="connsiteX4-9" fmla="*/ 7255554 w 7255554"/>
              <a:gd name="connsiteY4-10" fmla="*/ 399393 h 798786"/>
              <a:gd name="connsiteX5-11" fmla="*/ 6856161 w 7255554"/>
              <a:gd name="connsiteY5-12" fmla="*/ 798786 h 798786"/>
              <a:gd name="connsiteX6-13" fmla="*/ 528933 w 7255554"/>
              <a:gd name="connsiteY6-14" fmla="*/ 798786 h 798786"/>
              <a:gd name="connsiteX7-15" fmla="*/ 0 w 7255554"/>
              <a:gd name="connsiteY7-16" fmla="*/ 399393 h 798786"/>
              <a:gd name="connsiteX0-17" fmla="*/ 182 w 7255736"/>
              <a:gd name="connsiteY0-18" fmla="*/ 399393 h 798786"/>
              <a:gd name="connsiteX1-19" fmla="*/ 529115 w 7255736"/>
              <a:gd name="connsiteY1-20" fmla="*/ 0 h 798786"/>
              <a:gd name="connsiteX2-21" fmla="*/ 6856343 w 7255736"/>
              <a:gd name="connsiteY2-22" fmla="*/ 0 h 798786"/>
              <a:gd name="connsiteX3-23" fmla="*/ 7255736 w 7255736"/>
              <a:gd name="connsiteY3-24" fmla="*/ 399393 h 798786"/>
              <a:gd name="connsiteX4-25" fmla="*/ 7255736 w 7255736"/>
              <a:gd name="connsiteY4-26" fmla="*/ 399393 h 798786"/>
              <a:gd name="connsiteX5-27" fmla="*/ 6856343 w 7255736"/>
              <a:gd name="connsiteY5-28" fmla="*/ 798786 h 798786"/>
              <a:gd name="connsiteX6-29" fmla="*/ 582455 w 7255736"/>
              <a:gd name="connsiteY6-30" fmla="*/ 791741 h 798786"/>
              <a:gd name="connsiteX7-31" fmla="*/ 182 w 7255736"/>
              <a:gd name="connsiteY7-32" fmla="*/ 399393 h 798786"/>
              <a:gd name="connsiteX0-33" fmla="*/ 16 w 7255570"/>
              <a:gd name="connsiteY0-34" fmla="*/ 399393 h 798786"/>
              <a:gd name="connsiteX1-35" fmla="*/ 528949 w 7255570"/>
              <a:gd name="connsiteY1-36" fmla="*/ 0 h 798786"/>
              <a:gd name="connsiteX2-37" fmla="*/ 6856177 w 7255570"/>
              <a:gd name="connsiteY2-38" fmla="*/ 0 h 798786"/>
              <a:gd name="connsiteX3-39" fmla="*/ 7255570 w 7255570"/>
              <a:gd name="connsiteY3-40" fmla="*/ 399393 h 798786"/>
              <a:gd name="connsiteX4-41" fmla="*/ 7255570 w 7255570"/>
              <a:gd name="connsiteY4-42" fmla="*/ 399393 h 798786"/>
              <a:gd name="connsiteX5-43" fmla="*/ 6856177 w 7255570"/>
              <a:gd name="connsiteY5-44" fmla="*/ 798786 h 798786"/>
              <a:gd name="connsiteX6-45" fmla="*/ 544189 w 7255570"/>
              <a:gd name="connsiteY6-46" fmla="*/ 798786 h 798786"/>
              <a:gd name="connsiteX7-47" fmla="*/ 16 w 7255570"/>
              <a:gd name="connsiteY7-48" fmla="*/ 399393 h 798786"/>
              <a:gd name="connsiteX0-49" fmla="*/ 16 w 7255570"/>
              <a:gd name="connsiteY0-50" fmla="*/ 399393 h 798786"/>
              <a:gd name="connsiteX1-51" fmla="*/ 528949 w 7255570"/>
              <a:gd name="connsiteY1-52" fmla="*/ 0 h 798786"/>
              <a:gd name="connsiteX2-53" fmla="*/ 6856177 w 7255570"/>
              <a:gd name="connsiteY2-54" fmla="*/ 0 h 798786"/>
              <a:gd name="connsiteX3-55" fmla="*/ 7255570 w 7255570"/>
              <a:gd name="connsiteY3-56" fmla="*/ 399393 h 798786"/>
              <a:gd name="connsiteX4-57" fmla="*/ 7255570 w 7255570"/>
              <a:gd name="connsiteY4-58" fmla="*/ 399393 h 798786"/>
              <a:gd name="connsiteX5-59" fmla="*/ 6734257 w 7255570"/>
              <a:gd name="connsiteY5-60" fmla="*/ 756516 h 798786"/>
              <a:gd name="connsiteX6-61" fmla="*/ 544189 w 7255570"/>
              <a:gd name="connsiteY6-62" fmla="*/ 798786 h 798786"/>
              <a:gd name="connsiteX7-63" fmla="*/ 16 w 7255570"/>
              <a:gd name="connsiteY7-64" fmla="*/ 399393 h 798786"/>
              <a:gd name="connsiteX0-65" fmla="*/ 16 w 7255570"/>
              <a:gd name="connsiteY0-66" fmla="*/ 399393 h 798786"/>
              <a:gd name="connsiteX1-67" fmla="*/ 528949 w 7255570"/>
              <a:gd name="connsiteY1-68" fmla="*/ 0 h 798786"/>
              <a:gd name="connsiteX2-69" fmla="*/ 6856177 w 7255570"/>
              <a:gd name="connsiteY2-70" fmla="*/ 0 h 798786"/>
              <a:gd name="connsiteX3-71" fmla="*/ 7255570 w 7255570"/>
              <a:gd name="connsiteY3-72" fmla="*/ 399393 h 798786"/>
              <a:gd name="connsiteX4-73" fmla="*/ 7255570 w 7255570"/>
              <a:gd name="connsiteY4-74" fmla="*/ 399393 h 798786"/>
              <a:gd name="connsiteX5-75" fmla="*/ 6734257 w 7255570"/>
              <a:gd name="connsiteY5-76" fmla="*/ 756516 h 798786"/>
              <a:gd name="connsiteX6-77" fmla="*/ 544189 w 7255570"/>
              <a:gd name="connsiteY6-78" fmla="*/ 798786 h 798786"/>
              <a:gd name="connsiteX7-79" fmla="*/ 16 w 7255570"/>
              <a:gd name="connsiteY7-80" fmla="*/ 399393 h 798786"/>
              <a:gd name="connsiteX0-81" fmla="*/ 34 w 7255588"/>
              <a:gd name="connsiteY0-82" fmla="*/ 399393 h 798786"/>
              <a:gd name="connsiteX1-83" fmla="*/ 528967 w 7255588"/>
              <a:gd name="connsiteY1-84" fmla="*/ 0 h 798786"/>
              <a:gd name="connsiteX2-85" fmla="*/ 6856195 w 7255588"/>
              <a:gd name="connsiteY2-86" fmla="*/ 0 h 798786"/>
              <a:gd name="connsiteX3-87" fmla="*/ 7255588 w 7255588"/>
              <a:gd name="connsiteY3-88" fmla="*/ 399393 h 798786"/>
              <a:gd name="connsiteX4-89" fmla="*/ 7255588 w 7255588"/>
              <a:gd name="connsiteY4-90" fmla="*/ 399393 h 798786"/>
              <a:gd name="connsiteX5-91" fmla="*/ 6734275 w 7255588"/>
              <a:gd name="connsiteY5-92" fmla="*/ 756516 h 798786"/>
              <a:gd name="connsiteX6-93" fmla="*/ 544207 w 7255588"/>
              <a:gd name="connsiteY6-94" fmla="*/ 798786 h 798786"/>
              <a:gd name="connsiteX7-95" fmla="*/ 34 w 7255588"/>
              <a:gd name="connsiteY7-96" fmla="*/ 399393 h 798786"/>
              <a:gd name="connsiteX0-97" fmla="*/ 34 w 7255588"/>
              <a:gd name="connsiteY0-98" fmla="*/ 452622 h 852015"/>
              <a:gd name="connsiteX1-99" fmla="*/ 528967 w 7255588"/>
              <a:gd name="connsiteY1-100" fmla="*/ 53229 h 852015"/>
              <a:gd name="connsiteX2-101" fmla="*/ 6856195 w 7255588"/>
              <a:gd name="connsiteY2-102" fmla="*/ 53229 h 852015"/>
              <a:gd name="connsiteX3-103" fmla="*/ 7255588 w 7255588"/>
              <a:gd name="connsiteY3-104" fmla="*/ 452622 h 852015"/>
              <a:gd name="connsiteX4-105" fmla="*/ 7255588 w 7255588"/>
              <a:gd name="connsiteY4-106" fmla="*/ 452622 h 852015"/>
              <a:gd name="connsiteX5-107" fmla="*/ 6734275 w 7255588"/>
              <a:gd name="connsiteY5-108" fmla="*/ 809745 h 852015"/>
              <a:gd name="connsiteX6-109" fmla="*/ 544207 w 7255588"/>
              <a:gd name="connsiteY6-110" fmla="*/ 852015 h 852015"/>
              <a:gd name="connsiteX7-111" fmla="*/ 34 w 7255588"/>
              <a:gd name="connsiteY7-112" fmla="*/ 452622 h 852015"/>
              <a:gd name="connsiteX0-113" fmla="*/ 34 w 7255588"/>
              <a:gd name="connsiteY0-114" fmla="*/ 452622 h 852015"/>
              <a:gd name="connsiteX1-115" fmla="*/ 528967 w 7255588"/>
              <a:gd name="connsiteY1-116" fmla="*/ 53229 h 852015"/>
              <a:gd name="connsiteX2-117" fmla="*/ 6856195 w 7255588"/>
              <a:gd name="connsiteY2-118" fmla="*/ 53229 h 852015"/>
              <a:gd name="connsiteX3-119" fmla="*/ 7255588 w 7255588"/>
              <a:gd name="connsiteY3-120" fmla="*/ 452622 h 852015"/>
              <a:gd name="connsiteX4-121" fmla="*/ 7255588 w 7255588"/>
              <a:gd name="connsiteY4-122" fmla="*/ 452622 h 852015"/>
              <a:gd name="connsiteX5-123" fmla="*/ 6734275 w 7255588"/>
              <a:gd name="connsiteY5-124" fmla="*/ 809745 h 852015"/>
              <a:gd name="connsiteX6-125" fmla="*/ 544207 w 7255588"/>
              <a:gd name="connsiteY6-126" fmla="*/ 852015 h 852015"/>
              <a:gd name="connsiteX7-127" fmla="*/ 34 w 7255588"/>
              <a:gd name="connsiteY7-128" fmla="*/ 452622 h 852015"/>
              <a:gd name="connsiteX0-129" fmla="*/ 34 w 7255588"/>
              <a:gd name="connsiteY0-130" fmla="*/ 612310 h 1011703"/>
              <a:gd name="connsiteX1-131" fmla="*/ 528967 w 7255588"/>
              <a:gd name="connsiteY1-132" fmla="*/ 212917 h 1011703"/>
              <a:gd name="connsiteX2-133" fmla="*/ 6856195 w 7255588"/>
              <a:gd name="connsiteY2-134" fmla="*/ 212917 h 1011703"/>
              <a:gd name="connsiteX3-135" fmla="*/ 7255588 w 7255588"/>
              <a:gd name="connsiteY3-136" fmla="*/ 612310 h 1011703"/>
              <a:gd name="connsiteX4-137" fmla="*/ 7255588 w 7255588"/>
              <a:gd name="connsiteY4-138" fmla="*/ 612310 h 1011703"/>
              <a:gd name="connsiteX5-139" fmla="*/ 6734275 w 7255588"/>
              <a:gd name="connsiteY5-140" fmla="*/ 969433 h 1011703"/>
              <a:gd name="connsiteX6-141" fmla="*/ 544207 w 7255588"/>
              <a:gd name="connsiteY6-142" fmla="*/ 1011703 h 1011703"/>
              <a:gd name="connsiteX7-143" fmla="*/ 34 w 7255588"/>
              <a:gd name="connsiteY7-144" fmla="*/ 612310 h 1011703"/>
              <a:gd name="connsiteX0-145" fmla="*/ 25 w 7308919"/>
              <a:gd name="connsiteY0-146" fmla="*/ 612310 h 1011703"/>
              <a:gd name="connsiteX1-147" fmla="*/ 582298 w 7308919"/>
              <a:gd name="connsiteY1-148" fmla="*/ 212917 h 1011703"/>
              <a:gd name="connsiteX2-149" fmla="*/ 6909526 w 7308919"/>
              <a:gd name="connsiteY2-150" fmla="*/ 212917 h 1011703"/>
              <a:gd name="connsiteX3-151" fmla="*/ 7308919 w 7308919"/>
              <a:gd name="connsiteY3-152" fmla="*/ 612310 h 1011703"/>
              <a:gd name="connsiteX4-153" fmla="*/ 7308919 w 7308919"/>
              <a:gd name="connsiteY4-154" fmla="*/ 612310 h 1011703"/>
              <a:gd name="connsiteX5-155" fmla="*/ 6787606 w 7308919"/>
              <a:gd name="connsiteY5-156" fmla="*/ 969433 h 1011703"/>
              <a:gd name="connsiteX6-157" fmla="*/ 597538 w 7308919"/>
              <a:gd name="connsiteY6-158" fmla="*/ 1011703 h 1011703"/>
              <a:gd name="connsiteX7-159" fmla="*/ 25 w 7308919"/>
              <a:gd name="connsiteY7-160" fmla="*/ 612310 h 1011703"/>
              <a:gd name="connsiteX0-161" fmla="*/ 25 w 7308919"/>
              <a:gd name="connsiteY0-162" fmla="*/ 612310 h 1011703"/>
              <a:gd name="connsiteX1-163" fmla="*/ 582298 w 7308919"/>
              <a:gd name="connsiteY1-164" fmla="*/ 212917 h 1011703"/>
              <a:gd name="connsiteX2-165" fmla="*/ 6909526 w 7308919"/>
              <a:gd name="connsiteY2-166" fmla="*/ 212917 h 1011703"/>
              <a:gd name="connsiteX3-167" fmla="*/ 7308919 w 7308919"/>
              <a:gd name="connsiteY3-168" fmla="*/ 612310 h 1011703"/>
              <a:gd name="connsiteX4-169" fmla="*/ 7308919 w 7308919"/>
              <a:gd name="connsiteY4-170" fmla="*/ 612310 h 1011703"/>
              <a:gd name="connsiteX5-171" fmla="*/ 6787606 w 7308919"/>
              <a:gd name="connsiteY5-172" fmla="*/ 969433 h 1011703"/>
              <a:gd name="connsiteX6-173" fmla="*/ 597538 w 7308919"/>
              <a:gd name="connsiteY6-174" fmla="*/ 1011703 h 1011703"/>
              <a:gd name="connsiteX7-175" fmla="*/ 25 w 7308919"/>
              <a:gd name="connsiteY7-176" fmla="*/ 612310 h 1011703"/>
              <a:gd name="connsiteX0-177" fmla="*/ 878 w 7309772"/>
              <a:gd name="connsiteY0-178" fmla="*/ 612310 h 1011703"/>
              <a:gd name="connsiteX1-179" fmla="*/ 583151 w 7309772"/>
              <a:gd name="connsiteY1-180" fmla="*/ 212917 h 1011703"/>
              <a:gd name="connsiteX2-181" fmla="*/ 6910379 w 7309772"/>
              <a:gd name="connsiteY2-182" fmla="*/ 212917 h 1011703"/>
              <a:gd name="connsiteX3-183" fmla="*/ 7309772 w 7309772"/>
              <a:gd name="connsiteY3-184" fmla="*/ 612310 h 1011703"/>
              <a:gd name="connsiteX4-185" fmla="*/ 7309772 w 7309772"/>
              <a:gd name="connsiteY4-186" fmla="*/ 612310 h 1011703"/>
              <a:gd name="connsiteX5-187" fmla="*/ 6788459 w 7309772"/>
              <a:gd name="connsiteY5-188" fmla="*/ 969433 h 1011703"/>
              <a:gd name="connsiteX6-189" fmla="*/ 598391 w 7309772"/>
              <a:gd name="connsiteY6-190" fmla="*/ 1011703 h 1011703"/>
              <a:gd name="connsiteX7-191" fmla="*/ 878 w 7309772"/>
              <a:gd name="connsiteY7-192" fmla="*/ 612310 h 1011703"/>
              <a:gd name="connsiteX0-193" fmla="*/ 1218 w 7310112"/>
              <a:gd name="connsiteY0-194" fmla="*/ 622808 h 1022201"/>
              <a:gd name="connsiteX1-195" fmla="*/ 507291 w 7310112"/>
              <a:gd name="connsiteY1-196" fmla="*/ 209325 h 1022201"/>
              <a:gd name="connsiteX2-197" fmla="*/ 6910719 w 7310112"/>
              <a:gd name="connsiteY2-198" fmla="*/ 223415 h 1022201"/>
              <a:gd name="connsiteX3-199" fmla="*/ 7310112 w 7310112"/>
              <a:gd name="connsiteY3-200" fmla="*/ 622808 h 1022201"/>
              <a:gd name="connsiteX4-201" fmla="*/ 7310112 w 7310112"/>
              <a:gd name="connsiteY4-202" fmla="*/ 622808 h 1022201"/>
              <a:gd name="connsiteX5-203" fmla="*/ 6788799 w 7310112"/>
              <a:gd name="connsiteY5-204" fmla="*/ 979931 h 1022201"/>
              <a:gd name="connsiteX6-205" fmla="*/ 598731 w 7310112"/>
              <a:gd name="connsiteY6-206" fmla="*/ 1022201 h 1022201"/>
              <a:gd name="connsiteX7-207" fmla="*/ 1218 w 7310112"/>
              <a:gd name="connsiteY7-208" fmla="*/ 622808 h 1022201"/>
              <a:gd name="connsiteX0-209" fmla="*/ 133 w 7309027"/>
              <a:gd name="connsiteY0-210" fmla="*/ 622808 h 1022201"/>
              <a:gd name="connsiteX1-211" fmla="*/ 506206 w 7309027"/>
              <a:gd name="connsiteY1-212" fmla="*/ 209325 h 1022201"/>
              <a:gd name="connsiteX2-213" fmla="*/ 6909634 w 7309027"/>
              <a:gd name="connsiteY2-214" fmla="*/ 223415 h 1022201"/>
              <a:gd name="connsiteX3-215" fmla="*/ 7309027 w 7309027"/>
              <a:gd name="connsiteY3-216" fmla="*/ 622808 h 1022201"/>
              <a:gd name="connsiteX4-217" fmla="*/ 7309027 w 7309027"/>
              <a:gd name="connsiteY4-218" fmla="*/ 622808 h 1022201"/>
              <a:gd name="connsiteX5-219" fmla="*/ 6787714 w 7309027"/>
              <a:gd name="connsiteY5-220" fmla="*/ 979931 h 1022201"/>
              <a:gd name="connsiteX6-221" fmla="*/ 597646 w 7309027"/>
              <a:gd name="connsiteY6-222" fmla="*/ 1022201 h 1022201"/>
              <a:gd name="connsiteX7-223" fmla="*/ 133 w 7309027"/>
              <a:gd name="connsiteY7-224" fmla="*/ 622808 h 1022201"/>
              <a:gd name="connsiteX0-225" fmla="*/ 133 w 7309027"/>
              <a:gd name="connsiteY0-226" fmla="*/ 622808 h 1022201"/>
              <a:gd name="connsiteX1-227" fmla="*/ 506206 w 7309027"/>
              <a:gd name="connsiteY1-228" fmla="*/ 209325 h 1022201"/>
              <a:gd name="connsiteX2-229" fmla="*/ 6909634 w 7309027"/>
              <a:gd name="connsiteY2-230" fmla="*/ 223415 h 1022201"/>
              <a:gd name="connsiteX3-231" fmla="*/ 7309027 w 7309027"/>
              <a:gd name="connsiteY3-232" fmla="*/ 622808 h 1022201"/>
              <a:gd name="connsiteX4-233" fmla="*/ 7309027 w 7309027"/>
              <a:gd name="connsiteY4-234" fmla="*/ 622808 h 1022201"/>
              <a:gd name="connsiteX5-235" fmla="*/ 6787714 w 7309027"/>
              <a:gd name="connsiteY5-236" fmla="*/ 979931 h 1022201"/>
              <a:gd name="connsiteX6-237" fmla="*/ 597646 w 7309027"/>
              <a:gd name="connsiteY6-238" fmla="*/ 1022201 h 1022201"/>
              <a:gd name="connsiteX7-239" fmla="*/ 133 w 7309027"/>
              <a:gd name="connsiteY7-240" fmla="*/ 622808 h 1022201"/>
              <a:gd name="connsiteX0-241" fmla="*/ 991 w 7309885"/>
              <a:gd name="connsiteY0-242" fmla="*/ 622808 h 1022201"/>
              <a:gd name="connsiteX1-243" fmla="*/ 514684 w 7309885"/>
              <a:gd name="connsiteY1-244" fmla="*/ 209325 h 1022201"/>
              <a:gd name="connsiteX2-245" fmla="*/ 6910492 w 7309885"/>
              <a:gd name="connsiteY2-246" fmla="*/ 223415 h 1022201"/>
              <a:gd name="connsiteX3-247" fmla="*/ 7309885 w 7309885"/>
              <a:gd name="connsiteY3-248" fmla="*/ 622808 h 1022201"/>
              <a:gd name="connsiteX4-249" fmla="*/ 7309885 w 7309885"/>
              <a:gd name="connsiteY4-250" fmla="*/ 622808 h 1022201"/>
              <a:gd name="connsiteX5-251" fmla="*/ 6788572 w 7309885"/>
              <a:gd name="connsiteY5-252" fmla="*/ 979931 h 1022201"/>
              <a:gd name="connsiteX6-253" fmla="*/ 598504 w 7309885"/>
              <a:gd name="connsiteY6-254" fmla="*/ 1022201 h 1022201"/>
              <a:gd name="connsiteX7-255" fmla="*/ 991 w 7309885"/>
              <a:gd name="connsiteY7-256" fmla="*/ 622808 h 1022201"/>
              <a:gd name="connsiteX0-257" fmla="*/ 991 w 7309885"/>
              <a:gd name="connsiteY0-258" fmla="*/ 621297 h 1020690"/>
              <a:gd name="connsiteX1-259" fmla="*/ 514684 w 7309885"/>
              <a:gd name="connsiteY1-260" fmla="*/ 207814 h 1020690"/>
              <a:gd name="connsiteX2-261" fmla="*/ 6910492 w 7309885"/>
              <a:gd name="connsiteY2-262" fmla="*/ 221904 h 1020690"/>
              <a:gd name="connsiteX3-263" fmla="*/ 7309885 w 7309885"/>
              <a:gd name="connsiteY3-264" fmla="*/ 621297 h 1020690"/>
              <a:gd name="connsiteX4-265" fmla="*/ 7309885 w 7309885"/>
              <a:gd name="connsiteY4-266" fmla="*/ 621297 h 1020690"/>
              <a:gd name="connsiteX5-267" fmla="*/ 6788572 w 7309885"/>
              <a:gd name="connsiteY5-268" fmla="*/ 978420 h 1020690"/>
              <a:gd name="connsiteX6-269" fmla="*/ 598504 w 7309885"/>
              <a:gd name="connsiteY6-270" fmla="*/ 1020690 h 1020690"/>
              <a:gd name="connsiteX7-271" fmla="*/ 991 w 7309885"/>
              <a:gd name="connsiteY7-272" fmla="*/ 621297 h 10206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7309885" h="1020690">
                <a:moveTo>
                  <a:pt x="991" y="621297"/>
                </a:moveTo>
                <a:cubicBezTo>
                  <a:pt x="-12979" y="485818"/>
                  <a:pt x="118845" y="214859"/>
                  <a:pt x="514684" y="207814"/>
                </a:cubicBezTo>
                <a:cubicBezTo>
                  <a:pt x="4140140" y="-271251"/>
                  <a:pt x="6843576" y="228949"/>
                  <a:pt x="6910492" y="221904"/>
                </a:cubicBezTo>
                <a:cubicBezTo>
                  <a:pt x="7131071" y="221904"/>
                  <a:pt x="7309885" y="400718"/>
                  <a:pt x="7309885" y="621297"/>
                </a:cubicBezTo>
                <a:lnTo>
                  <a:pt x="7309885" y="621297"/>
                </a:lnTo>
                <a:cubicBezTo>
                  <a:pt x="7309885" y="841876"/>
                  <a:pt x="7009151" y="978420"/>
                  <a:pt x="6788572" y="978420"/>
                </a:cubicBezTo>
                <a:lnTo>
                  <a:pt x="598504" y="1020690"/>
                </a:lnTo>
                <a:cubicBezTo>
                  <a:pt x="316965" y="978420"/>
                  <a:pt x="14961" y="756776"/>
                  <a:pt x="991" y="621297"/>
                </a:cubicBezTo>
                <a:close/>
              </a:path>
            </a:pathLst>
          </a:custGeom>
          <a:gradFill>
            <a:gsLst>
              <a:gs pos="4000">
                <a:srgbClr val="FF7697"/>
              </a:gs>
              <a:gs pos="100000">
                <a:srgbClr val="FF4D7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11"/>
          <p:cNvSpPr/>
          <p:nvPr/>
        </p:nvSpPr>
        <p:spPr>
          <a:xfrm>
            <a:off x="868380" y="3110203"/>
            <a:ext cx="10222523" cy="689576"/>
          </a:xfrm>
          <a:custGeom>
            <a:avLst/>
            <a:gdLst>
              <a:gd name="connsiteX0" fmla="*/ 0 w 10222523"/>
              <a:gd name="connsiteY0" fmla="*/ 114932 h 689576"/>
              <a:gd name="connsiteX1" fmla="*/ 114932 w 10222523"/>
              <a:gd name="connsiteY1" fmla="*/ 0 h 689576"/>
              <a:gd name="connsiteX2" fmla="*/ 10107591 w 10222523"/>
              <a:gd name="connsiteY2" fmla="*/ 0 h 689576"/>
              <a:gd name="connsiteX3" fmla="*/ 10222523 w 10222523"/>
              <a:gd name="connsiteY3" fmla="*/ 114932 h 689576"/>
              <a:gd name="connsiteX4" fmla="*/ 10222523 w 10222523"/>
              <a:gd name="connsiteY4" fmla="*/ 574644 h 689576"/>
              <a:gd name="connsiteX5" fmla="*/ 10107591 w 10222523"/>
              <a:gd name="connsiteY5" fmla="*/ 689576 h 689576"/>
              <a:gd name="connsiteX6" fmla="*/ 114932 w 10222523"/>
              <a:gd name="connsiteY6" fmla="*/ 689576 h 689576"/>
              <a:gd name="connsiteX7" fmla="*/ 0 w 10222523"/>
              <a:gd name="connsiteY7" fmla="*/ 574644 h 689576"/>
              <a:gd name="connsiteX8" fmla="*/ 0 w 10222523"/>
              <a:gd name="connsiteY8" fmla="*/ 114932 h 68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2523" h="689576" extrusionOk="0">
                <a:moveTo>
                  <a:pt x="0" y="114932"/>
                </a:moveTo>
                <a:cubicBezTo>
                  <a:pt x="-223" y="50688"/>
                  <a:pt x="46114" y="4327"/>
                  <a:pt x="114932" y="0"/>
                </a:cubicBezTo>
                <a:cubicBezTo>
                  <a:pt x="3050444" y="-95379"/>
                  <a:pt x="7413854" y="58096"/>
                  <a:pt x="10107591" y="0"/>
                </a:cubicBezTo>
                <a:cubicBezTo>
                  <a:pt x="10168801" y="-1594"/>
                  <a:pt x="10213518" y="44985"/>
                  <a:pt x="10222523" y="114932"/>
                </a:cubicBezTo>
                <a:cubicBezTo>
                  <a:pt x="10205078" y="255847"/>
                  <a:pt x="10231158" y="483694"/>
                  <a:pt x="10222523" y="574644"/>
                </a:cubicBezTo>
                <a:cubicBezTo>
                  <a:pt x="10230622" y="628492"/>
                  <a:pt x="10162921" y="681463"/>
                  <a:pt x="10107591" y="689576"/>
                </a:cubicBezTo>
                <a:cubicBezTo>
                  <a:pt x="6880952" y="629670"/>
                  <a:pt x="2343911" y="772090"/>
                  <a:pt x="114932" y="689576"/>
                </a:cubicBezTo>
                <a:cubicBezTo>
                  <a:pt x="49009" y="690181"/>
                  <a:pt x="-751" y="638881"/>
                  <a:pt x="0" y="574644"/>
                </a:cubicBezTo>
                <a:cubicBezTo>
                  <a:pt x="39482" y="377457"/>
                  <a:pt x="4959" y="272691"/>
                  <a:pt x="0" y="114932"/>
                </a:cubicBez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/>
              </a:rPr>
              <a:t>Thực phẩm được sản xuất, bảo quản và chế biến hợp vệ sinh; không chứa chất gây hại cho sức khỏe con người là thực phẩm an toàn.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44" y="0"/>
            <a:ext cx="6267231" cy="14448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42" y="1174020"/>
            <a:ext cx="10144623" cy="313971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53" b="1396"/>
          <a:stretch>
            <a:fillRect/>
          </a:stretch>
        </p:blipFill>
        <p:spPr>
          <a:xfrm>
            <a:off x="6464300" y="54773"/>
            <a:ext cx="5560626" cy="4303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25" y="2805073"/>
            <a:ext cx="7463134" cy="4198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4960" y="869985"/>
            <a:ext cx="52073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ln w="12700">
                  <a:noFill/>
                </a:ln>
                <a:solidFill>
                  <a:prstClr val="black"/>
                </a:solidFill>
                <a:cs typeface="Arial" panose="020B0604020202020204" pitchFamily="34" charset="0"/>
              </a:rPr>
              <a:t>Hoạt động 2: Tìm hiểu về sự cần thiết phải sử dụng thực phẩm an toàn. </a:t>
            </a:r>
            <a:endParaRPr kumimoji="0" lang="vi-VN" sz="40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629840" y="640078"/>
            <a:ext cx="8730060" cy="2032002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74" b="77513" l="63147" r="90144">
                        <a14:foregroundMark x1="73615" y1="23375" x2="77778" y2="24182"/>
                        <a14:foregroundMark x1="74594" y1="21114" x2="75451" y2="21276"/>
                        <a14:foregroundMark x1="63147" y1="44409" x2="64616" y2="45216"/>
                        <a14:foregroundMark x1="64371" y1="41502" x2="64249" y2="46023"/>
                        <a14:foregroundMark x1="71442" y1="33791" x2="72788" y2="37990"/>
                        <a14:foregroundMark x1="77288" y1="34437" x2="78880" y2="39443"/>
                        <a14:foregroundMark x1="78268" y1="33468" x2="79247" y2="38635"/>
                        <a14:foregroundMark x1="73370" y1="38958" x2="75819" y2="40573"/>
                        <a14:foregroundMark x1="73737" y1="39604" x2="75696" y2="41502"/>
                        <a14:foregroundMark x1="63759" y1="41058" x2="64004" y2="42309"/>
                        <a14:foregroundMark x1="64004" y1="45539" x2="64126" y2="48930"/>
                        <a14:foregroundMark x1="72054" y1="77352" x2="75696" y2="73274"/>
                        <a14:foregroundMark x1="75696" y1="73274" x2="75574" y2="73193"/>
                        <a14:foregroundMark x1="84236" y1="77513" x2="80073" y2="75414"/>
                        <a14:foregroundMark x1="66697" y1="49859" x2="72360" y2="48203"/>
                        <a14:foregroundMark x1="72360" y1="48203" x2="72146" y2="59790"/>
                        <a14:foregroundMark x1="72146" y1="59790" x2="77196" y2="64352"/>
                        <a14:foregroundMark x1="77196" y1="64352" x2="78910" y2="57610"/>
                        <a14:foregroundMark x1="78910" y1="57610" x2="77931" y2="48446"/>
                        <a14:foregroundMark x1="77931" y1="48446" x2="82492" y2="48688"/>
                        <a14:foregroundMark x1="82492" y1="48688" x2="83624" y2="53250"/>
                        <a14:foregroundMark x1="65718" y1="49415" x2="65718" y2="49415"/>
                        <a14:foregroundMark x1="66085" y1="49536" x2="69115" y2="51474"/>
                        <a14:foregroundMark x1="66208" y1="47961" x2="70462" y2="50020"/>
                        <a14:foregroundMark x1="74105" y1="47315" x2="73493" y2="62414"/>
                        <a14:foregroundMark x1="72421" y1="47315" x2="80808" y2="48446"/>
                        <a14:foregroundMark x1="79492" y1="45862" x2="83930" y2="51433"/>
                        <a14:foregroundMark x1="83930" y1="51433" x2="80563" y2="54219"/>
                        <a14:foregroundMark x1="78880" y1="45539" x2="83471" y2="48446"/>
                        <a14:foregroundMark x1="83471" y1="48446" x2="80318" y2="54057"/>
                        <a14:foregroundMark x1="80073" y1="59023" x2="81512" y2="65079"/>
                        <a14:foregroundMark x1="81512" y1="65079" x2="81543" y2="65159"/>
                        <a14:foregroundMark x1="71564" y1="65927" x2="79553" y2="62132"/>
                        <a14:foregroundMark x1="79553" y1="62132" x2="74594" y2="59629"/>
                        <a14:foregroundMark x1="74594" y1="59629" x2="72238" y2="51110"/>
                        <a14:foregroundMark x1="72238" y1="51110" x2="74962" y2="45620"/>
                        <a14:foregroundMark x1="74962" y1="45620" x2="81451" y2="46387"/>
                        <a14:foregroundMark x1="81451" y1="46387" x2="84053" y2="52321"/>
                        <a14:foregroundMark x1="84053" y1="52321" x2="79186" y2="54703"/>
                        <a14:foregroundMark x1="79186" y1="54703" x2="78757" y2="54703"/>
                        <a14:foregroundMark x1="68258" y1="51151" x2="74013" y2="46104"/>
                        <a14:foregroundMark x1="74013" y1="46104" x2="79278" y2="45943"/>
                        <a14:foregroundMark x1="79278" y1="45943" x2="84573" y2="49536"/>
                        <a14:foregroundMark x1="84573" y1="49536" x2="80931" y2="54865"/>
                        <a14:foregroundMark x1="80931" y1="54865" x2="80931" y2="54865"/>
                        <a14:foregroundMark x1="72421" y1="45055" x2="70401" y2="50787"/>
                        <a14:foregroundMark x1="70401" y1="50787" x2="69850" y2="51312"/>
                        <a14:foregroundMark x1="68381" y1="51635" x2="70830" y2="52119"/>
                        <a14:foregroundMark x1="79614" y1="45700" x2="83502" y2="49051"/>
                        <a14:foregroundMark x1="83502" y1="49051" x2="81543" y2="54219"/>
                        <a14:foregroundMark x1="82277" y1="53734" x2="85950" y2="51958"/>
                        <a14:foregroundMark x1="79829" y1="44570" x2="84083" y2="47961"/>
                        <a14:foregroundMark x1="84083" y1="47961" x2="84604" y2="54057"/>
                        <a14:foregroundMark x1="84604" y1="54057" x2="81665" y2="54865"/>
                        <a14:foregroundMark x1="79614" y1="45700" x2="77778" y2="44893"/>
                        <a14:foregroundMark x1="78390" y1="44570" x2="80073" y2="44893"/>
                        <a14:foregroundMark x1="84971" y1="51474" x2="85216" y2="54380"/>
                        <a14:foregroundMark x1="84971" y1="50989" x2="85338" y2="54219"/>
                        <a14:foregroundMark x1="85828" y1="51797" x2="84971" y2="50989"/>
                        <a14:foregroundMark x1="81298" y1="58862" x2="80808" y2="64352"/>
                        <a14:foregroundMark x1="79369" y1="67057" x2="81237" y2="60476"/>
                        <a14:foregroundMark x1="81237" y1="60476" x2="81175" y2="60153"/>
                        <a14:foregroundMark x1="72299" y1="61445" x2="75727" y2="66895"/>
                        <a14:foregroundMark x1="75727" y1="66895" x2="80441" y2="66451"/>
                        <a14:foregroundMark x1="80441" y1="66451" x2="81390" y2="59225"/>
                        <a14:foregroundMark x1="81390" y1="59225" x2="80931" y2="54865"/>
                        <a14:foregroundMark x1="71687" y1="61445" x2="73615" y2="65927"/>
                        <a14:foregroundMark x1="71197" y1="66734" x2="71564" y2="65927"/>
                        <a14:foregroundMark x1="71319" y1="66895" x2="73156" y2="66895"/>
                        <a14:foregroundMark x1="81420" y1="65482" x2="80563" y2="59830"/>
                        <a14:foregroundMark x1="82032" y1="66411" x2="81543" y2="59023"/>
                        <a14:foregroundMark x1="86165" y1="52119" x2="85093" y2="52442"/>
                        <a14:foregroundMark x1="86042" y1="53411" x2="85950" y2="53250"/>
                        <a14:foregroundMark x1="86042" y1="52442" x2="86042" y2="52442"/>
                        <a14:foregroundMark x1="79338" y1="73727" x2="79215" y2="74859"/>
                        <a14:foregroundMark x1="79215" y1="74212" x2="79828" y2="75303"/>
                        <a14:foregroundMark x1="83599" y1="45756" x2="84580" y2="4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81" t="20015" r="6497" b="19432"/>
          <a:stretch>
            <a:fillRect/>
          </a:stretch>
        </p:blipFill>
        <p:spPr>
          <a:xfrm>
            <a:off x="9244536" y="2219930"/>
            <a:ext cx="3483490" cy="4785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26160" y="731520"/>
            <a:ext cx="7802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Vì sao chúng ta cần phải sử dụng thực phẩm an toàn?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08" y="0"/>
            <a:ext cx="1018718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53" b="1396"/>
          <a:stretch>
            <a:fillRect/>
          </a:stretch>
        </p:blipFill>
        <p:spPr>
          <a:xfrm>
            <a:off x="94299" y="40571"/>
            <a:ext cx="12003401" cy="6776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67" y="1271905"/>
            <a:ext cx="9801225" cy="386715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734560" y="3891280"/>
            <a:ext cx="6522720" cy="8534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Đảm bảo nguồn thực phẩm sạch, lành mạnh cho sức khỏe con người.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2844800" y="1181306"/>
            <a:ext cx="9347200" cy="5280451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>
            <a:fillRect/>
          </a:stretch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00400" y="1615440"/>
            <a:ext cx="863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sử dụng thực phẩm không an toàn lâu dài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ẽ gây ra bệnh ung thư và các bệnh nặng khó chữa khác dẫn đến tử vong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Thoái hoá gan, thân và ống tiêu hoá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 liên quan đến cơ quan thần kinh.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bệnh liên quan đến hệ thống miễn dịch...</a:t>
            </a:r>
          </a:p>
          <a:p>
            <a:pPr algn="just"/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66" y="1130091"/>
            <a:ext cx="8869926" cy="30151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“Bắt lấy và nói”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>
            <a:fillRect/>
          </a:stretch>
        </p:blipFill>
        <p:spPr>
          <a:xfrm flipH="1">
            <a:off x="-178057" y="2647666"/>
            <a:ext cx="2632007" cy="4251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32" y="4615359"/>
            <a:ext cx="12351567" cy="2353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2844800" y="1181306"/>
            <a:ext cx="9347200" cy="5280451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>
            <a:fillRect/>
          </a:stretch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00400" y="1615440"/>
            <a:ext cx="8636000" cy="3376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việc gia đình em thường làm để giữ thực phẩm được an toàn</a:t>
            </a:r>
            <a:r>
              <a:rPr lang="en-US" alt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760"/>
            <a:ext cx="12192000" cy="60822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2844800" y="1181306"/>
            <a:ext cx="9347200" cy="5280451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>
            <a:fillRect/>
          </a:stretch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00400" y="1615440"/>
            <a:ext cx="863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việc gia đình em thường làm để giữ thực phẩm được an toàn:</a:t>
            </a:r>
          </a:p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Tự trồng rau trong vườn, không sử dụng thuốc trừ sâu hoá học.</a:t>
            </a:r>
          </a:p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Bảo quản thực phẩm trong tủ lạnh.</a:t>
            </a:r>
          </a:p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Không để lẫn thực phẩm sống với thức ăn đã nấu chín.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>
            <a:fillRect/>
          </a:stretch>
        </p:blipFill>
        <p:spPr>
          <a:xfrm>
            <a:off x="-220337" y="2365137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>
            <a:fillRect/>
          </a:stretch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887" y="267931"/>
            <a:ext cx="7328027" cy="41944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53" b="1396"/>
          <a:stretch>
            <a:fillRect/>
          </a:stretch>
        </p:blipFill>
        <p:spPr>
          <a:xfrm>
            <a:off x="6464300" y="54773"/>
            <a:ext cx="5560626" cy="4303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25" y="2805073"/>
            <a:ext cx="7463134" cy="4198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4960" y="869985"/>
            <a:ext cx="52073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ln w="12700">
                  <a:noFill/>
                </a:ln>
                <a:solidFill>
                  <a:prstClr val="black"/>
                </a:solidFill>
                <a:cs typeface="Arial" panose="020B0604020202020204" pitchFamily="34" charset="0"/>
              </a:rPr>
              <a:t>Hoạt động 1: </a:t>
            </a:r>
            <a:endParaRPr lang="en-US" sz="4800" b="1" dirty="0">
              <a:ln w="12700">
                <a:noFill/>
              </a:ln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ctr"/>
            <a:r>
              <a:rPr lang="vi-VN" sz="4800" b="1" dirty="0">
                <a:ln w="12700">
                  <a:noFill/>
                </a:ln>
                <a:solidFill>
                  <a:prstClr val="black"/>
                </a:solidFill>
                <a:cs typeface="Arial" panose="020B0604020202020204" pitchFamily="34" charset="0"/>
              </a:rPr>
              <a:t>Tìm hiểu về thực phẩm an toàn</a:t>
            </a:r>
            <a:endParaRPr kumimoji="0" lang="vi-VN" sz="4800" b="1" i="0" u="none" strike="noStrike" kern="1200" cap="none" spc="0" normalizeH="0" baseline="0" noProof="0" dirty="0">
              <a:ln w="12700"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圆角矩形 29"/>
          <p:cNvSpPr/>
          <p:nvPr/>
        </p:nvSpPr>
        <p:spPr>
          <a:xfrm>
            <a:off x="192314" y="176889"/>
            <a:ext cx="11622315" cy="6470654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3" name="Picture 2" descr="A green house with plants in i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810631"/>
            <a:ext cx="2685958" cy="1814836"/>
          </a:xfrm>
          <a:prstGeom prst="rect">
            <a:avLst/>
          </a:prstGeom>
        </p:spPr>
      </p:pic>
      <p:pic>
        <p:nvPicPr>
          <p:cNvPr id="6" name="Picture 5" descr="A cartoon of a child holding a bowl of soup in front of a refrigerato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86" y="781702"/>
            <a:ext cx="2686160" cy="1818044"/>
          </a:xfrm>
          <a:prstGeom prst="rect">
            <a:avLst/>
          </a:prstGeom>
        </p:spPr>
      </p:pic>
      <p:pic>
        <p:nvPicPr>
          <p:cNvPr id="8" name="Picture 7" descr="A cartoon of a child standing next to a table with a large round object on i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97" y="624392"/>
            <a:ext cx="2687979" cy="1931020"/>
          </a:xfrm>
          <a:prstGeom prst="rect">
            <a:avLst/>
          </a:prstGeom>
        </p:spPr>
      </p:pic>
      <p:pic>
        <p:nvPicPr>
          <p:cNvPr id="10" name="Picture 9" descr="A person and a child in a grocery stor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03" y="681587"/>
            <a:ext cx="2688299" cy="1918159"/>
          </a:xfrm>
          <a:prstGeom prst="rect">
            <a:avLst/>
          </a:prstGeom>
        </p:spPr>
      </p:pic>
      <p:pic>
        <p:nvPicPr>
          <p:cNvPr id="4" name="Picture 3" descr="A cartoon of a person and a chil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9" y="4194087"/>
            <a:ext cx="2570502" cy="1853282"/>
          </a:xfrm>
          <a:prstGeom prst="rect">
            <a:avLst/>
          </a:prstGeom>
        </p:spPr>
      </p:pic>
      <p:pic>
        <p:nvPicPr>
          <p:cNvPr id="9" name="Picture 8" descr="A cartoon of a person and a child shopping in a grocery stor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6" y="4194087"/>
            <a:ext cx="2570452" cy="1823662"/>
          </a:xfrm>
          <a:prstGeom prst="rect">
            <a:avLst/>
          </a:prstGeom>
        </p:spPr>
      </p:pic>
      <p:pic>
        <p:nvPicPr>
          <p:cNvPr id="12" name="Picture 11" descr="A screenshot of a cartoon of mea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46" y="4194087"/>
            <a:ext cx="2570265" cy="1810046"/>
          </a:xfrm>
          <a:prstGeom prst="rect">
            <a:avLst/>
          </a:prstGeom>
        </p:spPr>
      </p:pic>
      <p:pic>
        <p:nvPicPr>
          <p:cNvPr id="15" name="Picture 14" descr="A person and child holding a plate of foo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94" y="4208897"/>
            <a:ext cx="2570452" cy="1823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圆角矩形 29"/>
          <p:cNvSpPr/>
          <p:nvPr/>
        </p:nvSpPr>
        <p:spPr>
          <a:xfrm>
            <a:off x="192314" y="176889"/>
            <a:ext cx="11622315" cy="6470654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3" name="Picture 2" descr="A green house with plants in i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4" y="1636388"/>
            <a:ext cx="2324657" cy="1570714"/>
          </a:xfrm>
          <a:prstGeom prst="rect">
            <a:avLst/>
          </a:prstGeom>
        </p:spPr>
      </p:pic>
      <p:pic>
        <p:nvPicPr>
          <p:cNvPr id="6" name="Picture 5" descr="A cartoon of a child holding a bowl of soup in front of a refrigerato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9" y="3250426"/>
            <a:ext cx="2324832" cy="1573490"/>
          </a:xfrm>
          <a:prstGeom prst="rect">
            <a:avLst/>
          </a:prstGeom>
        </p:spPr>
      </p:pic>
      <p:pic>
        <p:nvPicPr>
          <p:cNvPr id="8" name="Picture 7" descr="A cartoon of a child standing next to a table with a large round object on i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10" y="1407190"/>
            <a:ext cx="2326406" cy="1671269"/>
          </a:xfrm>
          <a:prstGeom prst="rect">
            <a:avLst/>
          </a:prstGeom>
        </p:spPr>
      </p:pic>
      <p:pic>
        <p:nvPicPr>
          <p:cNvPr id="10" name="Picture 9" descr="A person and a child in a grocery stor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71" y="3207102"/>
            <a:ext cx="2326683" cy="1660138"/>
          </a:xfrm>
          <a:prstGeom prst="rect">
            <a:avLst/>
          </a:prstGeom>
        </p:spPr>
      </p:pic>
      <p:pic>
        <p:nvPicPr>
          <p:cNvPr id="4" name="Picture 3" descr="A cartoon of a person and a chil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0" y="4867240"/>
            <a:ext cx="2224731" cy="1603988"/>
          </a:xfrm>
          <a:prstGeom prst="rect">
            <a:avLst/>
          </a:prstGeom>
        </p:spPr>
      </p:pic>
      <p:pic>
        <p:nvPicPr>
          <p:cNvPr id="9" name="Picture 8" descr="A cartoon of a person and a child shopping in a grocery stor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87" y="4812075"/>
            <a:ext cx="2224688" cy="1578352"/>
          </a:xfrm>
          <a:prstGeom prst="rect">
            <a:avLst/>
          </a:prstGeom>
        </p:spPr>
      </p:pic>
      <p:pic>
        <p:nvPicPr>
          <p:cNvPr id="12" name="Picture 11" descr="A screenshot of a cartoon of mea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25" y="1744080"/>
            <a:ext cx="2570265" cy="1810046"/>
          </a:xfrm>
          <a:prstGeom prst="rect">
            <a:avLst/>
          </a:prstGeom>
        </p:spPr>
      </p:pic>
      <p:pic>
        <p:nvPicPr>
          <p:cNvPr id="15" name="Picture 14" descr="A person and child holding a plate of foo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10" y="4236427"/>
            <a:ext cx="2570452" cy="1823662"/>
          </a:xfrm>
          <a:prstGeom prst="rect">
            <a:avLst/>
          </a:prstGeom>
        </p:spPr>
      </p:pic>
      <p:sp>
        <p:nvSpPr>
          <p:cNvPr id="17" name="圆角矩形 29"/>
          <p:cNvSpPr/>
          <p:nvPr/>
        </p:nvSpPr>
        <p:spPr>
          <a:xfrm>
            <a:off x="7532914" y="400392"/>
            <a:ext cx="3668760" cy="997628"/>
          </a:xfrm>
          <a:prstGeom prst="roundRect">
            <a:avLst>
              <a:gd name="adj" fmla="val 10953"/>
            </a:avLst>
          </a:prstGeom>
          <a:solidFill>
            <a:srgbClr val="FFFF00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2800" kern="0">
                <a:solidFill>
                  <a:srgbClr val="FF0000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  <a:sym typeface="字魂115号-刀刀体" panose="00000500000000000000" pitchFamily="2" charset="-122"/>
              </a:rPr>
              <a:t>THỰC PHẨM </a:t>
            </a:r>
          </a:p>
          <a:p>
            <a:pPr lvl="0" algn="ctr">
              <a:defRPr/>
            </a:pPr>
            <a:r>
              <a:rPr lang="en-US" altLang="zh-CN" sz="2800" kern="0">
                <a:solidFill>
                  <a:srgbClr val="FF0000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  <a:sym typeface="字魂115号-刀刀体" panose="00000500000000000000" pitchFamily="2" charset="-122"/>
              </a:rPr>
              <a:t>KHÔNG AN TOÀN</a:t>
            </a:r>
          </a:p>
        </p:txBody>
      </p:sp>
      <p:sp>
        <p:nvSpPr>
          <p:cNvPr id="13" name="圆角矩形 29"/>
          <p:cNvSpPr/>
          <p:nvPr/>
        </p:nvSpPr>
        <p:spPr>
          <a:xfrm>
            <a:off x="1768741" y="370684"/>
            <a:ext cx="2849099" cy="997628"/>
          </a:xfrm>
          <a:prstGeom prst="roundRect">
            <a:avLst>
              <a:gd name="adj" fmla="val 10953"/>
            </a:avLst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2800" kern="0">
                <a:solidFill>
                  <a:srgbClr val="FF0000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  <a:sym typeface="字魂115号-刀刀体" panose="00000500000000000000" pitchFamily="2" charset="-122"/>
              </a:rPr>
              <a:t>THỰC PHẨM </a:t>
            </a:r>
          </a:p>
          <a:p>
            <a:pPr lvl="0" algn="ctr">
              <a:defRPr/>
            </a:pPr>
            <a:r>
              <a:rPr lang="en-US" altLang="zh-CN" sz="2800" kern="0">
                <a:solidFill>
                  <a:srgbClr val="FF0000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  <a:sym typeface="字魂115号-刀刀体" panose="00000500000000000000" pitchFamily="2" charset="-122"/>
              </a:rPr>
              <a:t>AN TOÀN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720115" y="370684"/>
            <a:ext cx="0" cy="601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9"/>
          <p:cNvGrpSpPr/>
          <p:nvPr/>
        </p:nvGrpSpPr>
        <p:grpSpPr>
          <a:xfrm flipV="1">
            <a:off x="0" y="264160"/>
            <a:ext cx="12288520" cy="6961505"/>
            <a:chOff x="692006" y="116442"/>
            <a:chExt cx="11765289" cy="2919244"/>
          </a:xfrm>
        </p:grpSpPr>
        <p:sp>
          <p:nvSpPr>
            <p:cNvPr id="8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11" name="矩形 16"/>
            <p:cNvSpPr/>
            <p:nvPr/>
          </p:nvSpPr>
          <p:spPr>
            <a:xfrm>
              <a:off x="790496" y="235204"/>
              <a:ext cx="11666799" cy="2800482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16334" y="512279"/>
            <a:ext cx="99384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ln w="12700">
                  <a:noFill/>
                </a:ln>
                <a:solidFill>
                  <a:prstClr val="black"/>
                </a:solidFill>
                <a:cs typeface="Arial" panose="020B0604020202020204" pitchFamily="34" charset="0"/>
              </a:rPr>
              <a:t>Nêu các công đoạn để có được thực phẩm an toàn cho người tiêu dùng theo gợi ý dưới đây.</a:t>
            </a:r>
            <a:endParaRPr kumimoji="0" lang="vi-VN" sz="32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60" y="1631315"/>
            <a:ext cx="7298690" cy="47351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92;p42"/>
          <p:cNvSpPr txBox="1"/>
          <p:nvPr/>
        </p:nvSpPr>
        <p:spPr>
          <a:xfrm>
            <a:off x="960002" y="144774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>
                <a:solidFill>
                  <a:srgbClr val="C00000"/>
                </a:solidFill>
                <a:latin typeface="UTM Avo"/>
                <a:ea typeface="+mn-ea"/>
                <a:cs typeface="+mn-ea"/>
                <a:sym typeface="+mn-lt"/>
              </a:rPr>
              <a:t>Trả lời</a:t>
            </a:r>
            <a:endParaRPr lang="en-US" sz="3200" dirty="0">
              <a:solidFill>
                <a:srgbClr val="C00000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56548" y="2693161"/>
            <a:ext cx="5678904" cy="727428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toàn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813" y="2067507"/>
            <a:ext cx="10606359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C</a:t>
            </a:r>
            <a:r>
              <a:rPr lang="vi-VN" sz="2400" dirty="0">
                <a:latin typeface="UTM Avo"/>
                <a:ea typeface="+mn-ea"/>
                <a:cs typeface="+mn-ea"/>
                <a:sym typeface="+mn-lt"/>
              </a:rPr>
              <a:t>ác công đoạn để có được thực phẩm an toàn cho người tiêu dùng </a:t>
            </a:r>
            <a:endParaRPr lang="en-US" sz="2400" dirty="0"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56540" y="3802072"/>
            <a:ext cx="5678904" cy="727429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gói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56540" y="4925807"/>
            <a:ext cx="5678904" cy="727430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hợp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6540" y="6049543"/>
            <a:ext cx="5678903" cy="727430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toàn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1" name="Arrow: Down 9"/>
          <p:cNvSpPr/>
          <p:nvPr/>
        </p:nvSpPr>
        <p:spPr>
          <a:xfrm>
            <a:off x="6025192" y="3416009"/>
            <a:ext cx="164899" cy="374601"/>
          </a:xfrm>
          <a:prstGeom prst="downArrow">
            <a:avLst/>
          </a:prstGeom>
          <a:solidFill>
            <a:srgbClr val="277F2B"/>
          </a:solidFill>
          <a:ln w="25400" cap="flat" cmpd="sng" algn="ctr">
            <a:solidFill>
              <a:srgbClr val="277F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2" name="Arrow: Down 16"/>
          <p:cNvSpPr/>
          <p:nvPr/>
        </p:nvSpPr>
        <p:spPr>
          <a:xfrm>
            <a:off x="6025184" y="4529501"/>
            <a:ext cx="165596" cy="376186"/>
          </a:xfrm>
          <a:prstGeom prst="downArrow">
            <a:avLst/>
          </a:prstGeom>
          <a:solidFill>
            <a:srgbClr val="277F2B"/>
          </a:solidFill>
          <a:ln w="25400" cap="flat" cmpd="sng" algn="ctr">
            <a:solidFill>
              <a:srgbClr val="277F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4" name="Arrow: Down 16"/>
          <p:cNvSpPr/>
          <p:nvPr/>
        </p:nvSpPr>
        <p:spPr>
          <a:xfrm>
            <a:off x="6025184" y="5653237"/>
            <a:ext cx="165596" cy="376186"/>
          </a:xfrm>
          <a:prstGeom prst="downArrow">
            <a:avLst/>
          </a:prstGeom>
          <a:solidFill>
            <a:srgbClr val="277F2B"/>
          </a:solidFill>
          <a:ln w="25400" cap="flat" cmpd="sng" algn="ctr">
            <a:solidFill>
              <a:srgbClr val="277F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2275366" y="469900"/>
            <a:ext cx="9764233" cy="6196712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>
            <a:fillRect/>
          </a:stretch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85440" y="1178560"/>
            <a:ext cx="858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công đoạn để có được thực phẩm an toàn cho người tiêu dùng: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 xuất thực phẩm an toàn như: không sử dụng thuốc trừ sâu, phân bón hóa học với cây trồng hoặc thức ăn tăng trọng đối với vật nuôi, … Quá trình sản xuất không gây hại đến môi trường.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 gói, vận chuyển và đảm bảo chất lượng thực phẩm.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 dụng thực phẩm an toàn.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Chế biến thực phẩm hợp vệ sinh.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 flipV="1">
            <a:off x="629840" y="1696718"/>
            <a:ext cx="8730060" cy="2946401"/>
            <a:chOff x="692006" y="116442"/>
            <a:chExt cx="11176173" cy="2919244"/>
          </a:xfrm>
        </p:grpSpPr>
        <p:sp>
          <p:nvSpPr>
            <p:cNvPr id="5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-1" fmla="*/ 0 w 10554602"/>
                <a:gd name="connsiteY0-2" fmla="*/ 161269 h 2536283"/>
                <a:gd name="connsiteX1-3" fmla="*/ 10552144 w 10554602"/>
                <a:gd name="connsiteY1-4" fmla="*/ 161269 h 2536283"/>
                <a:gd name="connsiteX2-5" fmla="*/ 10552144 w 10554602"/>
                <a:gd name="connsiteY2-6" fmla="*/ 2536283 h 2536283"/>
                <a:gd name="connsiteX3-7" fmla="*/ 0 w 10554602"/>
                <a:gd name="connsiteY3-8" fmla="*/ 2536283 h 2536283"/>
                <a:gd name="connsiteX4-9" fmla="*/ 0 w 10554602"/>
                <a:gd name="connsiteY4-10" fmla="*/ 161269 h 2536283"/>
                <a:gd name="connsiteX0-11" fmla="*/ 0 w 10694061"/>
                <a:gd name="connsiteY0-12" fmla="*/ 161269 h 2536283"/>
                <a:gd name="connsiteX1-13" fmla="*/ 10552144 w 10694061"/>
                <a:gd name="connsiteY1-14" fmla="*/ 161269 h 2536283"/>
                <a:gd name="connsiteX2-15" fmla="*/ 10552144 w 10694061"/>
                <a:gd name="connsiteY2-16" fmla="*/ 2536283 h 2536283"/>
                <a:gd name="connsiteX3-17" fmla="*/ 0 w 10694061"/>
                <a:gd name="connsiteY3-18" fmla="*/ 2536283 h 2536283"/>
                <a:gd name="connsiteX4-19" fmla="*/ 0 w 10694061"/>
                <a:gd name="connsiteY4-20" fmla="*/ 161269 h 2536283"/>
                <a:gd name="connsiteX0-21" fmla="*/ 0 w 10694061"/>
                <a:gd name="connsiteY0-22" fmla="*/ 438720 h 2813734"/>
                <a:gd name="connsiteX1-23" fmla="*/ 10552144 w 10694061"/>
                <a:gd name="connsiteY1-24" fmla="*/ 438720 h 2813734"/>
                <a:gd name="connsiteX2-25" fmla="*/ 10552144 w 10694061"/>
                <a:gd name="connsiteY2-26" fmla="*/ 2813734 h 2813734"/>
                <a:gd name="connsiteX3-27" fmla="*/ 0 w 10694061"/>
                <a:gd name="connsiteY3-28" fmla="*/ 2813734 h 2813734"/>
                <a:gd name="connsiteX4-29" fmla="*/ 0 w 10694061"/>
                <a:gd name="connsiteY4-30" fmla="*/ 438720 h 2813734"/>
                <a:gd name="connsiteX0-31" fmla="*/ 0 w 10727132"/>
                <a:gd name="connsiteY0-32" fmla="*/ 334696 h 2709710"/>
                <a:gd name="connsiteX1-33" fmla="*/ 10595686 w 10727132"/>
                <a:gd name="connsiteY1-34" fmla="*/ 523382 h 2709710"/>
                <a:gd name="connsiteX2-35" fmla="*/ 10552144 w 10727132"/>
                <a:gd name="connsiteY2-36" fmla="*/ 2709710 h 2709710"/>
                <a:gd name="connsiteX3-37" fmla="*/ 0 w 10727132"/>
                <a:gd name="connsiteY3-38" fmla="*/ 2709710 h 2709710"/>
                <a:gd name="connsiteX4-39" fmla="*/ 0 w 10727132"/>
                <a:gd name="connsiteY4-40" fmla="*/ 334696 h 2709710"/>
                <a:gd name="connsiteX0-41" fmla="*/ 1319018 w 12046150"/>
                <a:gd name="connsiteY0-42" fmla="*/ 334696 h 2709710"/>
                <a:gd name="connsiteX1-43" fmla="*/ 11914704 w 12046150"/>
                <a:gd name="connsiteY1-44" fmla="*/ 523382 h 2709710"/>
                <a:gd name="connsiteX2-45" fmla="*/ 11871162 w 12046150"/>
                <a:gd name="connsiteY2-46" fmla="*/ 2709710 h 2709710"/>
                <a:gd name="connsiteX3-47" fmla="*/ 1319018 w 12046150"/>
                <a:gd name="connsiteY3-48" fmla="*/ 2709710 h 2709710"/>
                <a:gd name="connsiteX4-49" fmla="*/ 1319018 w 12046150"/>
                <a:gd name="connsiteY4-50" fmla="*/ 334696 h 2709710"/>
                <a:gd name="connsiteX0-51" fmla="*/ 805284 w 11532416"/>
                <a:gd name="connsiteY0-52" fmla="*/ 281540 h 2656554"/>
                <a:gd name="connsiteX1-53" fmla="*/ 11400970 w 11532416"/>
                <a:gd name="connsiteY1-54" fmla="*/ 470226 h 2656554"/>
                <a:gd name="connsiteX2-55" fmla="*/ 11357428 w 11532416"/>
                <a:gd name="connsiteY2-56" fmla="*/ 2656554 h 2656554"/>
                <a:gd name="connsiteX3-57" fmla="*/ 805284 w 11532416"/>
                <a:gd name="connsiteY3-58" fmla="*/ 2656554 h 2656554"/>
                <a:gd name="connsiteX4-59" fmla="*/ 805284 w 11532416"/>
                <a:gd name="connsiteY4-60" fmla="*/ 281540 h 2656554"/>
                <a:gd name="connsiteX0-61" fmla="*/ 405887 w 11133019"/>
                <a:gd name="connsiteY0-62" fmla="*/ 281540 h 2656554"/>
                <a:gd name="connsiteX1-63" fmla="*/ 11001573 w 11133019"/>
                <a:gd name="connsiteY1-64" fmla="*/ 470226 h 2656554"/>
                <a:gd name="connsiteX2-65" fmla="*/ 10958031 w 11133019"/>
                <a:gd name="connsiteY2-66" fmla="*/ 2656554 h 2656554"/>
                <a:gd name="connsiteX3-67" fmla="*/ 405887 w 11133019"/>
                <a:gd name="connsiteY3-68" fmla="*/ 2656554 h 2656554"/>
                <a:gd name="connsiteX4-69" fmla="*/ 405887 w 11133019"/>
                <a:gd name="connsiteY4-70" fmla="*/ 281540 h 2656554"/>
                <a:gd name="connsiteX0-71" fmla="*/ 2033007 w 12760139"/>
                <a:gd name="connsiteY0-72" fmla="*/ 281540 h 2656554"/>
                <a:gd name="connsiteX1-73" fmla="*/ 12628693 w 12760139"/>
                <a:gd name="connsiteY1-74" fmla="*/ 470226 h 2656554"/>
                <a:gd name="connsiteX2-75" fmla="*/ 12585151 w 12760139"/>
                <a:gd name="connsiteY2-76" fmla="*/ 2656554 h 2656554"/>
                <a:gd name="connsiteX3-77" fmla="*/ 2033007 w 12760139"/>
                <a:gd name="connsiteY3-78" fmla="*/ 2656554 h 2656554"/>
                <a:gd name="connsiteX4-79" fmla="*/ 2033007 w 12760139"/>
                <a:gd name="connsiteY4-80" fmla="*/ 281540 h 2656554"/>
                <a:gd name="connsiteX0-81" fmla="*/ 2033007 w 14234123"/>
                <a:gd name="connsiteY0-82" fmla="*/ 281540 h 2656554"/>
                <a:gd name="connsiteX1-83" fmla="*/ 12628693 w 14234123"/>
                <a:gd name="connsiteY1-84" fmla="*/ 470226 h 2656554"/>
                <a:gd name="connsiteX2-85" fmla="*/ 12585151 w 14234123"/>
                <a:gd name="connsiteY2-86" fmla="*/ 2656554 h 2656554"/>
                <a:gd name="connsiteX3-87" fmla="*/ 2033007 w 14234123"/>
                <a:gd name="connsiteY3-88" fmla="*/ 2656554 h 2656554"/>
                <a:gd name="connsiteX4-89" fmla="*/ 2033007 w 14234123"/>
                <a:gd name="connsiteY4-90" fmla="*/ 281540 h 2656554"/>
                <a:gd name="connsiteX0-91" fmla="*/ 2033007 w 12979287"/>
                <a:gd name="connsiteY0-92" fmla="*/ 281540 h 2998446"/>
                <a:gd name="connsiteX1-93" fmla="*/ 12628693 w 12979287"/>
                <a:gd name="connsiteY1-94" fmla="*/ 470226 h 2998446"/>
                <a:gd name="connsiteX2-95" fmla="*/ 12585151 w 12979287"/>
                <a:gd name="connsiteY2-96" fmla="*/ 2656554 h 2998446"/>
                <a:gd name="connsiteX3-97" fmla="*/ 2033007 w 12979287"/>
                <a:gd name="connsiteY3-98" fmla="*/ 2656554 h 2998446"/>
                <a:gd name="connsiteX4-99" fmla="*/ 2033007 w 12979287"/>
                <a:gd name="connsiteY4-100" fmla="*/ 281540 h 2998446"/>
                <a:gd name="connsiteX0-101" fmla="*/ 2033007 w 13028809"/>
                <a:gd name="connsiteY0-102" fmla="*/ 152857 h 2869763"/>
                <a:gd name="connsiteX1-103" fmla="*/ 12628693 w 13028809"/>
                <a:gd name="connsiteY1-104" fmla="*/ 341543 h 2869763"/>
                <a:gd name="connsiteX2-105" fmla="*/ 12585151 w 13028809"/>
                <a:gd name="connsiteY2-106" fmla="*/ 2527871 h 2869763"/>
                <a:gd name="connsiteX3-107" fmla="*/ 2033007 w 13028809"/>
                <a:gd name="connsiteY3-108" fmla="*/ 2527871 h 2869763"/>
                <a:gd name="connsiteX4-109" fmla="*/ 2033007 w 13028809"/>
                <a:gd name="connsiteY4-110" fmla="*/ 152857 h 2869763"/>
                <a:gd name="connsiteX0-111" fmla="*/ 1604954 w 12600756"/>
                <a:gd name="connsiteY0-112" fmla="*/ 368251 h 3085157"/>
                <a:gd name="connsiteX1-113" fmla="*/ 12200640 w 12600756"/>
                <a:gd name="connsiteY1-114" fmla="*/ 556937 h 3085157"/>
                <a:gd name="connsiteX2-115" fmla="*/ 12157098 w 12600756"/>
                <a:gd name="connsiteY2-116" fmla="*/ 2743265 h 3085157"/>
                <a:gd name="connsiteX3-117" fmla="*/ 1604954 w 12600756"/>
                <a:gd name="connsiteY3-118" fmla="*/ 2743265 h 3085157"/>
                <a:gd name="connsiteX4-119" fmla="*/ 1604954 w 12600756"/>
                <a:gd name="connsiteY4-120" fmla="*/ 368251 h 3085157"/>
                <a:gd name="connsiteX0-121" fmla="*/ 206217 w 11202019"/>
                <a:gd name="connsiteY0-122" fmla="*/ 368251 h 3176312"/>
                <a:gd name="connsiteX1-123" fmla="*/ 10801903 w 11202019"/>
                <a:gd name="connsiteY1-124" fmla="*/ 556937 h 3176312"/>
                <a:gd name="connsiteX2-125" fmla="*/ 10758361 w 11202019"/>
                <a:gd name="connsiteY2-126" fmla="*/ 2743265 h 3176312"/>
                <a:gd name="connsiteX3-127" fmla="*/ 206217 w 11202019"/>
                <a:gd name="connsiteY3-128" fmla="*/ 2743265 h 3176312"/>
                <a:gd name="connsiteX4-129" fmla="*/ 206217 w 11202019"/>
                <a:gd name="connsiteY4-130" fmla="*/ 368251 h 3176312"/>
                <a:gd name="connsiteX0-131" fmla="*/ 206217 w 11162019"/>
                <a:gd name="connsiteY0-132" fmla="*/ 423578 h 3231639"/>
                <a:gd name="connsiteX1-133" fmla="*/ 10801903 w 11162019"/>
                <a:gd name="connsiteY1-134" fmla="*/ 612264 h 3231639"/>
                <a:gd name="connsiteX2-135" fmla="*/ 10758361 w 11162019"/>
                <a:gd name="connsiteY2-136" fmla="*/ 2798592 h 3231639"/>
                <a:gd name="connsiteX3-137" fmla="*/ 206217 w 11162019"/>
                <a:gd name="connsiteY3-138" fmla="*/ 2798592 h 3231639"/>
                <a:gd name="connsiteX4-139" fmla="*/ 206217 w 11162019"/>
                <a:gd name="connsiteY4-140" fmla="*/ 423578 h 3231639"/>
                <a:gd name="connsiteX0-141" fmla="*/ 311930 w 11267732"/>
                <a:gd name="connsiteY0-142" fmla="*/ 282974 h 3091035"/>
                <a:gd name="connsiteX1-143" fmla="*/ 10907616 w 11267732"/>
                <a:gd name="connsiteY1-144" fmla="*/ 471660 h 3091035"/>
                <a:gd name="connsiteX2-145" fmla="*/ 10864074 w 11267732"/>
                <a:gd name="connsiteY2-146" fmla="*/ 2657988 h 3091035"/>
                <a:gd name="connsiteX3-147" fmla="*/ 311930 w 11267732"/>
                <a:gd name="connsiteY3-148" fmla="*/ 2657988 h 3091035"/>
                <a:gd name="connsiteX4-149" fmla="*/ 311930 w 11267732"/>
                <a:gd name="connsiteY4-150" fmla="*/ 282974 h 3091035"/>
                <a:gd name="connsiteX0-151" fmla="*/ 311930 w 11134849"/>
                <a:gd name="connsiteY0-152" fmla="*/ 282974 h 2935813"/>
                <a:gd name="connsiteX1-153" fmla="*/ 10907616 w 11134849"/>
                <a:gd name="connsiteY1-154" fmla="*/ 471660 h 2935813"/>
                <a:gd name="connsiteX2-155" fmla="*/ 10864074 w 11134849"/>
                <a:gd name="connsiteY2-156" fmla="*/ 2657988 h 2935813"/>
                <a:gd name="connsiteX3-157" fmla="*/ 311930 w 11134849"/>
                <a:gd name="connsiteY3-158" fmla="*/ 2657988 h 2935813"/>
                <a:gd name="connsiteX4-159" fmla="*/ 311930 w 11134849"/>
                <a:gd name="connsiteY4-160" fmla="*/ 282974 h 2935813"/>
                <a:gd name="connsiteX0-161" fmla="*/ 311930 w 11139774"/>
                <a:gd name="connsiteY0-162" fmla="*/ 282974 h 2970140"/>
                <a:gd name="connsiteX1-163" fmla="*/ 10907616 w 11139774"/>
                <a:gd name="connsiteY1-164" fmla="*/ 471660 h 2970140"/>
                <a:gd name="connsiteX2-165" fmla="*/ 10864074 w 11139774"/>
                <a:gd name="connsiteY2-166" fmla="*/ 2657988 h 2970140"/>
                <a:gd name="connsiteX3-167" fmla="*/ 311930 w 11139774"/>
                <a:gd name="connsiteY3-168" fmla="*/ 2657988 h 2970140"/>
                <a:gd name="connsiteX4-169" fmla="*/ 311930 w 11139774"/>
                <a:gd name="connsiteY4-170" fmla="*/ 282974 h 2970140"/>
                <a:gd name="connsiteX0-171" fmla="*/ 311930 w 11176173"/>
                <a:gd name="connsiteY0-172" fmla="*/ 282974 h 2919244"/>
                <a:gd name="connsiteX1-173" fmla="*/ 10907616 w 11176173"/>
                <a:gd name="connsiteY1-174" fmla="*/ 471660 h 2919244"/>
                <a:gd name="connsiteX2-175" fmla="*/ 10864074 w 11176173"/>
                <a:gd name="connsiteY2-176" fmla="*/ 2657988 h 2919244"/>
                <a:gd name="connsiteX3-177" fmla="*/ 311930 w 11176173"/>
                <a:gd name="connsiteY3-178" fmla="*/ 2657988 h 2919244"/>
                <a:gd name="connsiteX4-179" fmla="*/ 311930 w 11176173"/>
                <a:gd name="connsiteY4-180" fmla="*/ 282974 h 2919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74" b="77513" l="63147" r="90144">
                        <a14:foregroundMark x1="73615" y1="23375" x2="77778" y2="24182"/>
                        <a14:foregroundMark x1="74594" y1="21114" x2="75451" y2="21276"/>
                        <a14:foregroundMark x1="63147" y1="44409" x2="64616" y2="45216"/>
                        <a14:foregroundMark x1="64371" y1="41502" x2="64249" y2="46023"/>
                        <a14:foregroundMark x1="71442" y1="33791" x2="72788" y2="37990"/>
                        <a14:foregroundMark x1="77288" y1="34437" x2="78880" y2="39443"/>
                        <a14:foregroundMark x1="78268" y1="33468" x2="79247" y2="38635"/>
                        <a14:foregroundMark x1="73370" y1="38958" x2="75819" y2="40573"/>
                        <a14:foregroundMark x1="73737" y1="39604" x2="75696" y2="41502"/>
                        <a14:foregroundMark x1="63759" y1="41058" x2="64004" y2="42309"/>
                        <a14:foregroundMark x1="64004" y1="45539" x2="64126" y2="48930"/>
                        <a14:foregroundMark x1="72054" y1="77352" x2="75696" y2="73274"/>
                        <a14:foregroundMark x1="75696" y1="73274" x2="75574" y2="73193"/>
                        <a14:foregroundMark x1="84236" y1="77513" x2="80073" y2="75414"/>
                        <a14:foregroundMark x1="66697" y1="49859" x2="72360" y2="48203"/>
                        <a14:foregroundMark x1="72360" y1="48203" x2="72146" y2="59790"/>
                        <a14:foregroundMark x1="72146" y1="59790" x2="77196" y2="64352"/>
                        <a14:foregroundMark x1="77196" y1="64352" x2="78910" y2="57610"/>
                        <a14:foregroundMark x1="78910" y1="57610" x2="77931" y2="48446"/>
                        <a14:foregroundMark x1="77931" y1="48446" x2="82492" y2="48688"/>
                        <a14:foregroundMark x1="82492" y1="48688" x2="83624" y2="53250"/>
                        <a14:foregroundMark x1="65718" y1="49415" x2="65718" y2="49415"/>
                        <a14:foregroundMark x1="66085" y1="49536" x2="69115" y2="51474"/>
                        <a14:foregroundMark x1="66208" y1="47961" x2="70462" y2="50020"/>
                        <a14:foregroundMark x1="74105" y1="47315" x2="73493" y2="62414"/>
                        <a14:foregroundMark x1="72421" y1="47315" x2="80808" y2="48446"/>
                        <a14:foregroundMark x1="79492" y1="45862" x2="83930" y2="51433"/>
                        <a14:foregroundMark x1="83930" y1="51433" x2="80563" y2="54219"/>
                        <a14:foregroundMark x1="78880" y1="45539" x2="83471" y2="48446"/>
                        <a14:foregroundMark x1="83471" y1="48446" x2="80318" y2="54057"/>
                        <a14:foregroundMark x1="80073" y1="59023" x2="81512" y2="65079"/>
                        <a14:foregroundMark x1="81512" y1="65079" x2="81543" y2="65159"/>
                        <a14:foregroundMark x1="71564" y1="65927" x2="79553" y2="62132"/>
                        <a14:foregroundMark x1="79553" y1="62132" x2="74594" y2="59629"/>
                        <a14:foregroundMark x1="74594" y1="59629" x2="72238" y2="51110"/>
                        <a14:foregroundMark x1="72238" y1="51110" x2="74962" y2="45620"/>
                        <a14:foregroundMark x1="74962" y1="45620" x2="81451" y2="46387"/>
                        <a14:foregroundMark x1="81451" y1="46387" x2="84053" y2="52321"/>
                        <a14:foregroundMark x1="84053" y1="52321" x2="79186" y2="54703"/>
                        <a14:foregroundMark x1="79186" y1="54703" x2="78757" y2="54703"/>
                        <a14:foregroundMark x1="68258" y1="51151" x2="74013" y2="46104"/>
                        <a14:foregroundMark x1="74013" y1="46104" x2="79278" y2="45943"/>
                        <a14:foregroundMark x1="79278" y1="45943" x2="84573" y2="49536"/>
                        <a14:foregroundMark x1="84573" y1="49536" x2="80931" y2="54865"/>
                        <a14:foregroundMark x1="80931" y1="54865" x2="80931" y2="54865"/>
                        <a14:foregroundMark x1="72421" y1="45055" x2="70401" y2="50787"/>
                        <a14:foregroundMark x1="70401" y1="50787" x2="69850" y2="51312"/>
                        <a14:foregroundMark x1="68381" y1="51635" x2="70830" y2="52119"/>
                        <a14:foregroundMark x1="79614" y1="45700" x2="83502" y2="49051"/>
                        <a14:foregroundMark x1="83502" y1="49051" x2="81543" y2="54219"/>
                        <a14:foregroundMark x1="82277" y1="53734" x2="85950" y2="51958"/>
                        <a14:foregroundMark x1="79829" y1="44570" x2="84083" y2="47961"/>
                        <a14:foregroundMark x1="84083" y1="47961" x2="84604" y2="54057"/>
                        <a14:foregroundMark x1="84604" y1="54057" x2="81665" y2="54865"/>
                        <a14:foregroundMark x1="79614" y1="45700" x2="77778" y2="44893"/>
                        <a14:foregroundMark x1="78390" y1="44570" x2="80073" y2="44893"/>
                        <a14:foregroundMark x1="84971" y1="51474" x2="85216" y2="54380"/>
                        <a14:foregroundMark x1="84971" y1="50989" x2="85338" y2="54219"/>
                        <a14:foregroundMark x1="85828" y1="51797" x2="84971" y2="50989"/>
                        <a14:foregroundMark x1="81298" y1="58862" x2="80808" y2="64352"/>
                        <a14:foregroundMark x1="79369" y1="67057" x2="81237" y2="60476"/>
                        <a14:foregroundMark x1="81237" y1="60476" x2="81175" y2="60153"/>
                        <a14:foregroundMark x1="72299" y1="61445" x2="75727" y2="66895"/>
                        <a14:foregroundMark x1="75727" y1="66895" x2="80441" y2="66451"/>
                        <a14:foregroundMark x1="80441" y1="66451" x2="81390" y2="59225"/>
                        <a14:foregroundMark x1="81390" y1="59225" x2="80931" y2="54865"/>
                        <a14:foregroundMark x1="71687" y1="61445" x2="73615" y2="65927"/>
                        <a14:foregroundMark x1="71197" y1="66734" x2="71564" y2="65927"/>
                        <a14:foregroundMark x1="71319" y1="66895" x2="73156" y2="66895"/>
                        <a14:foregroundMark x1="81420" y1="65482" x2="80563" y2="59830"/>
                        <a14:foregroundMark x1="82032" y1="66411" x2="81543" y2="59023"/>
                        <a14:foregroundMark x1="86165" y1="52119" x2="85093" y2="52442"/>
                        <a14:foregroundMark x1="86042" y1="53411" x2="85950" y2="53250"/>
                        <a14:foregroundMark x1="86042" y1="52442" x2="86042" y2="52442"/>
                        <a14:foregroundMark x1="79338" y1="73727" x2="79215" y2="74859"/>
                        <a14:foregroundMark x1="79215" y1="74212" x2="79828" y2="75303"/>
                        <a14:foregroundMark x1="83599" y1="45756" x2="84580" y2="4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81" t="20015" r="6497" b="19432"/>
          <a:stretch>
            <a:fillRect/>
          </a:stretch>
        </p:blipFill>
        <p:spPr>
          <a:xfrm>
            <a:off x="9244536" y="2219930"/>
            <a:ext cx="3483490" cy="4785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6960" y="2011680"/>
            <a:ext cx="7802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Thế nào là thực phẩm an toàn?</a:t>
            </a:r>
            <a:endParaRPr lang="en-US" sz="6600" b="1" dirty="0">
              <a:solidFill>
                <a:srgbClr val="FF0000"/>
              </a:solidFill>
              <a:effectLst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402</Words>
  <Application>Microsoft Office PowerPoint</Application>
  <PresentationFormat>Widescreen</PresentationFormat>
  <Paragraphs>36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Dosis</vt:lpstr>
      <vt:lpstr>Times New Roman</vt:lpstr>
      <vt:lpstr>UTM Avo</vt:lpstr>
      <vt:lpstr>字魂115号-刀刀体</vt:lpstr>
      <vt:lpstr>字魂59号-创粗黑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35</cp:revision>
  <dcterms:created xsi:type="dcterms:W3CDTF">2024-02-05T02:51:00Z</dcterms:created>
  <dcterms:modified xsi:type="dcterms:W3CDTF">2025-12-19T00:52:10Z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D15D1A89259E4570B7372F988106C5E0_12</vt:lpwstr>
  </property>
  <property fmtid="{D5CDD505-2E9C-101B-9397-08002B2CF9AE}" pid="3" name="KSOProductBuildVer">
    <vt:lpwstr>1033-12.2.0.20326</vt:lpwstr>
  </property>
</Properties>
</file>