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.GIF"/><Relationship Id="rId5" Type="http://schemas.openxmlformats.org/officeDocument/2006/relationships/audio" Target="../media/audio1.wav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2.GIF"/><Relationship Id="rId5" Type="http://schemas.openxmlformats.org/officeDocument/2006/relationships/audio" Target="../media/audio1.wav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3572" y="914043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qua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422669" y="3174271"/>
            <a:ext cx="752004" cy="1183099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240479" y="2735172"/>
            <a:ext cx="752004" cy="1183099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856070" y="3174300"/>
            <a:ext cx="710625" cy="111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sp>
        <p:nvSpPr>
          <p:cNvPr id="15" name="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3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2"/>
          <p:cNvSpPr/>
          <p:nvPr/>
        </p:nvSpPr>
        <p:spPr>
          <a:xfrm>
            <a:off x="5968618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1"/>
          <p:cNvSpPr/>
          <p:nvPr/>
        </p:nvSpPr>
        <p:spPr>
          <a:xfrm>
            <a:off x="5956197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487592" y="2681574"/>
            <a:ext cx="752880" cy="1184477"/>
          </a:xfrm>
          <a:prstGeom prst="rect">
            <a:avLst/>
          </a:prstGeom>
        </p:spPr>
      </p:pic>
      <p:pic>
        <p:nvPicPr>
          <p:cNvPr id="11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1397" y="-876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875 0.0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79101 0.02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90156 -0.034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8" y="-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91445 -0.0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29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9" name="Hexagon 8">
            <a:hlinkClick r:id="" action="ppaction://noaction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504120" y="168719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ỏi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859517" y="4030933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596652" y="509197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=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540089" y="2742050"/>
            <a:ext cx="752880" cy="1184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731572" y="2687529"/>
            <a:ext cx="1494042" cy="12389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1334235" y="2578226"/>
            <a:ext cx="1276328" cy="14576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1008450" y="3109312"/>
            <a:ext cx="1602113" cy="145760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87265 0.0152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33" y="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A"/>
          <p:cNvSpPr/>
          <p:nvPr/>
        </p:nvSpPr>
        <p:spPr>
          <a:xfrm>
            <a:off x="849996" y="5026354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71218" y="4047494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7 =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hlinkClick r:id="" action="ppaction://noaction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540089" y="2742050"/>
            <a:ext cx="752880" cy="11844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659000" y="2513412"/>
            <a:ext cx="1639185" cy="1453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1151592" y="2547656"/>
            <a:ext cx="1635017" cy="14196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128363" y="2805616"/>
            <a:ext cx="1635017" cy="141967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87265 0.0152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33" y="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55102" y="2366854"/>
            <a:ext cx="1596572" cy="1813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A"/>
          <p:cNvSpPr/>
          <p:nvPr/>
        </p:nvSpPr>
        <p:spPr>
          <a:xfrm>
            <a:off x="6172469" y="3999975"/>
            <a:ext cx="4884206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514349" y="4004719"/>
            <a:ext cx="476140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514349" y="5026355"/>
            <a:ext cx="4761407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6172469" y="5026354"/>
            <a:ext cx="4884206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hlinkClick r:id="" action="ppaction://noaction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540089" y="2742050"/>
            <a:ext cx="752880" cy="11844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487" y="2621077"/>
            <a:ext cx="1635017" cy="14196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99523" y="2502535"/>
            <a:ext cx="1635017" cy="1419677"/>
          </a:xfrm>
          <a:prstGeom prst="rect">
            <a:avLst/>
          </a:prstGeom>
        </p:spPr>
      </p:pic>
      <p:sp>
        <p:nvSpPr>
          <p:cNvPr id="20" name="Round Diagonal Corner Rectangle 19"/>
          <p:cNvSpPr/>
          <p:nvPr/>
        </p:nvSpPr>
        <p:spPr>
          <a:xfrm>
            <a:off x="4054756" y="1009438"/>
            <a:ext cx="3449805" cy="935475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: 8 =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87265 0.0152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33" y="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176193" y="2586716"/>
            <a:ext cx="1744394" cy="1819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3" name="A"/>
          <p:cNvSpPr/>
          <p:nvPr/>
        </p:nvSpPr>
        <p:spPr>
          <a:xfrm>
            <a:off x="6454724" y="5001749"/>
            <a:ext cx="455344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>
            <a:off x="849996" y="4020528"/>
            <a:ext cx="4425761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hlinkClick r:id="" action="ppaction://noaction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540089" y="2456784"/>
            <a:ext cx="1254824" cy="1469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544466" y="2456784"/>
            <a:ext cx="1744394" cy="18195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91470" y="2297180"/>
            <a:ext cx="1744394" cy="18195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84096" y="2368416"/>
            <a:ext cx="1663072" cy="1819591"/>
          </a:xfrm>
          <a:prstGeom prst="rect">
            <a:avLst/>
          </a:prstGeom>
        </p:spPr>
      </p:pic>
      <p:sp>
        <p:nvSpPr>
          <p:cNvPr id="23" name="Round Diagonal Corner Rectangle 22"/>
          <p:cNvSpPr/>
          <p:nvPr/>
        </p:nvSpPr>
        <p:spPr>
          <a:xfrm>
            <a:off x="3931386" y="998253"/>
            <a:ext cx="3449805" cy="888603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: 6 =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601982" y="3881292"/>
            <a:ext cx="10565519" cy="2360143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>
            <a:off x="1386036" y="-21264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84245 0.0097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22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2" grpId="1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23" grpId="0" bldLvl="0" animBg="1"/>
      <p:bldP spid="23" grpId="1" animBg="1"/>
      <p:bldP spid="26" grpId="0" animBg="1"/>
      <p:bldP spid="28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115</Words>
  <Application>Microsoft Office PowerPoint</Application>
  <PresentationFormat>Widescreen</PresentationFormat>
  <Paragraphs>43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153</cp:revision>
  <dcterms:created xsi:type="dcterms:W3CDTF">2021-05-10T04:25:00Z</dcterms:created>
  <dcterms:modified xsi:type="dcterms:W3CDTF">2024-11-06T16:08:53Z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