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722" r:id="rId2"/>
    <p:sldMasterId id="2147483751" r:id="rId3"/>
    <p:sldMasterId id="2147483764" r:id="rId4"/>
  </p:sldMasterIdLst>
  <p:notesMasterIdLst>
    <p:notesMasterId r:id="rId16"/>
  </p:notesMasterIdLst>
  <p:sldIdLst>
    <p:sldId id="314" r:id="rId5"/>
    <p:sldId id="299" r:id="rId6"/>
    <p:sldId id="326" r:id="rId7"/>
    <p:sldId id="319" r:id="rId8"/>
    <p:sldId id="320" r:id="rId9"/>
    <p:sldId id="322" r:id="rId10"/>
    <p:sldId id="324" r:id="rId11"/>
    <p:sldId id="317" r:id="rId12"/>
    <p:sldId id="325" r:id="rId13"/>
    <p:sldId id="318" r:id="rId14"/>
    <p:sldId id="3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2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6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4494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4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6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5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08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30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8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2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42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0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18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6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7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4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9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7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1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49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5.wmf"/><Relationship Id="rId12" Type="http://schemas.openxmlformats.org/officeDocument/2006/relationships/image" Target="../media/image8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33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.mp3"/><Relationship Id="rId9" Type="http://schemas.openxmlformats.org/officeDocument/2006/relationships/image" Target="../media/image7.gif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17.jpe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23" y="3055565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360362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2" y="5170001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69" y="5280836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0" descr="butterflies_flowers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15" y="5159773"/>
            <a:ext cx="17287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44451"/>
              </p:ext>
            </p:extLst>
          </p:nvPr>
        </p:nvGraphicFramePr>
        <p:xfrm>
          <a:off x="5340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lip" r:id="rId10" imgW="1278360" imgH="1274040" progId="MS_ClipArt_Gallery.2">
                  <p:embed/>
                </p:oleObj>
              </mc:Choice>
              <mc:Fallback>
                <p:oleObj name="Clip" r:id="rId10" imgW="1278360" imgH="1274040" progId="MS_ClipArt_Gallery.2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7" name="Picture 31" descr="butterflies_flowers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23" y="5199496"/>
            <a:ext cx="2209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617" y="5157393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334848" y="2508252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9028579" y="1695406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967491" y="946800"/>
            <a:ext cx="10368393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4318616" y="2046187"/>
            <a:ext cx="29010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92093" y="3771900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176329" y="3432175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ô Phượng tóc ngắn, cô Lan, thầy Luân về dự giờ lớp 3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53140" y="4210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22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0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7" y="417609"/>
            <a:ext cx="9174759" cy="2445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0" t="17072" r="17202" b="24614"/>
          <a:stretch/>
        </p:blipFill>
        <p:spPr>
          <a:xfrm>
            <a:off x="2727700" y="4048965"/>
            <a:ext cx="805912" cy="17468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5070" y="3313874"/>
            <a:ext cx="2991173" cy="604434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5592" y="3264886"/>
            <a:ext cx="2991173" cy="604434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0" t="47949" r="8924" b="24614"/>
          <a:stretch/>
        </p:blipFill>
        <p:spPr>
          <a:xfrm>
            <a:off x="6981985" y="4462432"/>
            <a:ext cx="1038386" cy="919926"/>
          </a:xfrm>
          <a:prstGeom prst="rect">
            <a:avLst/>
          </a:prstGeom>
        </p:spPr>
      </p:pic>
      <p:pic>
        <p:nvPicPr>
          <p:cNvPr id="5" name="Su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3681" y="5382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0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88157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63143" y="-97575"/>
            <a:ext cx="8813712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63143" y="1053144"/>
            <a:ext cx="8813712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MỘT PHẦN HAI, MỘT PHẦN TƯ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1" y="1645826"/>
            <a:ext cx="9562455" cy="50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31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63143" y="-97575"/>
            <a:ext cx="8813712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63143" y="1053144"/>
            <a:ext cx="8813712" cy="46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MỘT PHẦN HAI, MỘT PHẦN TƯ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12472" t="40296" r="80300" b="34168"/>
          <a:stretch/>
        </p:blipFill>
        <p:spPr bwMode="auto">
          <a:xfrm>
            <a:off x="828597" y="1865703"/>
            <a:ext cx="1276350" cy="1925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19757" t="40296" r="73336" b="34168"/>
          <a:stretch/>
        </p:blipFill>
        <p:spPr bwMode="auto">
          <a:xfrm>
            <a:off x="2104947" y="1865703"/>
            <a:ext cx="1219200" cy="1925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7" t="15878" r="14109" b="69698"/>
          <a:stretch/>
        </p:blipFill>
        <p:spPr>
          <a:xfrm>
            <a:off x="4078950" y="1786180"/>
            <a:ext cx="4897466" cy="960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7" t="29990" r="14109" b="61169"/>
          <a:stretch/>
        </p:blipFill>
        <p:spPr>
          <a:xfrm>
            <a:off x="4078950" y="2815896"/>
            <a:ext cx="4897466" cy="588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7" t="37564" r="14109" b="54062"/>
          <a:stretch/>
        </p:blipFill>
        <p:spPr>
          <a:xfrm>
            <a:off x="4078950" y="3404831"/>
            <a:ext cx="4897466" cy="55793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 rotWithShape="1">
          <a:blip r:embed="rId2"/>
          <a:srcRect l="12857" t="40296" r="73047" b="35058"/>
          <a:stretch/>
        </p:blipFill>
        <p:spPr bwMode="auto">
          <a:xfrm>
            <a:off x="914399" y="1929349"/>
            <a:ext cx="2489257" cy="185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25745" r="75836" b="64807"/>
          <a:stretch/>
        </p:blipFill>
        <p:spPr bwMode="auto">
          <a:xfrm>
            <a:off x="1299554" y="2478932"/>
            <a:ext cx="495944" cy="698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25745" r="65120" b="64807"/>
          <a:stretch/>
        </p:blipFill>
        <p:spPr bwMode="auto">
          <a:xfrm>
            <a:off x="2379363" y="2499886"/>
            <a:ext cx="548064" cy="697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4"/>
          <a:srcRect l="10862" t="40535" r="74389" b="33449"/>
          <a:stretch/>
        </p:blipFill>
        <p:spPr bwMode="auto">
          <a:xfrm>
            <a:off x="931679" y="4197550"/>
            <a:ext cx="2386737" cy="1897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5"/>
          <a:srcRect l="46619" t="39119" r="25758" b="45914"/>
          <a:stretch/>
        </p:blipFill>
        <p:spPr bwMode="auto">
          <a:xfrm>
            <a:off x="4078950" y="4119845"/>
            <a:ext cx="4726983" cy="1416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/>
          <p:cNvPicPr/>
          <p:nvPr/>
        </p:nvPicPr>
        <p:blipFill rotWithShape="1">
          <a:blip r:embed="rId5"/>
          <a:srcRect l="46619" t="53759" r="25758" b="39416"/>
          <a:stretch/>
        </p:blipFill>
        <p:spPr bwMode="auto">
          <a:xfrm>
            <a:off x="4249433" y="5623400"/>
            <a:ext cx="4726983" cy="749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/>
          <p:cNvPicPr/>
          <p:nvPr/>
        </p:nvPicPr>
        <p:blipFill rotWithShape="1">
          <a:blip r:embed="rId5"/>
          <a:srcRect l="33670" t="53235" r="63435" b="39935"/>
          <a:stretch/>
        </p:blipFill>
        <p:spPr bwMode="auto">
          <a:xfrm>
            <a:off x="1299554" y="5337650"/>
            <a:ext cx="495300" cy="57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/>
          <p:nvPr/>
        </p:nvPicPr>
        <p:blipFill rotWithShape="1">
          <a:blip r:embed="rId5"/>
          <a:srcRect l="33670" t="42648" r="63435" b="50408"/>
          <a:stretch/>
        </p:blipFill>
        <p:spPr bwMode="auto">
          <a:xfrm>
            <a:off x="2379363" y="4425890"/>
            <a:ext cx="548064" cy="58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/>
          <p:cNvPicPr/>
          <p:nvPr/>
        </p:nvPicPr>
        <p:blipFill rotWithShape="1">
          <a:blip r:embed="rId5"/>
          <a:srcRect l="33670" t="42648" r="63435" b="50408"/>
          <a:stretch/>
        </p:blipFill>
        <p:spPr bwMode="auto">
          <a:xfrm>
            <a:off x="2379363" y="5214113"/>
            <a:ext cx="548064" cy="695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/>
          <p:cNvPicPr/>
          <p:nvPr/>
        </p:nvPicPr>
        <p:blipFill rotWithShape="1">
          <a:blip r:embed="rId5"/>
          <a:srcRect l="33670" t="42648" r="63435" b="50408"/>
          <a:stretch/>
        </p:blipFill>
        <p:spPr bwMode="auto">
          <a:xfrm>
            <a:off x="1273172" y="4449677"/>
            <a:ext cx="548064" cy="58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23827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4542" r="59469" b="47052"/>
          <a:stretch/>
        </p:blipFill>
        <p:spPr>
          <a:xfrm>
            <a:off x="601826" y="430561"/>
            <a:ext cx="3099661" cy="283252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75645"/>
              </p:ext>
            </p:extLst>
          </p:nvPr>
        </p:nvGraphicFramePr>
        <p:xfrm>
          <a:off x="4079966" y="2571496"/>
          <a:ext cx="1935565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5565"/>
              </a:tblGrid>
              <a:tr h="63396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74205"/>
              </p:ext>
            </p:extLst>
          </p:nvPr>
        </p:nvGraphicFramePr>
        <p:xfrm>
          <a:off x="6601047" y="2617990"/>
          <a:ext cx="1718590" cy="1317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8590"/>
              </a:tblGrid>
              <a:tr h="1317272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6" t="17192" r="42267" b="61090"/>
          <a:stretch/>
        </p:blipFill>
        <p:spPr>
          <a:xfrm>
            <a:off x="4079966" y="1161584"/>
            <a:ext cx="1410346" cy="1370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3" t="17192" r="27821" b="61090"/>
          <a:stretch/>
        </p:blipFill>
        <p:spPr>
          <a:xfrm>
            <a:off x="6601047" y="1027947"/>
            <a:ext cx="1286358" cy="1504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8" t="17192" r="9692" b="61090"/>
          <a:stretch/>
        </p:blipFill>
        <p:spPr>
          <a:xfrm>
            <a:off x="8998140" y="1261199"/>
            <a:ext cx="1363851" cy="1270861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938980"/>
              </p:ext>
            </p:extLst>
          </p:nvPr>
        </p:nvGraphicFramePr>
        <p:xfrm>
          <a:off x="8628011" y="2725502"/>
          <a:ext cx="2104107" cy="1075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4107"/>
              </a:tblGrid>
              <a:tr h="1075162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53113" r="59468" b="3186"/>
          <a:stretch/>
        </p:blipFill>
        <p:spPr>
          <a:xfrm>
            <a:off x="960895" y="3518114"/>
            <a:ext cx="2740591" cy="2557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9" t="62066" r="40308" b="14848"/>
          <a:stretch/>
        </p:blipFill>
        <p:spPr>
          <a:xfrm>
            <a:off x="3878488" y="3921072"/>
            <a:ext cx="1813302" cy="14568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3" t="58014" r="22783" b="14848"/>
          <a:stretch/>
        </p:blipFill>
        <p:spPr>
          <a:xfrm>
            <a:off x="6608795" y="3793211"/>
            <a:ext cx="1472339" cy="17125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2" t="65935" r="6774" b="14848"/>
          <a:stretch/>
        </p:blipFill>
        <p:spPr>
          <a:xfrm>
            <a:off x="9246113" y="4165172"/>
            <a:ext cx="1518834" cy="121274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62098"/>
              </p:ext>
            </p:extLst>
          </p:nvPr>
        </p:nvGraphicFramePr>
        <p:xfrm>
          <a:off x="3701486" y="5443779"/>
          <a:ext cx="2227844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44"/>
              </a:tblGrid>
              <a:tr h="63396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82766"/>
              </p:ext>
            </p:extLst>
          </p:nvPr>
        </p:nvGraphicFramePr>
        <p:xfrm>
          <a:off x="6222198" y="5505772"/>
          <a:ext cx="2224378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4378"/>
              </a:tblGrid>
              <a:tr h="63396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87052"/>
              </p:ext>
            </p:extLst>
          </p:nvPr>
        </p:nvGraphicFramePr>
        <p:xfrm>
          <a:off x="8998139" y="5397284"/>
          <a:ext cx="2191637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1637"/>
              </a:tblGrid>
              <a:tr h="63396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D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7943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71" y="0"/>
            <a:ext cx="10476853" cy="840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646454" y="1687435"/>
            <a:ext cx="1944010" cy="19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6810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11" y="-1835832"/>
            <a:ext cx="12331304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381">
            <a:off x="4355251" y="-173242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2971" y="3225800"/>
            <a:ext cx="1360933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918458" y="6516412"/>
            <a:ext cx="1504284" cy="33689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A.Hình</a:t>
            </a:r>
            <a:r>
              <a:rPr lang="en-US" altLang="en-US" sz="2400" dirty="0" smtClean="0">
                <a:latin typeface="Arial" charset="0"/>
              </a:rPr>
              <a:t> 1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766818" y="6467082"/>
            <a:ext cx="1514321" cy="35350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B.Hình</a:t>
            </a:r>
            <a:r>
              <a:rPr lang="en-US" altLang="en-US" sz="2400" dirty="0" smtClean="0">
                <a:latin typeface="Arial" charset="0"/>
              </a:rPr>
              <a:t> 2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7485" y="4315883"/>
            <a:ext cx="23113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393601" y="143293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830480" y="-263098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881606"/>
            <a:ext cx="2827566" cy="176659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527315" y="3893233"/>
            <a:ext cx="812800" cy="81280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5570" r="9875" b="46728"/>
          <a:stretch/>
        </p:blipFill>
        <p:spPr bwMode="auto">
          <a:xfrm>
            <a:off x="3477101" y="3598657"/>
            <a:ext cx="7557691" cy="2687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7587452" y="6467081"/>
            <a:ext cx="1273855" cy="41978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C.Hình</a:t>
            </a:r>
            <a:r>
              <a:rPr lang="en-US" altLang="en-US" sz="2400" dirty="0" smtClean="0">
                <a:latin typeface="Arial" charset="0"/>
              </a:rPr>
              <a:t> 3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9180622" y="6422724"/>
            <a:ext cx="1279494" cy="4305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D.Hình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5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3" y="-1930400"/>
            <a:ext cx="11270808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1426" y="3018429"/>
            <a:ext cx="1532348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362705" y="6433135"/>
            <a:ext cx="1647975" cy="41365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675087" y="6433135"/>
            <a:ext cx="1536699" cy="42486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816" y="4381460"/>
            <a:ext cx="18473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2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167503" y="-391171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2120" y="9619"/>
            <a:ext cx="2544232" cy="13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0" name="Explosion 2 49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8363631" y="6368142"/>
            <a:ext cx="1536699" cy="48985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52526" r="7360" b="6393"/>
          <a:stretch/>
        </p:blipFill>
        <p:spPr bwMode="auto">
          <a:xfrm>
            <a:off x="2839584" y="3422251"/>
            <a:ext cx="8068207" cy="2871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12542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7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B5810D-E066-4572-9CFB-B8702EC15F8E}"/>
              </a:ext>
            </a:extLst>
          </p:cNvPr>
          <p:cNvSpPr/>
          <p:nvPr/>
        </p:nvSpPr>
        <p:spPr>
          <a:xfrm>
            <a:off x="1844298" y="0"/>
            <a:ext cx="8493309" cy="165747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r="7435" b="53494"/>
          <a:stretch/>
        </p:blipFill>
        <p:spPr>
          <a:xfrm>
            <a:off x="2489027" y="1697860"/>
            <a:ext cx="7203850" cy="4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B5810D-E066-4572-9CFB-B8702EC15F8E}"/>
              </a:ext>
            </a:extLst>
          </p:cNvPr>
          <p:cNvSpPr/>
          <p:nvPr/>
        </p:nvSpPr>
        <p:spPr>
          <a:xfrm>
            <a:off x="1813302" y="0"/>
            <a:ext cx="9407471" cy="147233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7085" r="7435" b="2113"/>
          <a:stretch/>
        </p:blipFill>
        <p:spPr>
          <a:xfrm>
            <a:off x="3133757" y="1543985"/>
            <a:ext cx="7203850" cy="45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214</Words>
  <Application>Microsoft Office PowerPoint</Application>
  <PresentationFormat>Widescreen</PresentationFormat>
  <Paragraphs>43</Paragraphs>
  <Slides>11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2_Office Theme</vt:lpstr>
      <vt:lpstr>Weltkindertag! by Slidego</vt:lpstr>
      <vt:lpstr>Default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180</cp:revision>
  <dcterms:created xsi:type="dcterms:W3CDTF">2021-05-10T04:25:00Z</dcterms:created>
  <dcterms:modified xsi:type="dcterms:W3CDTF">2024-11-11T09:09:32Z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