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69" r:id="rId2"/>
    <p:sldId id="415" r:id="rId3"/>
    <p:sldId id="371" r:id="rId4"/>
    <p:sldId id="372" r:id="rId5"/>
    <p:sldId id="373" r:id="rId6"/>
    <p:sldId id="412" r:id="rId7"/>
    <p:sldId id="392" r:id="rId8"/>
    <p:sldId id="377" r:id="rId9"/>
    <p:sldId id="382" r:id="rId10"/>
    <p:sldId id="383" r:id="rId11"/>
    <p:sldId id="384" r:id="rId12"/>
    <p:sldId id="385" r:id="rId13"/>
    <p:sldId id="379" r:id="rId14"/>
    <p:sldId id="386" r:id="rId15"/>
    <p:sldId id="387" r:id="rId16"/>
    <p:sldId id="380" r:id="rId17"/>
    <p:sldId id="388" r:id="rId18"/>
    <p:sldId id="390" r:id="rId19"/>
    <p:sldId id="391" r:id="rId20"/>
    <p:sldId id="393" r:id="rId21"/>
    <p:sldId id="410" r:id="rId22"/>
    <p:sldId id="394" r:id="rId23"/>
    <p:sldId id="413" r:id="rId24"/>
    <p:sldId id="395" r:id="rId25"/>
    <p:sldId id="396" r:id="rId26"/>
    <p:sldId id="397" r:id="rId27"/>
    <p:sldId id="398" r:id="rId28"/>
    <p:sldId id="399" r:id="rId29"/>
    <p:sldId id="401" r:id="rId30"/>
    <p:sldId id="400" r:id="rId31"/>
    <p:sldId id="416" r:id="rId32"/>
    <p:sldId id="417" r:id="rId33"/>
    <p:sldId id="418" r:id="rId34"/>
    <p:sldId id="419" r:id="rId3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EAEAEA"/>
    <a:srgbClr val="DDDDDD"/>
    <a:srgbClr val="663300"/>
    <a:srgbClr val="FFCC99"/>
    <a:srgbClr val="0033CC"/>
    <a:srgbClr val="0066CC"/>
    <a:srgbClr val="FFFFFF"/>
    <a:srgbClr val="F2FAEA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3743" autoAdjust="0"/>
  </p:normalViewPr>
  <p:slideViewPr>
    <p:cSldViewPr>
      <p:cViewPr varScale="1">
        <p:scale>
          <a:sx n="74" d="100"/>
          <a:sy n="74" d="100"/>
        </p:scale>
        <p:origin x="328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7BC8DBA-BE47-4098-A81A-A1BC5ED420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066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Rectangle 73"/>
          <p:cNvSpPr>
            <a:spLocks noChangeArrowheads="1"/>
          </p:cNvSpPr>
          <p:nvPr/>
        </p:nvSpPr>
        <p:spPr bwMode="gray">
          <a:xfrm>
            <a:off x="2264833" y="3705225"/>
            <a:ext cx="990600" cy="7429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6" name="Rectangle 44" descr="3"/>
          <p:cNvSpPr>
            <a:spLocks noChangeArrowheads="1"/>
          </p:cNvSpPr>
          <p:nvPr/>
        </p:nvSpPr>
        <p:spPr bwMode="gray">
          <a:xfrm>
            <a:off x="3323167" y="4510089"/>
            <a:ext cx="990600" cy="7445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06" name="Rectangle 34" descr="5"/>
          <p:cNvSpPr>
            <a:spLocks noChangeArrowheads="1"/>
          </p:cNvSpPr>
          <p:nvPr/>
        </p:nvSpPr>
        <p:spPr bwMode="gray">
          <a:xfrm>
            <a:off x="1221317" y="4510089"/>
            <a:ext cx="990600" cy="7445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31" name="Rectangle 59"/>
          <p:cNvSpPr>
            <a:spLocks noChangeArrowheads="1"/>
          </p:cNvSpPr>
          <p:nvPr/>
        </p:nvSpPr>
        <p:spPr bwMode="gray">
          <a:xfrm>
            <a:off x="2271184" y="5314950"/>
            <a:ext cx="99060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6" name="Rectangle 54"/>
          <p:cNvSpPr>
            <a:spLocks noChangeArrowheads="1"/>
          </p:cNvSpPr>
          <p:nvPr/>
        </p:nvSpPr>
        <p:spPr bwMode="gray">
          <a:xfrm>
            <a:off x="171451" y="3705225"/>
            <a:ext cx="99060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8" name="Rectangle 56"/>
          <p:cNvSpPr>
            <a:spLocks noChangeArrowheads="1"/>
          </p:cNvSpPr>
          <p:nvPr/>
        </p:nvSpPr>
        <p:spPr bwMode="gray">
          <a:xfrm>
            <a:off x="3323167" y="3705225"/>
            <a:ext cx="99060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147" name="Group 75"/>
          <p:cNvGrpSpPr>
            <a:grpSpLocks/>
          </p:cNvGrpSpPr>
          <p:nvPr/>
        </p:nvGrpSpPr>
        <p:grpSpPr bwMode="auto">
          <a:xfrm>
            <a:off x="150285" y="5954714"/>
            <a:ext cx="11914716" cy="631825"/>
            <a:chOff x="71" y="3751"/>
            <a:chExt cx="5629" cy="398"/>
          </a:xfrm>
        </p:grpSpPr>
        <p:sp>
          <p:nvSpPr>
            <p:cNvPr id="3096" name="Freeform 24"/>
            <p:cNvSpPr>
              <a:spLocks/>
            </p:cNvSpPr>
            <p:nvPr userDrawn="1"/>
          </p:nvSpPr>
          <p:spPr bwMode="gray">
            <a:xfrm>
              <a:off x="71" y="3751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64 w 5626"/>
                <a:gd name="T9" fmla="*/ 118 h 349"/>
                <a:gd name="T10" fmla="*/ 4329 w 5626"/>
                <a:gd name="T11" fmla="*/ 0 h 349"/>
                <a:gd name="T12" fmla="*/ 5623 w 5626"/>
                <a:gd name="T13" fmla="*/ 0 h 349"/>
                <a:gd name="T14" fmla="*/ 5626 w 5626"/>
                <a:gd name="T15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97" name="Freeform 25"/>
            <p:cNvSpPr>
              <a:spLocks/>
            </p:cNvSpPr>
            <p:nvPr userDrawn="1"/>
          </p:nvSpPr>
          <p:spPr bwMode="gray">
            <a:xfrm>
              <a:off x="71" y="3800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82 w 5626"/>
                <a:gd name="T9" fmla="*/ 118 h 349"/>
                <a:gd name="T10" fmla="*/ 4345 w 5626"/>
                <a:gd name="T11" fmla="*/ 0 h 349"/>
                <a:gd name="T12" fmla="*/ 5623 w 5626"/>
                <a:gd name="T13" fmla="*/ 6 h 349"/>
                <a:gd name="T14" fmla="*/ 5626 w 5626"/>
                <a:gd name="T15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98" name="Freeform 26"/>
            <p:cNvSpPr>
              <a:spLocks/>
            </p:cNvSpPr>
            <p:nvPr userDrawn="1"/>
          </p:nvSpPr>
          <p:spPr bwMode="gray">
            <a:xfrm>
              <a:off x="4209" y="3833"/>
              <a:ext cx="1491" cy="88"/>
            </a:xfrm>
            <a:custGeom>
              <a:avLst/>
              <a:gdLst>
                <a:gd name="T0" fmla="*/ 0 w 1491"/>
                <a:gd name="T1" fmla="*/ 84 h 88"/>
                <a:gd name="T2" fmla="*/ 223 w 1491"/>
                <a:gd name="T3" fmla="*/ 0 h 88"/>
                <a:gd name="T4" fmla="*/ 1491 w 1491"/>
                <a:gd name="T5" fmla="*/ 0 h 88"/>
                <a:gd name="T6" fmla="*/ 1488 w 1491"/>
                <a:gd name="T7" fmla="*/ 60 h 88"/>
                <a:gd name="T8" fmla="*/ 383 w 1491"/>
                <a:gd name="T9" fmla="*/ 59 h 88"/>
                <a:gd name="T10" fmla="*/ 273 w 1491"/>
                <a:gd name="T11" fmla="*/ 88 h 88"/>
                <a:gd name="T12" fmla="*/ 0 w 1491"/>
                <a:gd name="T13" fmla="*/ 8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1" h="88">
                  <a:moveTo>
                    <a:pt x="0" y="84"/>
                  </a:moveTo>
                  <a:lnTo>
                    <a:pt x="223" y="0"/>
                  </a:lnTo>
                  <a:lnTo>
                    <a:pt x="1491" y="0"/>
                  </a:lnTo>
                  <a:lnTo>
                    <a:pt x="1488" y="60"/>
                  </a:lnTo>
                  <a:lnTo>
                    <a:pt x="383" y="59"/>
                  </a:lnTo>
                  <a:lnTo>
                    <a:pt x="273" y="88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079" name="Group 7"/>
          <p:cNvGrpSpPr>
            <a:grpSpLocks/>
          </p:cNvGrpSpPr>
          <p:nvPr/>
        </p:nvGrpSpPr>
        <p:grpSpPr bwMode="auto">
          <a:xfrm rot="10800000">
            <a:off x="8005233" y="1778001"/>
            <a:ext cx="3691467" cy="779463"/>
            <a:chOff x="1566" y="164"/>
            <a:chExt cx="1455" cy="425"/>
          </a:xfrm>
        </p:grpSpPr>
        <p:sp>
          <p:nvSpPr>
            <p:cNvPr id="3080" name="Freeform 8"/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2" name="Freeform 10"/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3" name="Freeform 11"/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4" name="Freeform 12"/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5" name="Freeform 13"/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6" name="Freeform 14"/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7" name="Freeform 15"/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8" name="Freeform 16"/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9" name="Freeform 17"/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0" name="Freeform 18"/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1" name="Freeform 19"/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2" name="Freeform 20"/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3" name="Freeform 21"/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4" name="Freeform 22"/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5" name="Freeform 23"/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099" name="Freeform 27" descr="Dark upward diagonal"/>
          <p:cNvSpPr>
            <a:spLocks/>
          </p:cNvSpPr>
          <p:nvPr/>
        </p:nvSpPr>
        <p:spPr bwMode="gray">
          <a:xfrm>
            <a:off x="114301" y="76201"/>
            <a:ext cx="11969751" cy="500063"/>
          </a:xfrm>
          <a:custGeom>
            <a:avLst/>
            <a:gdLst>
              <a:gd name="T0" fmla="*/ 0 w 5655"/>
              <a:gd name="T1" fmla="*/ 1 h 315"/>
              <a:gd name="T2" fmla="*/ 5546 w 5655"/>
              <a:gd name="T3" fmla="*/ 0 h 315"/>
              <a:gd name="T4" fmla="*/ 5655 w 5655"/>
              <a:gd name="T5" fmla="*/ 84 h 315"/>
              <a:gd name="T6" fmla="*/ 5649 w 5655"/>
              <a:gd name="T7" fmla="*/ 315 h 315"/>
              <a:gd name="T8" fmla="*/ 1 w 5655"/>
              <a:gd name="T9" fmla="*/ 314 h 315"/>
              <a:gd name="T10" fmla="*/ 0 w 5655"/>
              <a:gd name="T11" fmla="*/ 1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55" h="315">
                <a:moveTo>
                  <a:pt x="0" y="1"/>
                </a:moveTo>
                <a:lnTo>
                  <a:pt x="5546" y="0"/>
                </a:lnTo>
                <a:cubicBezTo>
                  <a:pt x="5652" y="0"/>
                  <a:pt x="5655" y="84"/>
                  <a:pt x="5655" y="84"/>
                </a:cubicBezTo>
                <a:lnTo>
                  <a:pt x="5649" y="315"/>
                </a:lnTo>
                <a:lnTo>
                  <a:pt x="1" y="314"/>
                </a:lnTo>
                <a:lnTo>
                  <a:pt x="0" y="1"/>
                </a:lnTo>
                <a:close/>
              </a:path>
            </a:pathLst>
          </a:custGeom>
          <a:pattFill prst="dkUpDiag">
            <a:fgClr>
              <a:schemeClr val="bg1">
                <a:alpha val="77000"/>
              </a:schemeClr>
            </a:fgClr>
            <a:bgClr>
              <a:schemeClr val="tx1">
                <a:alpha val="77000"/>
              </a:scheme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00" name="Rectangle 28"/>
          <p:cNvSpPr>
            <a:spLocks noChangeArrowheads="1"/>
          </p:cNvSpPr>
          <p:nvPr/>
        </p:nvSpPr>
        <p:spPr bwMode="gray">
          <a:xfrm>
            <a:off x="152401" y="6610351"/>
            <a:ext cx="11908367" cy="1635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146" name="Group 74"/>
          <p:cNvGrpSpPr>
            <a:grpSpLocks/>
          </p:cNvGrpSpPr>
          <p:nvPr/>
        </p:nvGrpSpPr>
        <p:grpSpPr bwMode="auto">
          <a:xfrm>
            <a:off x="114301" y="854075"/>
            <a:ext cx="11976100" cy="1131888"/>
            <a:chOff x="54" y="538"/>
            <a:chExt cx="5658" cy="713"/>
          </a:xfrm>
        </p:grpSpPr>
        <p:sp>
          <p:nvSpPr>
            <p:cNvPr id="3102" name="Freeform 30"/>
            <p:cNvSpPr>
              <a:spLocks/>
            </p:cNvSpPr>
            <p:nvPr userDrawn="1"/>
          </p:nvSpPr>
          <p:spPr bwMode="gray">
            <a:xfrm>
              <a:off x="54" y="736"/>
              <a:ext cx="5658" cy="515"/>
            </a:xfrm>
            <a:custGeom>
              <a:avLst/>
              <a:gdLst>
                <a:gd name="T0" fmla="*/ 0 w 5446"/>
                <a:gd name="T1" fmla="*/ 0 h 590"/>
                <a:gd name="T2" fmla="*/ 5446 w 5446"/>
                <a:gd name="T3" fmla="*/ 0 h 590"/>
                <a:gd name="T4" fmla="*/ 5446 w 5446"/>
                <a:gd name="T5" fmla="*/ 312 h 590"/>
                <a:gd name="T6" fmla="*/ 5446 w 5446"/>
                <a:gd name="T7" fmla="*/ 451 h 590"/>
                <a:gd name="T8" fmla="*/ 1512 w 5446"/>
                <a:gd name="T9" fmla="*/ 443 h 590"/>
                <a:gd name="T10" fmla="*/ 1288 w 5446"/>
                <a:gd name="T11" fmla="*/ 584 h 590"/>
                <a:gd name="T12" fmla="*/ 0 w 5446"/>
                <a:gd name="T13" fmla="*/ 590 h 590"/>
                <a:gd name="T14" fmla="*/ 0 w 5446"/>
                <a:gd name="T15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46" h="590">
                  <a:moveTo>
                    <a:pt x="0" y="0"/>
                  </a:moveTo>
                  <a:lnTo>
                    <a:pt x="5446" y="0"/>
                  </a:lnTo>
                  <a:lnTo>
                    <a:pt x="5446" y="312"/>
                  </a:lnTo>
                  <a:lnTo>
                    <a:pt x="5446" y="451"/>
                  </a:lnTo>
                  <a:cubicBezTo>
                    <a:pt x="4790" y="473"/>
                    <a:pt x="2205" y="421"/>
                    <a:pt x="1512" y="443"/>
                  </a:cubicBezTo>
                  <a:lnTo>
                    <a:pt x="1288" y="584"/>
                  </a:lnTo>
                  <a:lnTo>
                    <a:pt x="0" y="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03" name="Freeform 31"/>
            <p:cNvSpPr>
              <a:spLocks/>
            </p:cNvSpPr>
            <p:nvPr userDrawn="1"/>
          </p:nvSpPr>
          <p:spPr bwMode="gray">
            <a:xfrm>
              <a:off x="54" y="538"/>
              <a:ext cx="5658" cy="655"/>
            </a:xfrm>
            <a:custGeom>
              <a:avLst/>
              <a:gdLst>
                <a:gd name="T0" fmla="*/ 1 w 5658"/>
                <a:gd name="T1" fmla="*/ 0 h 655"/>
                <a:gd name="T2" fmla="*/ 5657 w 5658"/>
                <a:gd name="T3" fmla="*/ 0 h 655"/>
                <a:gd name="T4" fmla="*/ 5658 w 5658"/>
                <a:gd name="T5" fmla="*/ 534 h 655"/>
                <a:gd name="T6" fmla="*/ 1553 w 5658"/>
                <a:gd name="T7" fmla="*/ 528 h 655"/>
                <a:gd name="T8" fmla="*/ 1317 w 5658"/>
                <a:gd name="T9" fmla="*/ 651 h 655"/>
                <a:gd name="T10" fmla="*/ 0 w 5658"/>
                <a:gd name="T11" fmla="*/ 655 h 655"/>
                <a:gd name="T12" fmla="*/ 1 w 5658"/>
                <a:gd name="T13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8" h="655">
                  <a:moveTo>
                    <a:pt x="1" y="0"/>
                  </a:moveTo>
                  <a:lnTo>
                    <a:pt x="5657" y="0"/>
                  </a:lnTo>
                  <a:lnTo>
                    <a:pt x="5658" y="534"/>
                  </a:lnTo>
                  <a:lnTo>
                    <a:pt x="1553" y="528"/>
                  </a:lnTo>
                  <a:lnTo>
                    <a:pt x="1317" y="651"/>
                  </a:lnTo>
                  <a:lnTo>
                    <a:pt x="0" y="6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04" name="Freeform 32"/>
            <p:cNvSpPr>
              <a:spLocks/>
            </p:cNvSpPr>
            <p:nvPr userDrawn="1"/>
          </p:nvSpPr>
          <p:spPr bwMode="gray">
            <a:xfrm>
              <a:off x="54" y="1062"/>
              <a:ext cx="1496" cy="98"/>
            </a:xfrm>
            <a:custGeom>
              <a:avLst/>
              <a:gdLst>
                <a:gd name="T0" fmla="*/ 1440 w 1440"/>
                <a:gd name="T1" fmla="*/ 1 h 112"/>
                <a:gd name="T2" fmla="*/ 1261 w 1440"/>
                <a:gd name="T3" fmla="*/ 112 h 112"/>
                <a:gd name="T4" fmla="*/ 0 w 1440"/>
                <a:gd name="T5" fmla="*/ 110 h 112"/>
                <a:gd name="T6" fmla="*/ 0 w 1440"/>
                <a:gd name="T7" fmla="*/ 49 h 112"/>
                <a:gd name="T8" fmla="*/ 1069 w 1440"/>
                <a:gd name="T9" fmla="*/ 50 h 112"/>
                <a:gd name="T10" fmla="*/ 1142 w 1440"/>
                <a:gd name="T11" fmla="*/ 0 h 112"/>
                <a:gd name="T12" fmla="*/ 1440 w 1440"/>
                <a:gd name="T13" fmla="*/ 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0" h="112">
                  <a:moveTo>
                    <a:pt x="1440" y="1"/>
                  </a:moveTo>
                  <a:lnTo>
                    <a:pt x="1261" y="112"/>
                  </a:lnTo>
                  <a:lnTo>
                    <a:pt x="0" y="110"/>
                  </a:lnTo>
                  <a:lnTo>
                    <a:pt x="0" y="49"/>
                  </a:lnTo>
                  <a:lnTo>
                    <a:pt x="1069" y="50"/>
                  </a:lnTo>
                  <a:lnTo>
                    <a:pt x="1142" y="0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05" name="Rectangle 33"/>
          <p:cNvSpPr>
            <a:spLocks noChangeArrowheads="1"/>
          </p:cNvSpPr>
          <p:nvPr/>
        </p:nvSpPr>
        <p:spPr bwMode="gray">
          <a:xfrm>
            <a:off x="114301" y="609600"/>
            <a:ext cx="11976100" cy="1857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0" name="Rectangle 38" descr="1"/>
          <p:cNvSpPr>
            <a:spLocks noChangeArrowheads="1"/>
          </p:cNvSpPr>
          <p:nvPr/>
        </p:nvSpPr>
        <p:spPr bwMode="gray">
          <a:xfrm>
            <a:off x="5422901" y="4497388"/>
            <a:ext cx="988484" cy="7429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2" name="Rectangle 40" descr="7"/>
          <p:cNvSpPr>
            <a:spLocks noChangeArrowheads="1"/>
          </p:cNvSpPr>
          <p:nvPr/>
        </p:nvSpPr>
        <p:spPr bwMode="gray">
          <a:xfrm>
            <a:off x="4366684" y="5314950"/>
            <a:ext cx="990600" cy="7429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4" name="Rectangle 42"/>
          <p:cNvSpPr>
            <a:spLocks noChangeArrowheads="1"/>
          </p:cNvSpPr>
          <p:nvPr/>
        </p:nvSpPr>
        <p:spPr bwMode="gray">
          <a:xfrm>
            <a:off x="4377267" y="4510089"/>
            <a:ext cx="988484" cy="744537"/>
          </a:xfrm>
          <a:prstGeom prst="rect">
            <a:avLst/>
          </a:prstGeom>
          <a:solidFill>
            <a:srgbClr val="D7D7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09" name="Rectangle 37" descr="6"/>
          <p:cNvSpPr>
            <a:spLocks noChangeArrowheads="1"/>
          </p:cNvSpPr>
          <p:nvPr/>
        </p:nvSpPr>
        <p:spPr bwMode="gray">
          <a:xfrm>
            <a:off x="2271184" y="5314950"/>
            <a:ext cx="990600" cy="74295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86401" y="6196014"/>
            <a:ext cx="6415617" cy="403225"/>
          </a:xfrm>
        </p:spPr>
        <p:txBody>
          <a:bodyPr/>
          <a:lstStyle>
            <a:lvl1pPr marL="0" indent="0" algn="r">
              <a:buFontTx/>
              <a:buNone/>
              <a:defRPr sz="1600" i="1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9033" y="6445250"/>
            <a:ext cx="2940051" cy="3175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433233" y="6445250"/>
            <a:ext cx="3987800" cy="3175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00952" y="6445250"/>
            <a:ext cx="2940049" cy="317500"/>
          </a:xfrm>
        </p:spPr>
        <p:txBody>
          <a:bodyPr/>
          <a:lstStyle>
            <a:lvl1pPr>
              <a:defRPr/>
            </a:lvl1pPr>
          </a:lstStyle>
          <a:p>
            <a:fld id="{DDFF7BB0-1341-421B-B679-431E04FB335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117" name="Text Box 45"/>
          <p:cNvSpPr txBox="1">
            <a:spLocks noChangeArrowheads="1"/>
          </p:cNvSpPr>
          <p:nvPr/>
        </p:nvSpPr>
        <p:spPr bwMode="gray">
          <a:xfrm>
            <a:off x="215900" y="842964"/>
            <a:ext cx="131478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FFFF"/>
                </a:solidFill>
                <a:latin typeface="Arial Black" pitchFamily="34" charset="0"/>
              </a:rPr>
              <a:t>L/O/G/O</a:t>
            </a:r>
          </a:p>
        </p:txBody>
      </p:sp>
      <p:sp>
        <p:nvSpPr>
          <p:cNvPr id="3121" name="Rectangle 49"/>
          <p:cNvSpPr>
            <a:spLocks noChangeArrowheads="1"/>
          </p:cNvSpPr>
          <p:nvPr/>
        </p:nvSpPr>
        <p:spPr bwMode="gray">
          <a:xfrm>
            <a:off x="2271184" y="4511675"/>
            <a:ext cx="990600" cy="7429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2" name="Rectangle 50"/>
          <p:cNvSpPr>
            <a:spLocks noChangeArrowheads="1"/>
          </p:cNvSpPr>
          <p:nvPr/>
        </p:nvSpPr>
        <p:spPr bwMode="gray">
          <a:xfrm>
            <a:off x="171451" y="4511675"/>
            <a:ext cx="988483" cy="7429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4" name="Rectangle 52"/>
          <p:cNvSpPr>
            <a:spLocks noChangeArrowheads="1"/>
          </p:cNvSpPr>
          <p:nvPr/>
        </p:nvSpPr>
        <p:spPr bwMode="gray">
          <a:xfrm>
            <a:off x="3323167" y="5314950"/>
            <a:ext cx="990600" cy="7429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115" name="Picture 43" descr="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73567" y="2911475"/>
            <a:ext cx="1797051" cy="153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59200" y="2819401"/>
            <a:ext cx="8026400" cy="1470025"/>
          </a:xfrm>
        </p:spPr>
        <p:txBody>
          <a:bodyPr/>
          <a:lstStyle>
            <a:lvl1pPr algn="r">
              <a:defRPr sz="480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142" name="Rectangle 70" descr="2"/>
          <p:cNvSpPr>
            <a:spLocks noChangeArrowheads="1"/>
          </p:cNvSpPr>
          <p:nvPr/>
        </p:nvSpPr>
        <p:spPr bwMode="gray">
          <a:xfrm>
            <a:off x="2269067" y="3705225"/>
            <a:ext cx="992717" cy="74295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6" grpId="0" animBg="1"/>
      <p:bldP spid="3128" grpId="0" animBg="1"/>
      <p:bldP spid="3099" grpId="0" animBg="1"/>
      <p:bldP spid="3100" grpId="0" animBg="1"/>
      <p:bldP spid="3105" grpId="0" animBg="1"/>
      <p:bldP spid="3109" grpId="0" animBg="1"/>
      <p:bldP spid="3121" grpId="0" animBg="1"/>
      <p:bldP spid="3074" grpId="0"/>
      <p:bldP spid="314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5F979-74A8-47B9-81D4-CD6FF693EB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8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38126"/>
            <a:ext cx="2743200" cy="59340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38126"/>
            <a:ext cx="8026400" cy="59340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E40026-14A9-4E93-A296-5474364B1C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98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38126"/>
            <a:ext cx="8636000" cy="8683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438276"/>
            <a:ext cx="5384800" cy="47339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438276"/>
            <a:ext cx="5384800" cy="47339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064001" y="6311901"/>
            <a:ext cx="2283884" cy="2905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441017" y="6323013"/>
            <a:ext cx="3081867" cy="29051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489018" y="6323013"/>
            <a:ext cx="2154767" cy="290512"/>
          </a:xfrm>
        </p:spPr>
        <p:txBody>
          <a:bodyPr/>
          <a:lstStyle>
            <a:lvl1pPr>
              <a:defRPr/>
            </a:lvl1pPr>
          </a:lstStyle>
          <a:p>
            <a:fld id="{55B21FF2-5A16-42B2-B490-7722302F70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41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38126"/>
            <a:ext cx="8636000" cy="8683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438276"/>
            <a:ext cx="10972800" cy="4733925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064001" y="6311901"/>
            <a:ext cx="2283884" cy="2905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441017" y="6323013"/>
            <a:ext cx="3081867" cy="29051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89018" y="6323013"/>
            <a:ext cx="2154767" cy="290512"/>
          </a:xfrm>
        </p:spPr>
        <p:txBody>
          <a:bodyPr/>
          <a:lstStyle>
            <a:lvl1pPr>
              <a:defRPr/>
            </a:lvl1pPr>
          </a:lstStyle>
          <a:p>
            <a:fld id="{A904643B-E87F-4EBB-B761-1CA544CC3C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25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38126"/>
            <a:ext cx="8636000" cy="8683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438276"/>
            <a:ext cx="10972800" cy="473392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064001" y="6311901"/>
            <a:ext cx="2283884" cy="2905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441017" y="6323013"/>
            <a:ext cx="3081867" cy="29051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89018" y="6323013"/>
            <a:ext cx="2154767" cy="290512"/>
          </a:xfrm>
        </p:spPr>
        <p:txBody>
          <a:bodyPr/>
          <a:lstStyle>
            <a:lvl1pPr>
              <a:defRPr/>
            </a:lvl1pPr>
          </a:lstStyle>
          <a:p>
            <a:fld id="{13F2DDCE-961E-46AC-9C70-C2FE1AB4FC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49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38126"/>
            <a:ext cx="8636000" cy="8683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09600" y="1438276"/>
            <a:ext cx="10972800" cy="4733925"/>
          </a:xfrm>
        </p:spPr>
        <p:txBody>
          <a:bodyPr/>
          <a:lstStyle/>
          <a:p>
            <a:r>
              <a:rPr lang="ru-RU"/>
              <a:t>Вставка рисунка SmartArt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064001" y="6311901"/>
            <a:ext cx="2283884" cy="2905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441017" y="6323013"/>
            <a:ext cx="3081867" cy="29051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89018" y="6323013"/>
            <a:ext cx="2154767" cy="290512"/>
          </a:xfrm>
        </p:spPr>
        <p:txBody>
          <a:bodyPr/>
          <a:lstStyle>
            <a:lvl1pPr>
              <a:defRPr/>
            </a:lvl1pPr>
          </a:lstStyle>
          <a:p>
            <a:fld id="{75B89B2B-8344-401F-A777-2E69C3C342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7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F6E0E-3162-4428-AB0D-A187E9598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53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3CFFF-B847-4BAE-BAB6-7AD368A856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42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438276"/>
            <a:ext cx="53848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438276"/>
            <a:ext cx="53848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0D1B2-1892-47B8-87C1-0419903AE6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4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491F4-DF47-467B-A735-A3D5712E91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4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66AC2-5CF6-4CED-842A-0E6266AC98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19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1A2EC-8B33-46EA-9731-51F165939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5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11A3D-66DD-403A-A0C9-05783649BD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19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45C2D-B745-42F7-B7EE-B066766CD8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6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8737601" y="6013451"/>
            <a:ext cx="3189817" cy="563563"/>
            <a:chOff x="1566" y="164"/>
            <a:chExt cx="1455" cy="425"/>
          </a:xfrm>
        </p:grpSpPr>
        <p:sp>
          <p:nvSpPr>
            <p:cNvPr id="1032" name="Freeform 8"/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49" name="Freeform 25"/>
          <p:cNvSpPr>
            <a:spLocks/>
          </p:cNvSpPr>
          <p:nvPr/>
        </p:nvSpPr>
        <p:spPr bwMode="gray">
          <a:xfrm>
            <a:off x="127001" y="6446839"/>
            <a:ext cx="11961284" cy="314325"/>
          </a:xfrm>
          <a:custGeom>
            <a:avLst/>
            <a:gdLst>
              <a:gd name="T0" fmla="*/ 4 w 5651"/>
              <a:gd name="T1" fmla="*/ 198 h 198"/>
              <a:gd name="T2" fmla="*/ 5651 w 5651"/>
              <a:gd name="T3" fmla="*/ 198 h 198"/>
              <a:gd name="T4" fmla="*/ 5646 w 5651"/>
              <a:gd name="T5" fmla="*/ 94 h 198"/>
              <a:gd name="T6" fmla="*/ 1491 w 5651"/>
              <a:gd name="T7" fmla="*/ 94 h 198"/>
              <a:gd name="T8" fmla="*/ 1343 w 5651"/>
              <a:gd name="T9" fmla="*/ 2 h 198"/>
              <a:gd name="T10" fmla="*/ 0 w 5651"/>
              <a:gd name="T11" fmla="*/ 0 h 198"/>
              <a:gd name="T12" fmla="*/ 4 w 5651"/>
              <a:gd name="T13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1" h="198">
                <a:moveTo>
                  <a:pt x="4" y="198"/>
                </a:moveTo>
                <a:lnTo>
                  <a:pt x="5651" y="198"/>
                </a:lnTo>
                <a:lnTo>
                  <a:pt x="5646" y="94"/>
                </a:lnTo>
                <a:lnTo>
                  <a:pt x="1491" y="94"/>
                </a:lnTo>
                <a:lnTo>
                  <a:pt x="1343" y="2"/>
                </a:lnTo>
                <a:lnTo>
                  <a:pt x="0" y="0"/>
                </a:lnTo>
                <a:lnTo>
                  <a:pt x="4" y="1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0" name="Freeform 26"/>
          <p:cNvSpPr>
            <a:spLocks/>
          </p:cNvSpPr>
          <p:nvPr/>
        </p:nvSpPr>
        <p:spPr bwMode="gray">
          <a:xfrm>
            <a:off x="127001" y="6491288"/>
            <a:ext cx="11967633" cy="279400"/>
          </a:xfrm>
          <a:custGeom>
            <a:avLst/>
            <a:gdLst>
              <a:gd name="T0" fmla="*/ 0 w 5650"/>
              <a:gd name="T1" fmla="*/ 176 h 176"/>
              <a:gd name="T2" fmla="*/ 5650 w 5650"/>
              <a:gd name="T3" fmla="*/ 169 h 176"/>
              <a:gd name="T4" fmla="*/ 5646 w 5650"/>
              <a:gd name="T5" fmla="*/ 95 h 176"/>
              <a:gd name="T6" fmla="*/ 1478 w 5650"/>
              <a:gd name="T7" fmla="*/ 95 h 176"/>
              <a:gd name="T8" fmla="*/ 1317 w 5650"/>
              <a:gd name="T9" fmla="*/ 3 h 176"/>
              <a:gd name="T10" fmla="*/ 0 w 5650"/>
              <a:gd name="T11" fmla="*/ 0 h 176"/>
              <a:gd name="T12" fmla="*/ 0 w 5650"/>
              <a:gd name="T13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0" h="176">
                <a:moveTo>
                  <a:pt x="0" y="176"/>
                </a:moveTo>
                <a:lnTo>
                  <a:pt x="5650" y="169"/>
                </a:lnTo>
                <a:lnTo>
                  <a:pt x="5646" y="95"/>
                </a:lnTo>
                <a:lnTo>
                  <a:pt x="1478" y="95"/>
                </a:lnTo>
                <a:lnTo>
                  <a:pt x="1317" y="3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1" name="Freeform 27" descr="Dark upward diagonal"/>
          <p:cNvSpPr>
            <a:spLocks/>
          </p:cNvSpPr>
          <p:nvPr/>
        </p:nvSpPr>
        <p:spPr bwMode="gray">
          <a:xfrm>
            <a:off x="122768" y="98425"/>
            <a:ext cx="11942233" cy="179388"/>
          </a:xfrm>
          <a:custGeom>
            <a:avLst/>
            <a:gdLst>
              <a:gd name="T0" fmla="*/ 0 w 5639"/>
              <a:gd name="T1" fmla="*/ 0 h 113"/>
              <a:gd name="T2" fmla="*/ 5582 w 5639"/>
              <a:gd name="T3" fmla="*/ 0 h 113"/>
              <a:gd name="T4" fmla="*/ 5639 w 5639"/>
              <a:gd name="T5" fmla="*/ 45 h 113"/>
              <a:gd name="T6" fmla="*/ 5636 w 5639"/>
              <a:gd name="T7" fmla="*/ 113 h 113"/>
              <a:gd name="T8" fmla="*/ 0 w 5639"/>
              <a:gd name="T9" fmla="*/ 113 h 113"/>
              <a:gd name="T10" fmla="*/ 0 w 5639"/>
              <a:gd name="T11" fmla="*/ 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39" h="113">
                <a:moveTo>
                  <a:pt x="0" y="0"/>
                </a:moveTo>
                <a:lnTo>
                  <a:pt x="5582" y="0"/>
                </a:lnTo>
                <a:cubicBezTo>
                  <a:pt x="5630" y="3"/>
                  <a:pt x="5639" y="45"/>
                  <a:pt x="5639" y="45"/>
                </a:cubicBezTo>
                <a:lnTo>
                  <a:pt x="5636" y="113"/>
                </a:lnTo>
                <a:lnTo>
                  <a:pt x="0" y="113"/>
                </a:lnTo>
                <a:lnTo>
                  <a:pt x="0" y="0"/>
                </a:ln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2" name="Freeform 28"/>
          <p:cNvSpPr>
            <a:spLocks/>
          </p:cNvSpPr>
          <p:nvPr/>
        </p:nvSpPr>
        <p:spPr bwMode="gray">
          <a:xfrm>
            <a:off x="122767" y="307976"/>
            <a:ext cx="11940117" cy="938213"/>
          </a:xfrm>
          <a:custGeom>
            <a:avLst/>
            <a:gdLst>
              <a:gd name="T0" fmla="*/ 5446 w 5446"/>
              <a:gd name="T1" fmla="*/ 0 h 531"/>
              <a:gd name="T2" fmla="*/ 0 w 5446"/>
              <a:gd name="T3" fmla="*/ 0 h 531"/>
              <a:gd name="T4" fmla="*/ 2 w 5446"/>
              <a:gd name="T5" fmla="*/ 470 h 531"/>
              <a:gd name="T6" fmla="*/ 4078 w 5446"/>
              <a:gd name="T7" fmla="*/ 474 h 531"/>
              <a:gd name="T8" fmla="*/ 4178 w 5446"/>
              <a:gd name="T9" fmla="*/ 527 h 531"/>
              <a:gd name="T10" fmla="*/ 5446 w 5446"/>
              <a:gd name="T11" fmla="*/ 531 h 531"/>
              <a:gd name="T12" fmla="*/ 5446 w 5446"/>
              <a:gd name="T13" fmla="*/ 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3" name="Freeform 29"/>
          <p:cNvSpPr>
            <a:spLocks/>
          </p:cNvSpPr>
          <p:nvPr/>
        </p:nvSpPr>
        <p:spPr bwMode="gray">
          <a:xfrm>
            <a:off x="122767" y="306388"/>
            <a:ext cx="11940117" cy="836612"/>
          </a:xfrm>
          <a:custGeom>
            <a:avLst/>
            <a:gdLst>
              <a:gd name="T0" fmla="*/ 5446 w 5446"/>
              <a:gd name="T1" fmla="*/ 0 h 531"/>
              <a:gd name="T2" fmla="*/ 0 w 5446"/>
              <a:gd name="T3" fmla="*/ 0 h 531"/>
              <a:gd name="T4" fmla="*/ 2 w 5446"/>
              <a:gd name="T5" fmla="*/ 470 h 531"/>
              <a:gd name="T6" fmla="*/ 4078 w 5446"/>
              <a:gd name="T7" fmla="*/ 474 h 531"/>
              <a:gd name="T8" fmla="*/ 4178 w 5446"/>
              <a:gd name="T9" fmla="*/ 527 h 531"/>
              <a:gd name="T10" fmla="*/ 5446 w 5446"/>
              <a:gd name="T11" fmla="*/ 531 h 531"/>
              <a:gd name="T12" fmla="*/ 5446 w 5446"/>
              <a:gd name="T13" fmla="*/ 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66667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 flipV="1">
            <a:off x="127001" y="6723063"/>
            <a:ext cx="11969751" cy="555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9" name="Freeform 35"/>
          <p:cNvSpPr>
            <a:spLocks/>
          </p:cNvSpPr>
          <p:nvPr/>
        </p:nvSpPr>
        <p:spPr bwMode="gray">
          <a:xfrm>
            <a:off x="9194801" y="1047750"/>
            <a:ext cx="2874433" cy="52388"/>
          </a:xfrm>
          <a:custGeom>
            <a:avLst/>
            <a:gdLst>
              <a:gd name="T0" fmla="*/ 0 w 1358"/>
              <a:gd name="T1" fmla="*/ 2 h 33"/>
              <a:gd name="T2" fmla="*/ 1358 w 1358"/>
              <a:gd name="T3" fmla="*/ 0 h 33"/>
              <a:gd name="T4" fmla="*/ 1356 w 1358"/>
              <a:gd name="T5" fmla="*/ 32 h 33"/>
              <a:gd name="T6" fmla="*/ 60 w 1358"/>
              <a:gd name="T7" fmla="*/ 33 h 33"/>
              <a:gd name="T8" fmla="*/ 0 w 1358"/>
              <a:gd name="T9" fmla="*/ 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8" h="33">
                <a:moveTo>
                  <a:pt x="0" y="2"/>
                </a:moveTo>
                <a:lnTo>
                  <a:pt x="1358" y="0"/>
                </a:lnTo>
                <a:lnTo>
                  <a:pt x="1356" y="32"/>
                </a:lnTo>
                <a:lnTo>
                  <a:pt x="60" y="33"/>
                </a:lnTo>
                <a:lnTo>
                  <a:pt x="0" y="2"/>
                </a:lnTo>
                <a:close/>
              </a:path>
            </a:pathLst>
          </a:cu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09600" y="238126"/>
            <a:ext cx="8636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" y="1438276"/>
            <a:ext cx="109728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064001" y="6311901"/>
            <a:ext cx="2283884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441017" y="6323013"/>
            <a:ext cx="308186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9489018" y="6323013"/>
            <a:ext cx="215476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F3476994-525B-4996-AB03-3CD4138682A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61" name="Text Box 37"/>
          <p:cNvSpPr txBox="1">
            <a:spLocks noChangeArrowheads="1"/>
          </p:cNvSpPr>
          <p:nvPr/>
        </p:nvSpPr>
        <p:spPr bwMode="gray">
          <a:xfrm>
            <a:off x="192618" y="6454775"/>
            <a:ext cx="15087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solidFill>
                  <a:srgbClr val="FFFFFF"/>
                </a:solidFill>
                <a:latin typeface="Times New Roman" pitchFamily="18" charset="0"/>
              </a:rPr>
              <a:t>www.themegallery.com</a:t>
            </a:r>
          </a:p>
        </p:txBody>
      </p:sp>
      <p:sp>
        <p:nvSpPr>
          <p:cNvPr id="1054" name="Rectangle 30" descr="7"/>
          <p:cNvSpPr>
            <a:spLocks noChangeArrowheads="1"/>
          </p:cNvSpPr>
          <p:nvPr/>
        </p:nvSpPr>
        <p:spPr bwMode="gray">
          <a:xfrm>
            <a:off x="10993967" y="415925"/>
            <a:ext cx="713317" cy="546100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5" name="Rectangle 31" descr="4"/>
          <p:cNvSpPr>
            <a:spLocks noChangeArrowheads="1"/>
          </p:cNvSpPr>
          <p:nvPr/>
        </p:nvSpPr>
        <p:spPr bwMode="gray">
          <a:xfrm>
            <a:off x="10160000" y="415925"/>
            <a:ext cx="713317" cy="546100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gray">
          <a:xfrm>
            <a:off x="9334500" y="415925"/>
            <a:ext cx="713317" cy="5461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54" grpId="0" animBg="1"/>
      <p:bldP spid="1055" grpId="0" animBg="1"/>
      <p:bldP spid="1060" grpId="0" animBg="1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B24%20-%20S9.ppt#-1,30,  &#272;&#7896;T BI&#7870;N &#272;A B&#7896;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40" y="188640"/>
            <a:ext cx="7653064" cy="64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/>
          <p:cNvSpPr/>
          <p:nvPr/>
        </p:nvSpPr>
        <p:spPr bwMode="auto">
          <a:xfrm>
            <a:off x="8040216" y="1412776"/>
            <a:ext cx="3744416" cy="3744416"/>
          </a:xfrm>
          <a:prstGeom prst="wedgeEllipseCallou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indent="-342900" algn="ctr">
              <a:spcBef>
                <a:spcPct val="20000"/>
              </a:spcBef>
            </a:pP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0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364" y="1503535"/>
            <a:ext cx="10982035" cy="1673773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amylase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Aspergillus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oryzae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Aspergillus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awamori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ngon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609600" y="188640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418" y="1044025"/>
            <a:ext cx="6612702" cy="59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79" y="3356992"/>
            <a:ext cx="3521658" cy="2448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344" y="3248337"/>
            <a:ext cx="2774954" cy="2701021"/>
          </a:xfrm>
          <a:prstGeom prst="rect">
            <a:avLst/>
          </a:prstGeom>
        </p:spPr>
      </p:pic>
      <p:sp>
        <p:nvSpPr>
          <p:cNvPr id="8" name="Plus 7"/>
          <p:cNvSpPr/>
          <p:nvPr/>
        </p:nvSpPr>
        <p:spPr>
          <a:xfrm>
            <a:off x="3935760" y="4365104"/>
            <a:ext cx="1074103" cy="72008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514" y="3248980"/>
            <a:ext cx="2664296" cy="2664296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8328248" y="4463401"/>
            <a:ext cx="4913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7680176" y="4463401"/>
            <a:ext cx="1080120" cy="621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1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308" y="1589329"/>
            <a:ext cx="10945091" cy="1119591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pepsin, papain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bia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ngừa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bia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609600" y="188640"/>
            <a:ext cx="10972800" cy="90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418" y="1044025"/>
            <a:ext cx="6612702" cy="59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764" y="2636912"/>
            <a:ext cx="5053740" cy="3354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2708919"/>
            <a:ext cx="4104456" cy="367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8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384" y="2114023"/>
            <a:ext cx="4536504" cy="3331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2155676"/>
            <a:ext cx="5208451" cy="32895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9416" y="5517232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mềm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thịt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5508521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glucose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gray">
          <a:xfrm>
            <a:off x="609600" y="188640"/>
            <a:ext cx="10972800" cy="90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376" y="1182005"/>
            <a:ext cx="6612702" cy="59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69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9593" y="1612102"/>
            <a:ext cx="8292813" cy="4248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9456" y="5949280"/>
            <a:ext cx="921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Enzyme được sử dụng trong chuẩn đoán, làm thuốc điều trị </a:t>
            </a:r>
            <a:endParaRPr lang="en-US" sz="28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609600" y="188640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044025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31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609600" y="188640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980728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9336" y="1476005"/>
            <a:ext cx="11881320" cy="1304923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636912"/>
            <a:ext cx="4595568" cy="2664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1344" y="5355213"/>
            <a:ext cx="5184576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glucose oxidase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hàm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2645117"/>
            <a:ext cx="4762500" cy="2381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69890" y="5085184"/>
            <a:ext cx="5830766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dehydrogenase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890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1" y="1459345"/>
            <a:ext cx="11665296" cy="153760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Taq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DNA polymerase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chiết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khuẩn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Thermus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aquaticus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nghiên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609600" y="188640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044025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2924945"/>
            <a:ext cx="4350800" cy="2952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924945"/>
            <a:ext cx="4219947" cy="28132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80176" y="5805264"/>
            <a:ext cx="3370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Taq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DNA polymerase 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273" y="5939988"/>
            <a:ext cx="4620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khuẩn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Thermus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aquaticus</a:t>
            </a:r>
            <a:endParaRPr lang="en-US" sz="2800" b="1" dirty="0">
              <a:solidFill>
                <a:srgbClr val="333333"/>
              </a:solidFill>
            </a:endParaRPr>
          </a:p>
        </p:txBody>
      </p:sp>
      <p:cxnSp>
        <p:nvCxnSpPr>
          <p:cNvPr id="11" name="Elbow Connector 10"/>
          <p:cNvCxnSpPr/>
          <p:nvPr/>
        </p:nvCxnSpPr>
        <p:spPr>
          <a:xfrm flipV="1">
            <a:off x="3431704" y="4005064"/>
            <a:ext cx="3528392" cy="864096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87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609600" y="188640"/>
            <a:ext cx="8942784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116033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368" y="2492896"/>
            <a:ext cx="3112627" cy="2448272"/>
          </a:xfrm>
          <a:prstGeom prst="rect">
            <a:avLst/>
          </a:prstGeom>
        </p:spPr>
      </p:pic>
      <p:cxnSp>
        <p:nvCxnSpPr>
          <p:cNvPr id="11" name="Curved Connector 10"/>
          <p:cNvCxnSpPr/>
          <p:nvPr/>
        </p:nvCxnSpPr>
        <p:spPr>
          <a:xfrm flipV="1">
            <a:off x="2855640" y="2132856"/>
            <a:ext cx="2592288" cy="1224136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75920" y="177281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00328" y="3276273"/>
            <a:ext cx="3520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dinh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dưỡng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52728" y="4212377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Amino acid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05128" y="5076473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Hormone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19936" y="2556193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Curved Connector 18"/>
          <p:cNvCxnSpPr>
            <a:endCxn id="17" idx="1"/>
          </p:cNvCxnSpPr>
          <p:nvPr/>
        </p:nvCxnSpPr>
        <p:spPr>
          <a:xfrm flipV="1">
            <a:off x="2855640" y="2848581"/>
            <a:ext cx="2664296" cy="529677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endCxn id="14" idx="1"/>
          </p:cNvCxnSpPr>
          <p:nvPr/>
        </p:nvCxnSpPr>
        <p:spPr>
          <a:xfrm>
            <a:off x="2855640" y="3426822"/>
            <a:ext cx="2744688" cy="14183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>
            <a:off x="2691052" y="3378258"/>
            <a:ext cx="3007861" cy="1126506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82057" y="3433356"/>
            <a:ext cx="2965780" cy="1998802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67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609600" y="188640"/>
            <a:ext cx="8942784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116033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759838"/>
            <a:ext cx="10972800" cy="1131144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gray">
          <a:xfrm>
            <a:off x="762000" y="3270907"/>
            <a:ext cx="10972800" cy="109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Do 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vi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cấy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giản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cấy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458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609600" y="188640"/>
            <a:ext cx="8942784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655" y="1052736"/>
            <a:ext cx="6603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1127" y="1564603"/>
            <a:ext cx="10991273" cy="136034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Công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3" y="2913895"/>
            <a:ext cx="3168352" cy="18876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9336" y="5085184"/>
            <a:ext cx="3600400" cy="9541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Tẩy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mềm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vải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220" y="2859826"/>
            <a:ext cx="3100900" cy="19416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07768" y="5138028"/>
            <a:ext cx="3456384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nghiệp thuộc da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263" y="2859826"/>
            <a:ext cx="3708479" cy="19633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60296" y="5085184"/>
            <a:ext cx="2304256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Giặt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tẩy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38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 animBg="1"/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609600" y="188640"/>
            <a:ext cx="8942784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052736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1891" y="1564603"/>
            <a:ext cx="11000509" cy="136034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Công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3432" y="5949280"/>
            <a:ext cx="3431550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2636912"/>
            <a:ext cx="4826310" cy="32175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76120" y="5858108"/>
            <a:ext cx="3456384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692291"/>
            <a:ext cx="4738503" cy="316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9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2" action="ppaction://hlinkpres?slideindex=30&amp;slidetitle=  ĐỘT BIẾN ĐA BỘI"/>
          </p:cNvPr>
          <p:cNvSpPr>
            <a:spLocks noChangeArrowheads="1"/>
          </p:cNvSpPr>
          <p:nvPr/>
        </p:nvSpPr>
        <p:spPr bwMode="auto">
          <a:xfrm>
            <a:off x="1905000" y="304800"/>
            <a:ext cx="8388350" cy="3001818"/>
          </a:xfrm>
          <a:prstGeom prst="ellipse">
            <a:avLst/>
          </a:prstGeom>
          <a:solidFill>
            <a:srgbClr val="286E35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54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CHUYÊN ĐỀ</a:t>
            </a:r>
            <a:r>
              <a:rPr lang="en-US" altLang="vi-VN" sz="54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II</a:t>
            </a:r>
            <a:r>
              <a:rPr lang="vi-VN" altLang="vi-VN" sz="54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54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NGHỆ ENZYME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54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ỨNG DỤNG</a:t>
            </a:r>
            <a:endParaRPr lang="en-US" altLang="vi-VN" sz="5400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FF9"/>
              </a:clrFrom>
              <a:clrTo>
                <a:srgbClr val="F8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1" t="32980" r="60722" b="51944"/>
          <a:stretch>
            <a:fillRect/>
          </a:stretch>
        </p:blipFill>
        <p:spPr bwMode="auto">
          <a:xfrm>
            <a:off x="990600" y="3810000"/>
            <a:ext cx="342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4054764" y="4419599"/>
            <a:ext cx="3870036" cy="946727"/>
          </a:xfrm>
          <a:prstGeom prst="rect">
            <a:avLst/>
          </a:prstGeom>
          <a:solidFill>
            <a:srgbClr val="FFFF66"/>
          </a:solidFill>
          <a:ln w="9525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b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NGHỆ ENZYME</a:t>
            </a:r>
          </a:p>
        </p:txBody>
      </p:sp>
      <p:pic>
        <p:nvPicPr>
          <p:cNvPr id="7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4" t="43796" r="43317" b="49895"/>
          <a:stretch>
            <a:fillRect/>
          </a:stretch>
        </p:blipFill>
        <p:spPr bwMode="auto">
          <a:xfrm>
            <a:off x="7772400" y="4781550"/>
            <a:ext cx="2590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1905000" y="4267200"/>
            <a:ext cx="2667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Enzyme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8153400" y="4572000"/>
            <a:ext cx="2057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 </a:t>
            </a:r>
            <a:r>
              <a:rPr lang="en-US" altLang="vi-VN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endParaRPr lang="en-US" altLang="vi-VN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116632"/>
            <a:ext cx="1600423" cy="14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618836" y="188640"/>
            <a:ext cx="8933548" cy="89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116033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2655" y="1759839"/>
            <a:ext cx="11009745" cy="107572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nhằm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thiện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gray">
          <a:xfrm>
            <a:off x="628072" y="2852936"/>
            <a:ext cx="10940535" cy="1100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công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nghiệp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da, enzyme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phân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giải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protein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sử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dụng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làm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mềm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da.</a:t>
            </a:r>
            <a:endParaRPr lang="en-US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gray">
          <a:xfrm>
            <a:off x="535709" y="4005063"/>
            <a:ext cx="10988475" cy="111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công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nghiệp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bột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giặt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chất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tẩy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rửa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bổ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sung enzyme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phân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giải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làm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sạch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vết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bẩn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gray">
          <a:xfrm>
            <a:off x="452582" y="5070012"/>
            <a:ext cx="10972010" cy="112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chăn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nuôi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chế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phẩm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cellulose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dùng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chế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biến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thức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ăn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gia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súc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gia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cầm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giúp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vật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nuôi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hấp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thức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ăn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tốt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hơn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49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618836" y="188640"/>
            <a:ext cx="8933548" cy="89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052736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3352" y="1628800"/>
            <a:ext cx="11737303" cy="1075726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chiết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rãi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598" y="2564904"/>
            <a:ext cx="6389730" cy="403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1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2064" y="1736186"/>
            <a:ext cx="4983285" cy="3104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1116033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618836" y="188640"/>
            <a:ext cx="8933548" cy="89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741548"/>
            <a:ext cx="5544616" cy="3118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16080" y="4973317"/>
            <a:ext cx="4603143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chăn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392" y="5013176"/>
            <a:ext cx="4603143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Enzyme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53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438277"/>
            <a:ext cx="11593288" cy="1424996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263352" y="224018"/>
            <a:ext cx="11289456" cy="87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vọng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tương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lai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600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263352" y="224018"/>
            <a:ext cx="11289456" cy="87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vọng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tương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lai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3352" y="1268760"/>
            <a:ext cx="11593288" cy="109419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lai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hẹn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907161" y="2780928"/>
            <a:ext cx="3196951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</a:t>
            </a:r>
          </a:p>
        </p:txBody>
      </p:sp>
      <p:cxnSp>
        <p:nvCxnSpPr>
          <p:cNvPr id="5" name="Straight Arrow Connector 4"/>
          <p:cNvCxnSpPr>
            <a:endCxn id="11" idx="0"/>
          </p:cNvCxnSpPr>
          <p:nvPr/>
        </p:nvCxnSpPr>
        <p:spPr>
          <a:xfrm flipH="1">
            <a:off x="1127448" y="3356992"/>
            <a:ext cx="4446748" cy="12492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9336" y="4606280"/>
            <a:ext cx="2016224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</a:t>
            </a:r>
            <a:r>
              <a:rPr lang="en-US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7568" y="4606280"/>
            <a:ext cx="208231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27984" y="4606280"/>
            <a:ext cx="152400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0084" y="4606280"/>
            <a:ext cx="144607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n-US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dược</a:t>
            </a:r>
            <a:endParaRPr lang="en-US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68408" y="4606280"/>
            <a:ext cx="2016224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83153" y="4653136"/>
            <a:ext cx="2016224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Arrow Connector 17"/>
          <p:cNvCxnSpPr>
            <a:endCxn id="12" idx="0"/>
          </p:cNvCxnSpPr>
          <p:nvPr/>
        </p:nvCxnSpPr>
        <p:spPr>
          <a:xfrm flipH="1">
            <a:off x="3248726" y="3356992"/>
            <a:ext cx="2325470" cy="12492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3" idx="0"/>
          </p:cNvCxnSpPr>
          <p:nvPr/>
        </p:nvCxnSpPr>
        <p:spPr>
          <a:xfrm flipH="1">
            <a:off x="5189984" y="3356992"/>
            <a:ext cx="384212" cy="12492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4" idx="0"/>
          </p:cNvCxnSpPr>
          <p:nvPr/>
        </p:nvCxnSpPr>
        <p:spPr>
          <a:xfrm>
            <a:off x="5570984" y="3370159"/>
            <a:ext cx="1242138" cy="12361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7" idx="0"/>
          </p:cNvCxnSpPr>
          <p:nvPr/>
        </p:nvCxnSpPr>
        <p:spPr>
          <a:xfrm>
            <a:off x="5567899" y="3356992"/>
            <a:ext cx="3123366" cy="12961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5" idx="0"/>
          </p:cNvCxnSpPr>
          <p:nvPr/>
        </p:nvCxnSpPr>
        <p:spPr>
          <a:xfrm>
            <a:off x="5639780" y="3366321"/>
            <a:ext cx="5136740" cy="12399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2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438277"/>
            <a:ext cx="11809312" cy="1198636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263352" y="224018"/>
            <a:ext cx="11289456" cy="87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vọng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tương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lai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3472" y="2564904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Cải</a:t>
            </a:r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sz="3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endParaRPr lang="en-US" sz="3200" b="1" dirty="0">
              <a:solidFill>
                <a:srgbClr val="66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3472" y="3420289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sz="3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endParaRPr lang="en-US" sz="3200" b="1" dirty="0">
              <a:solidFill>
                <a:srgbClr val="66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3091" y="4293096"/>
            <a:ext cx="6963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Cải</a:t>
            </a:r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endParaRPr lang="en-US" sz="3200" b="1" dirty="0">
              <a:solidFill>
                <a:srgbClr val="66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44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gray">
          <a:xfrm>
            <a:off x="263352" y="224018"/>
            <a:ext cx="11289456" cy="87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vọng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tương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lai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836" y="1268760"/>
            <a:ext cx="6917324" cy="59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8116" y="2128500"/>
            <a:ext cx="3219652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</a:t>
            </a:r>
          </a:p>
        </p:txBody>
      </p:sp>
      <p:sp>
        <p:nvSpPr>
          <p:cNvPr id="9" name="Plus 8"/>
          <p:cNvSpPr/>
          <p:nvPr/>
        </p:nvSpPr>
        <p:spPr>
          <a:xfrm>
            <a:off x="5320144" y="2204862"/>
            <a:ext cx="847863" cy="53833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81454" y="2128500"/>
            <a:ext cx="351109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74473" y="3564305"/>
            <a:ext cx="4825783" cy="5920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</a:t>
            </a:r>
          </a:p>
        </p:txBody>
      </p:sp>
      <p:cxnSp>
        <p:nvCxnSpPr>
          <p:cNvPr id="14" name="Straight Connector 13"/>
          <p:cNvCxnSpPr>
            <a:stCxn id="4" idx="2"/>
          </p:cNvCxnSpPr>
          <p:nvPr/>
        </p:nvCxnSpPr>
        <p:spPr>
          <a:xfrm>
            <a:off x="2397942" y="2713275"/>
            <a:ext cx="0" cy="3513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397942" y="3068960"/>
            <a:ext cx="68664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264352" y="2713275"/>
            <a:ext cx="0" cy="3513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735960" y="3064603"/>
            <a:ext cx="0" cy="4997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8146" y="5200073"/>
            <a:ext cx="4809276" cy="1119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96000" y="5229200"/>
            <a:ext cx="5976665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Arrow Connector 23"/>
          <p:cNvCxnSpPr>
            <a:stCxn id="12" idx="2"/>
            <a:endCxn id="21" idx="0"/>
          </p:cNvCxnSpPr>
          <p:nvPr/>
        </p:nvCxnSpPr>
        <p:spPr>
          <a:xfrm flipH="1">
            <a:off x="3152784" y="4156364"/>
            <a:ext cx="2834581" cy="10437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2" idx="2"/>
            <a:endCxn id="22" idx="0"/>
          </p:cNvCxnSpPr>
          <p:nvPr/>
        </p:nvCxnSpPr>
        <p:spPr>
          <a:xfrm>
            <a:off x="5987365" y="4156364"/>
            <a:ext cx="3096968" cy="10728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93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2" grpId="0" animBg="1"/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gray">
          <a:xfrm>
            <a:off x="263352" y="224018"/>
            <a:ext cx="11289456" cy="87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vọng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tương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lai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036" y="1268760"/>
            <a:ext cx="6934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853535"/>
            <a:ext cx="9937104" cy="32090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95600" y="4643844"/>
            <a:ext cx="864096" cy="369332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551384" y="5301208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43472" y="5157192"/>
            <a:ext cx="10441160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5679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gray">
          <a:xfrm>
            <a:off x="263352" y="224018"/>
            <a:ext cx="11289456" cy="87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vọng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tương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lai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564" y="1268761"/>
            <a:ext cx="6952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1344" y="1988840"/>
            <a:ext cx="12000656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kỹ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3D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tiễn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3" y="3066058"/>
            <a:ext cx="2210180" cy="33152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5127" y="4437112"/>
            <a:ext cx="4249185" cy="596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3D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007768" y="4581128"/>
            <a:ext cx="504056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gray">
          <a:xfrm>
            <a:off x="277090" y="224019"/>
            <a:ext cx="11275717" cy="84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vọng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tương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lai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268761"/>
            <a:ext cx="6943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08" y="1988840"/>
            <a:ext cx="12072664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kỹ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3D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tiễn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3382" y="3369292"/>
            <a:ext cx="9075146" cy="602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Enzyme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5520" y="4140369"/>
            <a:ext cx="9073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Enzyme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4909" y="4860449"/>
            <a:ext cx="97978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Enzyme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73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32656"/>
            <a:ext cx="9144000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231904" y="777478"/>
            <a:ext cx="17395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6</a:t>
            </a:r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1600200" y="1828800"/>
            <a:ext cx="92202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 TỰU CỦA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NGHỆ ENYME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16632"/>
            <a:ext cx="1600423" cy="14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08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gray">
          <a:xfrm>
            <a:off x="249382" y="224019"/>
            <a:ext cx="11303425" cy="84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vọng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tương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lai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090" y="1268760"/>
            <a:ext cx="690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618" y="1995054"/>
            <a:ext cx="11814046" cy="1563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kỹ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352" y="3947572"/>
            <a:ext cx="11809312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Qua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đó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quyết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vấn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đề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việc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làm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thiện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chất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lượng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cuộc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sống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52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6690" y="1459345"/>
            <a:ext cx="5615709" cy="3337807"/>
          </a:xfrm>
        </p:spPr>
        <p:txBody>
          <a:bodyPr/>
          <a:lstStyle/>
          <a:p>
            <a:pPr marL="0" indent="0">
              <a:buNone/>
            </a:pP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lai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tiễn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258618" y="224019"/>
            <a:ext cx="11294189" cy="87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LUYỆN TẬP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248954"/>
            <a:ext cx="5112568" cy="5112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384" y="3501008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ENZYME</a:t>
            </a:r>
          </a:p>
        </p:txBody>
      </p:sp>
    </p:spTree>
    <p:extLst>
      <p:ext uri="{BB962C8B-B14F-4D97-AF65-F5344CB8AC3E}">
        <p14:creationId xmlns:p14="http://schemas.microsoft.com/office/powerpoint/2010/main" val="2925626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7C454-5721-4029-B37B-A6D1FFEC9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D1CDD-9738-441A-A5C6-E446CEAE2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35" y="885470"/>
            <a:ext cx="9707330" cy="50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15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5862-2712-4202-8DB6-909BC689F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06B57-7A47-4CA8-9151-7960A5F8B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254400"/>
            <a:ext cx="10560497" cy="2139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3483FA-2B9E-43C2-BC51-DF40A66FC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3645024"/>
            <a:ext cx="7678222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7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1868F-5D8C-4B2C-9DA9-49CF91232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1A497-F223-40C6-985F-C358562A0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EEDC7-AC0B-4991-AB22-E29517443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440" y="1152207"/>
            <a:ext cx="9631119" cy="45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47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-10413"/>
            <a:ext cx="1207266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9"/>
          <p:cNvSpPr txBox="1">
            <a:spLocks noChangeArrowheads="1"/>
          </p:cNvSpPr>
          <p:nvPr/>
        </p:nvSpPr>
        <p:spPr bwMode="auto">
          <a:xfrm>
            <a:off x="936377" y="101600"/>
            <a:ext cx="10056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6</a:t>
            </a:r>
            <a:r>
              <a:rPr lang="en-US" alt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THÀNH TỰU CỦA CÔNG NGHỆ ENZYME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96291" y="1828800"/>
            <a:ext cx="2291485" cy="311265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 TỰU CỦA CÔNG NGHỆ ENZYME</a:t>
            </a:r>
            <a:endParaRPr lang="vi-VN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Arrow Connector 5"/>
          <p:cNvCxnSpPr>
            <a:cxnSpLocks/>
            <a:stCxn id="5" idx="3"/>
          </p:cNvCxnSpPr>
          <p:nvPr/>
        </p:nvCxnSpPr>
        <p:spPr>
          <a:xfrm flipV="1">
            <a:off x="3787776" y="1562100"/>
            <a:ext cx="990599" cy="18230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3810001" y="3560764"/>
            <a:ext cx="893763" cy="21161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4778376" y="856109"/>
            <a:ext cx="6934248" cy="105092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THÀNH TỰU CỦA CÔNG NGHỆ ENZYME</a:t>
            </a:r>
            <a:endParaRPr lang="vi-VN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24400" y="5235576"/>
            <a:ext cx="6988224" cy="13176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TRIỂN VỌNG CỦA CÔNG NGHỆ ENZYME TRONG TƯƠNG LAI</a:t>
            </a:r>
            <a:endParaRPr lang="vi-VN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10254853" y="2438401"/>
            <a:ext cx="1601787" cy="2246313"/>
            <a:chOff x="7398543" y="3552497"/>
            <a:chExt cx="996052" cy="3153103"/>
          </a:xfrm>
        </p:grpSpPr>
        <p:sp>
          <p:nvSpPr>
            <p:cNvPr id="13" name="Rounded Rectangle 12"/>
            <p:cNvSpPr/>
            <p:nvPr/>
          </p:nvSpPr>
          <p:spPr>
            <a:xfrm>
              <a:off x="7398543" y="3552497"/>
              <a:ext cx="973347" cy="3153103"/>
            </a:xfrm>
            <a:prstGeom prst="roundRect">
              <a:avLst/>
            </a:prstGeom>
            <a:solidFill>
              <a:srgbClr val="FFCC99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vi-VN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16" name="Rectangle 20"/>
            <p:cNvSpPr>
              <a:spLocks noChangeArrowheads="1"/>
            </p:cNvSpPr>
            <p:nvPr/>
          </p:nvSpPr>
          <p:spPr bwMode="auto">
            <a:xfrm>
              <a:off x="7412908" y="3776941"/>
              <a:ext cx="981687" cy="1944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thành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tựu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endParaRPr lang="vi-VN" alt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5159896" y="1916832"/>
            <a:ext cx="6350" cy="506413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23"/>
          <p:cNvGrpSpPr>
            <a:grpSpLocks/>
          </p:cNvGrpSpPr>
          <p:nvPr/>
        </p:nvGrpSpPr>
        <p:grpSpPr bwMode="auto">
          <a:xfrm>
            <a:off x="4367808" y="2438401"/>
            <a:ext cx="1643063" cy="2281381"/>
            <a:chOff x="7411421" y="3552497"/>
            <a:chExt cx="936009" cy="3153103"/>
          </a:xfrm>
          <a:solidFill>
            <a:srgbClr val="FFCC99"/>
          </a:solidFill>
        </p:grpSpPr>
        <p:sp>
          <p:nvSpPr>
            <p:cNvPr id="17" name="Rounded Rectangle 16"/>
            <p:cNvSpPr/>
            <p:nvPr/>
          </p:nvSpPr>
          <p:spPr>
            <a:xfrm>
              <a:off x="7411421" y="3552497"/>
              <a:ext cx="914304" cy="3153103"/>
            </a:xfrm>
            <a:prstGeom prst="roundRect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vi-VN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14" name="Rectangle 20"/>
            <p:cNvSpPr>
              <a:spLocks noChangeArrowheads="1"/>
            </p:cNvSpPr>
            <p:nvPr/>
          </p:nvSpPr>
          <p:spPr bwMode="auto">
            <a:xfrm>
              <a:off x="7436414" y="3776941"/>
              <a:ext cx="911016" cy="19440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CN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endParaRPr lang="vi-VN" alt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rot="5400000">
            <a:off x="10835952" y="2208214"/>
            <a:ext cx="455613" cy="158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3"/>
          <p:cNvGrpSpPr>
            <a:grpSpLocks/>
          </p:cNvGrpSpPr>
          <p:nvPr/>
        </p:nvGrpSpPr>
        <p:grpSpPr bwMode="auto">
          <a:xfrm>
            <a:off x="6384032" y="2478087"/>
            <a:ext cx="1589088" cy="2241695"/>
            <a:chOff x="7411612" y="3552497"/>
            <a:chExt cx="765744" cy="3153103"/>
          </a:xfrm>
          <a:solidFill>
            <a:srgbClr val="FFCC99"/>
          </a:solidFill>
        </p:grpSpPr>
        <p:sp>
          <p:nvSpPr>
            <p:cNvPr id="22" name="Rounded Rectangle 21"/>
            <p:cNvSpPr/>
            <p:nvPr/>
          </p:nvSpPr>
          <p:spPr>
            <a:xfrm>
              <a:off x="7411612" y="3552497"/>
              <a:ext cx="765744" cy="3153103"/>
            </a:xfrm>
            <a:prstGeom prst="roundRect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vi-VN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12" name="Rectangle 20"/>
            <p:cNvSpPr>
              <a:spLocks noChangeArrowheads="1"/>
            </p:cNvSpPr>
            <p:nvPr/>
          </p:nvSpPr>
          <p:spPr bwMode="auto">
            <a:xfrm>
              <a:off x="7411612" y="3766386"/>
              <a:ext cx="765744" cy="13498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y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lang="vi-VN" alt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>
            <a:off x="7176120" y="1916832"/>
            <a:ext cx="6350" cy="506413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3"/>
          <p:cNvGrpSpPr>
            <a:grpSpLocks/>
          </p:cNvGrpSpPr>
          <p:nvPr/>
        </p:nvGrpSpPr>
        <p:grpSpPr bwMode="auto">
          <a:xfrm>
            <a:off x="8317790" y="2517776"/>
            <a:ext cx="1522626" cy="2166937"/>
            <a:chOff x="7411130" y="3552497"/>
            <a:chExt cx="766516" cy="3153712"/>
          </a:xfrm>
          <a:solidFill>
            <a:srgbClr val="FFCC99"/>
          </a:solidFill>
        </p:grpSpPr>
        <p:sp>
          <p:nvSpPr>
            <p:cNvPr id="26" name="Rounded Rectangle 25"/>
            <p:cNvSpPr/>
            <p:nvPr/>
          </p:nvSpPr>
          <p:spPr>
            <a:xfrm>
              <a:off x="7411130" y="3552497"/>
              <a:ext cx="766516" cy="3153712"/>
            </a:xfrm>
            <a:prstGeom prst="roundRect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vi-VN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10" name="Rectangle 20"/>
            <p:cNvSpPr>
              <a:spLocks noChangeArrowheads="1"/>
            </p:cNvSpPr>
            <p:nvPr/>
          </p:nvSpPr>
          <p:spPr bwMode="auto">
            <a:xfrm>
              <a:off x="7411576" y="3710707"/>
              <a:ext cx="731896" cy="26427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 SX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chế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lang="vi-VN" alt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>
            <a:off x="9113986" y="1981201"/>
            <a:ext cx="6350" cy="506413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426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1695"/>
            <a:ext cx="10972800" cy="868363"/>
          </a:xfrm>
        </p:spPr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dirty="0"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368" y="2655530"/>
            <a:ext cx="4608512" cy="3391272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81891" y="1438276"/>
            <a:ext cx="4650013" cy="852342"/>
          </a:xfrm>
          <a:prstGeom prst="wedgeRoundRectCallout">
            <a:avLst>
              <a:gd name="adj1" fmla="val -18635"/>
              <a:gd name="adj2" fmla="val 952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 là gì?</a:t>
            </a:r>
            <a:endParaRPr lang="en-US" sz="3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957454" y="1340768"/>
            <a:ext cx="5971193" cy="2651302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 là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lĩnh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vực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nghệ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nhằm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chế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enzyme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phương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pháp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đại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46618" y="4221088"/>
            <a:ext cx="6010022" cy="1883978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càng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trở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trọng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đời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100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151695"/>
            <a:ext cx="10972800" cy="868363"/>
          </a:xfrm>
        </p:spPr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dirty="0"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116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44" y="151662"/>
            <a:ext cx="9145016" cy="6445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45600" y="2060848"/>
            <a:ext cx="27550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902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gray">
          <a:xfrm>
            <a:off x="609600" y="188640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044025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572" y="1625639"/>
            <a:ext cx="7704856" cy="3960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59496" y="5652537"/>
            <a:ext cx="9433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Enzyme được ứng dụng trong 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 nghiệp thực phẩm 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787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gray">
          <a:xfrm>
            <a:off x="609600" y="188640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418" y="1044025"/>
            <a:ext cx="6612702" cy="59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912388"/>
            <a:ext cx="5112568" cy="37466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1384" y="5661248"/>
            <a:ext cx="511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C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US" sz="3200" b="1" dirty="0">
                <a:solidFill>
                  <a:srgbClr val="0C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C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mốc</a:t>
            </a:r>
            <a:r>
              <a:rPr lang="en-US" sz="3200" b="1" dirty="0">
                <a:solidFill>
                  <a:srgbClr val="0C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C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Aspergillus</a:t>
            </a:r>
            <a:r>
              <a:rPr lang="en-US" sz="3200" b="1" dirty="0">
                <a:solidFill>
                  <a:srgbClr val="0C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C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oryzae</a:t>
            </a:r>
            <a:endParaRPr lang="en-US" sz="3200" b="1" i="0" dirty="0">
              <a:solidFill>
                <a:srgbClr val="0C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1455948"/>
            <a:ext cx="5200216" cy="2909155"/>
          </a:xfrm>
          <a:prstGeom prst="rect">
            <a:avLst/>
          </a:prstGeom>
        </p:spPr>
      </p:pic>
      <p:cxnSp>
        <p:nvCxnSpPr>
          <p:cNvPr id="12" name="Curved Connector 11"/>
          <p:cNvCxnSpPr/>
          <p:nvPr/>
        </p:nvCxnSpPr>
        <p:spPr>
          <a:xfrm flipV="1">
            <a:off x="3575720" y="2641179"/>
            <a:ext cx="4104456" cy="1003845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74691" y="5394036"/>
            <a:ext cx="54695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9048328" y="4149080"/>
            <a:ext cx="144016" cy="11550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8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theme/theme1.xml><?xml version="1.0" encoding="utf-8"?>
<a:theme xmlns:a="http://schemas.openxmlformats.org/drawingml/2006/main" name="574TGp_natural_light_ani">
  <a:themeElements>
    <a:clrScheme name="Default Design 3">
      <a:dk1>
        <a:srgbClr val="808080"/>
      </a:dk1>
      <a:lt1>
        <a:srgbClr val="DDE89A"/>
      </a:lt1>
      <a:dk2>
        <a:srgbClr val="329A2A"/>
      </a:dk2>
      <a:lt2>
        <a:srgbClr val="185E25"/>
      </a:lt2>
      <a:accent1>
        <a:srgbClr val="80CB35"/>
      </a:accent1>
      <a:accent2>
        <a:srgbClr val="518CD3"/>
      </a:accent2>
      <a:accent3>
        <a:srgbClr val="ADCAAC"/>
      </a:accent3>
      <a:accent4>
        <a:srgbClr val="BDC683"/>
      </a:accent4>
      <a:accent5>
        <a:srgbClr val="C0E2AE"/>
      </a:accent5>
      <a:accent6>
        <a:srgbClr val="497EBF"/>
      </a:accent6>
      <a:hlink>
        <a:srgbClr val="E15D7C"/>
      </a:hlink>
      <a:folHlink>
        <a:srgbClr val="DB915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808080"/>
        </a:dk1>
        <a:lt1>
          <a:srgbClr val="EADCC0"/>
        </a:lt1>
        <a:dk2>
          <a:srgbClr val="F97407"/>
        </a:dk2>
        <a:lt2>
          <a:srgbClr val="E65D00"/>
        </a:lt2>
        <a:accent1>
          <a:srgbClr val="FBCF2D"/>
        </a:accent1>
        <a:accent2>
          <a:srgbClr val="5C8CDA"/>
        </a:accent2>
        <a:accent3>
          <a:srgbClr val="FBBCAA"/>
        </a:accent3>
        <a:accent4>
          <a:srgbClr val="C8BCA4"/>
        </a:accent4>
        <a:accent5>
          <a:srgbClr val="FDE4AD"/>
        </a:accent5>
        <a:accent6>
          <a:srgbClr val="537EC5"/>
        </a:accent6>
        <a:hlink>
          <a:srgbClr val="87D242"/>
        </a:hlink>
        <a:folHlink>
          <a:srgbClr val="DA64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8080"/>
        </a:dk1>
        <a:lt1>
          <a:srgbClr val="9BD3E5"/>
        </a:lt1>
        <a:dk2>
          <a:srgbClr val="357DA9"/>
        </a:dk2>
        <a:lt2>
          <a:srgbClr val="101C56"/>
        </a:lt2>
        <a:accent1>
          <a:srgbClr val="58BECC"/>
        </a:accent1>
        <a:accent2>
          <a:srgbClr val="8A5BDF"/>
        </a:accent2>
        <a:accent3>
          <a:srgbClr val="AEBFD1"/>
        </a:accent3>
        <a:accent4>
          <a:srgbClr val="84B4C3"/>
        </a:accent4>
        <a:accent5>
          <a:srgbClr val="B4DBE2"/>
        </a:accent5>
        <a:accent6>
          <a:srgbClr val="7D52CA"/>
        </a:accent6>
        <a:hlink>
          <a:srgbClr val="6ECC4C"/>
        </a:hlink>
        <a:folHlink>
          <a:srgbClr val="DD693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808080"/>
        </a:dk1>
        <a:lt1>
          <a:srgbClr val="DDE89A"/>
        </a:lt1>
        <a:dk2>
          <a:srgbClr val="329A2A"/>
        </a:dk2>
        <a:lt2>
          <a:srgbClr val="185E25"/>
        </a:lt2>
        <a:accent1>
          <a:srgbClr val="80CB35"/>
        </a:accent1>
        <a:accent2>
          <a:srgbClr val="518CD3"/>
        </a:accent2>
        <a:accent3>
          <a:srgbClr val="ADCAAC"/>
        </a:accent3>
        <a:accent4>
          <a:srgbClr val="BDC683"/>
        </a:accent4>
        <a:accent5>
          <a:srgbClr val="C0E2AE"/>
        </a:accent5>
        <a:accent6>
          <a:srgbClr val="497EBF"/>
        </a:accent6>
        <a:hlink>
          <a:srgbClr val="E15D7C"/>
        </a:hlink>
        <a:folHlink>
          <a:srgbClr val="DB915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574TGp_natural_light_ani</Template>
  <TotalTime>2324</TotalTime>
  <Words>1359</Words>
  <Application>Microsoft Office PowerPoint</Application>
  <PresentationFormat>Widescreen</PresentationFormat>
  <Paragraphs>132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Arial Black</vt:lpstr>
      <vt:lpstr>Calibri</vt:lpstr>
      <vt:lpstr>Times New Roman</vt:lpstr>
      <vt:lpstr>574TGp_natural_light_ani</vt:lpstr>
      <vt:lpstr>PowerPoint Presentation</vt:lpstr>
      <vt:lpstr>PowerPoint Presentation</vt:lpstr>
      <vt:lpstr>PowerPoint Presentation</vt:lpstr>
      <vt:lpstr>PowerPoint Presentation</vt:lpstr>
      <vt:lpstr>I.  Thành tựu của công nghệ enzyme</vt:lpstr>
      <vt:lpstr>I.  Thành tựu của công nghệ enzyme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Sergey</dc:creator>
  <cp:lastModifiedBy>PTC</cp:lastModifiedBy>
  <cp:revision>151</cp:revision>
  <dcterms:created xsi:type="dcterms:W3CDTF">2012-08-15T16:28:56Z</dcterms:created>
  <dcterms:modified xsi:type="dcterms:W3CDTF">2026-01-07T01:31:03Z</dcterms:modified>
</cp:coreProperties>
</file>