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 id="2147483697" r:id="rId2"/>
    <p:sldMasterId id="2147483721" r:id="rId3"/>
    <p:sldMasterId id="2147483745" r:id="rId4"/>
    <p:sldMasterId id="2147483831" r:id="rId5"/>
  </p:sldMasterIdLst>
  <p:notesMasterIdLst>
    <p:notesMasterId r:id="rId20"/>
  </p:notesMasterIdLst>
  <p:sldIdLst>
    <p:sldId id="8734" r:id="rId6"/>
    <p:sldId id="8755" r:id="rId7"/>
    <p:sldId id="8773" r:id="rId8"/>
    <p:sldId id="360" r:id="rId9"/>
    <p:sldId id="8774" r:id="rId10"/>
    <p:sldId id="8776" r:id="rId11"/>
    <p:sldId id="8782" r:id="rId12"/>
    <p:sldId id="8783" r:id="rId13"/>
    <p:sldId id="8777" r:id="rId14"/>
    <p:sldId id="8778" r:id="rId15"/>
    <p:sldId id="8784" r:id="rId16"/>
    <p:sldId id="8785" r:id="rId17"/>
    <p:sldId id="763" r:id="rId18"/>
    <p:sldId id="374" r:id="rId19"/>
  </p:sldIdLst>
  <p:sldSz cx="12192000" cy="6858000"/>
  <p:notesSz cx="6858000" cy="9144000"/>
  <p:embeddedFontLst>
    <p:embeddedFont>
      <p:font typeface="等线" panose="02010600030101010101" pitchFamily="2" charset="-122"/>
      <p:regular r:id="rId21"/>
      <p:bold r:id="rId22"/>
    </p:embeddedFont>
    <p:embeddedFont>
      <p:font typeface="等线 Light" panose="02010600030101010101" pitchFamily="2" charset="-122"/>
      <p:regular r:id="rId23"/>
    </p:embeddedFont>
    <p:embeddedFont>
      <p:font typeface="#9Slide03 SFU Futura_03" panose="020B0604020202020204" charset="0"/>
      <p:regular r:id="rId24"/>
    </p:embeddedFont>
    <p:embeddedFont>
      <p:font typeface="#9Slide03 SFU Futura_12" panose="020B0604020202020204" charset="0"/>
      <p:regular r:id="rId25"/>
    </p:embeddedFont>
    <p:embeddedFont>
      <p:font typeface="#9Slide07 IcielBaliho Script" panose="020B0604020202020204" charset="0"/>
      <p:regular r:id="rId26"/>
    </p:embeddedFont>
    <p:embeddedFont>
      <p:font typeface="#9Slide07 IcielBC Cubano Normal" panose="020B0604020202020204" charset="0"/>
      <p:regular r:id="rId27"/>
    </p:embeddedFont>
    <p:embeddedFont>
      <p:font typeface="#9Slide07 IcielKoni" panose="020B0604020202020204" charset="0"/>
      <p:bold r:id="rId28"/>
    </p:embeddedFon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BDEF82-26E6-4025-988D-6A27F1FA8C5D}">
          <p14:sldIdLst>
            <p14:sldId id="8734"/>
            <p14:sldId id="8755"/>
            <p14:sldId id="8773"/>
            <p14:sldId id="360"/>
            <p14:sldId id="8774"/>
            <p14:sldId id="8776"/>
            <p14:sldId id="8782"/>
            <p14:sldId id="8783"/>
            <p14:sldId id="8777"/>
            <p14:sldId id="8778"/>
            <p14:sldId id="8784"/>
            <p14:sldId id="8785"/>
            <p14:sldId id="763"/>
            <p14:sldId id="374"/>
          </p14:sldIdLst>
        </p14:section>
        <p14:section name="https://youtu.be/NkC9AiJf" id="{6B6B8245-6583-4189-B881-2DEACE44CAC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6600"/>
    <a:srgbClr val="0B0029"/>
    <a:srgbClr val="ED7D31"/>
    <a:srgbClr val="3399FF"/>
    <a:srgbClr val="FFCCFF"/>
    <a:srgbClr val="CCFF99"/>
    <a:srgbClr val="00FF00"/>
    <a:srgbClr val="A3E1C8"/>
    <a:srgbClr val="319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94" autoAdjust="0"/>
    <p:restoredTop sz="85778" autoAdjust="0"/>
  </p:normalViewPr>
  <p:slideViewPr>
    <p:cSldViewPr snapToGrid="0">
      <p:cViewPr varScale="1">
        <p:scale>
          <a:sx n="62" d="100"/>
          <a:sy n="62" d="100"/>
        </p:scale>
        <p:origin x="118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77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903AB-B0D4-49DB-BAAA-9F25F3955F34}" type="datetimeFigureOut">
              <a:rPr lang="en-US" smtClean="0"/>
              <a:t>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vi-VN" dirty="0"/>
              <a:t>âbc</a:t>
            </a:r>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a:t>
            </a:r>
            <a:r>
              <a:rPr lang="vi-VN" dirty="0"/>
              <a:t>abc</a:t>
            </a:r>
            <a:r>
              <a:rPr lang="en-US" dirty="0" err="1"/>
              <a:t>evel</a:t>
            </a:r>
            <a:endParaRPr lang="en-US" dirty="0"/>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981C0-5A8B-4BE8-9EB2-61E3B63C7902}" type="slidenum">
              <a:rPr lang="en-US" smtClean="0"/>
              <a:t>‹#›</a:t>
            </a:fld>
            <a:endParaRPr lang="en-US"/>
          </a:p>
        </p:txBody>
      </p:sp>
    </p:spTree>
    <p:extLst>
      <p:ext uri="{BB962C8B-B14F-4D97-AF65-F5344CB8AC3E}">
        <p14:creationId xmlns:p14="http://schemas.microsoft.com/office/powerpoint/2010/main" val="1015875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0206DDF-AE00-4CD8-8D6D-94D9CAB5356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2939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981C0-5A8B-4BE8-9EB2-61E3B63C7902}" type="slidenum">
              <a:rPr lang="en-US" smtClean="0"/>
              <a:t>2</a:t>
            </a:fld>
            <a:endParaRPr lang="en-US"/>
          </a:p>
        </p:txBody>
      </p:sp>
    </p:spTree>
    <p:extLst>
      <p:ext uri="{BB962C8B-B14F-4D97-AF65-F5344CB8AC3E}">
        <p14:creationId xmlns:p14="http://schemas.microsoft.com/office/powerpoint/2010/main" val="49995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981C0-5A8B-4BE8-9EB2-61E3B63C7902}" type="slidenum">
              <a:rPr lang="en-US" smtClean="0"/>
              <a:t>3</a:t>
            </a:fld>
            <a:endParaRPr lang="en-US"/>
          </a:p>
        </p:txBody>
      </p:sp>
    </p:spTree>
    <p:extLst>
      <p:ext uri="{BB962C8B-B14F-4D97-AF65-F5344CB8AC3E}">
        <p14:creationId xmlns:p14="http://schemas.microsoft.com/office/powerpoint/2010/main" val="2899334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4980D-C52C-4C1D-8CEC-0336DDAF8B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9649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981C0-5A8B-4BE8-9EB2-61E3B63C7902}" type="slidenum">
              <a:rPr lang="en-US" smtClean="0"/>
              <a:t>5</a:t>
            </a:fld>
            <a:endParaRPr lang="en-US"/>
          </a:p>
        </p:txBody>
      </p:sp>
    </p:spTree>
    <p:extLst>
      <p:ext uri="{BB962C8B-B14F-4D97-AF65-F5344CB8AC3E}">
        <p14:creationId xmlns:p14="http://schemas.microsoft.com/office/powerpoint/2010/main" val="324801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981C0-5A8B-4BE8-9EB2-61E3B63C79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18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981C0-5A8B-4BE8-9EB2-61E3B63C79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940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981C0-5A8B-4BE8-9EB2-61E3B63C79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009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981C0-5A8B-4BE8-9EB2-61E3B63C79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87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992262203"/>
      </p:ext>
    </p:extLst>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984884501"/>
      </p:ext>
    </p:extLst>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596953656"/>
      </p:ext>
    </p:extLst>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85F8F2-21C3-4FC9-9DEF-5AEB9DC9B51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9F75418-27D9-4329-84BF-36D36F259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0DB0C7-6CC2-4468-A9D8-642FAB284677}"/>
              </a:ext>
            </a:extLst>
          </p:cNvPr>
          <p:cNvSpPr>
            <a:spLocks noGrp="1"/>
          </p:cNvSpPr>
          <p:nvPr>
            <p:ph type="dt" sz="half" idx="10"/>
          </p:nvPr>
        </p:nvSpPr>
        <p:spPr/>
        <p:txBody>
          <a:bodyPr/>
          <a:lstStyle/>
          <a:p>
            <a:fld id="{A96120BE-4DA2-46C8-8ADF-1DD4BB2CA092}" type="datetimeFigureOut">
              <a:rPr lang="zh-CN" altLang="en-US" smtClean="0"/>
              <a:t>2026/1/4</a:t>
            </a:fld>
            <a:endParaRPr lang="zh-CN" altLang="en-US"/>
          </a:p>
        </p:txBody>
      </p:sp>
      <p:sp>
        <p:nvSpPr>
          <p:cNvPr id="5" name="页脚占位符 4">
            <a:extLst>
              <a:ext uri="{FF2B5EF4-FFF2-40B4-BE49-F238E27FC236}">
                <a16:creationId xmlns:a16="http://schemas.microsoft.com/office/drawing/2014/main" id="{3D4A3678-8EE4-46CA-BB58-FDEBD37FDD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7C6AF6-84DD-43D1-B693-AD5B8D5B17B3}"/>
              </a:ext>
            </a:extLst>
          </p:cNvPr>
          <p:cNvSpPr>
            <a:spLocks noGrp="1"/>
          </p:cNvSpPr>
          <p:nvPr>
            <p:ph type="sldNum" sz="quarter" idx="12"/>
          </p:nvPr>
        </p:nvSpPr>
        <p:spPr/>
        <p:txBody>
          <a:bodyPr/>
          <a:lstStyle/>
          <a:p>
            <a:fld id="{2FA42DB6-AFB0-4DBE-8BCC-637726EC3DDB}" type="slidenum">
              <a:rPr lang="zh-CN" altLang="en-US" smtClean="0"/>
              <a:t>‹#›</a:t>
            </a:fld>
            <a:endParaRPr lang="zh-CN" altLang="en-US"/>
          </a:p>
        </p:txBody>
      </p:sp>
    </p:spTree>
    <p:extLst>
      <p:ext uri="{BB962C8B-B14F-4D97-AF65-F5344CB8AC3E}">
        <p14:creationId xmlns:p14="http://schemas.microsoft.com/office/powerpoint/2010/main" val="2336519099"/>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6D8D51-CCA7-4DD2-8444-3DFEEEBC085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BDB1860-A79D-4180-95BC-C8E9E3B248D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8AA118-155B-4BFA-B0F8-4B097D9B256E}"/>
              </a:ext>
            </a:extLst>
          </p:cNvPr>
          <p:cNvSpPr>
            <a:spLocks noGrp="1"/>
          </p:cNvSpPr>
          <p:nvPr>
            <p:ph type="dt" sz="half" idx="10"/>
          </p:nvPr>
        </p:nvSpPr>
        <p:spPr/>
        <p:txBody>
          <a:bodyPr/>
          <a:lstStyle/>
          <a:p>
            <a:fld id="{A96120BE-4DA2-46C8-8ADF-1DD4BB2CA092}" type="datetimeFigureOut">
              <a:rPr lang="zh-CN" altLang="en-US" smtClean="0"/>
              <a:t>2026/1/4</a:t>
            </a:fld>
            <a:endParaRPr lang="zh-CN" altLang="en-US"/>
          </a:p>
        </p:txBody>
      </p:sp>
      <p:sp>
        <p:nvSpPr>
          <p:cNvPr id="5" name="页脚占位符 4">
            <a:extLst>
              <a:ext uri="{FF2B5EF4-FFF2-40B4-BE49-F238E27FC236}">
                <a16:creationId xmlns:a16="http://schemas.microsoft.com/office/drawing/2014/main" id="{C70D9F0E-2BC2-40F4-9D24-28518B731D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CDAA54-1113-4164-A85C-9D3D7DF93281}"/>
              </a:ext>
            </a:extLst>
          </p:cNvPr>
          <p:cNvSpPr>
            <a:spLocks noGrp="1"/>
          </p:cNvSpPr>
          <p:nvPr>
            <p:ph type="sldNum" sz="quarter" idx="12"/>
          </p:nvPr>
        </p:nvSpPr>
        <p:spPr/>
        <p:txBody>
          <a:bodyPr/>
          <a:lstStyle/>
          <a:p>
            <a:fld id="{2FA42DB6-AFB0-4DBE-8BCC-637726EC3DDB}" type="slidenum">
              <a:rPr lang="zh-CN" altLang="en-US" smtClean="0"/>
              <a:t>‹#›</a:t>
            </a:fld>
            <a:endParaRPr lang="zh-CN" altLang="en-US"/>
          </a:p>
        </p:txBody>
      </p:sp>
    </p:spTree>
    <p:extLst>
      <p:ext uri="{BB962C8B-B14F-4D97-AF65-F5344CB8AC3E}">
        <p14:creationId xmlns:p14="http://schemas.microsoft.com/office/powerpoint/2010/main" val="1218853147"/>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679ABB-37A6-445B-9BDE-92C4CBF940C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68B6203-C0CF-46D2-AB91-4F285D902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ECB5D33-7A04-4564-997E-D839F8901FC7}"/>
              </a:ext>
            </a:extLst>
          </p:cNvPr>
          <p:cNvSpPr>
            <a:spLocks noGrp="1"/>
          </p:cNvSpPr>
          <p:nvPr>
            <p:ph type="dt" sz="half" idx="10"/>
          </p:nvPr>
        </p:nvSpPr>
        <p:spPr/>
        <p:txBody>
          <a:bodyPr/>
          <a:lstStyle/>
          <a:p>
            <a:fld id="{A96120BE-4DA2-46C8-8ADF-1DD4BB2CA092}" type="datetimeFigureOut">
              <a:rPr lang="zh-CN" altLang="en-US" smtClean="0"/>
              <a:t>2026/1/4</a:t>
            </a:fld>
            <a:endParaRPr lang="zh-CN" altLang="en-US"/>
          </a:p>
        </p:txBody>
      </p:sp>
      <p:sp>
        <p:nvSpPr>
          <p:cNvPr id="5" name="页脚占位符 4">
            <a:extLst>
              <a:ext uri="{FF2B5EF4-FFF2-40B4-BE49-F238E27FC236}">
                <a16:creationId xmlns:a16="http://schemas.microsoft.com/office/drawing/2014/main" id="{D31FBBF3-2ED1-43AE-BFB4-1D55BA9BDA2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E6E910-C1C3-4278-889E-188A7D8E4D65}"/>
              </a:ext>
            </a:extLst>
          </p:cNvPr>
          <p:cNvSpPr>
            <a:spLocks noGrp="1"/>
          </p:cNvSpPr>
          <p:nvPr>
            <p:ph type="sldNum" sz="quarter" idx="12"/>
          </p:nvPr>
        </p:nvSpPr>
        <p:spPr/>
        <p:txBody>
          <a:bodyPr/>
          <a:lstStyle/>
          <a:p>
            <a:fld id="{2FA42DB6-AFB0-4DBE-8BCC-637726EC3DDB}" type="slidenum">
              <a:rPr lang="zh-CN" altLang="en-US" smtClean="0"/>
              <a:t>‹#›</a:t>
            </a:fld>
            <a:endParaRPr lang="zh-CN" altLang="en-US"/>
          </a:p>
        </p:txBody>
      </p:sp>
    </p:spTree>
    <p:extLst>
      <p:ext uri="{BB962C8B-B14F-4D97-AF65-F5344CB8AC3E}">
        <p14:creationId xmlns:p14="http://schemas.microsoft.com/office/powerpoint/2010/main" val="1689935153"/>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CEE940-EA21-451B-BDC4-60EACE3C1ED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3A92C9-C4A3-481B-85A9-6C78D64C1CA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7435F50-AA58-4971-853D-6B5859EBE11B}"/>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8101E25-CA86-44E9-8183-1C677F5E57F6}"/>
              </a:ext>
            </a:extLst>
          </p:cNvPr>
          <p:cNvSpPr>
            <a:spLocks noGrp="1"/>
          </p:cNvSpPr>
          <p:nvPr>
            <p:ph type="dt" sz="half" idx="10"/>
          </p:nvPr>
        </p:nvSpPr>
        <p:spPr/>
        <p:txBody>
          <a:bodyPr/>
          <a:lstStyle/>
          <a:p>
            <a:fld id="{A96120BE-4DA2-46C8-8ADF-1DD4BB2CA092}" type="datetimeFigureOut">
              <a:rPr lang="zh-CN" altLang="en-US" smtClean="0"/>
              <a:t>2026/1/4</a:t>
            </a:fld>
            <a:endParaRPr lang="zh-CN" altLang="en-US"/>
          </a:p>
        </p:txBody>
      </p:sp>
      <p:sp>
        <p:nvSpPr>
          <p:cNvPr id="6" name="页脚占位符 5">
            <a:extLst>
              <a:ext uri="{FF2B5EF4-FFF2-40B4-BE49-F238E27FC236}">
                <a16:creationId xmlns:a16="http://schemas.microsoft.com/office/drawing/2014/main" id="{2212E292-1745-4A2E-931B-B0DCA982BC7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52CA1F-C0F4-4810-B04F-5E464C653939}"/>
              </a:ext>
            </a:extLst>
          </p:cNvPr>
          <p:cNvSpPr>
            <a:spLocks noGrp="1"/>
          </p:cNvSpPr>
          <p:nvPr>
            <p:ph type="sldNum" sz="quarter" idx="12"/>
          </p:nvPr>
        </p:nvSpPr>
        <p:spPr/>
        <p:txBody>
          <a:bodyPr/>
          <a:lstStyle/>
          <a:p>
            <a:fld id="{2FA42DB6-AFB0-4DBE-8BCC-637726EC3DDB}" type="slidenum">
              <a:rPr lang="zh-CN" altLang="en-US" smtClean="0"/>
              <a:t>‹#›</a:t>
            </a:fld>
            <a:endParaRPr lang="zh-CN" altLang="en-US"/>
          </a:p>
        </p:txBody>
      </p:sp>
    </p:spTree>
    <p:extLst>
      <p:ext uri="{BB962C8B-B14F-4D97-AF65-F5344CB8AC3E}">
        <p14:creationId xmlns:p14="http://schemas.microsoft.com/office/powerpoint/2010/main" val="3962702232"/>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89259F-3670-4C68-8493-4EE4AECE57C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69AB43-53F9-4C9C-9A6F-66294379B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5E3154D-E68B-4A6B-97B9-564ACC63AB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912E8BD-C31D-4A8A-9060-8AF604B26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A98DBCB-34CF-40C4-89B2-C7E7A10083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D81B1EA-2C88-44F3-BF66-BD101A5D2CEB}"/>
              </a:ext>
            </a:extLst>
          </p:cNvPr>
          <p:cNvSpPr>
            <a:spLocks noGrp="1"/>
          </p:cNvSpPr>
          <p:nvPr>
            <p:ph type="dt" sz="half" idx="10"/>
          </p:nvPr>
        </p:nvSpPr>
        <p:spPr/>
        <p:txBody>
          <a:bodyPr/>
          <a:lstStyle/>
          <a:p>
            <a:fld id="{A96120BE-4DA2-46C8-8ADF-1DD4BB2CA092}" type="datetimeFigureOut">
              <a:rPr lang="zh-CN" altLang="en-US" smtClean="0"/>
              <a:t>2026/1/4</a:t>
            </a:fld>
            <a:endParaRPr lang="zh-CN" altLang="en-US"/>
          </a:p>
        </p:txBody>
      </p:sp>
      <p:sp>
        <p:nvSpPr>
          <p:cNvPr id="8" name="页脚占位符 7">
            <a:extLst>
              <a:ext uri="{FF2B5EF4-FFF2-40B4-BE49-F238E27FC236}">
                <a16:creationId xmlns:a16="http://schemas.microsoft.com/office/drawing/2014/main" id="{F2F697FA-21F6-41CF-A337-E16DCDE3378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4C335E7-A92C-4F30-ABDA-DF00BF85C18F}"/>
              </a:ext>
            </a:extLst>
          </p:cNvPr>
          <p:cNvSpPr>
            <a:spLocks noGrp="1"/>
          </p:cNvSpPr>
          <p:nvPr>
            <p:ph type="sldNum" sz="quarter" idx="12"/>
          </p:nvPr>
        </p:nvSpPr>
        <p:spPr/>
        <p:txBody>
          <a:bodyPr/>
          <a:lstStyle/>
          <a:p>
            <a:fld id="{2FA42DB6-AFB0-4DBE-8BCC-637726EC3DDB}" type="slidenum">
              <a:rPr lang="zh-CN" altLang="en-US" smtClean="0"/>
              <a:t>‹#›</a:t>
            </a:fld>
            <a:endParaRPr lang="zh-CN" altLang="en-US"/>
          </a:p>
        </p:txBody>
      </p:sp>
    </p:spTree>
    <p:extLst>
      <p:ext uri="{BB962C8B-B14F-4D97-AF65-F5344CB8AC3E}">
        <p14:creationId xmlns:p14="http://schemas.microsoft.com/office/powerpoint/2010/main" val="3225179118"/>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AD37DF-F580-41FC-A2C8-F2294D3C86C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6039F7A-09AA-4C41-80CC-28888F1AB1E5}"/>
              </a:ext>
            </a:extLst>
          </p:cNvPr>
          <p:cNvSpPr>
            <a:spLocks noGrp="1"/>
          </p:cNvSpPr>
          <p:nvPr>
            <p:ph type="dt" sz="half" idx="10"/>
          </p:nvPr>
        </p:nvSpPr>
        <p:spPr/>
        <p:txBody>
          <a:bodyPr/>
          <a:lstStyle/>
          <a:p>
            <a:fld id="{A96120BE-4DA2-46C8-8ADF-1DD4BB2CA092}" type="datetimeFigureOut">
              <a:rPr lang="zh-CN" altLang="en-US" smtClean="0"/>
              <a:t>2026/1/4</a:t>
            </a:fld>
            <a:endParaRPr lang="zh-CN" altLang="en-US"/>
          </a:p>
        </p:txBody>
      </p:sp>
      <p:sp>
        <p:nvSpPr>
          <p:cNvPr id="4" name="页脚占位符 3">
            <a:extLst>
              <a:ext uri="{FF2B5EF4-FFF2-40B4-BE49-F238E27FC236}">
                <a16:creationId xmlns:a16="http://schemas.microsoft.com/office/drawing/2014/main" id="{423BC0C7-349B-4644-9C99-FF75E6CCE46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FBD816F-5AC7-428E-AA08-0DC64F00C55F}"/>
              </a:ext>
            </a:extLst>
          </p:cNvPr>
          <p:cNvSpPr>
            <a:spLocks noGrp="1"/>
          </p:cNvSpPr>
          <p:nvPr>
            <p:ph type="sldNum" sz="quarter" idx="12"/>
          </p:nvPr>
        </p:nvSpPr>
        <p:spPr/>
        <p:txBody>
          <a:bodyPr/>
          <a:lstStyle/>
          <a:p>
            <a:fld id="{2FA42DB6-AFB0-4DBE-8BCC-637726EC3DDB}" type="slidenum">
              <a:rPr lang="zh-CN" altLang="en-US" smtClean="0"/>
              <a:t>‹#›</a:t>
            </a:fld>
            <a:endParaRPr lang="zh-CN" altLang="en-US"/>
          </a:p>
        </p:txBody>
      </p:sp>
    </p:spTree>
    <p:extLst>
      <p:ext uri="{BB962C8B-B14F-4D97-AF65-F5344CB8AC3E}">
        <p14:creationId xmlns:p14="http://schemas.microsoft.com/office/powerpoint/2010/main" val="3566711657"/>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1B847C7-AB61-4F9A-A7DD-AF6416B11EEB}"/>
              </a:ext>
            </a:extLst>
          </p:cNvPr>
          <p:cNvSpPr>
            <a:spLocks noGrp="1"/>
          </p:cNvSpPr>
          <p:nvPr>
            <p:ph type="dt" sz="half" idx="10"/>
          </p:nvPr>
        </p:nvSpPr>
        <p:spPr/>
        <p:txBody>
          <a:bodyPr/>
          <a:lstStyle/>
          <a:p>
            <a:fld id="{A96120BE-4DA2-46C8-8ADF-1DD4BB2CA092}" type="datetimeFigureOut">
              <a:rPr lang="zh-CN" altLang="en-US" smtClean="0"/>
              <a:t>2026/1/4</a:t>
            </a:fld>
            <a:endParaRPr lang="zh-CN" altLang="en-US"/>
          </a:p>
        </p:txBody>
      </p:sp>
      <p:sp>
        <p:nvSpPr>
          <p:cNvPr id="3" name="页脚占位符 2">
            <a:extLst>
              <a:ext uri="{FF2B5EF4-FFF2-40B4-BE49-F238E27FC236}">
                <a16:creationId xmlns:a16="http://schemas.microsoft.com/office/drawing/2014/main" id="{8D82E7D5-E618-47FC-BBB9-F79983C57E4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BB320DB-386B-43E0-9697-678930AD7889}"/>
              </a:ext>
            </a:extLst>
          </p:cNvPr>
          <p:cNvSpPr>
            <a:spLocks noGrp="1"/>
          </p:cNvSpPr>
          <p:nvPr>
            <p:ph type="sldNum" sz="quarter" idx="12"/>
          </p:nvPr>
        </p:nvSpPr>
        <p:spPr/>
        <p:txBody>
          <a:bodyPr/>
          <a:lstStyle/>
          <a:p>
            <a:fld id="{2FA42DB6-AFB0-4DBE-8BCC-637726EC3DDB}" type="slidenum">
              <a:rPr lang="zh-CN" altLang="en-US" smtClean="0"/>
              <a:t>‹#›</a:t>
            </a:fld>
            <a:endParaRPr lang="zh-CN" altLang="en-US"/>
          </a:p>
        </p:txBody>
      </p:sp>
    </p:spTree>
    <p:extLst>
      <p:ext uri="{BB962C8B-B14F-4D97-AF65-F5344CB8AC3E}">
        <p14:creationId xmlns:p14="http://schemas.microsoft.com/office/powerpoint/2010/main" val="398785830"/>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10964C-4AC6-43D4-BEBE-F03EAEA0FD7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F23EF69-3344-4DBE-8AE6-10D1D4136B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5C60908-FE96-4C43-BCE7-1E3298663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01EA9F0-3BA4-4C74-91A0-FD5CB7A756B2}"/>
              </a:ext>
            </a:extLst>
          </p:cNvPr>
          <p:cNvSpPr>
            <a:spLocks noGrp="1"/>
          </p:cNvSpPr>
          <p:nvPr>
            <p:ph type="dt" sz="half" idx="10"/>
          </p:nvPr>
        </p:nvSpPr>
        <p:spPr/>
        <p:txBody>
          <a:bodyPr/>
          <a:lstStyle/>
          <a:p>
            <a:fld id="{A96120BE-4DA2-46C8-8ADF-1DD4BB2CA092}" type="datetimeFigureOut">
              <a:rPr lang="zh-CN" altLang="en-US" smtClean="0"/>
              <a:t>2026/1/4</a:t>
            </a:fld>
            <a:endParaRPr lang="zh-CN" altLang="en-US"/>
          </a:p>
        </p:txBody>
      </p:sp>
      <p:sp>
        <p:nvSpPr>
          <p:cNvPr id="6" name="页脚占位符 5">
            <a:extLst>
              <a:ext uri="{FF2B5EF4-FFF2-40B4-BE49-F238E27FC236}">
                <a16:creationId xmlns:a16="http://schemas.microsoft.com/office/drawing/2014/main" id="{E13257B3-68D1-428C-AEFC-3F35A4E7294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CADE9ED-807D-4CCF-9376-A6C0DD2CA0C0}"/>
              </a:ext>
            </a:extLst>
          </p:cNvPr>
          <p:cNvSpPr>
            <a:spLocks noGrp="1"/>
          </p:cNvSpPr>
          <p:nvPr>
            <p:ph type="sldNum" sz="quarter" idx="12"/>
          </p:nvPr>
        </p:nvSpPr>
        <p:spPr/>
        <p:txBody>
          <a:bodyPr/>
          <a:lstStyle/>
          <a:p>
            <a:fld id="{2FA42DB6-AFB0-4DBE-8BCC-637726EC3DDB}" type="slidenum">
              <a:rPr lang="zh-CN" altLang="en-US" smtClean="0"/>
              <a:t>‹#›</a:t>
            </a:fld>
            <a:endParaRPr lang="zh-CN" altLang="en-US"/>
          </a:p>
        </p:txBody>
      </p:sp>
    </p:spTree>
    <p:extLst>
      <p:ext uri="{BB962C8B-B14F-4D97-AF65-F5344CB8AC3E}">
        <p14:creationId xmlns:p14="http://schemas.microsoft.com/office/powerpoint/2010/main" val="2108137259"/>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908534716"/>
      </p:ext>
    </p:extLst>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4FBD25-AD52-430C-90DF-1F41D116CB9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33B3332-2B96-47F5-9381-756A2A45F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7050F77-7924-4A2D-A7C2-FF2520E81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598578C-FD2A-4C70-955C-0781B3610F52}"/>
              </a:ext>
            </a:extLst>
          </p:cNvPr>
          <p:cNvSpPr>
            <a:spLocks noGrp="1"/>
          </p:cNvSpPr>
          <p:nvPr>
            <p:ph type="dt" sz="half" idx="10"/>
          </p:nvPr>
        </p:nvSpPr>
        <p:spPr/>
        <p:txBody>
          <a:bodyPr/>
          <a:lstStyle/>
          <a:p>
            <a:fld id="{A96120BE-4DA2-46C8-8ADF-1DD4BB2CA092}" type="datetimeFigureOut">
              <a:rPr lang="zh-CN" altLang="en-US" smtClean="0"/>
              <a:t>2026/1/4</a:t>
            </a:fld>
            <a:endParaRPr lang="zh-CN" altLang="en-US"/>
          </a:p>
        </p:txBody>
      </p:sp>
      <p:sp>
        <p:nvSpPr>
          <p:cNvPr id="6" name="页脚占位符 5">
            <a:extLst>
              <a:ext uri="{FF2B5EF4-FFF2-40B4-BE49-F238E27FC236}">
                <a16:creationId xmlns:a16="http://schemas.microsoft.com/office/drawing/2014/main" id="{AEE3EA88-0BF1-4580-9796-642E4DF71E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A627636-AB45-4F18-9514-ADCDEB9E1249}"/>
              </a:ext>
            </a:extLst>
          </p:cNvPr>
          <p:cNvSpPr>
            <a:spLocks noGrp="1"/>
          </p:cNvSpPr>
          <p:nvPr>
            <p:ph type="sldNum" sz="quarter" idx="12"/>
          </p:nvPr>
        </p:nvSpPr>
        <p:spPr/>
        <p:txBody>
          <a:bodyPr/>
          <a:lstStyle/>
          <a:p>
            <a:fld id="{2FA42DB6-AFB0-4DBE-8BCC-637726EC3DDB}" type="slidenum">
              <a:rPr lang="zh-CN" altLang="en-US" smtClean="0"/>
              <a:t>‹#›</a:t>
            </a:fld>
            <a:endParaRPr lang="zh-CN" altLang="en-US"/>
          </a:p>
        </p:txBody>
      </p:sp>
    </p:spTree>
    <p:extLst>
      <p:ext uri="{BB962C8B-B14F-4D97-AF65-F5344CB8AC3E}">
        <p14:creationId xmlns:p14="http://schemas.microsoft.com/office/powerpoint/2010/main" val="1347120888"/>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55A464-0A7D-40DB-83D1-D5A59C12949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42780B3-801F-4D32-80A8-42FEE353914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A518DE-C952-4B1B-B314-6FBF957E3617}"/>
              </a:ext>
            </a:extLst>
          </p:cNvPr>
          <p:cNvSpPr>
            <a:spLocks noGrp="1"/>
          </p:cNvSpPr>
          <p:nvPr>
            <p:ph type="dt" sz="half" idx="10"/>
          </p:nvPr>
        </p:nvSpPr>
        <p:spPr/>
        <p:txBody>
          <a:bodyPr/>
          <a:lstStyle/>
          <a:p>
            <a:fld id="{A96120BE-4DA2-46C8-8ADF-1DD4BB2CA092}" type="datetimeFigureOut">
              <a:rPr lang="zh-CN" altLang="en-US" smtClean="0"/>
              <a:t>2026/1/4</a:t>
            </a:fld>
            <a:endParaRPr lang="zh-CN" altLang="en-US"/>
          </a:p>
        </p:txBody>
      </p:sp>
      <p:sp>
        <p:nvSpPr>
          <p:cNvPr id="5" name="页脚占位符 4">
            <a:extLst>
              <a:ext uri="{FF2B5EF4-FFF2-40B4-BE49-F238E27FC236}">
                <a16:creationId xmlns:a16="http://schemas.microsoft.com/office/drawing/2014/main" id="{286BD639-58C4-4591-8080-917131D7B4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9ECBF7C-0117-4FE6-817D-5DD98700BDD9}"/>
              </a:ext>
            </a:extLst>
          </p:cNvPr>
          <p:cNvSpPr>
            <a:spLocks noGrp="1"/>
          </p:cNvSpPr>
          <p:nvPr>
            <p:ph type="sldNum" sz="quarter" idx="12"/>
          </p:nvPr>
        </p:nvSpPr>
        <p:spPr/>
        <p:txBody>
          <a:bodyPr/>
          <a:lstStyle/>
          <a:p>
            <a:fld id="{2FA42DB6-AFB0-4DBE-8BCC-637726EC3DDB}" type="slidenum">
              <a:rPr lang="zh-CN" altLang="en-US" smtClean="0"/>
              <a:t>‹#›</a:t>
            </a:fld>
            <a:endParaRPr lang="zh-CN" altLang="en-US"/>
          </a:p>
        </p:txBody>
      </p:sp>
    </p:spTree>
    <p:extLst>
      <p:ext uri="{BB962C8B-B14F-4D97-AF65-F5344CB8AC3E}">
        <p14:creationId xmlns:p14="http://schemas.microsoft.com/office/powerpoint/2010/main" val="3092087438"/>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FCCD901-838C-4587-A1C1-E69937716AB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EF121C9-9294-4165-A64F-B69EC9B9E2C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46E7FD8-4E6A-435B-9844-59A263C1674D}"/>
              </a:ext>
            </a:extLst>
          </p:cNvPr>
          <p:cNvSpPr>
            <a:spLocks noGrp="1"/>
          </p:cNvSpPr>
          <p:nvPr>
            <p:ph type="dt" sz="half" idx="10"/>
          </p:nvPr>
        </p:nvSpPr>
        <p:spPr/>
        <p:txBody>
          <a:bodyPr/>
          <a:lstStyle/>
          <a:p>
            <a:fld id="{A96120BE-4DA2-46C8-8ADF-1DD4BB2CA092}" type="datetimeFigureOut">
              <a:rPr lang="zh-CN" altLang="en-US" smtClean="0"/>
              <a:t>2026/1/4</a:t>
            </a:fld>
            <a:endParaRPr lang="zh-CN" altLang="en-US"/>
          </a:p>
        </p:txBody>
      </p:sp>
      <p:sp>
        <p:nvSpPr>
          <p:cNvPr id="5" name="页脚占位符 4">
            <a:extLst>
              <a:ext uri="{FF2B5EF4-FFF2-40B4-BE49-F238E27FC236}">
                <a16:creationId xmlns:a16="http://schemas.microsoft.com/office/drawing/2014/main" id="{9E01D519-A32D-4B2E-9A12-0E470DE63B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9FB838-03F5-4D7D-A971-AB08C93EA1FA}"/>
              </a:ext>
            </a:extLst>
          </p:cNvPr>
          <p:cNvSpPr>
            <a:spLocks noGrp="1"/>
          </p:cNvSpPr>
          <p:nvPr>
            <p:ph type="sldNum" sz="quarter" idx="12"/>
          </p:nvPr>
        </p:nvSpPr>
        <p:spPr/>
        <p:txBody>
          <a:bodyPr/>
          <a:lstStyle/>
          <a:p>
            <a:fld id="{2FA42DB6-AFB0-4DBE-8BCC-637726EC3DDB}" type="slidenum">
              <a:rPr lang="zh-CN" altLang="en-US" smtClean="0"/>
              <a:t>‹#›</a:t>
            </a:fld>
            <a:endParaRPr lang="zh-CN" altLang="en-US"/>
          </a:p>
        </p:txBody>
      </p:sp>
    </p:spTree>
    <p:extLst>
      <p:ext uri="{BB962C8B-B14F-4D97-AF65-F5344CB8AC3E}">
        <p14:creationId xmlns:p14="http://schemas.microsoft.com/office/powerpoint/2010/main" val="3236904100"/>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D157-518B-44CA-94AB-8D16D1EA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C320C-AA0B-4800-9B92-1C826FFA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BAE35-4AF4-4519-A968-806D9E59725D}"/>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5" name="Footer Placeholder 4">
            <a:extLst>
              <a:ext uri="{FF2B5EF4-FFF2-40B4-BE49-F238E27FC236}">
                <a16:creationId xmlns:a16="http://schemas.microsoft.com/office/drawing/2014/main" id="{2A10F181-54CC-4240-97D6-B8AC6C8C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DA0BF-1124-4995-8D7D-2D3557D2D66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127393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F40A-1DAE-43F8-BA32-CAF91858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5CD23-2796-433C-80EA-65C75667C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BF9D9-3D85-4F50-B482-2799AAE5FFCA}"/>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5" name="Footer Placeholder 4">
            <a:extLst>
              <a:ext uri="{FF2B5EF4-FFF2-40B4-BE49-F238E27FC236}">
                <a16:creationId xmlns:a16="http://schemas.microsoft.com/office/drawing/2014/main" id="{683DC3AB-397B-4A12-846A-453D1C82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C9440-768E-49EC-BF2B-83838A4814C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304002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92BE-C4E6-4517-8DA0-E56FDDD5E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B670C-8AF1-44FA-8660-783E4B27C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3A1BC-566C-4269-B685-26C4AC62851E}"/>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5" name="Footer Placeholder 4">
            <a:extLst>
              <a:ext uri="{FF2B5EF4-FFF2-40B4-BE49-F238E27FC236}">
                <a16:creationId xmlns:a16="http://schemas.microsoft.com/office/drawing/2014/main" id="{DE4DFB6B-BB99-4E36-AC48-2CC7B8F1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7AF69-81E7-402B-B436-1C70A767C080}"/>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8585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82DE-10B1-4082-875D-2BBD734E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BE3BE-E398-4A2B-B8C3-B79F853BC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29FC3-CB4B-41BF-B155-2677B425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F8F2B-E362-45E2-B396-CFC8EB4F74E4}"/>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6" name="Footer Placeholder 5">
            <a:extLst>
              <a:ext uri="{FF2B5EF4-FFF2-40B4-BE49-F238E27FC236}">
                <a16:creationId xmlns:a16="http://schemas.microsoft.com/office/drawing/2014/main" id="{381FE8E6-1D28-4799-92E2-538B00F9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C9735-2415-4A35-97B0-3B7D3FAD0C6C}"/>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19774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C968-1569-471A-A09E-26BBEF817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3683D-C799-4EE5-9D42-9362D9C5D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86C35-7E50-41B8-863C-6DA7D7FE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D0A66-B78E-4F40-95DF-1FA0D49D7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BC4FF-08E2-4837-B335-529AE2AB3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EBED0-D2D7-4417-B306-837209F710AD}"/>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8" name="Footer Placeholder 7">
            <a:extLst>
              <a:ext uri="{FF2B5EF4-FFF2-40B4-BE49-F238E27FC236}">
                <a16:creationId xmlns:a16="http://schemas.microsoft.com/office/drawing/2014/main" id="{65762310-7F3A-4E80-96D9-40C377BE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36530-96DF-41DC-A31C-770B8D04A593}"/>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39977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D278-D095-4D41-8E72-19B52F12E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D0591-0175-4144-9CB8-C26C7CBBC4DA}"/>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4" name="Footer Placeholder 3">
            <a:extLst>
              <a:ext uri="{FF2B5EF4-FFF2-40B4-BE49-F238E27FC236}">
                <a16:creationId xmlns:a16="http://schemas.microsoft.com/office/drawing/2014/main" id="{3B2C68B6-2E68-4513-8731-C3093623C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5A993-7865-4559-A295-FDE044356B58}"/>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317653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11306-E80E-441B-B8D0-DE38E9DEE4A3}"/>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3" name="Footer Placeholder 2">
            <a:extLst>
              <a:ext uri="{FF2B5EF4-FFF2-40B4-BE49-F238E27FC236}">
                <a16:creationId xmlns:a16="http://schemas.microsoft.com/office/drawing/2014/main" id="{3323B839-D2DB-4DCF-9B12-F91126C1C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D39CA-01E1-4C12-899B-8FEE58386841}"/>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95827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382201050"/>
      </p:ext>
    </p:extLst>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6C7-768F-47C9-B89D-8E2346397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624F3-B141-4011-9FD3-E51C98771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2BA4C-CA5B-4219-9622-93558AAE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DB210-35C4-4084-BFF3-9038B00CCA7D}"/>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6" name="Footer Placeholder 5">
            <a:extLst>
              <a:ext uri="{FF2B5EF4-FFF2-40B4-BE49-F238E27FC236}">
                <a16:creationId xmlns:a16="http://schemas.microsoft.com/office/drawing/2014/main" id="{5EF15426-6DF9-4213-A601-D7B9EF81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52964-011A-4664-A30A-DAA6F125712A}"/>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566386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CE8E-A834-4B5F-AE0D-4EC0F9426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B4759-2AEC-4339-B329-F735180A9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1613B-4BB2-488D-8A73-7F75CEADA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31A0F-212A-4FDB-9B0E-F87E996D82AD}"/>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6" name="Footer Placeholder 5">
            <a:extLst>
              <a:ext uri="{FF2B5EF4-FFF2-40B4-BE49-F238E27FC236}">
                <a16:creationId xmlns:a16="http://schemas.microsoft.com/office/drawing/2014/main" id="{F0841533-1595-48A7-93AE-5298BC62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F93AC-F598-4691-9A54-B4F1D5AAE962}"/>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590770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7C11-9EAD-42A0-A8BE-85D346FF4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5EFF9-EE96-4C19-B03C-FE9A28668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2234C-D72C-46F3-A2D6-20475363484F}"/>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5" name="Footer Placeholder 4">
            <a:extLst>
              <a:ext uri="{FF2B5EF4-FFF2-40B4-BE49-F238E27FC236}">
                <a16:creationId xmlns:a16="http://schemas.microsoft.com/office/drawing/2014/main" id="{32340F49-9C6F-44DB-8AF5-39731B3D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E9F29-BF6A-4E0D-A817-D387F093CC6F}"/>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964262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9E335-9E86-406E-88CF-229C4284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DF44-7807-42C3-B45C-39B1AB516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1474C-DCAD-411B-AF4D-0CBD9EB5A636}"/>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5" name="Footer Placeholder 4">
            <a:extLst>
              <a:ext uri="{FF2B5EF4-FFF2-40B4-BE49-F238E27FC236}">
                <a16:creationId xmlns:a16="http://schemas.microsoft.com/office/drawing/2014/main" id="{AAA44AC9-BFDD-4681-902E-24E5DD8F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734CA-8B43-4BB6-9744-C92F5CB04307}"/>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785738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D157-518B-44CA-94AB-8D16D1EA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C320C-AA0B-4800-9B92-1C826FFA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BAE35-4AF4-4519-A968-806D9E59725D}"/>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5" name="Footer Placeholder 4">
            <a:extLst>
              <a:ext uri="{FF2B5EF4-FFF2-40B4-BE49-F238E27FC236}">
                <a16:creationId xmlns:a16="http://schemas.microsoft.com/office/drawing/2014/main" id="{2A10F181-54CC-4240-97D6-B8AC6C8C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DA0BF-1124-4995-8D7D-2D3557D2D66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081093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F40A-1DAE-43F8-BA32-CAF91858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5CD23-2796-433C-80EA-65C75667C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BF9D9-3D85-4F50-B482-2799AAE5FFCA}"/>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5" name="Footer Placeholder 4">
            <a:extLst>
              <a:ext uri="{FF2B5EF4-FFF2-40B4-BE49-F238E27FC236}">
                <a16:creationId xmlns:a16="http://schemas.microsoft.com/office/drawing/2014/main" id="{683DC3AB-397B-4A12-846A-453D1C82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C9440-768E-49EC-BF2B-83838A4814C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269016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92BE-C4E6-4517-8DA0-E56FDDD5E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B670C-8AF1-44FA-8660-783E4B27C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3A1BC-566C-4269-B685-26C4AC62851E}"/>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5" name="Footer Placeholder 4">
            <a:extLst>
              <a:ext uri="{FF2B5EF4-FFF2-40B4-BE49-F238E27FC236}">
                <a16:creationId xmlns:a16="http://schemas.microsoft.com/office/drawing/2014/main" id="{DE4DFB6B-BB99-4E36-AC48-2CC7B8F1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7AF69-81E7-402B-B436-1C70A767C080}"/>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395481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82DE-10B1-4082-875D-2BBD734E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BE3BE-E398-4A2B-B8C3-B79F853BC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29FC3-CB4B-41BF-B155-2677B425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F8F2B-E362-45E2-B396-CFC8EB4F74E4}"/>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6" name="Footer Placeholder 5">
            <a:extLst>
              <a:ext uri="{FF2B5EF4-FFF2-40B4-BE49-F238E27FC236}">
                <a16:creationId xmlns:a16="http://schemas.microsoft.com/office/drawing/2014/main" id="{381FE8E6-1D28-4799-92E2-538B00F9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C9735-2415-4A35-97B0-3B7D3FAD0C6C}"/>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7854878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C968-1569-471A-A09E-26BBEF817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3683D-C799-4EE5-9D42-9362D9C5D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86C35-7E50-41B8-863C-6DA7D7FE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D0A66-B78E-4F40-95DF-1FA0D49D7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BC4FF-08E2-4837-B335-529AE2AB3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EBED0-D2D7-4417-B306-837209F710AD}"/>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8" name="Footer Placeholder 7">
            <a:extLst>
              <a:ext uri="{FF2B5EF4-FFF2-40B4-BE49-F238E27FC236}">
                <a16:creationId xmlns:a16="http://schemas.microsoft.com/office/drawing/2014/main" id="{65762310-7F3A-4E80-96D9-40C377BE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36530-96DF-41DC-A31C-770B8D04A593}"/>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929921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D278-D095-4D41-8E72-19B52F12E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D0591-0175-4144-9CB8-C26C7CBBC4DA}"/>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4" name="Footer Placeholder 3">
            <a:extLst>
              <a:ext uri="{FF2B5EF4-FFF2-40B4-BE49-F238E27FC236}">
                <a16:creationId xmlns:a16="http://schemas.microsoft.com/office/drawing/2014/main" id="{3B2C68B6-2E68-4513-8731-C3093623C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5A993-7865-4559-A295-FDE044356B58}"/>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97943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2026/1/4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309337858"/>
      </p:ext>
    </p:extLst>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11306-E80E-441B-B8D0-DE38E9DEE4A3}"/>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3" name="Footer Placeholder 2">
            <a:extLst>
              <a:ext uri="{FF2B5EF4-FFF2-40B4-BE49-F238E27FC236}">
                <a16:creationId xmlns:a16="http://schemas.microsoft.com/office/drawing/2014/main" id="{3323B839-D2DB-4DCF-9B12-F91126C1C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D39CA-01E1-4C12-899B-8FEE58386841}"/>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903095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6C7-768F-47C9-B89D-8E2346397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624F3-B141-4011-9FD3-E51C98771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2BA4C-CA5B-4219-9622-93558AAE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DB210-35C4-4084-BFF3-9038B00CCA7D}"/>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6" name="Footer Placeholder 5">
            <a:extLst>
              <a:ext uri="{FF2B5EF4-FFF2-40B4-BE49-F238E27FC236}">
                <a16:creationId xmlns:a16="http://schemas.microsoft.com/office/drawing/2014/main" id="{5EF15426-6DF9-4213-A601-D7B9EF81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52964-011A-4664-A30A-DAA6F125712A}"/>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053281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CE8E-A834-4B5F-AE0D-4EC0F9426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B4759-2AEC-4339-B329-F735180A9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1613B-4BB2-488D-8A73-7F75CEADA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31A0F-212A-4FDB-9B0E-F87E996D82AD}"/>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6" name="Footer Placeholder 5">
            <a:extLst>
              <a:ext uri="{FF2B5EF4-FFF2-40B4-BE49-F238E27FC236}">
                <a16:creationId xmlns:a16="http://schemas.microsoft.com/office/drawing/2014/main" id="{F0841533-1595-48A7-93AE-5298BC62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F93AC-F598-4691-9A54-B4F1D5AAE962}"/>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832137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7C11-9EAD-42A0-A8BE-85D346FF4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5EFF9-EE96-4C19-B03C-FE9A28668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2234C-D72C-46F3-A2D6-20475363484F}"/>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5" name="Footer Placeholder 4">
            <a:extLst>
              <a:ext uri="{FF2B5EF4-FFF2-40B4-BE49-F238E27FC236}">
                <a16:creationId xmlns:a16="http://schemas.microsoft.com/office/drawing/2014/main" id="{32340F49-9C6F-44DB-8AF5-39731B3D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E9F29-BF6A-4E0D-A817-D387F093CC6F}"/>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762340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9E335-9E86-406E-88CF-229C4284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DF44-7807-42C3-B45C-39B1AB516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1474C-DCAD-411B-AF4D-0CBD9EB5A636}"/>
              </a:ext>
            </a:extLst>
          </p:cNvPr>
          <p:cNvSpPr>
            <a:spLocks noGrp="1"/>
          </p:cNvSpPr>
          <p:nvPr>
            <p:ph type="dt" sz="half" idx="10"/>
          </p:nvPr>
        </p:nvSpPr>
        <p:spPr/>
        <p:txBody>
          <a:bodyPr/>
          <a:lstStyle/>
          <a:p>
            <a:fld id="{19D6E806-824E-41C9-8D3A-2E5D3B8BCB4A}" type="datetimeFigureOut">
              <a:rPr lang="en-US" smtClean="0"/>
              <a:t>1/4/2026</a:t>
            </a:fld>
            <a:endParaRPr lang="en-US"/>
          </a:p>
        </p:txBody>
      </p:sp>
      <p:sp>
        <p:nvSpPr>
          <p:cNvPr id="5" name="Footer Placeholder 4">
            <a:extLst>
              <a:ext uri="{FF2B5EF4-FFF2-40B4-BE49-F238E27FC236}">
                <a16:creationId xmlns:a16="http://schemas.microsoft.com/office/drawing/2014/main" id="{AAA44AC9-BFDD-4681-902E-24E5DD8F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734CA-8B43-4BB6-9744-C92F5CB04307}"/>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93971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CF3985-F218-5658-4EE6-F5A90D76719A}"/>
              </a:ext>
            </a:extLst>
          </p:cNvPr>
          <p:cNvSpPr/>
          <p:nvPr/>
        </p:nvSpPr>
        <p:spPr>
          <a:xfrm>
            <a:off x="15999321" y="4846638"/>
            <a:ext cx="254033"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Rectangle 4">
            <a:extLst>
              <a:ext uri="{FF2B5EF4-FFF2-40B4-BE49-F238E27FC236}">
                <a16:creationId xmlns:a16="http://schemas.microsoft.com/office/drawing/2014/main" id="{D84ADC01-CFA0-87D9-B046-EB190CADDF3F}"/>
              </a:ext>
            </a:extLst>
          </p:cNvPr>
          <p:cNvSpPr/>
          <p:nvPr/>
        </p:nvSpPr>
        <p:spPr>
          <a:xfrm>
            <a:off x="15999321" y="0"/>
            <a:ext cx="254033"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ctrTitle"/>
          </p:nvPr>
        </p:nvSpPr>
        <p:spPr>
          <a:xfrm>
            <a:off x="812696" y="228603"/>
            <a:ext cx="13815801"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12695" y="4800600"/>
            <a:ext cx="12190414"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F27AFF7C-6E54-14D5-DD35-A65337DCB0D0}"/>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03E680D9-AAEF-001D-C443-F4D9B41AF2D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54C08AA-0580-518F-2E37-3C3209D2593C}"/>
              </a:ext>
            </a:extLst>
          </p:cNvPr>
          <p:cNvSpPr>
            <a:spLocks noGrp="1"/>
          </p:cNvSpPr>
          <p:nvPr>
            <p:ph type="sldNum" sz="quarter" idx="12"/>
          </p:nvPr>
        </p:nvSpPr>
        <p:spPr/>
        <p:txBody>
          <a:bodyPr/>
          <a:lstStyle>
            <a:lvl1pPr>
              <a:defRPr>
                <a:solidFill>
                  <a:schemeClr val="tx1"/>
                </a:solidFill>
              </a:defRPr>
            </a:lvl1pPr>
          </a:lstStyle>
          <a:p>
            <a:pPr>
              <a:defRPr/>
            </a:pPr>
            <a:fld id="{C31EB52A-D024-424F-AB25-75782818800E}" type="slidenum">
              <a:rPr lang="en-US" altLang="vi-VN"/>
              <a:pPr>
                <a:defRPr/>
              </a:pPr>
              <a:t>‹#›</a:t>
            </a:fld>
            <a:endParaRPr lang="en-US" altLang="vi-VN"/>
          </a:p>
        </p:txBody>
      </p:sp>
    </p:spTree>
    <p:extLst>
      <p:ext uri="{BB962C8B-B14F-4D97-AF65-F5344CB8AC3E}">
        <p14:creationId xmlns:p14="http://schemas.microsoft.com/office/powerpoint/2010/main" val="3466811247"/>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1A9FBB-4418-C4A2-9C71-B433714AEC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07B542B-151F-837A-25CA-4693DE4C6D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A845F5-8B5B-5654-48A5-5CE0E0A63216}"/>
              </a:ext>
            </a:extLst>
          </p:cNvPr>
          <p:cNvSpPr>
            <a:spLocks noGrp="1"/>
          </p:cNvSpPr>
          <p:nvPr>
            <p:ph type="sldNum" sz="quarter" idx="12"/>
          </p:nvPr>
        </p:nvSpPr>
        <p:spPr/>
        <p:txBody>
          <a:bodyPr/>
          <a:lstStyle>
            <a:lvl1pPr>
              <a:defRPr/>
            </a:lvl1pPr>
          </a:lstStyle>
          <a:p>
            <a:pPr>
              <a:defRPr/>
            </a:pPr>
            <a:fld id="{01D97DF4-834C-429D-8473-0264794D5626}" type="slidenum">
              <a:rPr lang="en-US" altLang="vi-VN"/>
              <a:pPr>
                <a:defRPr/>
              </a:pPr>
              <a:t>‹#›</a:t>
            </a:fld>
            <a:endParaRPr lang="en-US" altLang="vi-VN"/>
          </a:p>
        </p:txBody>
      </p:sp>
    </p:spTree>
    <p:extLst>
      <p:ext uri="{BB962C8B-B14F-4D97-AF65-F5344CB8AC3E}">
        <p14:creationId xmlns:p14="http://schemas.microsoft.com/office/powerpoint/2010/main" val="690034451"/>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96" y="1447803"/>
            <a:ext cx="13815801"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12696" y="228601"/>
            <a:ext cx="13815801"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DAF4A-BA69-D1B8-56A7-48259876241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69F11-C106-CEDA-361D-3552D5720C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3661F1-1308-D45A-57BC-5CC3007E1B7D}"/>
              </a:ext>
            </a:extLst>
          </p:cNvPr>
          <p:cNvSpPr>
            <a:spLocks noGrp="1"/>
          </p:cNvSpPr>
          <p:nvPr>
            <p:ph type="sldNum" sz="quarter" idx="12"/>
          </p:nvPr>
        </p:nvSpPr>
        <p:spPr/>
        <p:txBody>
          <a:bodyPr/>
          <a:lstStyle>
            <a:lvl1pPr>
              <a:defRPr/>
            </a:lvl1pPr>
          </a:lstStyle>
          <a:p>
            <a:pPr>
              <a:defRPr/>
            </a:pPr>
            <a:fld id="{C3B5880A-EC02-4673-AE16-9F2F824A3F4D}" type="slidenum">
              <a:rPr lang="en-US" altLang="vi-VN"/>
              <a:pPr>
                <a:defRPr/>
              </a:pPr>
              <a:t>‹#›</a:t>
            </a:fld>
            <a:endParaRPr lang="en-US" altLang="vi-VN"/>
          </a:p>
        </p:txBody>
      </p:sp>
    </p:spTree>
    <p:extLst>
      <p:ext uri="{BB962C8B-B14F-4D97-AF65-F5344CB8AC3E}">
        <p14:creationId xmlns:p14="http://schemas.microsoft.com/office/powerpoint/2010/main" val="2025438088"/>
      </p:ext>
    </p:extLst>
  </p:cSld>
  <p:clrMapOvr>
    <a:masterClrMapping/>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98611" y="1574800"/>
            <a:ext cx="58513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047996" y="1574800"/>
            <a:ext cx="58513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B254DE7-145D-B7C3-3F3C-806FC909BC8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92FDBF5-AA5C-FDD3-3651-CC48D4AF2F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85F5325-E56B-79E8-E96C-EC3B8E0A6E57}"/>
              </a:ext>
            </a:extLst>
          </p:cNvPr>
          <p:cNvSpPr>
            <a:spLocks noGrp="1"/>
          </p:cNvSpPr>
          <p:nvPr>
            <p:ph type="sldNum" sz="quarter" idx="12"/>
          </p:nvPr>
        </p:nvSpPr>
        <p:spPr/>
        <p:txBody>
          <a:bodyPr/>
          <a:lstStyle>
            <a:lvl1pPr>
              <a:defRPr/>
            </a:lvl1pPr>
          </a:lstStyle>
          <a:p>
            <a:pPr>
              <a:defRPr/>
            </a:pPr>
            <a:fld id="{33F60FC5-9E8D-4E77-BECA-C67608D212ED}" type="slidenum">
              <a:rPr lang="en-US" altLang="vi-VN"/>
              <a:pPr>
                <a:defRPr/>
              </a:pPr>
              <a:t>‹#›</a:t>
            </a:fld>
            <a:endParaRPr lang="en-US" altLang="vi-VN"/>
          </a:p>
        </p:txBody>
      </p:sp>
    </p:spTree>
    <p:extLst>
      <p:ext uri="{BB962C8B-B14F-4D97-AF65-F5344CB8AC3E}">
        <p14:creationId xmlns:p14="http://schemas.microsoft.com/office/powerpoint/2010/main" val="1910959233"/>
      </p:ext>
    </p:extLst>
  </p:cSld>
  <p:clrMapOvr>
    <a:masterClrMapping/>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893192" y="1572768"/>
            <a:ext cx="5851399"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893192" y="2259366"/>
            <a:ext cx="5851399"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053415" y="1572768"/>
            <a:ext cx="5851399"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9053415" y="2259366"/>
            <a:ext cx="5851399"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8C895E2-2168-0267-81DE-A4FD9D15BE6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9CA75C7-BAE0-F057-9C10-075E7E2A835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DBB1991-5821-6069-8748-6E7F031F4F71}"/>
              </a:ext>
            </a:extLst>
          </p:cNvPr>
          <p:cNvSpPr>
            <a:spLocks noGrp="1"/>
          </p:cNvSpPr>
          <p:nvPr>
            <p:ph type="sldNum" sz="quarter" idx="12"/>
          </p:nvPr>
        </p:nvSpPr>
        <p:spPr/>
        <p:txBody>
          <a:bodyPr/>
          <a:lstStyle>
            <a:lvl1pPr>
              <a:defRPr/>
            </a:lvl1pPr>
          </a:lstStyle>
          <a:p>
            <a:pPr>
              <a:defRPr/>
            </a:pPr>
            <a:fld id="{8C0C237D-1D08-4282-B43F-4D257043CECA}" type="slidenum">
              <a:rPr lang="en-US" altLang="vi-VN"/>
              <a:pPr>
                <a:defRPr/>
              </a:pPr>
              <a:t>‹#›</a:t>
            </a:fld>
            <a:endParaRPr lang="en-US" altLang="vi-VN"/>
          </a:p>
        </p:txBody>
      </p:sp>
    </p:spTree>
    <p:extLst>
      <p:ext uri="{BB962C8B-B14F-4D97-AF65-F5344CB8AC3E}">
        <p14:creationId xmlns:p14="http://schemas.microsoft.com/office/powerpoint/2010/main" val="3873711260"/>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2026/1/4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219522527"/>
      </p:ext>
    </p:extLst>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8429940-82B4-C16D-8B09-D59D0151430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DD9851D2-310C-A0C8-896C-B2E863952FF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DFBA76B-1053-8A32-40C0-43E0482FAE03}"/>
              </a:ext>
            </a:extLst>
          </p:cNvPr>
          <p:cNvSpPr>
            <a:spLocks noGrp="1"/>
          </p:cNvSpPr>
          <p:nvPr>
            <p:ph type="sldNum" sz="quarter" idx="12"/>
          </p:nvPr>
        </p:nvSpPr>
        <p:spPr/>
        <p:txBody>
          <a:bodyPr/>
          <a:lstStyle>
            <a:lvl1pPr>
              <a:defRPr/>
            </a:lvl1pPr>
          </a:lstStyle>
          <a:p>
            <a:pPr>
              <a:defRPr/>
            </a:pPr>
            <a:fld id="{40930DE6-53E2-4842-9502-34D60BDBFAED}" type="slidenum">
              <a:rPr lang="en-US" altLang="vi-VN"/>
              <a:pPr>
                <a:defRPr/>
              </a:pPr>
              <a:t>‹#›</a:t>
            </a:fld>
            <a:endParaRPr lang="en-US" altLang="vi-VN"/>
          </a:p>
        </p:txBody>
      </p:sp>
    </p:spTree>
    <p:extLst>
      <p:ext uri="{BB962C8B-B14F-4D97-AF65-F5344CB8AC3E}">
        <p14:creationId xmlns:p14="http://schemas.microsoft.com/office/powerpoint/2010/main" val="1895557991"/>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C2F1ABD-F143-588C-B7A1-AAC9545C96C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0940481-2AF3-A4CF-60C3-D10B47A6A0D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E4A13E-1EF0-64D2-1B4D-6F31A417E849}"/>
              </a:ext>
            </a:extLst>
          </p:cNvPr>
          <p:cNvSpPr>
            <a:spLocks noGrp="1"/>
          </p:cNvSpPr>
          <p:nvPr>
            <p:ph type="sldNum" sz="quarter" idx="12"/>
          </p:nvPr>
        </p:nvSpPr>
        <p:spPr/>
        <p:txBody>
          <a:bodyPr/>
          <a:lstStyle>
            <a:lvl1pPr>
              <a:defRPr/>
            </a:lvl1pPr>
          </a:lstStyle>
          <a:p>
            <a:pPr>
              <a:defRPr/>
            </a:pPr>
            <a:fld id="{42B354F2-CE16-420A-96AB-D02D6524B3F0}" type="slidenum">
              <a:rPr lang="en-US" altLang="vi-VN"/>
              <a:pPr>
                <a:defRPr/>
              </a:pPr>
              <a:t>‹#›</a:t>
            </a:fld>
            <a:endParaRPr lang="en-US" altLang="vi-VN"/>
          </a:p>
        </p:txBody>
      </p:sp>
    </p:spTree>
    <p:extLst>
      <p:ext uri="{BB962C8B-B14F-4D97-AF65-F5344CB8AC3E}">
        <p14:creationId xmlns:p14="http://schemas.microsoft.com/office/powerpoint/2010/main" val="162325696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4819" y="1600200"/>
            <a:ext cx="9086372"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695" y="1600200"/>
            <a:ext cx="5347416"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B5BAB62C-8E1E-0B09-5571-4EEC4F2FC8C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3F557C3-BC54-756B-B030-FD18425C67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A84664-390D-4282-A9E0-500728F542E7}"/>
              </a:ext>
            </a:extLst>
          </p:cNvPr>
          <p:cNvSpPr>
            <a:spLocks noGrp="1"/>
          </p:cNvSpPr>
          <p:nvPr>
            <p:ph type="sldNum" sz="quarter" idx="12"/>
          </p:nvPr>
        </p:nvSpPr>
        <p:spPr/>
        <p:txBody>
          <a:bodyPr/>
          <a:lstStyle>
            <a:lvl1pPr>
              <a:defRPr/>
            </a:lvl1pPr>
          </a:lstStyle>
          <a:p>
            <a:pPr>
              <a:defRPr/>
            </a:pPr>
            <a:fld id="{5AE3C01A-EDBD-4289-92A4-EB991BF6B037}" type="slidenum">
              <a:rPr lang="en-US" altLang="vi-VN"/>
              <a:pPr>
                <a:defRPr/>
              </a:pPr>
              <a:t>‹#›</a:t>
            </a:fld>
            <a:endParaRPr lang="en-US" altLang="vi-VN"/>
          </a:p>
        </p:txBody>
      </p:sp>
    </p:spTree>
    <p:extLst>
      <p:ext uri="{BB962C8B-B14F-4D97-AF65-F5344CB8AC3E}">
        <p14:creationId xmlns:p14="http://schemas.microsoft.com/office/powerpoint/2010/main" val="3945897445"/>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9AC611-83FB-8CAD-B587-14CD4B98746B}"/>
              </a:ext>
            </a:extLst>
          </p:cNvPr>
          <p:cNvSpPr/>
          <p:nvPr/>
        </p:nvSpPr>
        <p:spPr>
          <a:xfrm>
            <a:off x="15999321" y="4846638"/>
            <a:ext cx="254033"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Rectangle 5">
            <a:extLst>
              <a:ext uri="{FF2B5EF4-FFF2-40B4-BE49-F238E27FC236}">
                <a16:creationId xmlns:a16="http://schemas.microsoft.com/office/drawing/2014/main" id="{D34C83FD-F234-C09F-E54A-7DF12D61BEF6}"/>
              </a:ext>
            </a:extLst>
          </p:cNvPr>
          <p:cNvSpPr/>
          <p:nvPr/>
        </p:nvSpPr>
        <p:spPr>
          <a:xfrm>
            <a:off x="15999321" y="0"/>
            <a:ext cx="254033"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3" name="Picture Placeholder 2"/>
          <p:cNvSpPr>
            <a:spLocks noGrp="1"/>
          </p:cNvSpPr>
          <p:nvPr>
            <p:ph type="pic" idx="1"/>
          </p:nvPr>
        </p:nvSpPr>
        <p:spPr>
          <a:xfrm>
            <a:off x="0" y="0"/>
            <a:ext cx="15999476"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12696" y="5715000"/>
            <a:ext cx="14493047"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812696" y="4953000"/>
            <a:ext cx="14493047" cy="762000"/>
          </a:xfrm>
        </p:spPr>
        <p:txBody>
          <a:bodyPr anchor="t"/>
          <a:lstStyle>
            <a:lvl1pPr>
              <a:defRPr sz="3200"/>
            </a:lvl1pPr>
          </a:lstStyle>
          <a:p>
            <a:r>
              <a:rPr lang="en-US"/>
              <a:t>Click to edit Master title style</a:t>
            </a:r>
            <a:endParaRPr lang="en-US" dirty="0"/>
          </a:p>
        </p:txBody>
      </p:sp>
      <p:sp>
        <p:nvSpPr>
          <p:cNvPr id="7" name="Date Placeholder 4">
            <a:extLst>
              <a:ext uri="{FF2B5EF4-FFF2-40B4-BE49-F238E27FC236}">
                <a16:creationId xmlns:a16="http://schemas.microsoft.com/office/drawing/2014/main" id="{AB3A3AFD-5CB1-A53B-106C-B6BA56016590}"/>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64DA7DB1-C88D-4EB1-72CB-B82B7559D3A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172A797-5E4D-481A-14F2-2243429596F8}"/>
              </a:ext>
            </a:extLst>
          </p:cNvPr>
          <p:cNvSpPr>
            <a:spLocks noGrp="1"/>
          </p:cNvSpPr>
          <p:nvPr>
            <p:ph type="sldNum" sz="quarter" idx="12"/>
          </p:nvPr>
        </p:nvSpPr>
        <p:spPr/>
        <p:txBody>
          <a:bodyPr/>
          <a:lstStyle>
            <a:lvl1pPr>
              <a:defRPr>
                <a:solidFill>
                  <a:schemeClr val="tx1"/>
                </a:solidFill>
              </a:defRPr>
            </a:lvl1pPr>
          </a:lstStyle>
          <a:p>
            <a:pPr>
              <a:defRPr/>
            </a:pPr>
            <a:fld id="{C4D013BB-860F-478B-8447-EE6EB3A91DEE}" type="slidenum">
              <a:rPr lang="en-US" altLang="vi-VN"/>
              <a:pPr>
                <a:defRPr/>
              </a:pPr>
              <a:t>‹#›</a:t>
            </a:fld>
            <a:endParaRPr lang="en-US" altLang="vi-VN"/>
          </a:p>
        </p:txBody>
      </p:sp>
    </p:spTree>
    <p:extLst>
      <p:ext uri="{BB962C8B-B14F-4D97-AF65-F5344CB8AC3E}">
        <p14:creationId xmlns:p14="http://schemas.microsoft.com/office/powerpoint/2010/main" val="1845005359"/>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F4CB5-7464-F252-1BA4-B02EB15FA65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8191688-A469-FEAA-A8EA-ABA3D4ECBF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E4FBD6-E65D-FC0A-57EE-2354BEA36047}"/>
              </a:ext>
            </a:extLst>
          </p:cNvPr>
          <p:cNvSpPr>
            <a:spLocks noGrp="1"/>
          </p:cNvSpPr>
          <p:nvPr>
            <p:ph type="sldNum" sz="quarter" idx="12"/>
          </p:nvPr>
        </p:nvSpPr>
        <p:spPr/>
        <p:txBody>
          <a:bodyPr/>
          <a:lstStyle>
            <a:lvl1pPr>
              <a:defRPr/>
            </a:lvl1pPr>
          </a:lstStyle>
          <a:p>
            <a:pPr>
              <a:defRPr/>
            </a:pPr>
            <a:fld id="{F1D1407D-5C02-4237-80E1-BBFD430DE38B}" type="slidenum">
              <a:rPr lang="en-US" altLang="vi-VN"/>
              <a:pPr>
                <a:defRPr/>
              </a:pPr>
              <a:t>‹#›</a:t>
            </a:fld>
            <a:endParaRPr lang="en-US" altLang="vi-VN"/>
          </a:p>
        </p:txBody>
      </p:sp>
    </p:spTree>
    <p:extLst>
      <p:ext uri="{BB962C8B-B14F-4D97-AF65-F5344CB8AC3E}">
        <p14:creationId xmlns:p14="http://schemas.microsoft.com/office/powerpoint/2010/main" val="3849308910"/>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4066" y="274641"/>
            <a:ext cx="365712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696" y="274641"/>
            <a:ext cx="107004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9D01F-CB10-CE6C-FC1F-85346DA6519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F0E0A43-E8CB-AFE9-187F-3A4D0CB237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FAEB11-B08F-EA01-A1AB-CEF6E0B328B3}"/>
              </a:ext>
            </a:extLst>
          </p:cNvPr>
          <p:cNvSpPr>
            <a:spLocks noGrp="1"/>
          </p:cNvSpPr>
          <p:nvPr>
            <p:ph type="sldNum" sz="quarter" idx="12"/>
          </p:nvPr>
        </p:nvSpPr>
        <p:spPr/>
        <p:txBody>
          <a:bodyPr/>
          <a:lstStyle>
            <a:lvl1pPr>
              <a:defRPr/>
            </a:lvl1pPr>
          </a:lstStyle>
          <a:p>
            <a:pPr>
              <a:defRPr/>
            </a:pPr>
            <a:fld id="{8AB20261-FD7C-44CA-9E13-8672B6FEB9F1}" type="slidenum">
              <a:rPr lang="en-US" altLang="vi-VN"/>
              <a:pPr>
                <a:defRPr/>
              </a:pPr>
              <a:t>‹#›</a:t>
            </a:fld>
            <a:endParaRPr lang="en-US" altLang="vi-VN"/>
          </a:p>
        </p:txBody>
      </p:sp>
    </p:spTree>
    <p:extLst>
      <p:ext uri="{BB962C8B-B14F-4D97-AF65-F5344CB8AC3E}">
        <p14:creationId xmlns:p14="http://schemas.microsoft.com/office/powerpoint/2010/main" val="1167700086"/>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2" y="284163"/>
            <a:ext cx="8978900" cy="944562"/>
          </a:xfrm>
        </p:spPr>
        <p:txBody>
          <a:bodyPr/>
          <a:lstStyle/>
          <a:p>
            <a:r>
              <a:rPr lang="en-US"/>
              <a:t>Click to edit Master title style</a:t>
            </a:r>
          </a:p>
        </p:txBody>
      </p:sp>
      <p:sp>
        <p:nvSpPr>
          <p:cNvPr id="3" name="Text Placeholder 2"/>
          <p:cNvSpPr>
            <a:spLocks noGrp="1"/>
          </p:cNvSpPr>
          <p:nvPr>
            <p:ph type="body" sz="half" idx="1"/>
          </p:nvPr>
        </p:nvSpPr>
        <p:spPr>
          <a:xfrm>
            <a:off x="609601"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8AAB90-0273-B32D-B9EF-4953724F61F4}"/>
              </a:ext>
            </a:extLst>
          </p:cNvPr>
          <p:cNvSpPr>
            <a:spLocks noGrp="1"/>
          </p:cNvSpPr>
          <p:nvPr>
            <p:ph type="dt" sz="half" idx="10"/>
          </p:nvPr>
        </p:nvSpPr>
        <p:spPr>
          <a:xfrm>
            <a:off x="609680" y="6245225"/>
            <a:ext cx="2845170" cy="47625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776BE3F-BC89-9D3A-E970-DC040772F025}"/>
              </a:ext>
            </a:extLst>
          </p:cNvPr>
          <p:cNvSpPr>
            <a:spLocks noGrp="1"/>
          </p:cNvSpPr>
          <p:nvPr>
            <p:ph type="ftr" sz="quarter" idx="11"/>
          </p:nvPr>
        </p:nvSpPr>
        <p:spPr>
          <a:xfrm>
            <a:off x="4166143" y="6245225"/>
            <a:ext cx="3859715"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84746F2-63A2-FB15-C746-3111689AB511}"/>
              </a:ext>
            </a:extLst>
          </p:cNvPr>
          <p:cNvSpPr>
            <a:spLocks noGrp="1"/>
          </p:cNvSpPr>
          <p:nvPr>
            <p:ph type="sldNum" sz="quarter" idx="12"/>
          </p:nvPr>
        </p:nvSpPr>
        <p:spPr>
          <a:xfrm>
            <a:off x="8737150" y="6245225"/>
            <a:ext cx="2845170" cy="476250"/>
          </a:xfrm>
        </p:spPr>
        <p:txBody>
          <a:bodyPr/>
          <a:lstStyle>
            <a:lvl1pPr>
              <a:defRPr/>
            </a:lvl1pPr>
          </a:lstStyle>
          <a:p>
            <a:pPr>
              <a:defRPr/>
            </a:pPr>
            <a:fld id="{CB3E8488-4A4D-407E-AA1F-0FDD5F763CE0}" type="slidenum">
              <a:rPr lang="en-US" altLang="en-US"/>
              <a:pPr>
                <a:defRPr/>
              </a:pPr>
              <a:t>‹#›</a:t>
            </a:fld>
            <a:endParaRPr lang="en-US" altLang="en-US"/>
          </a:p>
        </p:txBody>
      </p:sp>
    </p:spTree>
    <p:extLst>
      <p:ext uri="{BB962C8B-B14F-4D97-AF65-F5344CB8AC3E}">
        <p14:creationId xmlns:p14="http://schemas.microsoft.com/office/powerpoint/2010/main" val="341925149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2026/1/4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248710967"/>
      </p:ext>
    </p:extLst>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2026/1/4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844457522"/>
      </p:ext>
    </p:extLst>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2026/1/4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911229663"/>
      </p:ext>
    </p:extLst>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2026/1/4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651583849"/>
      </p:ext>
    </p:extLst>
  </p:cSld>
  <p:clrMapOvr>
    <a:masterClrMapping/>
  </p:clrMapOvr>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5B826-6809-49B3-9B4B-177D412235B0}" type="datetimeFigureOut">
              <a:rPr lang="zh-CN" altLang="en-US" smtClean="0"/>
              <a:t>2026/1/4</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61377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1500" advTm="0">
        <p:pull/>
      </p:transition>
    </mc:Choice>
    <mc:Fallback xmlns="">
      <p:transition spd="slow" advTm="0">
        <p:pull/>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2A9F58A-FF4F-432E-85F1-F41E5D0B4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18B8575-BF9D-4AD5-AD34-43F03B367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24B6358-53C0-45A3-94B7-14B84DF1E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120BE-4DA2-46C8-8ADF-1DD4BB2CA092}" type="datetimeFigureOut">
              <a:rPr lang="zh-CN" altLang="en-US" smtClean="0"/>
              <a:t>2026/1/4</a:t>
            </a:fld>
            <a:endParaRPr lang="zh-CN" altLang="en-US"/>
          </a:p>
        </p:txBody>
      </p:sp>
      <p:sp>
        <p:nvSpPr>
          <p:cNvPr id="5" name="页脚占位符 4">
            <a:extLst>
              <a:ext uri="{FF2B5EF4-FFF2-40B4-BE49-F238E27FC236}">
                <a16:creationId xmlns:a16="http://schemas.microsoft.com/office/drawing/2014/main" id="{B267A277-D0D2-41BB-B311-84D31E3828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1C8376E-C0D0-4D10-AC4C-1C930E4F89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42DB6-AFB0-4DBE-8BCC-637726EC3DDB}" type="slidenum">
              <a:rPr lang="zh-CN" altLang="en-US" smtClean="0"/>
              <a:t>‹#›</a:t>
            </a:fld>
            <a:endParaRPr lang="zh-CN" altLang="en-US"/>
          </a:p>
        </p:txBody>
      </p:sp>
    </p:spTree>
    <p:extLst>
      <p:ext uri="{BB962C8B-B14F-4D97-AF65-F5344CB8AC3E}">
        <p14:creationId xmlns:p14="http://schemas.microsoft.com/office/powerpoint/2010/main" val="1496501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25115-4321-4C30-A9B3-52B08CD52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8A963-8047-4156-8CD7-A29DF9D9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68BDF-58C6-44EC-91D3-4AAFB0AF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E806-824E-41C9-8D3A-2E5D3B8BCB4A}" type="datetimeFigureOut">
              <a:rPr lang="en-US" smtClean="0"/>
              <a:t>1/4/2026</a:t>
            </a:fld>
            <a:endParaRPr lang="en-US"/>
          </a:p>
        </p:txBody>
      </p:sp>
      <p:sp>
        <p:nvSpPr>
          <p:cNvPr id="5" name="Footer Placeholder 4">
            <a:extLst>
              <a:ext uri="{FF2B5EF4-FFF2-40B4-BE49-F238E27FC236}">
                <a16:creationId xmlns:a16="http://schemas.microsoft.com/office/drawing/2014/main" id="{33C19779-A4BD-4DBE-8F1E-3299841D4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999600-D4B6-47BC-A711-56C07DBE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0BB4-3EB6-4C20-8E89-2F2EF3C78720}" type="slidenum">
              <a:rPr lang="en-US" smtClean="0"/>
              <a:t>‹#›</a:t>
            </a:fld>
            <a:endParaRPr lang="en-US"/>
          </a:p>
        </p:txBody>
      </p:sp>
    </p:spTree>
    <p:extLst>
      <p:ext uri="{BB962C8B-B14F-4D97-AF65-F5344CB8AC3E}">
        <p14:creationId xmlns:p14="http://schemas.microsoft.com/office/powerpoint/2010/main" val="22759215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25115-4321-4C30-A9B3-52B08CD52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8A963-8047-4156-8CD7-A29DF9D9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68BDF-58C6-44EC-91D3-4AAFB0AF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E806-824E-41C9-8D3A-2E5D3B8BCB4A}" type="datetimeFigureOut">
              <a:rPr lang="en-US" smtClean="0"/>
              <a:t>1/4/2026</a:t>
            </a:fld>
            <a:endParaRPr lang="en-US"/>
          </a:p>
        </p:txBody>
      </p:sp>
      <p:sp>
        <p:nvSpPr>
          <p:cNvPr id="5" name="Footer Placeholder 4">
            <a:extLst>
              <a:ext uri="{FF2B5EF4-FFF2-40B4-BE49-F238E27FC236}">
                <a16:creationId xmlns:a16="http://schemas.microsoft.com/office/drawing/2014/main" id="{33C19779-A4BD-4DBE-8F1E-3299841D4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999600-D4B6-47BC-A711-56C07DBE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0BB4-3EB6-4C20-8E89-2F2EF3C78720}" type="slidenum">
              <a:rPr lang="en-US" smtClean="0"/>
              <a:t>‹#›</a:t>
            </a:fld>
            <a:endParaRPr lang="en-US"/>
          </a:p>
        </p:txBody>
      </p:sp>
    </p:spTree>
    <p:extLst>
      <p:ext uri="{BB962C8B-B14F-4D97-AF65-F5344CB8AC3E}">
        <p14:creationId xmlns:p14="http://schemas.microsoft.com/office/powerpoint/2010/main" val="189398922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F2D95E-2376-5D31-8937-08D936CEA43F}"/>
              </a:ext>
            </a:extLst>
          </p:cNvPr>
          <p:cNvSpPr>
            <a:spLocks noGrp="1"/>
          </p:cNvSpPr>
          <p:nvPr>
            <p:ph type="title"/>
          </p:nvPr>
        </p:nvSpPr>
        <p:spPr>
          <a:xfrm>
            <a:off x="812906" y="152400"/>
            <a:ext cx="1029469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3C253A88-5C6F-61D8-C71E-222C8ACB60C4}"/>
              </a:ext>
            </a:extLst>
          </p:cNvPr>
          <p:cNvSpPr>
            <a:spLocks noGrp="1"/>
          </p:cNvSpPr>
          <p:nvPr>
            <p:ph type="body" idx="1"/>
          </p:nvPr>
        </p:nvSpPr>
        <p:spPr bwMode="auto">
          <a:xfrm>
            <a:off x="812906" y="1752601"/>
            <a:ext cx="13544726"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FC9A2335-CA1A-E668-E16D-EFDCB6192042}"/>
              </a:ext>
            </a:extLst>
          </p:cNvPr>
          <p:cNvSpPr>
            <a:spLocks noGrp="1"/>
          </p:cNvSpPr>
          <p:nvPr>
            <p:ph type="dt" sz="half" idx="2"/>
          </p:nvPr>
        </p:nvSpPr>
        <p:spPr>
          <a:xfrm>
            <a:off x="812907" y="6172200"/>
            <a:ext cx="6095206" cy="304800"/>
          </a:xfrm>
          <a:prstGeom prst="rect">
            <a:avLst/>
          </a:prstGeom>
        </p:spPr>
        <p:txBody>
          <a:bodyPr vert="horz" lIns="91440" tIns="45720" rIns="91440" bIns="0" rtlCol="0" anchor="b"/>
          <a:lstStyle>
            <a:lvl1pPr algn="l" eaLnBrk="1" hangingPunct="1">
              <a:defRPr sz="1000">
                <a:solidFill>
                  <a:schemeClr val="tx1"/>
                </a:solidFill>
                <a:latin typeface="Arial" charset="0"/>
                <a:cs typeface="+mn-cs"/>
              </a:defRPr>
            </a:lvl1pPr>
          </a:lstStyle>
          <a:p>
            <a:pPr>
              <a:defRPr/>
            </a:pPr>
            <a:endParaRPr lang="en-US"/>
          </a:p>
        </p:txBody>
      </p:sp>
      <p:sp>
        <p:nvSpPr>
          <p:cNvPr id="5" name="Footer Placeholder 4">
            <a:extLst>
              <a:ext uri="{FF2B5EF4-FFF2-40B4-BE49-F238E27FC236}">
                <a16:creationId xmlns:a16="http://schemas.microsoft.com/office/drawing/2014/main" id="{3F066029-5A37-39CB-6300-194AC462C5BE}"/>
              </a:ext>
            </a:extLst>
          </p:cNvPr>
          <p:cNvSpPr>
            <a:spLocks noGrp="1"/>
          </p:cNvSpPr>
          <p:nvPr>
            <p:ph type="ftr" sz="quarter" idx="3"/>
          </p:nvPr>
        </p:nvSpPr>
        <p:spPr>
          <a:xfrm>
            <a:off x="812907" y="6492876"/>
            <a:ext cx="6095206" cy="284163"/>
          </a:xfrm>
          <a:prstGeom prst="rect">
            <a:avLst/>
          </a:prstGeom>
        </p:spPr>
        <p:txBody>
          <a:bodyPr vert="horz" lIns="91440" tIns="45720" rIns="91440" bIns="45720" rtlCol="0" anchor="t"/>
          <a:lstStyle>
            <a:lvl1pPr algn="l" eaLnBrk="1" hangingPunct="1">
              <a:defRPr sz="1000">
                <a:solidFill>
                  <a:schemeClr val="tx1"/>
                </a:solidFill>
                <a:latin typeface="Arial"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E7DE7447-B0C9-801B-448B-3CEB4F68B4EA}"/>
              </a:ext>
            </a:extLst>
          </p:cNvPr>
          <p:cNvSpPr>
            <a:spLocks noGrp="1"/>
          </p:cNvSpPr>
          <p:nvPr>
            <p:ph type="sldNum" sz="quarter" idx="4"/>
          </p:nvPr>
        </p:nvSpPr>
        <p:spPr>
          <a:xfrm rot="16200000">
            <a:off x="15135694" y="5743533"/>
            <a:ext cx="1316038" cy="649372"/>
          </a:xfrm>
          <a:prstGeom prst="rect">
            <a:avLst/>
          </a:prstGeom>
        </p:spPr>
        <p:txBody>
          <a:bodyPr vert="horz" wrap="square" lIns="91440" tIns="45720" rIns="91440" bIns="45720" numCol="1" anchor="ctr" anchorCtr="0" compatLnSpc="1">
            <a:prstTxWarp prst="textNoShape">
              <a:avLst/>
            </a:prstTxWarp>
          </a:bodyPr>
          <a:lstStyle>
            <a:lvl1pPr eaLnBrk="1" hangingPunct="1">
              <a:defRPr sz="2400" b="1">
                <a:solidFill>
                  <a:schemeClr val="tx2"/>
                </a:solidFill>
              </a:defRPr>
            </a:lvl1pPr>
          </a:lstStyle>
          <a:p>
            <a:pPr>
              <a:defRPr/>
            </a:pPr>
            <a:fld id="{169C91A4-A5A9-42D8-A0BC-E5B0E96BA53E}" type="slidenum">
              <a:rPr lang="en-US" altLang="vi-VN"/>
              <a:pPr>
                <a:defRPr/>
              </a:pPr>
              <a:t>‹#›</a:t>
            </a:fld>
            <a:endParaRPr lang="en-US" altLang="vi-VN"/>
          </a:p>
        </p:txBody>
      </p:sp>
      <p:sp>
        <p:nvSpPr>
          <p:cNvPr id="7" name="Rectangle 6">
            <a:extLst>
              <a:ext uri="{FF2B5EF4-FFF2-40B4-BE49-F238E27FC236}">
                <a16:creationId xmlns:a16="http://schemas.microsoft.com/office/drawing/2014/main" id="{3F428680-EC14-9251-AF94-51808755E632}"/>
              </a:ext>
            </a:extLst>
          </p:cNvPr>
          <p:cNvSpPr/>
          <p:nvPr/>
        </p:nvSpPr>
        <p:spPr>
          <a:xfrm>
            <a:off x="15999321" y="0"/>
            <a:ext cx="254033"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8" name="Rectangle 7">
            <a:extLst>
              <a:ext uri="{FF2B5EF4-FFF2-40B4-BE49-F238E27FC236}">
                <a16:creationId xmlns:a16="http://schemas.microsoft.com/office/drawing/2014/main" id="{F08606D2-DD83-817D-A0FE-45A0F93F75DB}"/>
              </a:ext>
            </a:extLst>
          </p:cNvPr>
          <p:cNvSpPr/>
          <p:nvPr/>
        </p:nvSpPr>
        <p:spPr>
          <a:xfrm>
            <a:off x="15999321" y="1371600"/>
            <a:ext cx="254033"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326622230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ransition spd="slow">
    <p:cover/>
  </p:transition>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q-mgJe5p0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5" y="0"/>
            <a:ext cx="12178075" cy="685800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08085" cy="1377192"/>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6952" y="556648"/>
            <a:ext cx="9216334" cy="580929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733" y="4456171"/>
            <a:ext cx="4917451" cy="2401829"/>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8800" y="-55329"/>
            <a:ext cx="5342408" cy="5823340"/>
          </a:xfrm>
          <a:prstGeom prst="rect">
            <a:avLst/>
          </a:prstGeom>
        </p:spPr>
      </p:pic>
      <p:grpSp>
        <p:nvGrpSpPr>
          <p:cNvPr id="16" name="组合 15"/>
          <p:cNvGrpSpPr/>
          <p:nvPr/>
        </p:nvGrpSpPr>
        <p:grpSpPr>
          <a:xfrm>
            <a:off x="3898900" y="2256282"/>
            <a:ext cx="1320800" cy="1320800"/>
            <a:chOff x="3276600" y="1657959"/>
            <a:chExt cx="990600" cy="990600"/>
          </a:xfrm>
        </p:grpSpPr>
        <p:sp>
          <p:nvSpPr>
            <p:cNvPr id="14" name="椭圆 13"/>
            <p:cNvSpPr/>
            <p:nvPr/>
          </p:nvSpPr>
          <p:spPr>
            <a:xfrm>
              <a:off x="3276600" y="1657959"/>
              <a:ext cx="990600" cy="990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微软雅黑"/>
                <a:cs typeface="+mn-cs"/>
              </a:endParaRPr>
            </a:p>
          </p:txBody>
        </p:sp>
        <p:sp>
          <p:nvSpPr>
            <p:cNvPr id="15" name="文本框 14"/>
            <p:cNvSpPr txBox="1"/>
            <p:nvPr/>
          </p:nvSpPr>
          <p:spPr>
            <a:xfrm>
              <a:off x="3453333" y="1753804"/>
              <a:ext cx="520816" cy="80791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6400" b="1" noProof="0" dirty="0">
                  <a:solidFill>
                    <a:prstClr val="white"/>
                  </a:solidFill>
                  <a:latin typeface="等线"/>
                  <a:ea typeface="微软雅黑"/>
                </a:rPr>
                <a:t>C</a:t>
              </a:r>
              <a:endParaRPr kumimoji="0" lang="zh-CN" altLang="en-US" sz="6400" b="1" i="0" u="none" strike="noStrike" kern="1200" cap="none" spc="0" normalizeH="0" baseline="0" noProof="0" dirty="0">
                <a:ln>
                  <a:noFill/>
                </a:ln>
                <a:solidFill>
                  <a:prstClr val="white"/>
                </a:solidFill>
                <a:effectLst/>
                <a:uLnTx/>
                <a:uFillTx/>
                <a:latin typeface="等线"/>
                <a:ea typeface="微软雅黑"/>
                <a:cs typeface="+mn-cs"/>
              </a:endParaRPr>
            </a:p>
          </p:txBody>
        </p:sp>
      </p:grpSp>
      <p:grpSp>
        <p:nvGrpSpPr>
          <p:cNvPr id="17" name="组合 16"/>
          <p:cNvGrpSpPr/>
          <p:nvPr/>
        </p:nvGrpSpPr>
        <p:grpSpPr>
          <a:xfrm>
            <a:off x="5415835" y="2256282"/>
            <a:ext cx="1320800" cy="1320800"/>
            <a:chOff x="3276600" y="1657959"/>
            <a:chExt cx="990600" cy="990600"/>
          </a:xfrm>
        </p:grpSpPr>
        <p:sp>
          <p:nvSpPr>
            <p:cNvPr id="18" name="椭圆 17"/>
            <p:cNvSpPr/>
            <p:nvPr/>
          </p:nvSpPr>
          <p:spPr>
            <a:xfrm>
              <a:off x="3276600" y="1657959"/>
              <a:ext cx="990600" cy="990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微软雅黑"/>
                <a:cs typeface="+mn-cs"/>
              </a:endParaRPr>
            </a:p>
          </p:txBody>
        </p:sp>
        <p:sp>
          <p:nvSpPr>
            <p:cNvPr id="19" name="文本框 18"/>
            <p:cNvSpPr txBox="1"/>
            <p:nvPr/>
          </p:nvSpPr>
          <p:spPr>
            <a:xfrm>
              <a:off x="3499052" y="1753804"/>
              <a:ext cx="722011" cy="80791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6400" b="1" noProof="0" dirty="0">
                  <a:solidFill>
                    <a:prstClr val="white"/>
                  </a:solidFill>
                  <a:latin typeface="等线"/>
                  <a:ea typeface="微软雅黑"/>
                </a:rPr>
                <a:t>T</a:t>
              </a:r>
              <a:endParaRPr kumimoji="0" lang="zh-CN" altLang="en-US" sz="6400" b="1" i="0" u="none" strike="noStrike" kern="1200" cap="none" spc="0" normalizeH="0" baseline="0" noProof="0" dirty="0">
                <a:ln>
                  <a:noFill/>
                </a:ln>
                <a:solidFill>
                  <a:prstClr val="white"/>
                </a:solidFill>
                <a:effectLst/>
                <a:uLnTx/>
                <a:uFillTx/>
                <a:latin typeface="等线"/>
                <a:ea typeface="微软雅黑"/>
                <a:cs typeface="+mn-cs"/>
              </a:endParaRPr>
            </a:p>
          </p:txBody>
        </p:sp>
      </p:grpSp>
      <p:grpSp>
        <p:nvGrpSpPr>
          <p:cNvPr id="20" name="组合 19"/>
          <p:cNvGrpSpPr/>
          <p:nvPr/>
        </p:nvGrpSpPr>
        <p:grpSpPr>
          <a:xfrm>
            <a:off x="6932769" y="2256282"/>
            <a:ext cx="1320800" cy="1320800"/>
            <a:chOff x="3276600" y="1657959"/>
            <a:chExt cx="990600" cy="990600"/>
          </a:xfrm>
        </p:grpSpPr>
        <p:sp>
          <p:nvSpPr>
            <p:cNvPr id="21" name="椭圆 20"/>
            <p:cNvSpPr/>
            <p:nvPr/>
          </p:nvSpPr>
          <p:spPr>
            <a:xfrm>
              <a:off x="3276600" y="1657959"/>
              <a:ext cx="990600" cy="990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微软雅黑"/>
                <a:cs typeface="+mn-cs"/>
              </a:endParaRPr>
            </a:p>
          </p:txBody>
        </p:sp>
        <p:sp>
          <p:nvSpPr>
            <p:cNvPr id="22" name="文本框 21"/>
            <p:cNvSpPr txBox="1"/>
            <p:nvPr/>
          </p:nvSpPr>
          <p:spPr>
            <a:xfrm>
              <a:off x="3598113" y="1753804"/>
              <a:ext cx="473928" cy="80791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6400" b="1" noProof="0" dirty="0">
                  <a:solidFill>
                    <a:prstClr val="white"/>
                  </a:solidFill>
                  <a:latin typeface="等线"/>
                  <a:ea typeface="微软雅黑"/>
                </a:rPr>
                <a:t>S</a:t>
              </a:r>
              <a:endParaRPr kumimoji="0" lang="zh-CN" altLang="en-US" sz="6400" b="1" i="0" u="none" strike="noStrike" kern="1200" cap="none" spc="0" normalizeH="0" baseline="0" noProof="0" dirty="0">
                <a:ln>
                  <a:noFill/>
                </a:ln>
                <a:solidFill>
                  <a:prstClr val="white"/>
                </a:solidFill>
                <a:effectLst/>
                <a:uLnTx/>
                <a:uFillTx/>
                <a:latin typeface="等线"/>
                <a:ea typeface="微软雅黑"/>
                <a:cs typeface="+mn-cs"/>
              </a:endParaRPr>
            </a:p>
          </p:txBody>
        </p:sp>
      </p:grpSp>
      <p:grpSp>
        <p:nvGrpSpPr>
          <p:cNvPr id="23" name="组合 22"/>
          <p:cNvGrpSpPr/>
          <p:nvPr/>
        </p:nvGrpSpPr>
        <p:grpSpPr>
          <a:xfrm>
            <a:off x="8449704" y="2256282"/>
            <a:ext cx="1320800" cy="1320800"/>
            <a:chOff x="3276600" y="1657959"/>
            <a:chExt cx="990600" cy="990600"/>
          </a:xfrm>
        </p:grpSpPr>
        <p:sp>
          <p:nvSpPr>
            <p:cNvPr id="24" name="椭圆 23"/>
            <p:cNvSpPr/>
            <p:nvPr/>
          </p:nvSpPr>
          <p:spPr>
            <a:xfrm>
              <a:off x="3276600" y="1657959"/>
              <a:ext cx="990600" cy="990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微软雅黑"/>
                <a:cs typeface="+mn-cs"/>
              </a:endParaRPr>
            </a:p>
          </p:txBody>
        </p:sp>
        <p:sp>
          <p:nvSpPr>
            <p:cNvPr id="25" name="文本框 24"/>
            <p:cNvSpPr txBox="1"/>
            <p:nvPr/>
          </p:nvSpPr>
          <p:spPr>
            <a:xfrm>
              <a:off x="3361893" y="1753804"/>
              <a:ext cx="648254" cy="80791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0" normalizeH="0" baseline="0" noProof="0" dirty="0">
                  <a:ln>
                    <a:noFill/>
                  </a:ln>
                  <a:solidFill>
                    <a:prstClr val="white"/>
                  </a:solidFill>
                  <a:effectLst/>
                  <a:uLnTx/>
                  <a:uFillTx/>
                  <a:latin typeface="等线"/>
                  <a:ea typeface="微软雅黑"/>
                  <a:cs typeface="+mn-cs"/>
                </a:rPr>
                <a:t> </a:t>
              </a:r>
              <a:r>
                <a:rPr kumimoji="0" lang="vi-VN" altLang="zh-CN" sz="6400" b="1" i="0" u="none" strike="noStrike" kern="1200" cap="none" spc="0" normalizeH="0" baseline="0" noProof="0" dirty="0">
                  <a:ln>
                    <a:noFill/>
                  </a:ln>
                  <a:solidFill>
                    <a:prstClr val="white"/>
                  </a:solidFill>
                  <a:effectLst/>
                  <a:uLnTx/>
                  <a:uFillTx/>
                  <a:latin typeface="等线"/>
                  <a:ea typeface="微软雅黑"/>
                  <a:cs typeface="+mn-cs"/>
                </a:rPr>
                <a:t>T</a:t>
              </a:r>
              <a:endParaRPr kumimoji="0" lang="zh-CN" altLang="en-US" sz="6400" b="1" i="0" u="none" strike="noStrike" kern="1200" cap="none" spc="0" normalizeH="0" baseline="0" noProof="0" dirty="0">
                <a:ln>
                  <a:noFill/>
                </a:ln>
                <a:solidFill>
                  <a:prstClr val="white"/>
                </a:solidFill>
                <a:effectLst/>
                <a:uLnTx/>
                <a:uFillTx/>
                <a:latin typeface="等线"/>
                <a:ea typeface="微软雅黑"/>
                <a:cs typeface="+mn-cs"/>
              </a:endParaRPr>
            </a:p>
          </p:txBody>
        </p:sp>
      </p:grpSp>
      <p:sp>
        <p:nvSpPr>
          <p:cNvPr id="26" name="文本框 25"/>
          <p:cNvSpPr txBox="1"/>
          <p:nvPr/>
        </p:nvSpPr>
        <p:spPr>
          <a:xfrm>
            <a:off x="2139348" y="4017942"/>
            <a:ext cx="9071542" cy="83099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altLang="zh-CN" sz="4800" b="1" i="0" u="none" strike="noStrike" kern="1200" cap="none" spc="0" normalizeH="0" baseline="0" noProof="0" dirty="0">
                <a:ln>
                  <a:noFill/>
                </a:ln>
                <a:solidFill>
                  <a:srgbClr val="FFFF00"/>
                </a:solidFill>
                <a:effectLst/>
                <a:uLnTx/>
                <a:uFillTx/>
                <a:latin typeface="Arial" panose="020B0604020202020204" pitchFamily="34" charset="0"/>
                <a:ea typeface="微软雅黑"/>
                <a:cs typeface="Arial" panose="020B0604020202020204" pitchFamily="34" charset="0"/>
              </a:rPr>
              <a:t>BÀI</a:t>
            </a:r>
            <a:r>
              <a:rPr kumimoji="0" lang="vi-VN" altLang="zh-CN" sz="4800" b="1" i="0" u="none" strike="noStrike" kern="1200" cap="none" spc="0" normalizeH="0" noProof="0" dirty="0">
                <a:ln>
                  <a:noFill/>
                </a:ln>
                <a:solidFill>
                  <a:srgbClr val="FFFF00"/>
                </a:solidFill>
                <a:effectLst/>
                <a:uLnTx/>
                <a:uFillTx/>
                <a:latin typeface="Arial" panose="020B0604020202020204" pitchFamily="34" charset="0"/>
                <a:ea typeface="微软雅黑"/>
                <a:cs typeface="Arial" panose="020B0604020202020204" pitchFamily="34" charset="0"/>
              </a:rPr>
              <a:t> </a:t>
            </a:r>
            <a:r>
              <a:rPr kumimoji="0" lang="en-US" altLang="zh-CN" sz="4800" b="1" i="0" u="none" strike="noStrike" kern="1200" cap="none" spc="0" normalizeH="0" noProof="0" dirty="0">
                <a:ln>
                  <a:noFill/>
                </a:ln>
                <a:solidFill>
                  <a:srgbClr val="FFFF00"/>
                </a:solidFill>
                <a:effectLst/>
                <a:uLnTx/>
                <a:uFillTx/>
                <a:latin typeface="Arial" panose="020B0604020202020204" pitchFamily="34" charset="0"/>
                <a:ea typeface="微软雅黑"/>
                <a:cs typeface="Arial" panose="020B0604020202020204" pitchFamily="34" charset="0"/>
              </a:rPr>
              <a:t>19</a:t>
            </a:r>
            <a:r>
              <a:rPr kumimoji="0" lang="vi-VN" altLang="zh-CN" sz="4800" b="1" i="0" u="none" strike="noStrike" kern="1200" cap="none" spc="0" normalizeH="0" noProof="0" dirty="0">
                <a:ln>
                  <a:noFill/>
                </a:ln>
                <a:solidFill>
                  <a:srgbClr val="FFFF00"/>
                </a:solidFill>
                <a:effectLst/>
                <a:uLnTx/>
                <a:uFillTx/>
                <a:latin typeface="Arial" panose="020B0604020202020204" pitchFamily="34" charset="0"/>
                <a:ea typeface="微软雅黑"/>
                <a:cs typeface="Arial" panose="020B0604020202020204" pitchFamily="34" charset="0"/>
              </a:rPr>
              <a:t>: </a:t>
            </a:r>
            <a:r>
              <a:rPr lang="en-US" altLang="zh-CN" sz="4800" b="1" dirty="0">
                <a:solidFill>
                  <a:srgbClr val="FFFF00"/>
                </a:solidFill>
                <a:latin typeface="#9Slide07 IcielBC Cubano Normal" panose="00000500000000000000" pitchFamily="2" charset="0"/>
                <a:ea typeface="微软雅黑"/>
                <a:cs typeface="Arial" panose="020B0604020202020204" pitchFamily="34" charset="0"/>
              </a:rPr>
              <a:t>QUÁ TRÌNH PHÂN BÀO</a:t>
            </a:r>
            <a:endParaRPr kumimoji="0" lang="zh-CN" altLang="en-US" sz="4800" b="1" i="0" u="none" strike="noStrike" kern="1200" cap="none" spc="0" normalizeH="0" baseline="0" noProof="0" dirty="0">
              <a:ln>
                <a:noFill/>
              </a:ln>
              <a:solidFill>
                <a:srgbClr val="FFFF00"/>
              </a:solidFill>
              <a:effectLst/>
              <a:uLnTx/>
              <a:uFillTx/>
              <a:latin typeface="#9Slide07 IcielBC Cubano Normal" panose="00000500000000000000" pitchFamily="2" charset="0"/>
              <a:ea typeface="微软雅黑"/>
              <a:cs typeface="Arial" panose="020B0604020202020204" pitchFamily="34" charset="0"/>
            </a:endParaRPr>
          </a:p>
        </p:txBody>
      </p:sp>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800" decel="100000"/>
                                        <p:tgtEl>
                                          <p:spTgt spid="12"/>
                                        </p:tgtEl>
                                      </p:cBhvr>
                                    </p:animEffect>
                                    <p:anim calcmode="lin" valueType="num">
                                      <p:cBhvr>
                                        <p:cTn id="18" dur="800" decel="100000" fill="hold"/>
                                        <p:tgtEl>
                                          <p:spTgt spid="12"/>
                                        </p:tgtEl>
                                        <p:attrNameLst>
                                          <p:attrName>style.rotation</p:attrName>
                                        </p:attrNameLst>
                                      </p:cBhvr>
                                      <p:tavLst>
                                        <p:tav tm="0">
                                          <p:val>
                                            <p:fltVal val="-90"/>
                                          </p:val>
                                        </p:tav>
                                        <p:tav tm="100000">
                                          <p:val>
                                            <p:fltVal val="0"/>
                                          </p:val>
                                        </p:tav>
                                      </p:tavLst>
                                    </p:anim>
                                    <p:anim calcmode="lin" valueType="num">
                                      <p:cBhvr>
                                        <p:cTn id="19" dur="800" decel="100000" fill="hold"/>
                                        <p:tgtEl>
                                          <p:spTgt spid="12"/>
                                        </p:tgtEl>
                                        <p:attrNameLst>
                                          <p:attrName>ppt_x</p:attrName>
                                        </p:attrNameLst>
                                      </p:cBhvr>
                                      <p:tavLst>
                                        <p:tav tm="0">
                                          <p:val>
                                            <p:strVal val="#ppt_x+0.4"/>
                                          </p:val>
                                        </p:tav>
                                        <p:tav tm="100000">
                                          <p:val>
                                            <p:strVal val="#ppt_x-0.05"/>
                                          </p:val>
                                        </p:tav>
                                      </p:tavLst>
                                    </p:anim>
                                    <p:anim calcmode="lin" valueType="num">
                                      <p:cBhvr>
                                        <p:cTn id="20" dur="800" decel="100000" fill="hold"/>
                                        <p:tgtEl>
                                          <p:spTgt spid="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nodeType="with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nodeType="withEffect">
                                  <p:stCondLst>
                                    <p:cond delay="5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nodeType="withEffect">
                                  <p:stCondLst>
                                    <p:cond delay="75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lstStyle/>
          <a:p>
            <a:pPr marL="0" indent="0">
              <a:buNone/>
            </a:pPr>
            <a:r>
              <a:rPr lang="en-US" b="1" i="1" dirty="0" err="1">
                <a:solidFill>
                  <a:srgbClr val="C00000"/>
                </a:solidFill>
                <a:latin typeface="Times New Roman" pitchFamily="18" charset="0"/>
                <a:cs typeface="Times New Roman" pitchFamily="18" charset="0"/>
              </a:rPr>
              <a:t>Thảo</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luận</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nhóm</a:t>
            </a:r>
            <a:r>
              <a:rPr lang="en-US" b="1" i="1" dirty="0">
                <a:solidFill>
                  <a:srgbClr val="C00000"/>
                </a:solidFill>
                <a:latin typeface="Times New Roman" pitchFamily="18" charset="0"/>
                <a:cs typeface="Times New Roman" pitchFamily="18" charset="0"/>
              </a:rPr>
              <a:t>:</a:t>
            </a:r>
          </a:p>
          <a:p>
            <a:pPr marL="0" indent="0">
              <a:buNone/>
            </a:pPr>
            <a:r>
              <a:rPr lang="en-US" sz="3200" dirty="0" err="1">
                <a:latin typeface="Times New Roman" pitchFamily="18" charset="0"/>
                <a:ea typeface="Calibri" panose="020F0502020204030204" pitchFamily="34" charset="0"/>
                <a:cs typeface="Times New Roman" pitchFamily="18" charset="0"/>
              </a:rPr>
              <a:t>Câu</a:t>
            </a:r>
            <a:r>
              <a:rPr lang="en-US" sz="3200" dirty="0">
                <a:latin typeface="Times New Roman" pitchFamily="18" charset="0"/>
                <a:ea typeface="Calibri" panose="020F0502020204030204" pitchFamily="34" charset="0"/>
                <a:cs typeface="Times New Roman" pitchFamily="18" charset="0"/>
              </a:rPr>
              <a:t> 1: </a:t>
            </a:r>
            <a:r>
              <a:rPr lang="en-US" sz="3200" dirty="0" err="1">
                <a:solidFill>
                  <a:srgbClr val="000000"/>
                </a:solidFill>
                <a:latin typeface="Times New Roman" panose="02020603050405020304" pitchFamily="18" charset="0"/>
                <a:ea typeface="Calibri" panose="020F0502020204030204" pitchFamily="34" charset="0"/>
              </a:rPr>
              <a:t>Giảm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phân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gì</a:t>
            </a:r>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a:p>
            <a:pPr marL="0" marR="0" indent="0">
              <a:lnSpc>
                <a:spcPct val="120000"/>
              </a:lnSpc>
              <a:spcBef>
                <a:spcPts val="0"/>
              </a:spcBef>
              <a:spcAft>
                <a:spcPts val="0"/>
              </a:spcAft>
              <a:buNone/>
            </a:pPr>
            <a:r>
              <a:rPr lang="en-US" sz="3200" dirty="0" err="1">
                <a:solidFill>
                  <a:srgbClr val="000000"/>
                </a:solidFill>
                <a:latin typeface="Times New Roman" panose="02020603050405020304" pitchFamily="18" charset="0"/>
                <a:ea typeface="Calibri" panose="020F0502020204030204" pitchFamily="34" charset="0"/>
              </a:rPr>
              <a:t>Câu</a:t>
            </a:r>
            <a:r>
              <a:rPr lang="en-US" sz="3200" dirty="0">
                <a:solidFill>
                  <a:srgbClr val="000000"/>
                </a:solidFill>
                <a:latin typeface="Times New Roman" panose="02020603050405020304" pitchFamily="18" charset="0"/>
                <a:ea typeface="Calibri" panose="020F0502020204030204" pitchFamily="34" charset="0"/>
              </a:rPr>
              <a:t> 2: </a:t>
            </a:r>
            <a:r>
              <a:rPr lang="en-US" sz="3200" dirty="0" err="1">
                <a:solidFill>
                  <a:srgbClr val="000000"/>
                </a:solidFill>
                <a:latin typeface="Times New Roman" panose="02020603050405020304" pitchFamily="18" charset="0"/>
                <a:ea typeface="Calibri" panose="020F0502020204030204" pitchFamily="34" charset="0"/>
              </a:rPr>
              <a:t>Cơ</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chế</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nào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dẫn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đến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số</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lượng</a:t>
            </a:r>
            <a:r>
              <a:rPr lang="en-US" sz="3200" dirty="0">
                <a:solidFill>
                  <a:srgbClr val="000000"/>
                </a:solidFill>
                <a:latin typeface="Times New Roman" panose="02020603050405020304" pitchFamily="18" charset="0"/>
                <a:ea typeface="Calibri" panose="020F0502020204030204" pitchFamily="34" charset="0"/>
              </a:rPr>
              <a:t> NST </a:t>
            </a:r>
            <a:r>
              <a:rPr lang="en-US" sz="3200" dirty="0" err="1">
                <a:solidFill>
                  <a:srgbClr val="000000"/>
                </a:solidFill>
                <a:latin typeface="Times New Roman" panose="02020603050405020304" pitchFamily="18" charset="0"/>
                <a:ea typeface="Calibri" panose="020F0502020204030204" pitchFamily="34" charset="0"/>
              </a:rPr>
              <a:t>giảm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một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nửa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sau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giẩm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phân</a:t>
            </a:r>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Calibri" panose="020F0502020204030204" pitchFamily="34" charset="0"/>
            </a:endParaRPr>
          </a:p>
          <a:p>
            <a:pPr marL="0" marR="0" indent="0">
              <a:lnSpc>
                <a:spcPct val="120000"/>
              </a:lnSpc>
              <a:spcBef>
                <a:spcPts val="0"/>
              </a:spcBef>
              <a:spcAft>
                <a:spcPts val="0"/>
              </a:spcAft>
              <a:buNone/>
            </a:pPr>
            <a:r>
              <a:rPr lang="en-US" sz="3200" dirty="0" err="1">
                <a:solidFill>
                  <a:srgbClr val="000000"/>
                </a:solidFill>
                <a:latin typeface="Times New Roman" panose="02020603050405020304" pitchFamily="18" charset="0"/>
                <a:ea typeface="Calibri" panose="020F0502020204030204" pitchFamily="34" charset="0"/>
              </a:rPr>
              <a:t>Câu</a:t>
            </a:r>
            <a:r>
              <a:rPr lang="en-US" sz="3200" dirty="0">
                <a:solidFill>
                  <a:srgbClr val="000000"/>
                </a:solidFill>
                <a:latin typeface="Times New Roman" panose="02020603050405020304" pitchFamily="18" charset="0"/>
                <a:ea typeface="Calibri" panose="020F0502020204030204" pitchFamily="34" charset="0"/>
              </a:rPr>
              <a:t> 3: </a:t>
            </a:r>
            <a:r>
              <a:rPr lang="en-US" sz="3200" dirty="0" err="1">
                <a:solidFill>
                  <a:srgbClr val="000000"/>
                </a:solidFill>
                <a:latin typeface="Times New Roman" panose="02020603050405020304" pitchFamily="18" charset="0"/>
                <a:ea typeface="Calibri" panose="020F0502020204030204" pitchFamily="34" charset="0"/>
              </a:rPr>
              <a:t>Kết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quả</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GP </a:t>
            </a:r>
            <a:r>
              <a:rPr lang="en-US" sz="3200" dirty="0" err="1">
                <a:solidFill>
                  <a:srgbClr val="000000"/>
                </a:solidFill>
                <a:latin typeface="Times New Roman" panose="02020603050405020304" pitchFamily="18" charset="0"/>
                <a:ea typeface="Calibri" panose="020F0502020204030204" pitchFamily="34" charset="0"/>
              </a:rPr>
              <a:t>tạo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ra</a:t>
            </a:r>
            <a:r>
              <a:rPr lang="en-US" sz="3200" dirty="0">
                <a:solidFill>
                  <a:srgbClr val="000000"/>
                </a:solidFill>
                <a:latin typeface="Times New Roman" panose="02020603050405020304" pitchFamily="18" charset="0"/>
                <a:ea typeface="Calibri" panose="020F0502020204030204" pitchFamily="34" charset="0"/>
              </a:rPr>
              <a:t> 4 </a:t>
            </a:r>
            <a:r>
              <a:rPr lang="en-US" sz="3200" dirty="0" err="1">
                <a:solidFill>
                  <a:srgbClr val="000000"/>
                </a:solidFill>
                <a:latin typeface="Times New Roman" panose="02020603050405020304" pitchFamily="18" charset="0"/>
                <a:ea typeface="Calibri" panose="020F0502020204030204" pitchFamily="34" charset="0"/>
              </a:rPr>
              <a:t>tế</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bào</a:t>
            </a:r>
            <a:r>
              <a:rPr lang="en-US" sz="3200" dirty="0">
                <a:solidFill>
                  <a:srgbClr val="000000"/>
                </a:solidFill>
                <a:latin typeface="Times New Roman" panose="02020603050405020304" pitchFamily="18" charset="0"/>
                <a:ea typeface="Calibri" panose="020F0502020204030204" pitchFamily="34" charset="0"/>
              </a:rPr>
              <a:t> con </a:t>
            </a:r>
            <a:r>
              <a:rPr lang="en-US" sz="3200" dirty="0" err="1">
                <a:solidFill>
                  <a:srgbClr val="000000"/>
                </a:solidFill>
                <a:latin typeface="Times New Roman" panose="02020603050405020304" pitchFamily="18" charset="0"/>
                <a:ea typeface="Calibri" panose="020F0502020204030204" pitchFamily="34" charset="0"/>
              </a:rPr>
              <a:t>có</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vật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chất</a:t>
            </a:r>
            <a:r>
              <a:rPr lang="en-US" sz="3200" dirty="0">
                <a:solidFill>
                  <a:srgbClr val="000000"/>
                </a:solidFill>
                <a:latin typeface="Times New Roman" panose="02020603050405020304" pitchFamily="18" charset="0"/>
                <a:ea typeface="Calibri" panose="020F0502020204030204" pitchFamily="34" charset="0"/>
              </a:rPr>
              <a:t> di </a:t>
            </a:r>
            <a:r>
              <a:rPr lang="en-US" sz="3200" dirty="0" err="1">
                <a:solidFill>
                  <a:srgbClr val="000000"/>
                </a:solidFill>
                <a:latin typeface="Times New Roman" panose="02020603050405020304" pitchFamily="18" charset="0"/>
                <a:ea typeface="Calibri" panose="020F0502020204030204" pitchFamily="34" charset="0"/>
              </a:rPr>
              <a:t>truyền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nhau</a:t>
            </a:r>
            <a:r>
              <a:rPr lang="en-US" sz="3200" dirty="0">
                <a:solidFill>
                  <a:srgbClr val="000000"/>
                </a:solidFill>
                <a:latin typeface="Times New Roman" panose="02020603050405020304" pitchFamily="18" charset="0"/>
                <a:ea typeface="Calibri" panose="020F0502020204030204" pitchFamily="34" charset="0"/>
              </a:rPr>
              <a:t> hay </a:t>
            </a:r>
            <a:r>
              <a:rPr lang="en-US" sz="3200" dirty="0" err="1">
                <a:solidFill>
                  <a:srgbClr val="000000"/>
                </a:solidFill>
                <a:latin typeface="Times New Roman" panose="02020603050405020304" pitchFamily="18" charset="0"/>
                <a:ea typeface="Calibri" panose="020F0502020204030204" pitchFamily="34" charset="0"/>
              </a:rPr>
              <a:t>không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Giải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thích</a:t>
            </a:r>
            <a:r>
              <a:rPr lang="en-US" sz="3200" dirty="0">
                <a:solidFill>
                  <a:srgbClr val="000000"/>
                </a:solidFill>
                <a:latin typeface="Times New Roman" panose="02020603050405020304" pitchFamily="18" charset="0"/>
                <a:ea typeface="Calibri" panose="020F0502020204030204" pitchFamily="34" charset="0"/>
              </a:rPr>
              <a:t>?</a:t>
            </a:r>
            <a:endParaRPr lang="en-US" sz="3200" b="1"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07810766"/>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3440" y="1398905"/>
            <a:ext cx="10515600" cy="4351338"/>
          </a:xfrm>
        </p:spPr>
        <p:txBody>
          <a:bodyPr>
            <a:normAutofit/>
          </a:bodyPr>
          <a:lstStyle/>
          <a:p>
            <a:pPr marL="0" indent="0" algn="just">
              <a:lnSpc>
                <a:spcPct val="120000"/>
              </a:lnSpc>
              <a:spcAft>
                <a:spcPts val="1000"/>
              </a:spcAft>
              <a:buNone/>
              <a:tabLst>
                <a:tab pos="3876675" algn="l"/>
              </a:tabLst>
            </a:pP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Giảm</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phân</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gồm</a:t>
            </a:r>
            <a:r>
              <a:rPr lang="en-US" sz="3200" dirty="0">
                <a:solidFill>
                  <a:srgbClr val="000000"/>
                </a:solidFill>
                <a:latin typeface="Times New Roman"/>
                <a:ea typeface="Calibri"/>
                <a:cs typeface="Times New Roman"/>
              </a:rPr>
              <a:t> 2 </a:t>
            </a:r>
            <a:r>
              <a:rPr lang="en-US" sz="3200" dirty="0" err="1">
                <a:solidFill>
                  <a:srgbClr val="000000"/>
                </a:solidFill>
                <a:latin typeface="Times New Roman"/>
                <a:ea typeface="Calibri"/>
                <a:cs typeface="Times New Roman"/>
              </a:rPr>
              <a:t>lần</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phân</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bào</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liên</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tiếp</a:t>
            </a:r>
            <a:r>
              <a:rPr lang="en-US" sz="3200" dirty="0">
                <a:solidFill>
                  <a:srgbClr val="000000"/>
                </a:solidFill>
                <a:latin typeface="Times New Roman"/>
                <a:ea typeface="Calibri"/>
                <a:cs typeface="Times New Roman"/>
              </a:rPr>
              <a:t> (GP I </a:t>
            </a:r>
            <a:r>
              <a:rPr lang="en-US" sz="3200" dirty="0" err="1">
                <a:solidFill>
                  <a:srgbClr val="000000"/>
                </a:solidFill>
                <a:latin typeface="Times New Roman"/>
                <a:ea typeface="Calibri"/>
                <a:cs typeface="Times New Roman"/>
              </a:rPr>
              <a:t>và</a:t>
            </a:r>
            <a:r>
              <a:rPr lang="en-US" sz="3200" dirty="0">
                <a:solidFill>
                  <a:srgbClr val="000000"/>
                </a:solidFill>
                <a:latin typeface="Times New Roman"/>
                <a:ea typeface="Calibri"/>
                <a:cs typeface="Times New Roman"/>
              </a:rPr>
              <a:t> GP II) </a:t>
            </a:r>
            <a:r>
              <a:rPr lang="en-US" sz="3200" dirty="0" err="1">
                <a:solidFill>
                  <a:srgbClr val="000000"/>
                </a:solidFill>
                <a:latin typeface="Times New Roman"/>
                <a:ea typeface="Calibri"/>
                <a:cs typeface="Times New Roman"/>
              </a:rPr>
              <a:t>nhưng</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chỉ</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có</a:t>
            </a:r>
            <a:r>
              <a:rPr lang="en-US" sz="3200" dirty="0">
                <a:solidFill>
                  <a:srgbClr val="000000"/>
                </a:solidFill>
                <a:latin typeface="Times New Roman"/>
                <a:ea typeface="Calibri"/>
                <a:cs typeface="Times New Roman"/>
              </a:rPr>
              <a:t> 1 </a:t>
            </a:r>
            <a:r>
              <a:rPr lang="en-US" sz="3200" dirty="0" err="1">
                <a:solidFill>
                  <a:srgbClr val="000000"/>
                </a:solidFill>
                <a:latin typeface="Times New Roman"/>
                <a:ea typeface="Calibri"/>
                <a:cs typeface="Times New Roman"/>
              </a:rPr>
              <a:t>lần</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nhân</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đôi</a:t>
            </a:r>
            <a:r>
              <a:rPr lang="en-US" sz="3200" dirty="0">
                <a:solidFill>
                  <a:srgbClr val="000000"/>
                </a:solidFill>
                <a:latin typeface="Times New Roman"/>
                <a:ea typeface="Calibri"/>
                <a:cs typeface="Times New Roman"/>
              </a:rPr>
              <a:t> DNA/ NST.</a:t>
            </a:r>
            <a:endParaRPr lang="en-US" sz="3200" dirty="0">
              <a:latin typeface="Calibri"/>
              <a:ea typeface="Calibri"/>
              <a:cs typeface="Times New Roman"/>
            </a:endParaRPr>
          </a:p>
          <a:p>
            <a:pPr marL="0" indent="0" algn="just">
              <a:lnSpc>
                <a:spcPct val="120000"/>
              </a:lnSpc>
              <a:spcAft>
                <a:spcPts val="1000"/>
              </a:spcAft>
              <a:buNone/>
              <a:tabLst>
                <a:tab pos="3876675" algn="l"/>
              </a:tabLst>
            </a:pP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Trong</a:t>
            </a:r>
            <a:r>
              <a:rPr lang="en-US" sz="3200" dirty="0">
                <a:solidFill>
                  <a:srgbClr val="000000"/>
                </a:solidFill>
                <a:latin typeface="Times New Roman"/>
                <a:ea typeface="Calibri"/>
                <a:cs typeface="Times New Roman"/>
              </a:rPr>
              <a:t> GP NST </a:t>
            </a:r>
            <a:r>
              <a:rPr lang="en-US" sz="3200" dirty="0" err="1">
                <a:solidFill>
                  <a:srgbClr val="000000"/>
                </a:solidFill>
                <a:latin typeface="Times New Roman"/>
                <a:ea typeface="Calibri"/>
                <a:cs typeface="Times New Roman"/>
              </a:rPr>
              <a:t>có</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biến</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đổi</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hình</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thái</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và</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hoạt</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động</a:t>
            </a:r>
            <a:r>
              <a:rPr lang="en-US" sz="3200" dirty="0">
                <a:solidFill>
                  <a:srgbClr val="000000"/>
                </a:solidFill>
                <a:latin typeface="Times New Roman"/>
                <a:ea typeface="Calibri"/>
                <a:cs typeface="Times New Roman"/>
              </a:rPr>
              <a:t> (co </a:t>
            </a:r>
            <a:r>
              <a:rPr lang="en-US" sz="3200" dirty="0" err="1">
                <a:solidFill>
                  <a:srgbClr val="000000"/>
                </a:solidFill>
                <a:latin typeface="Times New Roman"/>
                <a:ea typeface="Calibri"/>
                <a:cs typeface="Times New Roman"/>
              </a:rPr>
              <a:t>xoắn</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tiếp</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hợp</a:t>
            </a:r>
            <a:r>
              <a:rPr lang="en-US" sz="3200" dirty="0">
                <a:solidFill>
                  <a:srgbClr val="000000"/>
                </a:solidFill>
                <a:latin typeface="Times New Roman"/>
                <a:ea typeface="Calibri"/>
                <a:cs typeface="Times New Roman"/>
              </a:rPr>
              <a:t>, TĐC, </a:t>
            </a:r>
            <a:r>
              <a:rPr lang="en-US" sz="3200" dirty="0" err="1">
                <a:solidFill>
                  <a:srgbClr val="000000"/>
                </a:solidFill>
                <a:latin typeface="Times New Roman"/>
                <a:ea typeface="Calibri"/>
                <a:cs typeface="Times New Roman"/>
              </a:rPr>
              <a:t>xếp</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hàng</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phân</a:t>
            </a:r>
            <a:r>
              <a:rPr lang="en-US" sz="3200" dirty="0">
                <a:solidFill>
                  <a:srgbClr val="000000"/>
                </a:solidFill>
                <a:latin typeface="Times New Roman"/>
                <a:ea typeface="Calibri"/>
                <a:cs typeface="Times New Roman"/>
              </a:rPr>
              <a:t> li, </a:t>
            </a:r>
            <a:r>
              <a:rPr lang="en-US" sz="3200" dirty="0" err="1">
                <a:solidFill>
                  <a:srgbClr val="000000"/>
                </a:solidFill>
                <a:latin typeface="Times New Roman"/>
                <a:ea typeface="Calibri"/>
                <a:cs typeface="Times New Roman"/>
              </a:rPr>
              <a:t>dãn</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xoắn</a:t>
            </a:r>
            <a:r>
              <a:rPr lang="en-US" sz="3200" dirty="0">
                <a:solidFill>
                  <a:srgbClr val="000000"/>
                </a:solidFill>
                <a:latin typeface="Times New Roman"/>
                <a:ea typeface="Calibri"/>
                <a:cs typeface="Times New Roman"/>
              </a:rPr>
              <a:t>) qua </a:t>
            </a:r>
            <a:r>
              <a:rPr lang="en-US" sz="3200" dirty="0" err="1">
                <a:solidFill>
                  <a:srgbClr val="000000"/>
                </a:solidFill>
                <a:latin typeface="Times New Roman"/>
                <a:ea typeface="Calibri"/>
                <a:cs typeface="Times New Roman"/>
              </a:rPr>
              <a:t>các</a:t>
            </a:r>
            <a:r>
              <a:rPr lang="en-US" sz="3200" dirty="0">
                <a:solidFill>
                  <a:srgbClr val="000000"/>
                </a:solidFill>
                <a:latin typeface="Times New Roman"/>
                <a:ea typeface="Calibri"/>
                <a:cs typeface="Times New Roman"/>
              </a:rPr>
              <a:t> </a:t>
            </a:r>
            <a:r>
              <a:rPr lang="en-US" sz="3200" dirty="0" err="1">
                <a:solidFill>
                  <a:srgbClr val="000000"/>
                </a:solidFill>
                <a:latin typeface="Times New Roman"/>
                <a:ea typeface="Calibri"/>
                <a:cs typeface="Times New Roman"/>
              </a:rPr>
              <a:t>kì</a:t>
            </a:r>
            <a:r>
              <a:rPr lang="en-US" sz="3200" dirty="0">
                <a:solidFill>
                  <a:srgbClr val="000000"/>
                </a:solidFill>
                <a:latin typeface="Times New Roman"/>
                <a:ea typeface="Calibri"/>
                <a:cs typeface="Times New Roman"/>
              </a:rPr>
              <a:t>.</a:t>
            </a:r>
            <a:endParaRPr lang="en-US" sz="3200" dirty="0">
              <a:latin typeface="Calibri"/>
              <a:ea typeface="Calibri"/>
              <a:cs typeface="Times New Roman"/>
            </a:endParaRPr>
          </a:p>
          <a:p>
            <a:pPr marL="0" indent="0">
              <a:buNone/>
            </a:pPr>
            <a:r>
              <a:rPr lang="en-US" sz="3200" dirty="0">
                <a:solidFill>
                  <a:srgbClr val="000000"/>
                </a:solidFill>
                <a:latin typeface="Times New Roman"/>
                <a:ea typeface="Calibri"/>
              </a:rPr>
              <a:t>- </a:t>
            </a:r>
            <a:r>
              <a:rPr lang="en-US" sz="3200" dirty="0" err="1">
                <a:solidFill>
                  <a:srgbClr val="000000"/>
                </a:solidFill>
                <a:latin typeface="Times New Roman"/>
                <a:ea typeface="Calibri"/>
              </a:rPr>
              <a:t>Kết</a:t>
            </a:r>
            <a:r>
              <a:rPr lang="en-US" sz="3200" dirty="0">
                <a:solidFill>
                  <a:srgbClr val="000000"/>
                </a:solidFill>
                <a:latin typeface="Times New Roman"/>
                <a:ea typeface="Calibri"/>
              </a:rPr>
              <a:t> </a:t>
            </a:r>
            <a:r>
              <a:rPr lang="en-US" sz="3200" dirty="0" err="1">
                <a:solidFill>
                  <a:srgbClr val="000000"/>
                </a:solidFill>
                <a:latin typeface="Times New Roman"/>
                <a:ea typeface="Calibri"/>
              </a:rPr>
              <a:t>quả</a:t>
            </a:r>
            <a:r>
              <a:rPr lang="en-US" sz="3200" dirty="0">
                <a:solidFill>
                  <a:srgbClr val="000000"/>
                </a:solidFill>
                <a:latin typeface="Times New Roman"/>
                <a:ea typeface="Calibri"/>
              </a:rPr>
              <a:t> </a:t>
            </a:r>
            <a:r>
              <a:rPr lang="en-US" sz="3200" dirty="0" err="1">
                <a:solidFill>
                  <a:srgbClr val="000000"/>
                </a:solidFill>
                <a:latin typeface="Times New Roman"/>
                <a:ea typeface="Calibri"/>
              </a:rPr>
              <a:t>của</a:t>
            </a:r>
            <a:r>
              <a:rPr lang="en-US" sz="3200" dirty="0">
                <a:solidFill>
                  <a:srgbClr val="000000"/>
                </a:solidFill>
                <a:latin typeface="Times New Roman"/>
                <a:ea typeface="Calibri"/>
              </a:rPr>
              <a:t> GP: </a:t>
            </a:r>
            <a:r>
              <a:rPr lang="en-US" sz="3200" dirty="0" err="1">
                <a:solidFill>
                  <a:srgbClr val="000000"/>
                </a:solidFill>
                <a:latin typeface="Times New Roman"/>
                <a:ea typeface="Calibri"/>
              </a:rPr>
              <a:t>Từ</a:t>
            </a:r>
            <a:r>
              <a:rPr lang="en-US" sz="3200" dirty="0">
                <a:solidFill>
                  <a:srgbClr val="000000"/>
                </a:solidFill>
                <a:latin typeface="Times New Roman"/>
                <a:ea typeface="Calibri"/>
              </a:rPr>
              <a:t> 1 </a:t>
            </a:r>
            <a:r>
              <a:rPr lang="en-US" sz="3200" dirty="0" err="1">
                <a:solidFill>
                  <a:srgbClr val="000000"/>
                </a:solidFill>
                <a:latin typeface="Times New Roman"/>
                <a:ea typeface="Calibri"/>
              </a:rPr>
              <a:t>tb</a:t>
            </a:r>
            <a:r>
              <a:rPr lang="en-US" sz="3200" dirty="0">
                <a:solidFill>
                  <a:srgbClr val="000000"/>
                </a:solidFill>
                <a:latin typeface="Times New Roman"/>
                <a:ea typeface="Calibri"/>
              </a:rPr>
              <a:t> </a:t>
            </a:r>
            <a:r>
              <a:rPr lang="en-US" sz="3200" dirty="0" err="1">
                <a:solidFill>
                  <a:srgbClr val="000000"/>
                </a:solidFill>
                <a:latin typeface="Times New Roman"/>
                <a:ea typeface="Calibri"/>
              </a:rPr>
              <a:t>mẹ</a:t>
            </a:r>
            <a:r>
              <a:rPr lang="en-US" sz="3200" dirty="0">
                <a:solidFill>
                  <a:srgbClr val="000000"/>
                </a:solidFill>
                <a:latin typeface="Times New Roman"/>
                <a:ea typeface="Calibri"/>
              </a:rPr>
              <a:t> (2n)</a:t>
            </a:r>
            <a:r>
              <a:rPr lang="en-US" sz="3200" dirty="0">
                <a:solidFill>
                  <a:srgbClr val="000000"/>
                </a:solidFill>
                <a:latin typeface="Times New Roman"/>
                <a:ea typeface="Calibri"/>
                <a:cs typeface="Times New Roman"/>
                <a:sym typeface="Wingdings"/>
              </a:rPr>
              <a:t></a:t>
            </a:r>
            <a:r>
              <a:rPr lang="en-US" sz="3200" dirty="0">
                <a:solidFill>
                  <a:srgbClr val="000000"/>
                </a:solidFill>
                <a:latin typeface="Times New Roman"/>
                <a:ea typeface="Calibri"/>
              </a:rPr>
              <a:t> 4 </a:t>
            </a:r>
            <a:r>
              <a:rPr lang="en-US" sz="3200" dirty="0" err="1">
                <a:solidFill>
                  <a:srgbClr val="000000"/>
                </a:solidFill>
                <a:latin typeface="Times New Roman"/>
                <a:ea typeface="Calibri"/>
              </a:rPr>
              <a:t>tb</a:t>
            </a:r>
            <a:r>
              <a:rPr lang="en-US" sz="3200" dirty="0">
                <a:solidFill>
                  <a:srgbClr val="000000"/>
                </a:solidFill>
                <a:latin typeface="Times New Roman"/>
                <a:ea typeface="Calibri"/>
              </a:rPr>
              <a:t> con (n).</a:t>
            </a:r>
            <a:endParaRPr lang="en-US" sz="3200" dirty="0"/>
          </a:p>
        </p:txBody>
      </p:sp>
    </p:spTree>
    <p:extLst>
      <p:ext uri="{BB962C8B-B14F-4D97-AF65-F5344CB8AC3E}">
        <p14:creationId xmlns:p14="http://schemas.microsoft.com/office/powerpoint/2010/main" val="2880760391"/>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48" y="273685"/>
            <a:ext cx="11936362" cy="854075"/>
          </a:xfrm>
        </p:spPr>
        <p:txBody>
          <a:bodyPr>
            <a:noAutofit/>
          </a:bodyPr>
          <a:lstStyle/>
          <a:p>
            <a:r>
              <a:rPr lang="en-US" sz="3000" b="1" dirty="0">
                <a:solidFill>
                  <a:srgbClr val="FF0000"/>
                </a:solidFill>
                <a:latin typeface="Times New Roman" pitchFamily="18" charset="0"/>
                <a:cs typeface="Times New Roman" pitchFamily="18" charset="0"/>
              </a:rPr>
              <a:t>III. Ý </a:t>
            </a:r>
            <a:r>
              <a:rPr lang="en-US" sz="3000" b="1" dirty="0" err="1">
                <a:solidFill>
                  <a:srgbClr val="FF0000"/>
                </a:solidFill>
                <a:latin typeface="Times New Roman" pitchFamily="18" charset="0"/>
                <a:cs typeface="Times New Roman" pitchFamily="18" charset="0"/>
              </a:rPr>
              <a:t>nghĩa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quá</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trình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giảm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phân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yếu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tố</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ảnh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hưởng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đến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giảm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phân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Sự</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khác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biệt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quá</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tình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nguyên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phân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quá</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trình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giảm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phân</a:t>
            </a:r>
            <a:br>
              <a:rPr lang="en-US" sz="3000" b="1" dirty="0">
                <a:solidFill>
                  <a:srgbClr val="FF0000"/>
                </a:solidFill>
                <a:latin typeface="Times New Roman" pitchFamily="18" charset="0"/>
                <a:cs typeface="Times New Roman" pitchFamily="18" charset="0"/>
              </a:rPr>
            </a:br>
            <a:endParaRPr lang="en-US" sz="3000" b="1" i="1" dirty="0">
              <a:solidFill>
                <a:srgbClr val="FF0000"/>
              </a:solidFill>
              <a:latin typeface="Times New Roman" pitchFamily="18" charset="0"/>
              <a:cs typeface="Times New Roman" pitchFamily="18" charset="0"/>
            </a:endParaRPr>
          </a:p>
        </p:txBody>
      </p:sp>
      <p:sp>
        <p:nvSpPr>
          <p:cNvPr id="6" name="Rectangle 5"/>
          <p:cNvSpPr/>
          <p:nvPr/>
        </p:nvSpPr>
        <p:spPr>
          <a:xfrm>
            <a:off x="729343" y="1127760"/>
            <a:ext cx="1099239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yếu</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ảnh</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hưởng</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nghĩa</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phân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7" name="Picture 6"/>
          <p:cNvPicPr/>
          <p:nvPr/>
        </p:nvPicPr>
        <p:blipFill rotWithShape="1">
          <a:blip r:embed="rId3"/>
          <a:srcRect l="7685" t="9998" r="10820" b="13045"/>
          <a:stretch/>
        </p:blipFill>
        <p:spPr bwMode="auto">
          <a:xfrm>
            <a:off x="729343" y="2014280"/>
            <a:ext cx="10842171" cy="46653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501443"/>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991ACA94-E341-45D2-A862-C6ABE7BE591A}"/>
              </a:ext>
            </a:extLst>
          </p:cNvPr>
          <p:cNvCxnSpPr>
            <a:cxnSpLocks/>
          </p:cNvCxnSpPr>
          <p:nvPr/>
        </p:nvCxnSpPr>
        <p:spPr>
          <a:xfrm flipV="1">
            <a:off x="-21084" y="1091098"/>
            <a:ext cx="12159975" cy="4409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317E22E9-541E-4E34-A450-76A4D5DD9E31}"/>
              </a:ext>
            </a:extLst>
          </p:cNvPr>
          <p:cNvSpPr/>
          <p:nvPr/>
        </p:nvSpPr>
        <p:spPr>
          <a:xfrm>
            <a:off x="252431" y="106002"/>
            <a:ext cx="11939569" cy="892552"/>
          </a:xfrm>
          <a:prstGeom prst="rect">
            <a:avLst/>
          </a:prstGeom>
          <a:solidFill>
            <a:schemeClr val="accent6">
              <a:lumMod val="50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200" b="1" i="0" u="none" strike="noStrike" kern="1200" cap="none" spc="0" normalizeH="0" baseline="0" noProof="0" dirty="0">
                <a:ln w="9525">
                  <a:solidFill>
                    <a:prstClr val="white"/>
                  </a:solidFill>
                  <a:prstDash val="solid"/>
                </a:ln>
                <a:solidFill>
                  <a:schemeClr val="accent4">
                    <a:lumMod val="60000"/>
                    <a:lumOff val="40000"/>
                  </a:schemeClr>
                </a:solidFill>
                <a:uLnTx/>
                <a:uFillTx/>
                <a:latin typeface="#9Slide07 IcielKoni" pitchFamily="2" charset="0"/>
                <a:ea typeface="+mn-ea"/>
                <a:cs typeface="+mn-cs"/>
              </a:rPr>
              <a:t>         </a:t>
            </a:r>
            <a:r>
              <a:rPr kumimoji="0" lang="en-US" sz="5200" b="1" i="0" u="none" strike="noStrike" kern="1200" cap="none" spc="0" normalizeH="0" baseline="0" noProof="0" dirty="0">
                <a:ln w="9525">
                  <a:solidFill>
                    <a:prstClr val="white"/>
                  </a:solidFill>
                  <a:prstDash val="solid"/>
                </a:ln>
                <a:solidFill>
                  <a:schemeClr val="accent4">
                    <a:lumMod val="60000"/>
                    <a:lumOff val="40000"/>
                  </a:schemeClr>
                </a:solidFill>
                <a:uLnTx/>
                <a:uFillTx/>
                <a:latin typeface="#9Slide07 IcielKoni" pitchFamily="2" charset="0"/>
                <a:ea typeface="+mn-ea"/>
                <a:cs typeface="+mn-cs"/>
              </a:rPr>
              <a:t>LUYỆN TẬP</a:t>
            </a:r>
            <a:r>
              <a:rPr lang="vi-VN" sz="5200" b="1" dirty="0">
                <a:ln w="9525">
                  <a:solidFill>
                    <a:prstClr val="white"/>
                  </a:solidFill>
                  <a:prstDash val="solid"/>
                </a:ln>
                <a:solidFill>
                  <a:schemeClr val="accent4">
                    <a:lumMod val="60000"/>
                    <a:lumOff val="40000"/>
                  </a:schemeClr>
                </a:solidFill>
                <a:latin typeface="#9Slide07 IcielKoni" pitchFamily="2" charset="0"/>
              </a:rPr>
              <a:t> </a:t>
            </a:r>
            <a:endParaRPr kumimoji="0" lang="en-US" sz="4000" b="1" i="0" u="none" strike="noStrike" kern="1200" cap="none" spc="0" normalizeH="0" baseline="0" noProof="0" dirty="0">
              <a:ln w="9525">
                <a:solidFill>
                  <a:prstClr val="white"/>
                </a:solidFill>
                <a:prstDash val="solid"/>
              </a:ln>
              <a:solidFill>
                <a:schemeClr val="accent4">
                  <a:lumMod val="60000"/>
                  <a:lumOff val="40000"/>
                </a:schemeClr>
              </a:solidFill>
              <a:uLnTx/>
              <a:uFillTx/>
              <a:latin typeface="#9Slide07 IcielKoni" pitchFamily="2" charset="0"/>
            </a:endParaRPr>
          </a:p>
        </p:txBody>
      </p:sp>
      <p:pic>
        <p:nvPicPr>
          <p:cNvPr id="32" name="Picture 2" descr="Copyediting | AnnaProofing">
            <a:extLst>
              <a:ext uri="{FF2B5EF4-FFF2-40B4-BE49-F238E27FC236}">
                <a16:creationId xmlns:a16="http://schemas.microsoft.com/office/drawing/2014/main" id="{FA423E4F-AFD7-46E6-90B0-65EAB093E1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16" y="45462"/>
            <a:ext cx="1022490" cy="10771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2430" y="1113145"/>
            <a:ext cx="11798055" cy="5600059"/>
          </a:xfrm>
          <a:prstGeom prst="rect">
            <a:avLst/>
          </a:prstGeom>
        </p:spPr>
        <p:txBody>
          <a:bodyPr wrap="square">
            <a:spAutoFit/>
          </a:bodyPr>
          <a:lstStyle/>
          <a:p>
            <a:pPr algn="just">
              <a:lnSpc>
                <a:spcPct val="120000"/>
              </a:lnSpc>
              <a:tabLst>
                <a:tab pos="180340" algn="l"/>
              </a:tabLst>
            </a:pPr>
            <a:r>
              <a:rPr lang="en-US" sz="2000" b="1" i="1" dirty="0" err="1">
                <a:latin typeface="Times New Roman" panose="02020603050405020304" pitchFamily="18" charset="0"/>
                <a:ea typeface="Times New Roman" panose="02020603050405020304" pitchFamily="18" charset="0"/>
              </a:rPr>
              <a:t>Câu</a:t>
            </a:r>
            <a:r>
              <a:rPr lang="en-US" sz="2000" b="1" i="1" dirty="0">
                <a:latin typeface="Times New Roman" panose="02020603050405020304" pitchFamily="18" charset="0"/>
                <a:ea typeface="Times New Roman" panose="02020603050405020304" pitchFamily="18" charset="0"/>
              </a:rPr>
              <a:t> 1:</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NST co </a:t>
            </a:r>
            <a:r>
              <a:rPr lang="en-US" sz="2000" dirty="0" err="1">
                <a:latin typeface="Times New Roman" panose="02020603050405020304" pitchFamily="18" charset="0"/>
                <a:ea typeface="Times New Roman" panose="02020603050405020304" pitchFamily="18" charset="0"/>
              </a:rPr>
              <a:t>xoắn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xuất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thoi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vô</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sắc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chở</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xảy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rPr>
              <a:t> ở:</a:t>
            </a:r>
          </a:p>
          <a:p>
            <a:pPr algn="just">
              <a:lnSpc>
                <a:spcPct val="120000"/>
              </a:lnSpc>
            </a:pPr>
            <a:r>
              <a:rPr lang="en-US" sz="2000" dirty="0">
                <a:latin typeface="Times New Roman" panose="02020603050405020304" pitchFamily="18" charset="0"/>
                <a:ea typeface="Times New Roman" panose="02020603050405020304" pitchFamily="18" charset="0"/>
              </a:rPr>
              <a:t>    A. </a:t>
            </a:r>
            <a:r>
              <a:rPr lang="en-US" sz="2000" dirty="0" err="1">
                <a:latin typeface="Times New Roman" panose="02020603050405020304" pitchFamily="18" charset="0"/>
                <a:ea typeface="Times New Roman" panose="02020603050405020304" pitchFamily="18" charset="0"/>
              </a:rPr>
              <a:t>kì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rPr>
              <a:t>        B. </a:t>
            </a:r>
            <a:r>
              <a:rPr lang="en-US" sz="2000" dirty="0" err="1">
                <a:latin typeface="Times New Roman" panose="02020603050405020304" pitchFamily="18" charset="0"/>
                <a:ea typeface="Times New Roman" panose="02020603050405020304" pitchFamily="18" charset="0"/>
              </a:rPr>
              <a:t>kì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giữa</a:t>
            </a:r>
            <a:r>
              <a:rPr lang="en-US" sz="2000" dirty="0">
                <a:latin typeface="Times New Roman" panose="02020603050405020304" pitchFamily="18" charset="0"/>
                <a:ea typeface="Times New Roman" panose="02020603050405020304" pitchFamily="18" charset="0"/>
              </a:rPr>
              <a:t>.           C. </a:t>
            </a:r>
            <a:r>
              <a:rPr lang="en-US" sz="2000" dirty="0" err="1">
                <a:latin typeface="Times New Roman" panose="02020603050405020304" pitchFamily="18" charset="0"/>
                <a:ea typeface="Times New Roman" panose="02020603050405020304" pitchFamily="18" charset="0"/>
              </a:rPr>
              <a:t>kì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sau</a:t>
            </a:r>
            <a:r>
              <a:rPr lang="en-US" sz="2000" dirty="0">
                <a:latin typeface="Times New Roman" panose="02020603050405020304" pitchFamily="18" charset="0"/>
                <a:ea typeface="Times New Roman" panose="02020603050405020304" pitchFamily="18" charset="0"/>
              </a:rPr>
              <a:t>.      D. </a:t>
            </a:r>
            <a:r>
              <a:rPr lang="en-US" sz="2000" dirty="0" err="1">
                <a:latin typeface="Times New Roman" panose="02020603050405020304" pitchFamily="18" charset="0"/>
                <a:ea typeface="Times New Roman" panose="02020603050405020304" pitchFamily="18" charset="0"/>
              </a:rPr>
              <a:t>Kì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cuối</a:t>
            </a:r>
            <a:r>
              <a:rPr lang="en-US" sz="2000" dirty="0">
                <a:latin typeface="Times New Roman" panose="02020603050405020304" pitchFamily="18" charset="0"/>
                <a:ea typeface="Times New Roman" panose="02020603050405020304" pitchFamily="18" charset="0"/>
              </a:rPr>
              <a:t>.</a:t>
            </a:r>
          </a:p>
          <a:p>
            <a:pPr algn="just">
              <a:lnSpc>
                <a:spcPct val="120000"/>
              </a:lnSpc>
              <a:tabLst>
                <a:tab pos="180340" algn="l"/>
              </a:tabLst>
            </a:pPr>
            <a:r>
              <a:rPr lang="en-US" sz="2000" b="1" i="1" dirty="0" err="1">
                <a:latin typeface="Times New Roman" panose="02020603050405020304" pitchFamily="18" charset="0"/>
                <a:ea typeface="Times New Roman" panose="02020603050405020304" pitchFamily="18" charset="0"/>
              </a:rPr>
              <a:t>Câu</a:t>
            </a:r>
            <a:r>
              <a:rPr lang="en-US" sz="2000" b="1" i="1" dirty="0">
                <a:latin typeface="Times New Roman" panose="02020603050405020304" pitchFamily="18" charset="0"/>
                <a:ea typeface="Times New Roman" panose="02020603050405020304" pitchFamily="18" charset="0"/>
              </a:rPr>
              <a:t> 2</a:t>
            </a:r>
            <a:r>
              <a:rPr lang="en-US" sz="2000" b="1" dirty="0">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Bộ</a:t>
            </a:r>
            <a:r>
              <a:rPr lang="en-US" sz="2000" dirty="0">
                <a:latin typeface="Times New Roman" panose="02020603050405020304" pitchFamily="18" charset="0"/>
                <a:ea typeface="Times New Roman" panose="02020603050405020304" pitchFamily="18" charset="0"/>
              </a:rPr>
              <a:t> NST </a:t>
            </a:r>
            <a:r>
              <a:rPr lang="en-US" sz="2000" dirty="0" err="1">
                <a:latin typeface="Times New Roman" panose="02020603050405020304" pitchFamily="18" charset="0"/>
                <a:ea typeface="Times New Roman" panose="02020603050405020304" pitchFamily="18" charset="0"/>
              </a:rPr>
              <a:t>sẽ</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ảnh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hưởng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nếu</a:t>
            </a:r>
            <a:r>
              <a:rPr lang="en-US" sz="2000" dirty="0">
                <a:latin typeface="Times New Roman" panose="02020603050405020304" pitchFamily="18" charset="0"/>
                <a:ea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rPr>
              <a:t>kì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giữa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thoi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vô</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sắc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vỡ</a:t>
            </a:r>
            <a:r>
              <a:rPr lang="en-US" sz="2000" dirty="0">
                <a:latin typeface="Times New Roman" panose="02020603050405020304" pitchFamily="18" charset="0"/>
                <a:ea typeface="Times New Roman" panose="02020603050405020304" pitchFamily="18" charset="0"/>
              </a:rPr>
              <a:t> ?</a:t>
            </a:r>
          </a:p>
          <a:p>
            <a:pPr marL="342900" marR="0" lvl="0" indent="-342900" algn="just">
              <a:lnSpc>
                <a:spcPct val="120000"/>
              </a:lnSpc>
              <a:spcBef>
                <a:spcPts val="0"/>
              </a:spcBef>
              <a:spcAft>
                <a:spcPts val="0"/>
              </a:spcAft>
              <a:buFont typeface="+mj-lt"/>
              <a:buAutoNum type="alphaUcPeriod"/>
            </a:pPr>
            <a:r>
              <a:rPr lang="en-US" sz="2000" dirty="0">
                <a:latin typeface="Times New Roman" panose="02020603050405020304" pitchFamily="18" charset="0"/>
                <a:ea typeface="Times New Roman" panose="02020603050405020304" pitchFamily="18" charset="0"/>
              </a:rPr>
              <a:t>NST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rPr>
              <a:t> li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2 </a:t>
            </a:r>
            <a:r>
              <a:rPr lang="en-US" sz="2000" dirty="0" err="1">
                <a:latin typeface="Times New Roman" panose="02020603050405020304" pitchFamily="18" charset="0"/>
                <a:ea typeface="Times New Roman" panose="02020603050405020304" pitchFamily="18" charset="0"/>
              </a:rPr>
              <a:t>cực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bào</a:t>
            </a:r>
            <a:r>
              <a:rPr lang="en-US" sz="2000" dirty="0">
                <a:latin typeface="Times New Roman" panose="02020603050405020304" pitchFamily="18" charset="0"/>
                <a:ea typeface="Times New Roman" panose="02020603050405020304" pitchFamily="18" charset="0"/>
              </a:rPr>
              <a:t>.</a:t>
            </a:r>
          </a:p>
          <a:p>
            <a:pPr marL="342900" marR="0" lvl="0" indent="-342900" algn="just">
              <a:lnSpc>
                <a:spcPct val="120000"/>
              </a:lnSpc>
              <a:spcBef>
                <a:spcPts val="0"/>
              </a:spcBef>
              <a:spcAft>
                <a:spcPts val="0"/>
              </a:spcAft>
              <a:buFont typeface="+mj-lt"/>
              <a:buAutoNum type="alphaUcPeriod"/>
            </a:pPr>
            <a:r>
              <a:rPr lang="en-US" sz="2000" dirty="0">
                <a:latin typeface="Times New Roman" panose="02020603050405020304" pitchFamily="18" charset="0"/>
                <a:ea typeface="Times New Roman" panose="02020603050405020304" pitchFamily="18" charset="0"/>
              </a:rPr>
              <a:t>NST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rPr>
              <a:t> li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2 </a:t>
            </a:r>
            <a:r>
              <a:rPr lang="en-US" sz="2000" dirty="0" err="1">
                <a:latin typeface="Times New Roman" panose="02020603050405020304" pitchFamily="18" charset="0"/>
                <a:ea typeface="Times New Roman" panose="02020603050405020304" pitchFamily="18" charset="0"/>
              </a:rPr>
              <a:t>cực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bào</a:t>
            </a:r>
            <a:r>
              <a:rPr lang="en-US" sz="2000" dirty="0">
                <a:latin typeface="Times New Roman" panose="02020603050405020304" pitchFamily="18" charset="0"/>
                <a:ea typeface="Times New Roman" panose="02020603050405020304" pitchFamily="18" charset="0"/>
              </a:rPr>
              <a:t>.</a:t>
            </a:r>
          </a:p>
          <a:p>
            <a:pPr marL="342900" marR="0" lvl="0" indent="-342900" algn="just">
              <a:lnSpc>
                <a:spcPct val="120000"/>
              </a:lnSpc>
              <a:spcBef>
                <a:spcPts val="0"/>
              </a:spcBef>
              <a:spcAft>
                <a:spcPts val="0"/>
              </a:spcAft>
              <a:buFont typeface="+mj-lt"/>
              <a:buAutoNum type="alphaUcPeriod"/>
            </a:pPr>
            <a:r>
              <a:rPr lang="en-US" sz="2000" dirty="0">
                <a:latin typeface="Times New Roman" panose="02020603050405020304" pitchFamily="18" charset="0"/>
                <a:ea typeface="Times New Roman" panose="02020603050405020304" pitchFamily="18" charset="0"/>
              </a:rPr>
              <a:t>NST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kli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2 </a:t>
            </a:r>
            <a:r>
              <a:rPr lang="en-US" sz="2000" dirty="0" err="1">
                <a:latin typeface="Times New Roman" panose="02020603050405020304" pitchFamily="18" charset="0"/>
                <a:ea typeface="Times New Roman" panose="02020603050405020304" pitchFamily="18" charset="0"/>
              </a:rPr>
              <a:t>cực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Bộ</a:t>
            </a:r>
            <a:r>
              <a:rPr lang="en-US" sz="2000" dirty="0">
                <a:latin typeface="Times New Roman" panose="02020603050405020304" pitchFamily="18" charset="0"/>
                <a:ea typeface="Times New Roman" panose="02020603050405020304" pitchFamily="18" charset="0"/>
              </a:rPr>
              <a:t> NST 2n </a:t>
            </a:r>
            <a:r>
              <a:rPr lang="en-US" sz="2000" dirty="0" err="1">
                <a:latin typeface="Times New Roman" panose="02020603050405020304" pitchFamily="18" charset="0"/>
                <a:ea typeface="Times New Roman" panose="02020603050405020304" pitchFamily="18" charset="0"/>
              </a:rPr>
              <a:t>tăng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lên</a:t>
            </a:r>
            <a:r>
              <a:rPr lang="en-US" sz="2000" dirty="0">
                <a:latin typeface="Times New Roman" panose="02020603050405020304" pitchFamily="18" charset="0"/>
                <a:ea typeface="Times New Roman" panose="02020603050405020304" pitchFamily="18" charset="0"/>
              </a:rPr>
              <a:t> 4n. </a:t>
            </a:r>
          </a:p>
          <a:p>
            <a:pPr marL="342900" marR="0" lvl="0" indent="-342900" algn="just">
              <a:lnSpc>
                <a:spcPct val="120000"/>
              </a:lnSpc>
              <a:spcBef>
                <a:spcPts val="0"/>
              </a:spcBef>
              <a:spcAft>
                <a:spcPts val="0"/>
              </a:spcAft>
              <a:buFont typeface="+mj-lt"/>
              <a:buAutoNum type="alphaUcPeriod"/>
            </a:pPr>
            <a:r>
              <a:rPr lang="en-US" sz="2000" dirty="0">
                <a:latin typeface="Times New Roman" panose="02020603050405020304" pitchFamily="18" charset="0"/>
                <a:ea typeface="Times New Roman" panose="02020603050405020304" pitchFamily="18" charset="0"/>
              </a:rPr>
              <a:t>NST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rPr>
              <a:t> li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2 </a:t>
            </a:r>
            <a:r>
              <a:rPr lang="en-US" sz="2000" dirty="0" err="1">
                <a:latin typeface="Times New Roman" panose="02020603050405020304" pitchFamily="18" charset="0"/>
                <a:ea typeface="Times New Roman" panose="02020603050405020304" pitchFamily="18" charset="0"/>
              </a:rPr>
              <a:t>cực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bào</a:t>
            </a:r>
            <a:r>
              <a:rPr lang="en-US" sz="2000" dirty="0">
                <a:latin typeface="Times New Roman" panose="02020603050405020304" pitchFamily="18" charset="0"/>
                <a:ea typeface="Times New Roman" panose="02020603050405020304" pitchFamily="18" charset="0"/>
              </a:rPr>
              <a:t>.</a:t>
            </a:r>
          </a:p>
          <a:p>
            <a:pPr algn="just">
              <a:lnSpc>
                <a:spcPct val="120000"/>
              </a:lnSpc>
              <a:tabLst>
                <a:tab pos="180340" algn="l"/>
              </a:tabLst>
            </a:pPr>
            <a:r>
              <a:rPr lang="en-US" sz="2000" b="1" i="1" dirty="0" err="1">
                <a:latin typeface="Times New Roman" panose="02020603050405020304" pitchFamily="18" charset="0"/>
                <a:ea typeface="Times New Roman" panose="02020603050405020304" pitchFamily="18" charset="0"/>
              </a:rPr>
              <a:t>Câu</a:t>
            </a:r>
            <a:r>
              <a:rPr lang="en-US" sz="2000" b="1" i="1" dirty="0">
                <a:latin typeface="Times New Roman" panose="02020603050405020304" pitchFamily="18" charset="0"/>
                <a:ea typeface="Times New Roman" panose="02020603050405020304" pitchFamily="18" charset="0"/>
              </a:rPr>
              <a:t> 3</a:t>
            </a:r>
            <a:r>
              <a:rPr lang="en-US" sz="2000" i="1" dirty="0">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1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dưỡng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rPr>
              <a:t> 3 </a:t>
            </a:r>
            <a:r>
              <a:rPr lang="en-US" sz="2000" dirty="0" err="1">
                <a:latin typeface="Times New Roman" panose="02020603050405020304" pitchFamily="18" charset="0"/>
                <a:ea typeface="Times New Roman" panose="02020603050405020304" pitchFamily="18" charset="0"/>
              </a:rPr>
              <a:t>lần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tiếp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bào</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bao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nhiêu</a:t>
            </a:r>
            <a:r>
              <a:rPr lang="en-US" sz="2000" dirty="0">
                <a:latin typeface="Times New Roman" panose="02020603050405020304" pitchFamily="18" charset="0"/>
                <a:ea typeface="Times New Roman" panose="02020603050405020304" pitchFamily="18" charset="0"/>
              </a:rPr>
              <a:t> ?</a:t>
            </a:r>
          </a:p>
          <a:p>
            <a:pPr marL="342900" marR="0" lvl="0" indent="-342900" algn="just">
              <a:lnSpc>
                <a:spcPct val="120000"/>
              </a:lnSpc>
              <a:spcBef>
                <a:spcPts val="0"/>
              </a:spcBef>
              <a:spcAft>
                <a:spcPts val="0"/>
              </a:spcAft>
              <a:buFont typeface="+mj-lt"/>
              <a:buAutoNum type="alphaUcPeriod"/>
            </a:pPr>
            <a:r>
              <a:rPr lang="en-US" sz="2000" dirty="0">
                <a:latin typeface="Times New Roman" panose="02020603050405020304" pitchFamily="18" charset="0"/>
                <a:ea typeface="Times New Roman" panose="02020603050405020304" pitchFamily="18" charset="0"/>
              </a:rPr>
              <a:t>2</a:t>
            </a:r>
            <a:r>
              <a:rPr lang="en-US" sz="2000" baseline="30000" dirty="0">
                <a:latin typeface="Times New Roman" panose="02020603050405020304" pitchFamily="18" charset="0"/>
                <a:ea typeface="Times New Roman" panose="02020603050405020304" pitchFamily="18" charset="0"/>
              </a:rPr>
              <a:t>3</a:t>
            </a:r>
            <a:r>
              <a:rPr lang="en-US" sz="2000" dirty="0">
                <a:latin typeface="Times New Roman" panose="02020603050405020304" pitchFamily="18" charset="0"/>
                <a:ea typeface="Times New Roman" panose="02020603050405020304" pitchFamily="18" charset="0"/>
              </a:rPr>
              <a:t> = 8.    	 B. 2.3 = 6.             C.(2+3).10 = 20            D. (2</a:t>
            </a:r>
            <a:r>
              <a:rPr lang="en-US" sz="2000" baseline="30000" dirty="0">
                <a:latin typeface="Times New Roman" panose="02020603050405020304" pitchFamily="18" charset="0"/>
                <a:ea typeface="Times New Roman" panose="02020603050405020304" pitchFamily="18" charset="0"/>
              </a:rPr>
              <a:t>3</a:t>
            </a:r>
            <a:r>
              <a:rPr lang="en-US" sz="2000" dirty="0">
                <a:latin typeface="Times New Roman" panose="02020603050405020304" pitchFamily="18" charset="0"/>
                <a:ea typeface="Times New Roman" panose="02020603050405020304" pitchFamily="18" charset="0"/>
              </a:rPr>
              <a:t> - 1) - 1 = 70</a:t>
            </a:r>
          </a:p>
          <a:p>
            <a:pPr>
              <a:lnSpc>
                <a:spcPct val="120000"/>
              </a:lnSpc>
              <a:tabLst>
                <a:tab pos="180340" algn="l"/>
              </a:tabLst>
            </a:pPr>
            <a:r>
              <a:rPr lang="en-US" sz="2000" b="1" i="1" dirty="0" err="1">
                <a:latin typeface="Times New Roman" panose="02020603050405020304" pitchFamily="18" charset="0"/>
                <a:ea typeface="Times New Roman" panose="02020603050405020304" pitchFamily="18" charset="0"/>
              </a:rPr>
              <a:t>Câu</a:t>
            </a:r>
            <a:r>
              <a:rPr lang="en-US" sz="2000" b="1" i="1" dirty="0">
                <a:latin typeface="Times New Roman" panose="02020603050405020304" pitchFamily="18" charset="0"/>
                <a:ea typeface="Times New Roman" panose="02020603050405020304" pitchFamily="18" charset="0"/>
              </a:rPr>
              <a:t> 4</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sao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bào</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lượng</a:t>
            </a:r>
            <a:r>
              <a:rPr lang="en-US" sz="2000" dirty="0">
                <a:latin typeface="Times New Roman" panose="02020603050405020304" pitchFamily="18" charset="0"/>
                <a:ea typeface="Times New Roman" panose="02020603050405020304" pitchFamily="18" charset="0"/>
              </a:rPr>
              <a:t> NST </a:t>
            </a:r>
            <a:r>
              <a:rPr lang="en-US" sz="2000" dirty="0" err="1">
                <a:latin typeface="Times New Roman" panose="02020603050405020304" pitchFamily="18" charset="0"/>
                <a:ea typeface="Times New Roman" panose="02020603050405020304" pitchFamily="18" charset="0"/>
              </a:rPr>
              <a:t>giảm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nửa</a:t>
            </a:r>
            <a:r>
              <a:rPr lang="en-US" sz="2000" dirty="0">
                <a:latin typeface="Times New Roman" panose="02020603050405020304" pitchFamily="18" charset="0"/>
                <a:ea typeface="Times New Roman" panose="02020603050405020304" pitchFamily="18" charset="0"/>
              </a:rPr>
              <a:t>?</a:t>
            </a:r>
          </a:p>
          <a:p>
            <a:pPr>
              <a:lnSpc>
                <a:spcPct val="120000"/>
              </a:lnSpc>
              <a:tabLst>
                <a:tab pos="180340" algn="l"/>
              </a:tabLst>
            </a:pPr>
            <a:r>
              <a:rPr lang="en-US" sz="2000" b="1" i="1" dirty="0" err="1">
                <a:latin typeface="Times New Roman" panose="02020603050405020304" pitchFamily="18" charset="0"/>
                <a:ea typeface="Times New Roman" panose="02020603050405020304" pitchFamily="18" charset="0"/>
              </a:rPr>
              <a:t>Câu</a:t>
            </a:r>
            <a:r>
              <a:rPr lang="en-US" sz="2000" b="1" i="1" dirty="0">
                <a:latin typeface="Times New Roman" panose="02020603050405020304" pitchFamily="18" charset="0"/>
                <a:ea typeface="Times New Roman" panose="02020603050405020304" pitchFamily="18" charset="0"/>
              </a:rPr>
              <a:t> 5:</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động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NST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GP </a:t>
            </a:r>
            <a:r>
              <a:rPr lang="en-US" sz="2000" dirty="0" err="1">
                <a:latin typeface="Times New Roman" panose="02020603050405020304" pitchFamily="18" charset="0"/>
                <a:ea typeface="Times New Roman" panose="02020603050405020304" pitchFamily="18" charset="0"/>
              </a:rPr>
              <a:t>góp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rPr>
              <a:t> di </a:t>
            </a:r>
            <a:r>
              <a:rPr lang="en-US" sz="2000" dirty="0" err="1">
                <a:latin typeface="Times New Roman" panose="02020603050405020304" pitchFamily="18" charset="0"/>
                <a:ea typeface="Times New Roman" panose="02020603050405020304" pitchFamily="18" charset="0"/>
              </a:rPr>
              <a:t>truyền</a:t>
            </a:r>
            <a:r>
              <a:rPr lang="en-US" sz="2000" dirty="0">
                <a:latin typeface="Times New Roman" panose="02020603050405020304" pitchFamily="18" charset="0"/>
                <a:ea typeface="Times New Roman" panose="02020603050405020304" pitchFamily="18" charset="0"/>
              </a:rPr>
              <a:t>?</a:t>
            </a:r>
          </a:p>
          <a:p>
            <a:pPr>
              <a:lnSpc>
                <a:spcPct val="120000"/>
              </a:lnSpc>
              <a:tabLst>
                <a:tab pos="180340" algn="l"/>
              </a:tabLst>
            </a:pPr>
            <a:r>
              <a:rPr lang="en-US" sz="2000" dirty="0">
                <a:latin typeface="Times New Roman" panose="02020603050405020304" pitchFamily="18" charset="0"/>
                <a:ea typeface="Times New Roman" panose="02020603050405020304" pitchFamily="18" charset="0"/>
              </a:rPr>
              <a:t>A. co </a:t>
            </a:r>
            <a:r>
              <a:rPr lang="en-US" sz="2000" dirty="0" err="1">
                <a:latin typeface="Times New Roman" panose="02020603050405020304" pitchFamily="18" charset="0"/>
                <a:ea typeface="Times New Roman" panose="02020603050405020304" pitchFamily="18" charset="0"/>
              </a:rPr>
              <a:t>xoắn</a:t>
            </a:r>
            <a:r>
              <a:rPr lang="en-US" sz="2000" dirty="0">
                <a:latin typeface="Times New Roman" panose="02020603050405020304" pitchFamily="18" charset="0"/>
                <a:ea typeface="Times New Roman" panose="02020603050405020304" pitchFamily="18" charset="0"/>
              </a:rPr>
              <a:t>.	B. </a:t>
            </a:r>
            <a:r>
              <a:rPr lang="en-US" sz="2000" dirty="0" err="1">
                <a:latin typeface="Times New Roman" panose="02020603050405020304" pitchFamily="18" charset="0"/>
                <a:ea typeface="Times New Roman" panose="02020603050405020304" pitchFamily="18" charset="0"/>
              </a:rPr>
              <a:t>Xếp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hàng</a:t>
            </a:r>
            <a:r>
              <a:rPr lang="en-US" sz="2000" dirty="0">
                <a:latin typeface="Times New Roman" panose="02020603050405020304" pitchFamily="18" charset="0"/>
                <a:ea typeface="Times New Roman" panose="02020603050405020304" pitchFamily="18" charset="0"/>
              </a:rPr>
              <a:t>.	C. </a:t>
            </a:r>
            <a:r>
              <a:rPr lang="en-US" sz="2000" dirty="0" err="1">
                <a:latin typeface="Times New Roman" panose="02020603050405020304" pitchFamily="18" charset="0"/>
                <a:ea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đôi</a:t>
            </a:r>
            <a:r>
              <a:rPr lang="en-US" sz="2000" dirty="0">
                <a:latin typeface="Times New Roman" panose="02020603050405020304" pitchFamily="18" charset="0"/>
                <a:ea typeface="Times New Roman" panose="02020603050405020304" pitchFamily="18" charset="0"/>
              </a:rPr>
              <a:t>.		D. </a:t>
            </a:r>
            <a:r>
              <a:rPr lang="en-US" sz="2000" dirty="0" err="1">
                <a:latin typeface="Times New Roman" panose="02020603050405020304" pitchFamily="18" charset="0"/>
                <a:ea typeface="Times New Roman" panose="02020603050405020304" pitchFamily="18" charset="0"/>
              </a:rPr>
              <a:t>Trao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đổi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chéo</a:t>
            </a:r>
            <a:r>
              <a:rPr lang="en-US" sz="2000" dirty="0">
                <a:latin typeface="Times New Roman" panose="02020603050405020304" pitchFamily="18" charset="0"/>
                <a:ea typeface="Times New Roman" panose="02020603050405020304" pitchFamily="18" charset="0"/>
              </a:rPr>
              <a:t>.</a:t>
            </a:r>
          </a:p>
          <a:p>
            <a:pPr>
              <a:lnSpc>
                <a:spcPct val="120000"/>
              </a:lnSpc>
              <a:tabLst>
                <a:tab pos="180340" algn="l"/>
              </a:tabLst>
            </a:pPr>
            <a:r>
              <a:rPr lang="en-US" sz="2000" b="1" i="1" dirty="0" err="1">
                <a:latin typeface="Times New Roman" panose="02020603050405020304" pitchFamily="18" charset="0"/>
                <a:ea typeface="Times New Roman" panose="02020603050405020304" pitchFamily="18" charset="0"/>
              </a:rPr>
              <a:t>Câu</a:t>
            </a:r>
            <a:r>
              <a:rPr lang="en-US" sz="2000" b="1" i="1" dirty="0">
                <a:latin typeface="Times New Roman" panose="02020603050405020304" pitchFamily="18" charset="0"/>
                <a:ea typeface="Times New Roman" panose="02020603050405020304" pitchFamily="18" charset="0"/>
              </a:rPr>
              <a:t> 6:</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tham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rPr>
              <a:t>?</a:t>
            </a:r>
          </a:p>
          <a:p>
            <a:pPr marL="368300" marR="0" algn="just">
              <a:lnSpc>
                <a:spcPct val="120000"/>
              </a:lnSpc>
              <a:spcBef>
                <a:spcPts val="0"/>
              </a:spcBef>
              <a:spcAft>
                <a:spcPts val="0"/>
              </a:spcAft>
              <a:tabLst>
                <a:tab pos="180340" algn="l"/>
              </a:tabLst>
            </a:pPr>
            <a:r>
              <a:rPr lang="en-US" sz="2000" dirty="0">
                <a:latin typeface="Times New Roman" panose="02020603050405020304" pitchFamily="18" charset="0"/>
                <a:ea typeface="MS Mincho"/>
              </a:rPr>
              <a:t>A. </a:t>
            </a:r>
            <a:r>
              <a:rPr lang="en-US" sz="2000" dirty="0" err="1">
                <a:latin typeface="Times New Roman" panose="02020603050405020304" pitchFamily="18" charset="0"/>
                <a:ea typeface="MS Mincho"/>
              </a:rPr>
              <a:t>Tế</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bào</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sinh</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dưỡng</a:t>
            </a:r>
            <a:r>
              <a:rPr lang="en-US" sz="2000" dirty="0">
                <a:latin typeface="Times New Roman" panose="02020603050405020304" pitchFamily="18" charset="0"/>
                <a:ea typeface="MS Mincho"/>
              </a:rPr>
              <a:t>.			B. </a:t>
            </a:r>
            <a:r>
              <a:rPr lang="en-US" sz="2000" dirty="0" err="1">
                <a:latin typeface="Times New Roman" panose="02020603050405020304" pitchFamily="18" charset="0"/>
                <a:ea typeface="MS Mincho"/>
              </a:rPr>
              <a:t>Tế</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bào</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sinh</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dục</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sơ</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khai</a:t>
            </a:r>
            <a:r>
              <a:rPr lang="en-US" sz="2000" dirty="0">
                <a:latin typeface="Times New Roman" panose="02020603050405020304" pitchFamily="18" charset="0"/>
                <a:ea typeface="MS Mincho"/>
              </a:rPr>
              <a:t>.</a:t>
            </a:r>
          </a:p>
          <a:p>
            <a:pPr marL="368300" marR="0" algn="just">
              <a:lnSpc>
                <a:spcPct val="120000"/>
              </a:lnSpc>
              <a:spcBef>
                <a:spcPts val="0"/>
              </a:spcBef>
              <a:spcAft>
                <a:spcPts val="0"/>
              </a:spcAft>
              <a:tabLst>
                <a:tab pos="180340" algn="l"/>
              </a:tabLst>
            </a:pPr>
            <a:r>
              <a:rPr lang="en-US" sz="2000" dirty="0">
                <a:latin typeface="Times New Roman" panose="02020603050405020304" pitchFamily="18" charset="0"/>
                <a:ea typeface="MS Mincho"/>
              </a:rPr>
              <a:t>C. </a:t>
            </a:r>
            <a:r>
              <a:rPr lang="en-US" sz="2000" dirty="0" err="1">
                <a:latin typeface="Times New Roman" panose="02020603050405020304" pitchFamily="18" charset="0"/>
                <a:ea typeface="MS Mincho"/>
              </a:rPr>
              <a:t>Tế</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bào</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sinh</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dục</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chín</a:t>
            </a:r>
            <a:r>
              <a:rPr lang="en-US" sz="2000" dirty="0">
                <a:latin typeface="Times New Roman" panose="02020603050405020304" pitchFamily="18" charset="0"/>
                <a:ea typeface="MS Mincho"/>
              </a:rPr>
              <a:t>.		D. </a:t>
            </a:r>
            <a:r>
              <a:rPr lang="en-US" sz="2000" dirty="0" err="1">
                <a:latin typeface="Times New Roman" panose="02020603050405020304" pitchFamily="18" charset="0"/>
                <a:ea typeface="MS Mincho"/>
              </a:rPr>
              <a:t>Tế</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bào</a:t>
            </a:r>
            <a:r>
              <a:rPr lang="en-US" sz="2000" dirty="0">
                <a:latin typeface="Times New Roman" panose="02020603050405020304" pitchFamily="18" charset="0"/>
                <a:ea typeface="MS Mincho"/>
              </a:rPr>
              <a:t> </a:t>
            </a:r>
            <a:r>
              <a:rPr lang="en-US" sz="2000" dirty="0" err="1">
                <a:latin typeface="Times New Roman" panose="02020603050405020304" pitchFamily="18" charset="0"/>
                <a:ea typeface="MS Mincho"/>
              </a:rPr>
              <a:t>phôi</a:t>
            </a:r>
            <a:r>
              <a:rPr lang="en-US" sz="2000" dirty="0">
                <a:latin typeface="Times New Roman" panose="02020603050405020304" pitchFamily="18" charset="0"/>
                <a:ea typeface="MS Mincho"/>
              </a:rPr>
              <a:t>.</a:t>
            </a:r>
            <a:endParaRPr lang="en-US" sz="2000" dirty="0">
              <a:effectLst/>
              <a:latin typeface="Times New Roman" panose="02020603050405020304" pitchFamily="18" charset="0"/>
              <a:ea typeface="MS Mincho"/>
            </a:endParaRPr>
          </a:p>
        </p:txBody>
      </p:sp>
    </p:spTree>
    <p:extLst>
      <p:ext uri="{BB962C8B-B14F-4D97-AF65-F5344CB8AC3E}">
        <p14:creationId xmlns:p14="http://schemas.microsoft.com/office/powerpoint/2010/main" val="1808357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C1FFB9-9CE1-C651-4276-65ED42D53065}"/>
              </a:ext>
            </a:extLst>
          </p:cNvPr>
          <p:cNvPicPr>
            <a:picLocks noChangeAspect="1"/>
          </p:cNvPicPr>
          <p:nvPr/>
        </p:nvPicPr>
        <p:blipFill>
          <a:blip r:embed="rId2"/>
          <a:stretch>
            <a:fillRect/>
          </a:stretch>
        </p:blipFill>
        <p:spPr>
          <a:xfrm>
            <a:off x="200026" y="948133"/>
            <a:ext cx="3537588" cy="2373840"/>
          </a:xfrm>
          <a:prstGeom prst="rect">
            <a:avLst/>
          </a:prstGeom>
        </p:spPr>
      </p:pic>
      <p:pic>
        <p:nvPicPr>
          <p:cNvPr id="5" name="Picture 4">
            <a:extLst>
              <a:ext uri="{FF2B5EF4-FFF2-40B4-BE49-F238E27FC236}">
                <a16:creationId xmlns:a16="http://schemas.microsoft.com/office/drawing/2014/main" id="{4C1E5C93-CDAB-186C-1649-21F0AA22AEB0}"/>
              </a:ext>
            </a:extLst>
          </p:cNvPr>
          <p:cNvPicPr>
            <a:picLocks noChangeAspect="1"/>
          </p:cNvPicPr>
          <p:nvPr/>
        </p:nvPicPr>
        <p:blipFill>
          <a:blip r:embed="rId3"/>
          <a:stretch>
            <a:fillRect/>
          </a:stretch>
        </p:blipFill>
        <p:spPr>
          <a:xfrm>
            <a:off x="6963916" y="1287723"/>
            <a:ext cx="2980944" cy="1359093"/>
          </a:xfrm>
          <a:prstGeom prst="rect">
            <a:avLst/>
          </a:prstGeom>
        </p:spPr>
      </p:pic>
      <p:sp>
        <p:nvSpPr>
          <p:cNvPr id="6" name="Rectangle 4">
            <a:extLst>
              <a:ext uri="{FF2B5EF4-FFF2-40B4-BE49-F238E27FC236}">
                <a16:creationId xmlns:a16="http://schemas.microsoft.com/office/drawing/2014/main" id="{9EECB941-589C-504A-03B2-3938D2BDB99D}"/>
              </a:ext>
            </a:extLst>
          </p:cNvPr>
          <p:cNvSpPr>
            <a:spLocks noChangeArrowheads="1"/>
          </p:cNvSpPr>
          <p:nvPr/>
        </p:nvSpPr>
        <p:spPr bwMode="auto">
          <a:xfrm>
            <a:off x="200026" y="3536028"/>
            <a:ext cx="11415166" cy="2810585"/>
          </a:xfrm>
          <a:custGeom>
            <a:avLst/>
            <a:gdLst>
              <a:gd name="connsiteX0" fmla="*/ 0 w 11415166"/>
              <a:gd name="connsiteY0" fmla="*/ 0 h 2810585"/>
              <a:gd name="connsiteX1" fmla="*/ 684910 w 11415166"/>
              <a:gd name="connsiteY1" fmla="*/ 0 h 2810585"/>
              <a:gd name="connsiteX2" fmla="*/ 1255668 w 11415166"/>
              <a:gd name="connsiteY2" fmla="*/ 0 h 2810585"/>
              <a:gd name="connsiteX3" fmla="*/ 1483972 w 11415166"/>
              <a:gd name="connsiteY3" fmla="*/ 0 h 2810585"/>
              <a:gd name="connsiteX4" fmla="*/ 2054730 w 11415166"/>
              <a:gd name="connsiteY4" fmla="*/ 0 h 2810585"/>
              <a:gd name="connsiteX5" fmla="*/ 2739640 w 11415166"/>
              <a:gd name="connsiteY5" fmla="*/ 0 h 2810585"/>
              <a:gd name="connsiteX6" fmla="*/ 3538701 w 11415166"/>
              <a:gd name="connsiteY6" fmla="*/ 0 h 2810585"/>
              <a:gd name="connsiteX7" fmla="*/ 3881156 w 11415166"/>
              <a:gd name="connsiteY7" fmla="*/ 0 h 2810585"/>
              <a:gd name="connsiteX8" fmla="*/ 4337763 w 11415166"/>
              <a:gd name="connsiteY8" fmla="*/ 0 h 2810585"/>
              <a:gd name="connsiteX9" fmla="*/ 4794370 w 11415166"/>
              <a:gd name="connsiteY9" fmla="*/ 0 h 2810585"/>
              <a:gd name="connsiteX10" fmla="*/ 5250976 w 11415166"/>
              <a:gd name="connsiteY10" fmla="*/ 0 h 2810585"/>
              <a:gd name="connsiteX11" fmla="*/ 5479280 w 11415166"/>
              <a:gd name="connsiteY11" fmla="*/ 0 h 2810585"/>
              <a:gd name="connsiteX12" fmla="*/ 5935886 w 11415166"/>
              <a:gd name="connsiteY12" fmla="*/ 0 h 2810585"/>
              <a:gd name="connsiteX13" fmla="*/ 6506645 w 11415166"/>
              <a:gd name="connsiteY13" fmla="*/ 0 h 2810585"/>
              <a:gd name="connsiteX14" fmla="*/ 6963251 w 11415166"/>
              <a:gd name="connsiteY14" fmla="*/ 0 h 2810585"/>
              <a:gd name="connsiteX15" fmla="*/ 7419858 w 11415166"/>
              <a:gd name="connsiteY15" fmla="*/ 0 h 2810585"/>
              <a:gd name="connsiteX16" fmla="*/ 7876465 w 11415166"/>
              <a:gd name="connsiteY16" fmla="*/ 0 h 2810585"/>
              <a:gd name="connsiteX17" fmla="*/ 8218920 w 11415166"/>
              <a:gd name="connsiteY17" fmla="*/ 0 h 2810585"/>
              <a:gd name="connsiteX18" fmla="*/ 8675526 w 11415166"/>
              <a:gd name="connsiteY18" fmla="*/ 0 h 2810585"/>
              <a:gd name="connsiteX19" fmla="*/ 9132133 w 11415166"/>
              <a:gd name="connsiteY19" fmla="*/ 0 h 2810585"/>
              <a:gd name="connsiteX20" fmla="*/ 9588739 w 11415166"/>
              <a:gd name="connsiteY20" fmla="*/ 0 h 2810585"/>
              <a:gd name="connsiteX21" fmla="*/ 10273649 w 11415166"/>
              <a:gd name="connsiteY21" fmla="*/ 0 h 2810585"/>
              <a:gd name="connsiteX22" fmla="*/ 11415166 w 11415166"/>
              <a:gd name="connsiteY22" fmla="*/ 0 h 2810585"/>
              <a:gd name="connsiteX23" fmla="*/ 11415166 w 11415166"/>
              <a:gd name="connsiteY23" fmla="*/ 562117 h 2810585"/>
              <a:gd name="connsiteX24" fmla="*/ 11415166 w 11415166"/>
              <a:gd name="connsiteY24" fmla="*/ 1068022 h 2810585"/>
              <a:gd name="connsiteX25" fmla="*/ 11415166 w 11415166"/>
              <a:gd name="connsiteY25" fmla="*/ 1658245 h 2810585"/>
              <a:gd name="connsiteX26" fmla="*/ 11415166 w 11415166"/>
              <a:gd name="connsiteY26" fmla="*/ 2164150 h 2810585"/>
              <a:gd name="connsiteX27" fmla="*/ 11415166 w 11415166"/>
              <a:gd name="connsiteY27" fmla="*/ 2810585 h 2810585"/>
              <a:gd name="connsiteX28" fmla="*/ 10616104 w 11415166"/>
              <a:gd name="connsiteY28" fmla="*/ 2810585 h 2810585"/>
              <a:gd name="connsiteX29" fmla="*/ 10387801 w 11415166"/>
              <a:gd name="connsiteY29" fmla="*/ 2810585 h 2810585"/>
              <a:gd name="connsiteX30" fmla="*/ 10045346 w 11415166"/>
              <a:gd name="connsiteY30" fmla="*/ 2810585 h 2810585"/>
              <a:gd name="connsiteX31" fmla="*/ 9702891 w 11415166"/>
              <a:gd name="connsiteY31" fmla="*/ 2810585 h 2810585"/>
              <a:gd name="connsiteX32" fmla="*/ 9017981 w 11415166"/>
              <a:gd name="connsiteY32" fmla="*/ 2810585 h 2810585"/>
              <a:gd name="connsiteX33" fmla="*/ 8675526 w 11415166"/>
              <a:gd name="connsiteY33" fmla="*/ 2810585 h 2810585"/>
              <a:gd name="connsiteX34" fmla="*/ 7990616 w 11415166"/>
              <a:gd name="connsiteY34" fmla="*/ 2810585 h 2810585"/>
              <a:gd name="connsiteX35" fmla="*/ 7419858 w 11415166"/>
              <a:gd name="connsiteY35" fmla="*/ 2810585 h 2810585"/>
              <a:gd name="connsiteX36" fmla="*/ 7191555 w 11415166"/>
              <a:gd name="connsiteY36" fmla="*/ 2810585 h 2810585"/>
              <a:gd name="connsiteX37" fmla="*/ 6849100 w 11415166"/>
              <a:gd name="connsiteY37" fmla="*/ 2810585 h 2810585"/>
              <a:gd name="connsiteX38" fmla="*/ 6506645 w 11415166"/>
              <a:gd name="connsiteY38" fmla="*/ 2810585 h 2810585"/>
              <a:gd name="connsiteX39" fmla="*/ 6164190 w 11415166"/>
              <a:gd name="connsiteY39" fmla="*/ 2810585 h 2810585"/>
              <a:gd name="connsiteX40" fmla="*/ 5821735 w 11415166"/>
              <a:gd name="connsiteY40" fmla="*/ 2810585 h 2810585"/>
              <a:gd name="connsiteX41" fmla="*/ 5250976 w 11415166"/>
              <a:gd name="connsiteY41" fmla="*/ 2810585 h 2810585"/>
              <a:gd name="connsiteX42" fmla="*/ 4908521 w 11415166"/>
              <a:gd name="connsiteY42" fmla="*/ 2810585 h 2810585"/>
              <a:gd name="connsiteX43" fmla="*/ 4451915 w 11415166"/>
              <a:gd name="connsiteY43" fmla="*/ 2810585 h 2810585"/>
              <a:gd name="connsiteX44" fmla="*/ 3995308 w 11415166"/>
              <a:gd name="connsiteY44" fmla="*/ 2810585 h 2810585"/>
              <a:gd name="connsiteX45" fmla="*/ 3538701 w 11415166"/>
              <a:gd name="connsiteY45" fmla="*/ 2810585 h 2810585"/>
              <a:gd name="connsiteX46" fmla="*/ 2967943 w 11415166"/>
              <a:gd name="connsiteY46" fmla="*/ 2810585 h 2810585"/>
              <a:gd name="connsiteX47" fmla="*/ 2511337 w 11415166"/>
              <a:gd name="connsiteY47" fmla="*/ 2810585 h 2810585"/>
              <a:gd name="connsiteX48" fmla="*/ 1826427 w 11415166"/>
              <a:gd name="connsiteY48" fmla="*/ 2810585 h 2810585"/>
              <a:gd name="connsiteX49" fmla="*/ 1369820 w 11415166"/>
              <a:gd name="connsiteY49" fmla="*/ 2810585 h 2810585"/>
              <a:gd name="connsiteX50" fmla="*/ 1141517 w 11415166"/>
              <a:gd name="connsiteY50" fmla="*/ 2810585 h 2810585"/>
              <a:gd name="connsiteX51" fmla="*/ 570758 w 11415166"/>
              <a:gd name="connsiteY51" fmla="*/ 2810585 h 2810585"/>
              <a:gd name="connsiteX52" fmla="*/ 0 w 11415166"/>
              <a:gd name="connsiteY52" fmla="*/ 2810585 h 2810585"/>
              <a:gd name="connsiteX53" fmla="*/ 0 w 11415166"/>
              <a:gd name="connsiteY53" fmla="*/ 2304680 h 2810585"/>
              <a:gd name="connsiteX54" fmla="*/ 0 w 11415166"/>
              <a:gd name="connsiteY54" fmla="*/ 1770669 h 2810585"/>
              <a:gd name="connsiteX55" fmla="*/ 0 w 11415166"/>
              <a:gd name="connsiteY55" fmla="*/ 1208552 h 2810585"/>
              <a:gd name="connsiteX56" fmla="*/ 0 w 11415166"/>
              <a:gd name="connsiteY56" fmla="*/ 730752 h 2810585"/>
              <a:gd name="connsiteX57" fmla="*/ 0 w 11415166"/>
              <a:gd name="connsiteY57" fmla="*/ 0 h 281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415166" h="2810585" fill="none" extrusionOk="0">
                <a:moveTo>
                  <a:pt x="0" y="0"/>
                </a:moveTo>
                <a:cubicBezTo>
                  <a:pt x="179045" y="-61823"/>
                  <a:pt x="521945" y="38827"/>
                  <a:pt x="684910" y="0"/>
                </a:cubicBezTo>
                <a:cubicBezTo>
                  <a:pt x="847875" y="-38827"/>
                  <a:pt x="1052137" y="6529"/>
                  <a:pt x="1255668" y="0"/>
                </a:cubicBezTo>
                <a:cubicBezTo>
                  <a:pt x="1459199" y="-6529"/>
                  <a:pt x="1429633" y="21892"/>
                  <a:pt x="1483972" y="0"/>
                </a:cubicBezTo>
                <a:cubicBezTo>
                  <a:pt x="1538311" y="-21892"/>
                  <a:pt x="1922318" y="65610"/>
                  <a:pt x="2054730" y="0"/>
                </a:cubicBezTo>
                <a:cubicBezTo>
                  <a:pt x="2187142" y="-65610"/>
                  <a:pt x="2550764" y="54373"/>
                  <a:pt x="2739640" y="0"/>
                </a:cubicBezTo>
                <a:cubicBezTo>
                  <a:pt x="2928516" y="-54373"/>
                  <a:pt x="3145793" y="9296"/>
                  <a:pt x="3538701" y="0"/>
                </a:cubicBezTo>
                <a:cubicBezTo>
                  <a:pt x="3931609" y="-9296"/>
                  <a:pt x="3750690" y="19680"/>
                  <a:pt x="3881156" y="0"/>
                </a:cubicBezTo>
                <a:cubicBezTo>
                  <a:pt x="4011623" y="-19680"/>
                  <a:pt x="4171218" y="5708"/>
                  <a:pt x="4337763" y="0"/>
                </a:cubicBezTo>
                <a:cubicBezTo>
                  <a:pt x="4504308" y="-5708"/>
                  <a:pt x="4601689" y="12769"/>
                  <a:pt x="4794370" y="0"/>
                </a:cubicBezTo>
                <a:cubicBezTo>
                  <a:pt x="4987051" y="-12769"/>
                  <a:pt x="5064461" y="43308"/>
                  <a:pt x="5250976" y="0"/>
                </a:cubicBezTo>
                <a:cubicBezTo>
                  <a:pt x="5437491" y="-43308"/>
                  <a:pt x="5376250" y="1077"/>
                  <a:pt x="5479280" y="0"/>
                </a:cubicBezTo>
                <a:cubicBezTo>
                  <a:pt x="5582310" y="-1077"/>
                  <a:pt x="5835581" y="52500"/>
                  <a:pt x="5935886" y="0"/>
                </a:cubicBezTo>
                <a:cubicBezTo>
                  <a:pt x="6036191" y="-52500"/>
                  <a:pt x="6349658" y="45338"/>
                  <a:pt x="6506645" y="0"/>
                </a:cubicBezTo>
                <a:cubicBezTo>
                  <a:pt x="6663632" y="-45338"/>
                  <a:pt x="6849655" y="5645"/>
                  <a:pt x="6963251" y="0"/>
                </a:cubicBezTo>
                <a:cubicBezTo>
                  <a:pt x="7076847" y="-5645"/>
                  <a:pt x="7250594" y="39660"/>
                  <a:pt x="7419858" y="0"/>
                </a:cubicBezTo>
                <a:cubicBezTo>
                  <a:pt x="7589122" y="-39660"/>
                  <a:pt x="7687053" y="32044"/>
                  <a:pt x="7876465" y="0"/>
                </a:cubicBezTo>
                <a:cubicBezTo>
                  <a:pt x="8065877" y="-32044"/>
                  <a:pt x="8071859" y="25920"/>
                  <a:pt x="8218920" y="0"/>
                </a:cubicBezTo>
                <a:cubicBezTo>
                  <a:pt x="8365982" y="-25920"/>
                  <a:pt x="8471408" y="42290"/>
                  <a:pt x="8675526" y="0"/>
                </a:cubicBezTo>
                <a:cubicBezTo>
                  <a:pt x="8879644" y="-42290"/>
                  <a:pt x="9001213" y="2449"/>
                  <a:pt x="9132133" y="0"/>
                </a:cubicBezTo>
                <a:cubicBezTo>
                  <a:pt x="9263053" y="-2449"/>
                  <a:pt x="9471629" y="51395"/>
                  <a:pt x="9588739" y="0"/>
                </a:cubicBezTo>
                <a:cubicBezTo>
                  <a:pt x="9705849" y="-51395"/>
                  <a:pt x="9978106" y="69168"/>
                  <a:pt x="10273649" y="0"/>
                </a:cubicBezTo>
                <a:cubicBezTo>
                  <a:pt x="10569192" y="-69168"/>
                  <a:pt x="11020533" y="115908"/>
                  <a:pt x="11415166" y="0"/>
                </a:cubicBezTo>
                <a:cubicBezTo>
                  <a:pt x="11425299" y="202099"/>
                  <a:pt x="11392071" y="373010"/>
                  <a:pt x="11415166" y="562117"/>
                </a:cubicBezTo>
                <a:cubicBezTo>
                  <a:pt x="11438261" y="751224"/>
                  <a:pt x="11411135" y="917431"/>
                  <a:pt x="11415166" y="1068022"/>
                </a:cubicBezTo>
                <a:cubicBezTo>
                  <a:pt x="11419197" y="1218613"/>
                  <a:pt x="11378612" y="1396609"/>
                  <a:pt x="11415166" y="1658245"/>
                </a:cubicBezTo>
                <a:cubicBezTo>
                  <a:pt x="11451720" y="1919881"/>
                  <a:pt x="11392486" y="2006037"/>
                  <a:pt x="11415166" y="2164150"/>
                </a:cubicBezTo>
                <a:cubicBezTo>
                  <a:pt x="11437846" y="2322263"/>
                  <a:pt x="11388693" y="2529938"/>
                  <a:pt x="11415166" y="2810585"/>
                </a:cubicBezTo>
                <a:cubicBezTo>
                  <a:pt x="11216158" y="2811682"/>
                  <a:pt x="10817157" y="2805118"/>
                  <a:pt x="10616104" y="2810585"/>
                </a:cubicBezTo>
                <a:cubicBezTo>
                  <a:pt x="10415051" y="2816052"/>
                  <a:pt x="10458891" y="2801573"/>
                  <a:pt x="10387801" y="2810585"/>
                </a:cubicBezTo>
                <a:cubicBezTo>
                  <a:pt x="10316711" y="2819597"/>
                  <a:pt x="10162561" y="2780679"/>
                  <a:pt x="10045346" y="2810585"/>
                </a:cubicBezTo>
                <a:cubicBezTo>
                  <a:pt x="9928132" y="2840491"/>
                  <a:pt x="9784301" y="2790656"/>
                  <a:pt x="9702891" y="2810585"/>
                </a:cubicBezTo>
                <a:cubicBezTo>
                  <a:pt x="9621481" y="2830514"/>
                  <a:pt x="9253479" y="2743973"/>
                  <a:pt x="9017981" y="2810585"/>
                </a:cubicBezTo>
                <a:cubicBezTo>
                  <a:pt x="8782483" y="2877197"/>
                  <a:pt x="8806652" y="2785502"/>
                  <a:pt x="8675526" y="2810585"/>
                </a:cubicBezTo>
                <a:cubicBezTo>
                  <a:pt x="8544401" y="2835668"/>
                  <a:pt x="8189130" y="2763113"/>
                  <a:pt x="7990616" y="2810585"/>
                </a:cubicBezTo>
                <a:cubicBezTo>
                  <a:pt x="7792102" y="2858057"/>
                  <a:pt x="7644330" y="2803731"/>
                  <a:pt x="7419858" y="2810585"/>
                </a:cubicBezTo>
                <a:cubicBezTo>
                  <a:pt x="7195386" y="2817439"/>
                  <a:pt x="7292395" y="2795454"/>
                  <a:pt x="7191555" y="2810585"/>
                </a:cubicBezTo>
                <a:cubicBezTo>
                  <a:pt x="7090715" y="2825716"/>
                  <a:pt x="6934713" y="2795154"/>
                  <a:pt x="6849100" y="2810585"/>
                </a:cubicBezTo>
                <a:cubicBezTo>
                  <a:pt x="6763488" y="2826016"/>
                  <a:pt x="6651784" y="2775835"/>
                  <a:pt x="6506645" y="2810585"/>
                </a:cubicBezTo>
                <a:cubicBezTo>
                  <a:pt x="6361506" y="2845335"/>
                  <a:pt x="6266664" y="2771251"/>
                  <a:pt x="6164190" y="2810585"/>
                </a:cubicBezTo>
                <a:cubicBezTo>
                  <a:pt x="6061717" y="2849919"/>
                  <a:pt x="5910553" y="2807548"/>
                  <a:pt x="5821735" y="2810585"/>
                </a:cubicBezTo>
                <a:cubicBezTo>
                  <a:pt x="5732918" y="2813622"/>
                  <a:pt x="5374805" y="2777614"/>
                  <a:pt x="5250976" y="2810585"/>
                </a:cubicBezTo>
                <a:cubicBezTo>
                  <a:pt x="5127147" y="2843556"/>
                  <a:pt x="4980744" y="2793873"/>
                  <a:pt x="4908521" y="2810585"/>
                </a:cubicBezTo>
                <a:cubicBezTo>
                  <a:pt x="4836298" y="2827297"/>
                  <a:pt x="4660435" y="2795777"/>
                  <a:pt x="4451915" y="2810585"/>
                </a:cubicBezTo>
                <a:cubicBezTo>
                  <a:pt x="4243395" y="2825393"/>
                  <a:pt x="4099267" y="2765813"/>
                  <a:pt x="3995308" y="2810585"/>
                </a:cubicBezTo>
                <a:cubicBezTo>
                  <a:pt x="3891349" y="2855357"/>
                  <a:pt x="3657873" y="2755834"/>
                  <a:pt x="3538701" y="2810585"/>
                </a:cubicBezTo>
                <a:cubicBezTo>
                  <a:pt x="3419529" y="2865336"/>
                  <a:pt x="3128954" y="2758214"/>
                  <a:pt x="2967943" y="2810585"/>
                </a:cubicBezTo>
                <a:cubicBezTo>
                  <a:pt x="2806932" y="2862956"/>
                  <a:pt x="2713253" y="2793033"/>
                  <a:pt x="2511337" y="2810585"/>
                </a:cubicBezTo>
                <a:cubicBezTo>
                  <a:pt x="2309421" y="2828137"/>
                  <a:pt x="1970222" y="2788840"/>
                  <a:pt x="1826427" y="2810585"/>
                </a:cubicBezTo>
                <a:cubicBezTo>
                  <a:pt x="1682632" y="2832330"/>
                  <a:pt x="1468872" y="2774354"/>
                  <a:pt x="1369820" y="2810585"/>
                </a:cubicBezTo>
                <a:cubicBezTo>
                  <a:pt x="1270768" y="2846816"/>
                  <a:pt x="1231432" y="2809488"/>
                  <a:pt x="1141517" y="2810585"/>
                </a:cubicBezTo>
                <a:cubicBezTo>
                  <a:pt x="1051602" y="2811682"/>
                  <a:pt x="777141" y="2796178"/>
                  <a:pt x="570758" y="2810585"/>
                </a:cubicBezTo>
                <a:cubicBezTo>
                  <a:pt x="364375" y="2824992"/>
                  <a:pt x="258492" y="2786210"/>
                  <a:pt x="0" y="2810585"/>
                </a:cubicBezTo>
                <a:cubicBezTo>
                  <a:pt x="-34558" y="2599008"/>
                  <a:pt x="43392" y="2469571"/>
                  <a:pt x="0" y="2304680"/>
                </a:cubicBezTo>
                <a:cubicBezTo>
                  <a:pt x="-43392" y="2139789"/>
                  <a:pt x="1389" y="2030716"/>
                  <a:pt x="0" y="1770669"/>
                </a:cubicBezTo>
                <a:cubicBezTo>
                  <a:pt x="-1389" y="1510622"/>
                  <a:pt x="48675" y="1384422"/>
                  <a:pt x="0" y="1208552"/>
                </a:cubicBezTo>
                <a:cubicBezTo>
                  <a:pt x="-48675" y="1032682"/>
                  <a:pt x="42803" y="919084"/>
                  <a:pt x="0" y="730752"/>
                </a:cubicBezTo>
                <a:cubicBezTo>
                  <a:pt x="-42803" y="542420"/>
                  <a:pt x="82062" y="163876"/>
                  <a:pt x="0" y="0"/>
                </a:cubicBezTo>
                <a:close/>
              </a:path>
              <a:path w="11415166" h="2810585" stroke="0" extrusionOk="0">
                <a:moveTo>
                  <a:pt x="0" y="0"/>
                </a:moveTo>
                <a:cubicBezTo>
                  <a:pt x="64830" y="-1414"/>
                  <a:pt x="182313" y="16886"/>
                  <a:pt x="228303" y="0"/>
                </a:cubicBezTo>
                <a:cubicBezTo>
                  <a:pt x="274293" y="-16886"/>
                  <a:pt x="427503" y="128"/>
                  <a:pt x="570758" y="0"/>
                </a:cubicBezTo>
                <a:cubicBezTo>
                  <a:pt x="714014" y="-128"/>
                  <a:pt x="1044485" y="54938"/>
                  <a:pt x="1255668" y="0"/>
                </a:cubicBezTo>
                <a:cubicBezTo>
                  <a:pt x="1466851" y="-54938"/>
                  <a:pt x="1785387" y="78099"/>
                  <a:pt x="1940578" y="0"/>
                </a:cubicBezTo>
                <a:cubicBezTo>
                  <a:pt x="2095769" y="-78099"/>
                  <a:pt x="2267140" y="13450"/>
                  <a:pt x="2511337" y="0"/>
                </a:cubicBezTo>
                <a:cubicBezTo>
                  <a:pt x="2755534" y="-13450"/>
                  <a:pt x="2737254" y="28471"/>
                  <a:pt x="2853792" y="0"/>
                </a:cubicBezTo>
                <a:cubicBezTo>
                  <a:pt x="2970331" y="-28471"/>
                  <a:pt x="3317934" y="59780"/>
                  <a:pt x="3538701" y="0"/>
                </a:cubicBezTo>
                <a:cubicBezTo>
                  <a:pt x="3759468" y="-59780"/>
                  <a:pt x="3986321" y="51588"/>
                  <a:pt x="4109460" y="0"/>
                </a:cubicBezTo>
                <a:cubicBezTo>
                  <a:pt x="4232599" y="-51588"/>
                  <a:pt x="4257242" y="5576"/>
                  <a:pt x="4337763" y="0"/>
                </a:cubicBezTo>
                <a:cubicBezTo>
                  <a:pt x="4418284" y="-5576"/>
                  <a:pt x="4490893" y="22328"/>
                  <a:pt x="4566066" y="0"/>
                </a:cubicBezTo>
                <a:cubicBezTo>
                  <a:pt x="4641239" y="-22328"/>
                  <a:pt x="4821000" y="553"/>
                  <a:pt x="5022673" y="0"/>
                </a:cubicBezTo>
                <a:cubicBezTo>
                  <a:pt x="5224346" y="-553"/>
                  <a:pt x="5212456" y="39350"/>
                  <a:pt x="5365128" y="0"/>
                </a:cubicBezTo>
                <a:cubicBezTo>
                  <a:pt x="5517801" y="-39350"/>
                  <a:pt x="5651061" y="6016"/>
                  <a:pt x="5821735" y="0"/>
                </a:cubicBezTo>
                <a:cubicBezTo>
                  <a:pt x="5992409" y="-6016"/>
                  <a:pt x="6257230" y="18633"/>
                  <a:pt x="6506645" y="0"/>
                </a:cubicBezTo>
                <a:cubicBezTo>
                  <a:pt x="6756060" y="-18633"/>
                  <a:pt x="6970986" y="6358"/>
                  <a:pt x="7191555" y="0"/>
                </a:cubicBezTo>
                <a:cubicBezTo>
                  <a:pt x="7412124" y="-6358"/>
                  <a:pt x="7500363" y="24207"/>
                  <a:pt x="7648161" y="0"/>
                </a:cubicBezTo>
                <a:cubicBezTo>
                  <a:pt x="7795959" y="-24207"/>
                  <a:pt x="8093315" y="2367"/>
                  <a:pt x="8218920" y="0"/>
                </a:cubicBezTo>
                <a:cubicBezTo>
                  <a:pt x="8344525" y="-2367"/>
                  <a:pt x="8796918" y="51214"/>
                  <a:pt x="9017981" y="0"/>
                </a:cubicBezTo>
                <a:cubicBezTo>
                  <a:pt x="9239044" y="-51214"/>
                  <a:pt x="9335541" y="29730"/>
                  <a:pt x="9588739" y="0"/>
                </a:cubicBezTo>
                <a:cubicBezTo>
                  <a:pt x="9841937" y="-29730"/>
                  <a:pt x="9718769" y="4754"/>
                  <a:pt x="9817043" y="0"/>
                </a:cubicBezTo>
                <a:cubicBezTo>
                  <a:pt x="9915317" y="-4754"/>
                  <a:pt x="10363805" y="53487"/>
                  <a:pt x="10501953" y="0"/>
                </a:cubicBezTo>
                <a:cubicBezTo>
                  <a:pt x="10640101" y="-53487"/>
                  <a:pt x="10658497" y="9236"/>
                  <a:pt x="10730256" y="0"/>
                </a:cubicBezTo>
                <a:cubicBezTo>
                  <a:pt x="10802015" y="-9236"/>
                  <a:pt x="11209425" y="20277"/>
                  <a:pt x="11415166" y="0"/>
                </a:cubicBezTo>
                <a:cubicBezTo>
                  <a:pt x="11416581" y="190934"/>
                  <a:pt x="11375782" y="370919"/>
                  <a:pt x="11415166" y="505905"/>
                </a:cubicBezTo>
                <a:cubicBezTo>
                  <a:pt x="11454550" y="640892"/>
                  <a:pt x="11396215" y="938305"/>
                  <a:pt x="11415166" y="1068022"/>
                </a:cubicBezTo>
                <a:cubicBezTo>
                  <a:pt x="11434117" y="1197739"/>
                  <a:pt x="11358483" y="1356995"/>
                  <a:pt x="11415166" y="1573928"/>
                </a:cubicBezTo>
                <a:cubicBezTo>
                  <a:pt x="11471849" y="1790861"/>
                  <a:pt x="11408157" y="1854173"/>
                  <a:pt x="11415166" y="2079833"/>
                </a:cubicBezTo>
                <a:cubicBezTo>
                  <a:pt x="11422175" y="2305493"/>
                  <a:pt x="11384587" y="2633943"/>
                  <a:pt x="11415166" y="2810585"/>
                </a:cubicBezTo>
                <a:cubicBezTo>
                  <a:pt x="11252940" y="2831457"/>
                  <a:pt x="11036733" y="2791532"/>
                  <a:pt x="10844408" y="2810585"/>
                </a:cubicBezTo>
                <a:cubicBezTo>
                  <a:pt x="10652083" y="2829638"/>
                  <a:pt x="10610234" y="2806982"/>
                  <a:pt x="10501953" y="2810585"/>
                </a:cubicBezTo>
                <a:cubicBezTo>
                  <a:pt x="10393672" y="2814188"/>
                  <a:pt x="10150939" y="2787300"/>
                  <a:pt x="10045346" y="2810585"/>
                </a:cubicBezTo>
                <a:cubicBezTo>
                  <a:pt x="9939753" y="2833870"/>
                  <a:pt x="9602837" y="2782991"/>
                  <a:pt x="9474588" y="2810585"/>
                </a:cubicBezTo>
                <a:cubicBezTo>
                  <a:pt x="9346339" y="2838179"/>
                  <a:pt x="9284265" y="2783139"/>
                  <a:pt x="9132133" y="2810585"/>
                </a:cubicBezTo>
                <a:cubicBezTo>
                  <a:pt x="8980002" y="2838031"/>
                  <a:pt x="8809693" y="2778637"/>
                  <a:pt x="8561375" y="2810585"/>
                </a:cubicBezTo>
                <a:cubicBezTo>
                  <a:pt x="8313057" y="2842533"/>
                  <a:pt x="8446504" y="2783197"/>
                  <a:pt x="8333071" y="2810585"/>
                </a:cubicBezTo>
                <a:cubicBezTo>
                  <a:pt x="8219638" y="2837973"/>
                  <a:pt x="7826566" y="2809583"/>
                  <a:pt x="7648161" y="2810585"/>
                </a:cubicBezTo>
                <a:cubicBezTo>
                  <a:pt x="7469756" y="2811587"/>
                  <a:pt x="7399694" y="2787693"/>
                  <a:pt x="7191555" y="2810585"/>
                </a:cubicBezTo>
                <a:cubicBezTo>
                  <a:pt x="6983416" y="2833477"/>
                  <a:pt x="7004389" y="2787693"/>
                  <a:pt x="6849100" y="2810585"/>
                </a:cubicBezTo>
                <a:cubicBezTo>
                  <a:pt x="6693812" y="2833477"/>
                  <a:pt x="6683064" y="2799144"/>
                  <a:pt x="6620796" y="2810585"/>
                </a:cubicBezTo>
                <a:cubicBezTo>
                  <a:pt x="6558528" y="2822026"/>
                  <a:pt x="6246402" y="2758150"/>
                  <a:pt x="5935886" y="2810585"/>
                </a:cubicBezTo>
                <a:cubicBezTo>
                  <a:pt x="5625370" y="2863020"/>
                  <a:pt x="5311185" y="2800108"/>
                  <a:pt x="5136825" y="2810585"/>
                </a:cubicBezTo>
                <a:cubicBezTo>
                  <a:pt x="4962465" y="2821062"/>
                  <a:pt x="4626490" y="2747309"/>
                  <a:pt x="4337763" y="2810585"/>
                </a:cubicBezTo>
                <a:cubicBezTo>
                  <a:pt x="4049036" y="2873861"/>
                  <a:pt x="3910746" y="2755287"/>
                  <a:pt x="3767005" y="2810585"/>
                </a:cubicBezTo>
                <a:cubicBezTo>
                  <a:pt x="3623264" y="2865883"/>
                  <a:pt x="3507861" y="2795459"/>
                  <a:pt x="3424550" y="2810585"/>
                </a:cubicBezTo>
                <a:cubicBezTo>
                  <a:pt x="3341240" y="2825711"/>
                  <a:pt x="2791191" y="2795926"/>
                  <a:pt x="2625488" y="2810585"/>
                </a:cubicBezTo>
                <a:cubicBezTo>
                  <a:pt x="2459785" y="2825244"/>
                  <a:pt x="2073766" y="2809342"/>
                  <a:pt x="1826427" y="2810585"/>
                </a:cubicBezTo>
                <a:cubicBezTo>
                  <a:pt x="1579088" y="2811828"/>
                  <a:pt x="1445981" y="2732741"/>
                  <a:pt x="1141517" y="2810585"/>
                </a:cubicBezTo>
                <a:cubicBezTo>
                  <a:pt x="837053" y="2888429"/>
                  <a:pt x="443733" y="2680329"/>
                  <a:pt x="0" y="2810585"/>
                </a:cubicBezTo>
                <a:cubicBezTo>
                  <a:pt x="-10419" y="2670855"/>
                  <a:pt x="41975" y="2524244"/>
                  <a:pt x="0" y="2248468"/>
                </a:cubicBezTo>
                <a:cubicBezTo>
                  <a:pt x="-41975" y="1972692"/>
                  <a:pt x="44982" y="1844851"/>
                  <a:pt x="0" y="1742563"/>
                </a:cubicBezTo>
                <a:cubicBezTo>
                  <a:pt x="-44982" y="1640276"/>
                  <a:pt x="66092" y="1372595"/>
                  <a:pt x="0" y="1152340"/>
                </a:cubicBezTo>
                <a:cubicBezTo>
                  <a:pt x="-66092" y="932085"/>
                  <a:pt x="45902" y="891545"/>
                  <a:pt x="0" y="646435"/>
                </a:cubicBezTo>
                <a:cubicBezTo>
                  <a:pt x="-45902" y="401326"/>
                  <a:pt x="62832" y="295487"/>
                  <a:pt x="0" y="0"/>
                </a:cubicBezTo>
                <a:close/>
              </a:path>
            </a:pathLst>
          </a:custGeom>
          <a:solidFill>
            <a:schemeClr val="bg1"/>
          </a:solidFill>
          <a:ln>
            <a:solidFill>
              <a:schemeClr val="tx1"/>
            </a:solidFill>
            <a:prstDash val="lgDashDot"/>
            <a:extLst>
              <a:ext uri="{C807C97D-BFC1-408E-A445-0C87EB9F89A2}">
                <ask:lineSketchStyleProps xmlns:ask="http://schemas.microsoft.com/office/drawing/2018/sketchyshapes" sd="3390591935">
                  <a:prstGeom prst="rect">
                    <a:avLst/>
                  </a:prstGeom>
                  <ask:type>
                    <ask:lineSketchScribble/>
                  </ask:type>
                </ask:lineSketchStyleProps>
              </a:ext>
            </a:extLst>
          </a:ln>
        </p:spPr>
        <p:txBody>
          <a:bodyPr vert="horz" lIns="91440" tIns="45720" rIns="91440" bIns="45720" numCol="1" rtlCol="0" anchor="t" anchorCtr="0" compatLnSpc="1">
            <a:prstTxWarp prst="textNoShape">
              <a:avLst/>
            </a:prstTxWarp>
            <a:no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68300" algn="just">
              <a:lnSpc>
                <a:spcPct val="120000"/>
              </a:lnSpc>
              <a:spcAft>
                <a:spcPts val="0"/>
              </a:spcAft>
            </a:pPr>
            <a:r>
              <a:rPr lang="en-US" sz="2800" spc="-15" dirty="0">
                <a:solidFill>
                  <a:srgbClr val="003300"/>
                </a:solidFill>
                <a:latin typeface="#9Slide03 SFU Futura_03" panose="00000400000000000000" pitchFamily="2" charset="0"/>
                <a:ea typeface="Calibri"/>
              </a:rPr>
              <a:t>“</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một</a:t>
            </a:r>
            <a:r>
              <a:rPr lang="en-US" sz="2800" dirty="0">
                <a:latin typeface="Times New Roman"/>
                <a:ea typeface="Times New Roman"/>
              </a:rPr>
              <a:t> </a:t>
            </a:r>
            <a:r>
              <a:rPr lang="en-US" sz="2800" dirty="0" err="1">
                <a:latin typeface="Times New Roman"/>
                <a:ea typeface="Times New Roman"/>
              </a:rPr>
              <a:t>đoạn</a:t>
            </a:r>
            <a:r>
              <a:rPr lang="en-US" sz="2800" dirty="0">
                <a:latin typeface="Times New Roman"/>
                <a:ea typeface="Times New Roman"/>
              </a:rPr>
              <a:t> </a:t>
            </a:r>
            <a:r>
              <a:rPr lang="en-US" sz="2800" dirty="0" err="1">
                <a:latin typeface="Times New Roman"/>
                <a:ea typeface="Times New Roman"/>
              </a:rPr>
              <a:t>thân</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cây</a:t>
            </a:r>
            <a:r>
              <a:rPr lang="en-US" sz="2800" dirty="0">
                <a:latin typeface="Times New Roman"/>
                <a:ea typeface="Times New Roman"/>
              </a:rPr>
              <a:t> </a:t>
            </a:r>
            <a:r>
              <a:rPr lang="en-US" sz="2800" dirty="0" err="1">
                <a:latin typeface="Times New Roman"/>
                <a:ea typeface="Times New Roman"/>
              </a:rPr>
              <a:t>hoa</a:t>
            </a:r>
            <a:r>
              <a:rPr lang="en-US" sz="2800" dirty="0">
                <a:latin typeface="Times New Roman"/>
                <a:ea typeface="Times New Roman"/>
              </a:rPr>
              <a:t> </a:t>
            </a:r>
            <a:r>
              <a:rPr lang="en-US" sz="2800" dirty="0" err="1">
                <a:latin typeface="Times New Roman"/>
                <a:ea typeface="Times New Roman"/>
              </a:rPr>
              <a:t>hồng</a:t>
            </a:r>
            <a:r>
              <a:rPr lang="en-US" sz="2800" dirty="0">
                <a:latin typeface="Times New Roman"/>
                <a:ea typeface="Times New Roman"/>
              </a:rPr>
              <a:t> </a:t>
            </a:r>
            <a:r>
              <a:rPr lang="en-US" sz="2800" dirty="0" err="1">
                <a:latin typeface="Times New Roman"/>
                <a:ea typeface="Times New Roman"/>
              </a:rPr>
              <a:t>có</a:t>
            </a:r>
            <a:r>
              <a:rPr lang="en-US" sz="2800" dirty="0">
                <a:latin typeface="Times New Roman"/>
                <a:ea typeface="Times New Roman"/>
              </a:rPr>
              <a:t> </a:t>
            </a:r>
            <a:r>
              <a:rPr lang="en-US" sz="2800" dirty="0" err="1">
                <a:latin typeface="Times New Roman"/>
                <a:ea typeface="Times New Roman"/>
              </a:rPr>
              <a:t>thể</a:t>
            </a:r>
            <a:r>
              <a:rPr lang="en-US" sz="2800" dirty="0">
                <a:latin typeface="Times New Roman"/>
                <a:ea typeface="Times New Roman"/>
              </a:rPr>
              <a:t> </a:t>
            </a:r>
            <a:r>
              <a:rPr lang="en-US" sz="2800" dirty="0" err="1">
                <a:latin typeface="Times New Roman"/>
                <a:ea typeface="Times New Roman"/>
              </a:rPr>
              <a:t>tạo</a:t>
            </a:r>
            <a:r>
              <a:rPr lang="en-US" sz="2800" dirty="0">
                <a:latin typeface="Times New Roman"/>
                <a:ea typeface="Times New Roman"/>
              </a:rPr>
              <a:t> </a:t>
            </a:r>
            <a:r>
              <a:rPr lang="en-US" sz="2800" dirty="0" err="1">
                <a:latin typeface="Times New Roman"/>
                <a:ea typeface="Times New Roman"/>
              </a:rPr>
              <a:t>ra</a:t>
            </a:r>
            <a:r>
              <a:rPr lang="en-US" sz="2800" dirty="0">
                <a:latin typeface="Times New Roman"/>
                <a:ea typeface="Times New Roman"/>
              </a:rPr>
              <a:t> </a:t>
            </a:r>
            <a:r>
              <a:rPr lang="en-US" sz="2800" dirty="0" err="1">
                <a:latin typeface="Times New Roman"/>
                <a:ea typeface="Times New Roman"/>
              </a:rPr>
              <a:t>một</a:t>
            </a:r>
            <a:r>
              <a:rPr lang="en-US" sz="2800" dirty="0">
                <a:latin typeface="Times New Roman"/>
                <a:ea typeface="Times New Roman"/>
              </a:rPr>
              <a:t> </a:t>
            </a:r>
            <a:r>
              <a:rPr lang="en-US" sz="2800" dirty="0" err="1">
                <a:latin typeface="Times New Roman"/>
                <a:ea typeface="Times New Roman"/>
              </a:rPr>
              <a:t>cây</a:t>
            </a:r>
            <a:r>
              <a:rPr lang="en-US" sz="2800" dirty="0">
                <a:latin typeface="Times New Roman"/>
                <a:ea typeface="Times New Roman"/>
              </a:rPr>
              <a:t> </a:t>
            </a:r>
            <a:r>
              <a:rPr lang="en-US" sz="2800" dirty="0" err="1">
                <a:latin typeface="Times New Roman"/>
                <a:ea typeface="Times New Roman"/>
              </a:rPr>
              <a:t>hoa</a:t>
            </a:r>
            <a:r>
              <a:rPr lang="en-US" sz="2800" dirty="0">
                <a:latin typeface="Times New Roman"/>
                <a:ea typeface="Times New Roman"/>
              </a:rPr>
              <a:t> </a:t>
            </a:r>
            <a:r>
              <a:rPr lang="en-US" sz="2800" dirty="0" err="1">
                <a:latin typeface="Times New Roman"/>
                <a:ea typeface="Times New Roman"/>
              </a:rPr>
              <a:t>hồng</a:t>
            </a:r>
            <a:r>
              <a:rPr lang="en-US" sz="2800" dirty="0">
                <a:latin typeface="Times New Roman"/>
                <a:ea typeface="Times New Roman"/>
              </a:rPr>
              <a:t> </a:t>
            </a:r>
            <a:r>
              <a:rPr lang="en-US" sz="2800" dirty="0" err="1">
                <a:latin typeface="Times New Roman"/>
                <a:ea typeface="Times New Roman"/>
              </a:rPr>
              <a:t>mới</a:t>
            </a:r>
            <a:r>
              <a:rPr lang="en-US" sz="2800" dirty="0">
                <a:latin typeface="Times New Roman"/>
                <a:ea typeface="Times New Roman"/>
              </a:rPr>
              <a:t> </a:t>
            </a:r>
            <a:r>
              <a:rPr lang="en-US" sz="2800" dirty="0" err="1">
                <a:latin typeface="Times New Roman"/>
                <a:ea typeface="Times New Roman"/>
              </a:rPr>
              <a:t>là</a:t>
            </a:r>
            <a:r>
              <a:rPr lang="en-US" sz="2800" dirty="0">
                <a:latin typeface="Times New Roman"/>
                <a:ea typeface="Times New Roman"/>
              </a:rPr>
              <a:t> </a:t>
            </a:r>
            <a:r>
              <a:rPr lang="en-US" sz="2800" dirty="0" err="1">
                <a:latin typeface="Times New Roman"/>
                <a:ea typeface="Times New Roman"/>
              </a:rPr>
              <a:t>nhờ</a:t>
            </a:r>
            <a:r>
              <a:rPr lang="en-US" sz="2800" dirty="0">
                <a:latin typeface="Times New Roman"/>
                <a:ea typeface="Times New Roman"/>
              </a:rPr>
              <a:t> </a:t>
            </a:r>
            <a:r>
              <a:rPr lang="en-US" sz="2800" dirty="0" err="1">
                <a:latin typeface="Times New Roman"/>
                <a:ea typeface="Times New Roman"/>
              </a:rPr>
              <a:t>hoạt</a:t>
            </a:r>
            <a:r>
              <a:rPr lang="en-US" sz="2800" dirty="0">
                <a:latin typeface="Times New Roman"/>
                <a:ea typeface="Times New Roman"/>
              </a:rPr>
              <a:t> </a:t>
            </a:r>
            <a:r>
              <a:rPr lang="en-US" sz="2800" dirty="0" err="1">
                <a:latin typeface="Times New Roman"/>
                <a:ea typeface="Times New Roman"/>
              </a:rPr>
              <a:t>động</a:t>
            </a:r>
            <a:r>
              <a:rPr lang="en-US" sz="2800" dirty="0">
                <a:latin typeface="Times New Roman"/>
                <a:ea typeface="Times New Roman"/>
              </a:rPr>
              <a:t> </a:t>
            </a:r>
            <a:r>
              <a:rPr lang="en-US" sz="2800" dirty="0" err="1">
                <a:latin typeface="Times New Roman"/>
                <a:ea typeface="Times New Roman"/>
              </a:rPr>
              <a:t>sống</a:t>
            </a:r>
            <a:r>
              <a:rPr lang="en-US" sz="2800" dirty="0">
                <a:latin typeface="Times New Roman"/>
                <a:ea typeface="Times New Roman"/>
              </a:rPr>
              <a:t> </a:t>
            </a:r>
            <a:r>
              <a:rPr lang="en-US" sz="2800" dirty="0" err="1">
                <a:latin typeface="Times New Roman"/>
                <a:ea typeface="Times New Roman"/>
              </a:rPr>
              <a:t>nào</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tế</a:t>
            </a:r>
            <a:r>
              <a:rPr lang="en-US" sz="2800" dirty="0">
                <a:latin typeface="Times New Roman"/>
                <a:ea typeface="Times New Roman"/>
              </a:rPr>
              <a:t> </a:t>
            </a:r>
            <a:r>
              <a:rPr lang="en-US" sz="2800" dirty="0" err="1">
                <a:latin typeface="Times New Roman"/>
                <a:ea typeface="Times New Roman"/>
              </a:rPr>
              <a:t>bào</a:t>
            </a:r>
            <a:r>
              <a:rPr lang="en-US" sz="2800" dirty="0">
                <a:latin typeface="Times New Roman"/>
                <a:ea typeface="Times New Roman"/>
              </a:rPr>
              <a:t>? </a:t>
            </a:r>
            <a:r>
              <a:rPr lang="en-US" sz="2800" dirty="0" err="1">
                <a:latin typeface="Times New Roman"/>
                <a:ea typeface="Times New Roman"/>
              </a:rPr>
              <a:t>Kể</a:t>
            </a:r>
            <a:r>
              <a:rPr lang="en-US" sz="2800" dirty="0">
                <a:latin typeface="Times New Roman"/>
                <a:ea typeface="Times New Roman"/>
              </a:rPr>
              <a:t> </a:t>
            </a:r>
            <a:r>
              <a:rPr lang="en-US" sz="2800" dirty="0" err="1">
                <a:latin typeface="Times New Roman"/>
                <a:ea typeface="Times New Roman"/>
              </a:rPr>
              <a:t>tên</a:t>
            </a:r>
            <a:r>
              <a:rPr lang="en-US" sz="2800" dirty="0">
                <a:latin typeface="Times New Roman"/>
                <a:ea typeface="Times New Roman"/>
              </a:rPr>
              <a:t> </a:t>
            </a:r>
            <a:r>
              <a:rPr lang="en-US" sz="2800" dirty="0" err="1">
                <a:latin typeface="Times New Roman"/>
                <a:ea typeface="Times New Roman"/>
              </a:rPr>
              <a:t>và</a:t>
            </a:r>
            <a:r>
              <a:rPr lang="en-US" sz="2800" dirty="0">
                <a:latin typeface="Times New Roman"/>
                <a:ea typeface="Times New Roman"/>
              </a:rPr>
              <a:t> </a:t>
            </a:r>
            <a:r>
              <a:rPr lang="en-US" sz="2800" dirty="0" err="1">
                <a:latin typeface="Times New Roman"/>
                <a:ea typeface="Times New Roman"/>
              </a:rPr>
              <a:t>nêu</a:t>
            </a:r>
            <a:r>
              <a:rPr lang="en-US" sz="2800" dirty="0">
                <a:latin typeface="Times New Roman"/>
                <a:ea typeface="Times New Roman"/>
              </a:rPr>
              <a:t> </a:t>
            </a:r>
            <a:r>
              <a:rPr lang="en-US" sz="2800" dirty="0" err="1">
                <a:latin typeface="Times New Roman"/>
                <a:ea typeface="Times New Roman"/>
              </a:rPr>
              <a:t>một</a:t>
            </a:r>
            <a:r>
              <a:rPr lang="en-US" sz="2800" dirty="0">
                <a:latin typeface="Times New Roman"/>
                <a:ea typeface="Times New Roman"/>
              </a:rPr>
              <a:t> </a:t>
            </a:r>
            <a:r>
              <a:rPr lang="en-US" sz="2800" dirty="0" err="1">
                <a:latin typeface="Times New Roman"/>
                <a:ea typeface="Times New Roman"/>
              </a:rPr>
              <a:t>vài</a:t>
            </a:r>
            <a:r>
              <a:rPr lang="en-US" sz="2800" dirty="0">
                <a:latin typeface="Times New Roman"/>
                <a:ea typeface="Times New Roman"/>
              </a:rPr>
              <a:t> </a:t>
            </a:r>
            <a:r>
              <a:rPr lang="en-US" sz="2800" dirty="0" err="1">
                <a:latin typeface="Times New Roman"/>
                <a:ea typeface="Times New Roman"/>
              </a:rPr>
              <a:t>biện</a:t>
            </a:r>
            <a:r>
              <a:rPr lang="en-US" sz="2800" dirty="0">
                <a:latin typeface="Times New Roman"/>
                <a:ea typeface="Times New Roman"/>
              </a:rPr>
              <a:t> </a:t>
            </a:r>
            <a:r>
              <a:rPr lang="en-US" sz="2800" dirty="0" err="1">
                <a:latin typeface="Times New Roman"/>
                <a:ea typeface="Times New Roman"/>
              </a:rPr>
              <a:t>pháp</a:t>
            </a:r>
            <a:r>
              <a:rPr lang="en-US" sz="2800" dirty="0">
                <a:latin typeface="Times New Roman"/>
                <a:ea typeface="Times New Roman"/>
              </a:rPr>
              <a:t>  </a:t>
            </a:r>
            <a:r>
              <a:rPr lang="en-US" sz="2800" dirty="0" err="1">
                <a:latin typeface="Times New Roman"/>
                <a:ea typeface="Times New Roman"/>
              </a:rPr>
              <a:t>kỹ</a:t>
            </a:r>
            <a:r>
              <a:rPr lang="en-US" sz="2800" dirty="0">
                <a:latin typeface="Times New Roman"/>
                <a:ea typeface="Times New Roman"/>
              </a:rPr>
              <a:t> </a:t>
            </a:r>
            <a:r>
              <a:rPr lang="en-US" sz="2800" dirty="0" err="1">
                <a:latin typeface="Times New Roman"/>
                <a:ea typeface="Times New Roman"/>
              </a:rPr>
              <a:t>thuật</a:t>
            </a:r>
            <a:r>
              <a:rPr lang="en-US" sz="2800" dirty="0">
                <a:latin typeface="Times New Roman"/>
                <a:ea typeface="Times New Roman"/>
              </a:rPr>
              <a:t> </a:t>
            </a:r>
            <a:r>
              <a:rPr lang="en-US" sz="2800" dirty="0" err="1">
                <a:latin typeface="Times New Roman"/>
                <a:ea typeface="Times New Roman"/>
              </a:rPr>
              <a:t>để</a:t>
            </a:r>
            <a:r>
              <a:rPr lang="en-US" sz="2800" dirty="0">
                <a:latin typeface="Times New Roman"/>
                <a:ea typeface="Times New Roman"/>
              </a:rPr>
              <a:t> </a:t>
            </a:r>
            <a:r>
              <a:rPr lang="en-US" sz="2800" dirty="0" err="1">
                <a:latin typeface="Times New Roman"/>
                <a:ea typeface="Times New Roman"/>
              </a:rPr>
              <a:t>nhân</a:t>
            </a:r>
            <a:r>
              <a:rPr lang="en-US" sz="2800" dirty="0">
                <a:latin typeface="Times New Roman"/>
                <a:ea typeface="Times New Roman"/>
              </a:rPr>
              <a:t> </a:t>
            </a:r>
            <a:r>
              <a:rPr lang="en-US" sz="2800" dirty="0" err="1">
                <a:latin typeface="Times New Roman"/>
                <a:ea typeface="Times New Roman"/>
              </a:rPr>
              <a:t>giống</a:t>
            </a:r>
            <a:r>
              <a:rPr lang="en-US" sz="2800" dirty="0">
                <a:latin typeface="Times New Roman"/>
                <a:ea typeface="Times New Roman"/>
              </a:rPr>
              <a:t> </a:t>
            </a:r>
            <a:r>
              <a:rPr lang="en-US" sz="2800" dirty="0" err="1">
                <a:latin typeface="Times New Roman"/>
                <a:ea typeface="Times New Roman"/>
              </a:rPr>
              <a:t>hoa</a:t>
            </a:r>
            <a:r>
              <a:rPr lang="en-US" sz="2800" dirty="0">
                <a:latin typeface="Times New Roman"/>
                <a:ea typeface="Times New Roman"/>
              </a:rPr>
              <a:t> </a:t>
            </a:r>
            <a:r>
              <a:rPr lang="en-US" sz="2800" dirty="0" err="1">
                <a:latin typeface="Times New Roman"/>
                <a:ea typeface="Times New Roman"/>
              </a:rPr>
              <a:t>hồng</a:t>
            </a:r>
            <a:r>
              <a:rPr lang="en-US" sz="2800" dirty="0">
                <a:latin typeface="Times New Roman"/>
                <a:ea typeface="Times New Roman"/>
              </a:rPr>
              <a:t> </a:t>
            </a:r>
            <a:r>
              <a:rPr lang="en-US" sz="2800" dirty="0" err="1">
                <a:latin typeface="Times New Roman"/>
                <a:ea typeface="Times New Roman"/>
              </a:rPr>
              <a:t>trên</a:t>
            </a:r>
            <a:r>
              <a:rPr lang="en-US" sz="2800" dirty="0">
                <a:latin typeface="Times New Roman"/>
                <a:ea typeface="Times New Roman"/>
              </a:rPr>
              <a:t>?”</a:t>
            </a:r>
            <a:endParaRPr lang="en-US" sz="2800" dirty="0">
              <a:solidFill>
                <a:srgbClr val="003300"/>
              </a:solidFill>
              <a:latin typeface="#9Slide03 SFU Futura_03" panose="00000400000000000000" pitchFamily="2" charset="0"/>
              <a:ea typeface="Calibri"/>
              <a:cs typeface="Times New Roman"/>
            </a:endParaRPr>
          </a:p>
          <a:p>
            <a:pPr marL="180340" marR="0" indent="-180340" algn="just">
              <a:spcBef>
                <a:spcPts val="0"/>
              </a:spcBef>
              <a:spcAft>
                <a:spcPts val="0"/>
              </a:spcAft>
              <a:tabLst>
                <a:tab pos="733425" algn="l"/>
                <a:tab pos="3870960" algn="l"/>
              </a:tabLst>
            </a:pPr>
            <a:endParaRPr lang="en-US" sz="2800" dirty="0">
              <a:solidFill>
                <a:srgbClr val="003300"/>
              </a:solidFill>
              <a:latin typeface="#9Slide03 SFU Futura_03" panose="00000400000000000000" pitchFamily="2" charset="0"/>
            </a:endParaRPr>
          </a:p>
        </p:txBody>
      </p:sp>
      <p:pic>
        <p:nvPicPr>
          <p:cNvPr id="9" name="Picture 8">
            <a:extLst>
              <a:ext uri="{FF2B5EF4-FFF2-40B4-BE49-F238E27FC236}">
                <a16:creationId xmlns:a16="http://schemas.microsoft.com/office/drawing/2014/main" id="{A5A80660-1F9A-A127-D97A-D03BD0AC7DFC}"/>
              </a:ext>
            </a:extLst>
          </p:cNvPr>
          <p:cNvPicPr>
            <a:picLocks noChangeAspect="1"/>
          </p:cNvPicPr>
          <p:nvPr/>
        </p:nvPicPr>
        <p:blipFill>
          <a:blip r:embed="rId4"/>
          <a:stretch>
            <a:fillRect/>
          </a:stretch>
        </p:blipFill>
        <p:spPr>
          <a:xfrm>
            <a:off x="200026" y="-1817265"/>
            <a:ext cx="2470604" cy="850161"/>
          </a:xfrm>
          <a:prstGeom prst="rect">
            <a:avLst/>
          </a:prstGeom>
        </p:spPr>
      </p:pic>
      <p:grpSp>
        <p:nvGrpSpPr>
          <p:cNvPr id="15" name="Group 14">
            <a:extLst>
              <a:ext uri="{FF2B5EF4-FFF2-40B4-BE49-F238E27FC236}">
                <a16:creationId xmlns:a16="http://schemas.microsoft.com/office/drawing/2014/main" id="{F6D47A65-4895-FC76-739C-CA9F52E369F8}"/>
              </a:ext>
            </a:extLst>
          </p:cNvPr>
          <p:cNvGrpSpPr/>
          <p:nvPr/>
        </p:nvGrpSpPr>
        <p:grpSpPr>
          <a:xfrm>
            <a:off x="0" y="0"/>
            <a:ext cx="12192000" cy="858787"/>
            <a:chOff x="0" y="0"/>
            <a:chExt cx="12192000" cy="858787"/>
          </a:xfrm>
          <a:solidFill>
            <a:srgbClr val="003300"/>
          </a:solidFill>
        </p:grpSpPr>
        <p:sp>
          <p:nvSpPr>
            <p:cNvPr id="16" name="Pentagon 5">
              <a:extLst>
                <a:ext uri="{FF2B5EF4-FFF2-40B4-BE49-F238E27FC236}">
                  <a16:creationId xmlns:a16="http://schemas.microsoft.com/office/drawing/2014/main" id="{F8BC0D8A-01FE-0087-66B9-8C4AB0F727DA}"/>
                </a:ext>
              </a:extLst>
            </p:cNvPr>
            <p:cNvSpPr/>
            <p:nvPr/>
          </p:nvSpPr>
          <p:spPr>
            <a:xfrm flipV="1">
              <a:off x="0" y="0"/>
              <a:ext cx="12192000" cy="709612"/>
            </a:xfrm>
            <a:prstGeom prst="homePlate">
              <a:avLst>
                <a:gd name="adj" fmla="val 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vi-VN" sz="2000" b="0" i="0" u="none" strike="noStrike" kern="1200" cap="none" spc="0" normalizeH="0" baseline="0" noProof="0">
                <a:ln>
                  <a:noFill/>
                </a:ln>
                <a:solidFill>
                  <a:srgbClr val="FFFFFF"/>
                </a:solidFill>
                <a:effectLst/>
                <a:uLnTx/>
                <a:uFillTx/>
                <a:latin typeface="#9Slide07 IcielBaliho Script" pitchFamily="2" charset="0"/>
              </a:endParaRPr>
            </a:p>
          </p:txBody>
        </p:sp>
        <p:sp>
          <p:nvSpPr>
            <p:cNvPr id="17" name="TextBox 16">
              <a:extLst>
                <a:ext uri="{FF2B5EF4-FFF2-40B4-BE49-F238E27FC236}">
                  <a16:creationId xmlns:a16="http://schemas.microsoft.com/office/drawing/2014/main" id="{85EA2BA4-142E-BEFE-E3B3-9183982E26F4}"/>
                </a:ext>
              </a:extLst>
            </p:cNvPr>
            <p:cNvSpPr txBox="1"/>
            <p:nvPr/>
          </p:nvSpPr>
          <p:spPr>
            <a:xfrm>
              <a:off x="0" y="89346"/>
              <a:ext cx="12192000" cy="769441"/>
            </a:xfrm>
            <a:prstGeom prst="rect">
              <a:avLst/>
            </a:prstGeom>
            <a:grp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4400" b="1" i="0" u="none" strike="noStrike" kern="1200" cap="none" spc="0" normalizeH="0" baseline="0" noProof="0" dirty="0">
                  <a:ln>
                    <a:noFill/>
                  </a:ln>
                  <a:solidFill>
                    <a:srgbClr val="FFFF00"/>
                  </a:solidFill>
                  <a:effectLst/>
                  <a:uLnTx/>
                  <a:uFillTx/>
                  <a:latin typeface="#9Slide07 IcielBaliho Script" pitchFamily="2" charset="0"/>
                  <a:cs typeface="Arial" panose="020B0604020202020204" pitchFamily="34" charset="0"/>
                </a:rPr>
                <a:t>VẬN DỤNG – TÔI LÀ CHUYÊN GIA</a:t>
              </a:r>
            </a:p>
          </p:txBody>
        </p:sp>
      </p:grpSp>
    </p:spTree>
    <p:extLst>
      <p:ext uri="{BB962C8B-B14F-4D97-AF65-F5344CB8AC3E}">
        <p14:creationId xmlns:p14="http://schemas.microsoft.com/office/powerpoint/2010/main" val="281905725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10747" y="3136661"/>
            <a:ext cx="12045932" cy="31533"/>
          </a:xfrm>
          <a:prstGeom prst="line">
            <a:avLst/>
          </a:prstGeom>
          <a:ln w="12700">
            <a:solidFill>
              <a:srgbClr val="2E4B89"/>
            </a:solidFill>
          </a:ln>
        </p:spPr>
        <p:style>
          <a:lnRef idx="1">
            <a:schemeClr val="accent1"/>
          </a:lnRef>
          <a:fillRef idx="0">
            <a:schemeClr val="accent1"/>
          </a:fillRef>
          <a:effectRef idx="0">
            <a:schemeClr val="accent1"/>
          </a:effectRef>
          <a:fontRef idx="minor">
            <a:schemeClr val="tx1"/>
          </a:fontRef>
        </p:style>
      </p:cxnSp>
      <p:sp>
        <p:nvSpPr>
          <p:cNvPr id="14" name="Rectangle: Rounded Corners 7">
            <a:extLst>
              <a:ext uri="{FF2B5EF4-FFF2-40B4-BE49-F238E27FC236}">
                <a16:creationId xmlns:a16="http://schemas.microsoft.com/office/drawing/2014/main" id="{BE55959A-1F2C-46C2-9FCD-F989F5DD87B7}"/>
              </a:ext>
            </a:extLst>
          </p:cNvPr>
          <p:cNvSpPr/>
          <p:nvPr/>
        </p:nvSpPr>
        <p:spPr>
          <a:xfrm>
            <a:off x="192162" y="3305370"/>
            <a:ext cx="3353891" cy="2638229"/>
          </a:xfrm>
          <a:prstGeom prst="roundRect">
            <a:avLst/>
          </a:prstGeom>
          <a:solidFill>
            <a:srgbClr val="002060"/>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bg1"/>
                </a:solidFill>
                <a:latin typeface="#9Slide03 SFU Futura_12" panose="00000400000000000000" pitchFamily="2" charset="0"/>
                <a:cs typeface="Arial" panose="020B0604020202020204" pitchFamily="34" charset="0"/>
              </a:rPr>
              <a:t>HS </a:t>
            </a:r>
            <a:r>
              <a:rPr lang="en-US" sz="2800" b="1" dirty="0" err="1">
                <a:solidFill>
                  <a:schemeClr val="bg1"/>
                </a:solidFill>
                <a:latin typeface="#9Slide03 SFU Futura_12" panose="00000400000000000000" pitchFamily="2" charset="0"/>
                <a:cs typeface="Arial" panose="020B0604020202020204" pitchFamily="34" charset="0"/>
              </a:rPr>
              <a:t>hoạt</a:t>
            </a:r>
            <a:r>
              <a:rPr lang="en-US" sz="2800" b="1" dirty="0">
                <a:solidFill>
                  <a:schemeClr val="bg1"/>
                </a:solidFill>
                <a:latin typeface="#9Slide03 SFU Futura_12" panose="00000400000000000000" pitchFamily="2" charset="0"/>
                <a:cs typeface="Arial" panose="020B0604020202020204" pitchFamily="34" charset="0"/>
              </a:rPr>
              <a:t> </a:t>
            </a:r>
            <a:r>
              <a:rPr lang="en-US" sz="2800" b="1" dirty="0" err="1">
                <a:solidFill>
                  <a:schemeClr val="bg1"/>
                </a:solidFill>
                <a:latin typeface="#9Slide03 SFU Futura_12" panose="00000400000000000000" pitchFamily="2" charset="0"/>
                <a:cs typeface="Arial" panose="020B0604020202020204" pitchFamily="34" charset="0"/>
              </a:rPr>
              <a:t>động</a:t>
            </a:r>
            <a:r>
              <a:rPr lang="en-US" sz="2800" b="1" dirty="0">
                <a:solidFill>
                  <a:schemeClr val="bg1"/>
                </a:solidFill>
                <a:latin typeface="#9Slide03 SFU Futura_12" panose="00000400000000000000" pitchFamily="2" charset="0"/>
                <a:cs typeface="Arial" panose="020B0604020202020204" pitchFamily="34" charset="0"/>
              </a:rPr>
              <a:t> </a:t>
            </a:r>
            <a:r>
              <a:rPr lang="en-US" sz="2800" b="1" dirty="0" err="1">
                <a:solidFill>
                  <a:schemeClr val="bg1"/>
                </a:solidFill>
                <a:latin typeface="#9Slide03 SFU Futura_12" panose="00000400000000000000" pitchFamily="2" charset="0"/>
                <a:cs typeface="Arial" panose="020B0604020202020204" pitchFamily="34" charset="0"/>
              </a:rPr>
              <a:t>nhóm</a:t>
            </a:r>
            <a:r>
              <a:rPr lang="en-US" sz="2800" b="1" dirty="0">
                <a:solidFill>
                  <a:schemeClr val="bg1"/>
                </a:solidFill>
                <a:latin typeface="#9Slide03 SFU Futura_12" panose="00000400000000000000" pitchFamily="2" charset="0"/>
                <a:cs typeface="Arial" panose="020B0604020202020204" pitchFamily="34" charset="0"/>
              </a:rPr>
              <a:t> </a:t>
            </a:r>
            <a:r>
              <a:rPr lang="en-US" sz="2800" b="1" dirty="0" err="1">
                <a:solidFill>
                  <a:schemeClr val="bg1"/>
                </a:solidFill>
                <a:latin typeface="#9Slide03 SFU Futura_12" panose="00000400000000000000" pitchFamily="2" charset="0"/>
                <a:cs typeface="Arial" panose="020B0604020202020204" pitchFamily="34" charset="0"/>
              </a:rPr>
              <a:t>đôi</a:t>
            </a:r>
            <a:endParaRPr lang="en-US" sz="2800" b="1" i="1" dirty="0">
              <a:solidFill>
                <a:schemeClr val="bg1"/>
              </a:solidFill>
              <a:latin typeface="#9Slide03 SFU Futura_12" panose="00000400000000000000" pitchFamily="2" charset="0"/>
              <a:cs typeface="Arial" panose="020B0604020202020204" pitchFamily="34" charset="0"/>
            </a:endParaRPr>
          </a:p>
        </p:txBody>
      </p:sp>
      <p:sp>
        <p:nvSpPr>
          <p:cNvPr id="21" name="Rectangle: Rounded Corners 7">
            <a:extLst>
              <a:ext uri="{FF2B5EF4-FFF2-40B4-BE49-F238E27FC236}">
                <a16:creationId xmlns:a16="http://schemas.microsoft.com/office/drawing/2014/main" id="{C22CBC91-7E69-41A0-A1C7-59D20020A212}"/>
              </a:ext>
            </a:extLst>
          </p:cNvPr>
          <p:cNvSpPr/>
          <p:nvPr/>
        </p:nvSpPr>
        <p:spPr>
          <a:xfrm>
            <a:off x="8932720" y="3305370"/>
            <a:ext cx="2986581" cy="2226750"/>
          </a:xfrm>
          <a:prstGeom prst="roundRect">
            <a:avLst/>
          </a:prstGeom>
          <a:solidFill>
            <a:srgbClr val="002060"/>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chemeClr val="bg1"/>
                </a:solidFill>
                <a:latin typeface="#9Slide03 SFU Futura_12" panose="00000400000000000000" pitchFamily="2" charset="0"/>
                <a:cs typeface="Arial" panose="020B0604020202020204" pitchFamily="34" charset="0"/>
              </a:rPr>
              <a:t>Sau </a:t>
            </a:r>
            <a:r>
              <a:rPr lang="en-US" sz="2800" b="1" dirty="0">
                <a:solidFill>
                  <a:schemeClr val="bg1"/>
                </a:solidFill>
                <a:latin typeface="#9Slide03 SFU Futura_12" panose="00000400000000000000" pitchFamily="2" charset="0"/>
                <a:cs typeface="Arial" panose="020B0604020202020204" pitchFamily="34" charset="0"/>
              </a:rPr>
              <a:t>2</a:t>
            </a:r>
            <a:r>
              <a:rPr lang="vi-VN" sz="2800" b="1" dirty="0">
                <a:solidFill>
                  <a:schemeClr val="bg1"/>
                </a:solidFill>
                <a:latin typeface="#9Slide03 SFU Futura_12" panose="00000400000000000000" pitchFamily="2" charset="0"/>
                <a:cs typeface="Arial" panose="020B0604020202020204" pitchFamily="34" charset="0"/>
              </a:rPr>
              <a:t> phút</a:t>
            </a:r>
            <a:r>
              <a:rPr kumimoji="0" lang="en-US" sz="2800" b="1" i="0" u="none" strike="noStrike" kern="1200" cap="none" spc="0" normalizeH="0" baseline="0" noProof="0" dirty="0">
                <a:ln>
                  <a:noFill/>
                </a:ln>
                <a:solidFill>
                  <a:schemeClr val="bg1"/>
                </a:solidFill>
                <a:effectLst/>
                <a:uLnTx/>
                <a:uFillTx/>
                <a:latin typeface="#9Slide03 SFU Futura_12" panose="00000400000000000000" pitchFamily="2" charset="0"/>
                <a:cs typeface="Arial" panose="020B0604020202020204" pitchFamily="34" charset="0"/>
              </a:rPr>
              <a:t>, HS </a:t>
            </a:r>
            <a:r>
              <a:rPr kumimoji="0" lang="en-US" sz="2800" b="1" i="0" u="none" strike="noStrike" kern="1200" cap="none" spc="0" normalizeH="0" baseline="0" noProof="0" dirty="0" err="1">
                <a:ln>
                  <a:noFill/>
                </a:ln>
                <a:solidFill>
                  <a:schemeClr val="bg1"/>
                </a:solidFill>
                <a:effectLst/>
                <a:uLnTx/>
                <a:uFillTx/>
                <a:latin typeface="#9Slide03 SFU Futura_12" panose="00000400000000000000" pitchFamily="2" charset="0"/>
                <a:cs typeface="Arial" panose="020B0604020202020204" pitchFamily="34" charset="0"/>
              </a:rPr>
              <a:t>trả</a:t>
            </a:r>
            <a:r>
              <a:rPr kumimoji="0" lang="en-US" sz="2800" b="1" i="0" u="none" strike="noStrike" kern="1200" cap="none" spc="0" normalizeH="0" noProof="0" dirty="0">
                <a:ln>
                  <a:noFill/>
                </a:ln>
                <a:solidFill>
                  <a:schemeClr val="bg1"/>
                </a:solidFill>
                <a:effectLst/>
                <a:uLnTx/>
                <a:uFillTx/>
                <a:latin typeface="#9Slide03 SFU Futura_12" panose="00000400000000000000" pitchFamily="2" charset="0"/>
                <a:cs typeface="Arial" panose="020B0604020202020204" pitchFamily="34" charset="0"/>
              </a:rPr>
              <a:t> </a:t>
            </a:r>
            <a:r>
              <a:rPr kumimoji="0" lang="en-US" sz="2800" b="1" i="0" u="none" strike="noStrike" kern="1200" cap="none" spc="0" normalizeH="0" noProof="0" dirty="0" err="1">
                <a:ln>
                  <a:noFill/>
                </a:ln>
                <a:solidFill>
                  <a:schemeClr val="bg1"/>
                </a:solidFill>
                <a:effectLst/>
                <a:uLnTx/>
                <a:uFillTx/>
                <a:latin typeface="#9Slide03 SFU Futura_12" panose="00000400000000000000" pitchFamily="2" charset="0"/>
                <a:cs typeface="Arial" panose="020B0604020202020204" pitchFamily="34" charset="0"/>
              </a:rPr>
              <a:t>lời</a:t>
            </a:r>
            <a:endParaRPr kumimoji="0" lang="en-US" sz="2800" b="1" i="0" u="none" strike="noStrike" kern="1200" cap="none" spc="0" normalizeH="0" baseline="0" noProof="0" dirty="0">
              <a:ln>
                <a:noFill/>
              </a:ln>
              <a:solidFill>
                <a:schemeClr val="bg1"/>
              </a:solidFill>
              <a:effectLst/>
              <a:uLnTx/>
              <a:uFillTx/>
              <a:latin typeface="#9Slide03 SFU Futura_12" panose="00000400000000000000" pitchFamily="2" charset="0"/>
              <a:cs typeface="Arial" panose="020B0604020202020204" pitchFamily="34" charset="0"/>
            </a:endParaRPr>
          </a:p>
        </p:txBody>
      </p:sp>
      <p:sp>
        <p:nvSpPr>
          <p:cNvPr id="29" name="Rectangle 28">
            <a:extLst>
              <a:ext uri="{FF2B5EF4-FFF2-40B4-BE49-F238E27FC236}">
                <a16:creationId xmlns:a16="http://schemas.microsoft.com/office/drawing/2014/main" id="{81F2071E-DF8C-495C-8676-8F839E06F04F}"/>
              </a:ext>
            </a:extLst>
          </p:cNvPr>
          <p:cNvSpPr/>
          <p:nvPr/>
        </p:nvSpPr>
        <p:spPr>
          <a:xfrm>
            <a:off x="3546053" y="106002"/>
            <a:ext cx="7130532" cy="1200329"/>
          </a:xfrm>
          <a:prstGeom prst="rect">
            <a:avLst/>
          </a:prstGeom>
          <a:solidFill>
            <a:schemeClr val="accent5">
              <a:lumMod val="20000"/>
              <a:lumOff val="80000"/>
            </a:schemeClr>
          </a:solidFill>
        </p:spPr>
        <p:txBody>
          <a:bodyPr wrap="square" lIns="91440" tIns="45720" rIns="91440" bIns="45720">
            <a:spAutoFit/>
          </a:bodyPr>
          <a:lstStyle/>
          <a:p>
            <a:pPr lvl="0" algn="ctr"/>
            <a:r>
              <a:rPr lang="en-US" sz="7200" b="1" dirty="0">
                <a:ln w="13462">
                  <a:solidFill>
                    <a:prstClr val="white"/>
                  </a:solidFill>
                  <a:prstDash val="solid"/>
                </a:ln>
                <a:solidFill>
                  <a:srgbClr val="5B9BD5">
                    <a:lumMod val="50000"/>
                  </a:srgbClr>
                </a:solidFill>
                <a:effectLst>
                  <a:outerShdw dist="38100" dir="2700000" algn="bl" rotWithShape="0">
                    <a:srgbClr val="5B9BD5"/>
                  </a:outerShdw>
                </a:effectLst>
                <a:latin typeface="#9Slide07 IcielBC Cubano Normal" panose="00000500000000000000" pitchFamily="2" charset="0"/>
              </a:rPr>
              <a:t>KHỞI ĐỘNG</a:t>
            </a:r>
          </a:p>
        </p:txBody>
      </p:sp>
      <p:sp>
        <p:nvSpPr>
          <p:cNvPr id="32" name="Rectangle: Rounded Corners 7">
            <a:extLst>
              <a:ext uri="{FF2B5EF4-FFF2-40B4-BE49-F238E27FC236}">
                <a16:creationId xmlns:a16="http://schemas.microsoft.com/office/drawing/2014/main" id="{D5397E9F-57CE-4CBC-BF7D-C7F3ACC44961}"/>
              </a:ext>
            </a:extLst>
          </p:cNvPr>
          <p:cNvSpPr/>
          <p:nvPr/>
        </p:nvSpPr>
        <p:spPr>
          <a:xfrm>
            <a:off x="3894244" y="3252568"/>
            <a:ext cx="4722676" cy="2691032"/>
          </a:xfrm>
          <a:prstGeom prst="roundRect">
            <a:avLst/>
          </a:prstGeom>
          <a:solidFill>
            <a:srgbClr val="002060"/>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9Slide03 SFU Futura_12" panose="00000400000000000000" pitchFamily="2" charset="0"/>
                <a:cs typeface="Arial" panose="020B0604020202020204" pitchFamily="34" charset="0"/>
              </a:rPr>
              <a:t>Hoàn</a:t>
            </a:r>
            <a:r>
              <a:rPr lang="en-US" sz="2800" b="1" dirty="0">
                <a:solidFill>
                  <a:schemeClr val="bg1"/>
                </a:solidFill>
                <a:latin typeface="#9Slide03 SFU Futura_12" panose="00000400000000000000" pitchFamily="2" charset="0"/>
                <a:cs typeface="Arial" panose="020B0604020202020204" pitchFamily="34" charset="0"/>
              </a:rPr>
              <a:t> </a:t>
            </a:r>
            <a:r>
              <a:rPr lang="en-US" sz="2800" b="1" dirty="0" err="1">
                <a:solidFill>
                  <a:schemeClr val="bg1"/>
                </a:solidFill>
                <a:latin typeface="#9Slide03 SFU Futura_12" panose="00000400000000000000" pitchFamily="2" charset="0"/>
                <a:cs typeface="Arial" panose="020B0604020202020204" pitchFamily="34" charset="0"/>
              </a:rPr>
              <a:t>thành</a:t>
            </a:r>
            <a:r>
              <a:rPr lang="en-US" sz="2800" b="1" dirty="0">
                <a:solidFill>
                  <a:schemeClr val="bg1"/>
                </a:solidFill>
                <a:latin typeface="#9Slide03 SFU Futura_12" panose="00000400000000000000" pitchFamily="2" charset="0"/>
                <a:cs typeface="Arial" panose="020B0604020202020204" pitchFamily="34" charset="0"/>
              </a:rPr>
              <a:t> </a:t>
            </a:r>
            <a:r>
              <a:rPr lang="en-US" sz="2800" b="1" dirty="0" err="1">
                <a:solidFill>
                  <a:schemeClr val="bg1"/>
                </a:solidFill>
                <a:latin typeface="#9Slide03 SFU Futura_12" panose="00000400000000000000" pitchFamily="2" charset="0"/>
                <a:cs typeface="Arial" panose="020B0604020202020204" pitchFamily="34" charset="0"/>
              </a:rPr>
              <a:t>các</a:t>
            </a:r>
            <a:r>
              <a:rPr lang="en-US" sz="2800" b="1" dirty="0">
                <a:solidFill>
                  <a:schemeClr val="bg1"/>
                </a:solidFill>
                <a:latin typeface="#9Slide03 SFU Futura_12" panose="00000400000000000000" pitchFamily="2" charset="0"/>
                <a:cs typeface="Arial" panose="020B0604020202020204" pitchFamily="34" charset="0"/>
              </a:rPr>
              <a:t> </a:t>
            </a:r>
            <a:r>
              <a:rPr lang="en-US" sz="2800" b="1" dirty="0" err="1">
                <a:solidFill>
                  <a:schemeClr val="bg1"/>
                </a:solidFill>
                <a:latin typeface="#9Slide03 SFU Futura_12" panose="00000400000000000000" pitchFamily="2" charset="0"/>
                <a:cs typeface="Arial" panose="020B0604020202020204" pitchFamily="34" charset="0"/>
              </a:rPr>
              <a:t>chú</a:t>
            </a:r>
            <a:r>
              <a:rPr lang="en-US" sz="2800" b="1" dirty="0">
                <a:solidFill>
                  <a:schemeClr val="bg1"/>
                </a:solidFill>
                <a:latin typeface="#9Slide03 SFU Futura_12" panose="00000400000000000000" pitchFamily="2" charset="0"/>
                <a:cs typeface="Arial" panose="020B0604020202020204" pitchFamily="34" charset="0"/>
              </a:rPr>
              <a:t> </a:t>
            </a:r>
            <a:r>
              <a:rPr lang="en-US" sz="2800" b="1" dirty="0" err="1">
                <a:solidFill>
                  <a:schemeClr val="bg1"/>
                </a:solidFill>
                <a:latin typeface="#9Slide03 SFU Futura_12" panose="00000400000000000000" pitchFamily="2" charset="0"/>
                <a:cs typeface="Arial" panose="020B0604020202020204" pitchFamily="34" charset="0"/>
              </a:rPr>
              <a:t>thích</a:t>
            </a:r>
            <a:r>
              <a:rPr lang="en-US" sz="2800" b="1" dirty="0">
                <a:solidFill>
                  <a:schemeClr val="bg1"/>
                </a:solidFill>
                <a:latin typeface="#9Slide03 SFU Futura_12" panose="00000400000000000000" pitchFamily="2" charset="0"/>
                <a:cs typeface="Arial" panose="020B0604020202020204" pitchFamily="34" charset="0"/>
              </a:rPr>
              <a:t> </a:t>
            </a:r>
            <a:r>
              <a:rPr lang="en-US" sz="2800" b="1" dirty="0" err="1">
                <a:solidFill>
                  <a:schemeClr val="bg1"/>
                </a:solidFill>
                <a:latin typeface="#9Slide03 SFU Futura_12" panose="00000400000000000000" pitchFamily="2" charset="0"/>
                <a:cs typeface="Arial" panose="020B0604020202020204" pitchFamily="34" charset="0"/>
              </a:rPr>
              <a:t>trong</a:t>
            </a:r>
            <a:r>
              <a:rPr lang="en-US" sz="2800" b="1" dirty="0">
                <a:solidFill>
                  <a:schemeClr val="bg1"/>
                </a:solidFill>
                <a:latin typeface="#9Slide03 SFU Futura_12" panose="00000400000000000000" pitchFamily="2" charset="0"/>
                <a:cs typeface="Arial" panose="020B0604020202020204" pitchFamily="34" charset="0"/>
              </a:rPr>
              <a:t> </a:t>
            </a:r>
            <a:r>
              <a:rPr lang="en-US" sz="2800" b="1" dirty="0" err="1">
                <a:solidFill>
                  <a:schemeClr val="bg1"/>
                </a:solidFill>
                <a:latin typeface="#9Slide03 SFU Futura_12" panose="00000400000000000000" pitchFamily="2" charset="0"/>
                <a:cs typeface="Arial" panose="020B0604020202020204" pitchFamily="34" charset="0"/>
              </a:rPr>
              <a:t>sơ</a:t>
            </a:r>
            <a:r>
              <a:rPr lang="en-US" sz="2800" b="1" dirty="0">
                <a:solidFill>
                  <a:schemeClr val="bg1"/>
                </a:solidFill>
                <a:latin typeface="#9Slide03 SFU Futura_12" panose="00000400000000000000" pitchFamily="2" charset="0"/>
                <a:cs typeface="Arial" panose="020B0604020202020204" pitchFamily="34" charset="0"/>
              </a:rPr>
              <a:t> </a:t>
            </a:r>
            <a:r>
              <a:rPr lang="en-US" sz="2800" b="1" dirty="0" err="1">
                <a:solidFill>
                  <a:schemeClr val="bg1"/>
                </a:solidFill>
                <a:latin typeface="#9Slide03 SFU Futura_12" panose="00000400000000000000" pitchFamily="2" charset="0"/>
                <a:cs typeface="Arial" panose="020B0604020202020204" pitchFamily="34" charset="0"/>
              </a:rPr>
              <a:t>đồ</a:t>
            </a:r>
            <a:r>
              <a:rPr lang="en-US" sz="2800" b="1" dirty="0">
                <a:solidFill>
                  <a:schemeClr val="bg1"/>
                </a:solidFill>
                <a:latin typeface="#9Slide03 SFU Futura_12" panose="00000400000000000000" pitchFamily="2" charset="0"/>
                <a:cs typeface="Arial" panose="020B0604020202020204" pitchFamily="34" charset="0"/>
              </a:rPr>
              <a:t> </a:t>
            </a:r>
            <a:r>
              <a:rPr lang="en-US" sz="2800" b="1" dirty="0" err="1">
                <a:solidFill>
                  <a:schemeClr val="bg1"/>
                </a:solidFill>
                <a:latin typeface="#9Slide03 SFU Futura_12" panose="00000400000000000000" pitchFamily="2" charset="0"/>
                <a:cs typeface="Arial" panose="020B0604020202020204" pitchFamily="34" charset="0"/>
              </a:rPr>
              <a:t>câm</a:t>
            </a:r>
            <a:endParaRPr kumimoji="0" lang="en-US" sz="2800" b="1" i="0" u="none" strike="noStrike" kern="1200" cap="none" spc="0" normalizeH="0" baseline="0" noProof="0" dirty="0">
              <a:ln>
                <a:noFill/>
              </a:ln>
              <a:solidFill>
                <a:schemeClr val="bg1"/>
              </a:solidFill>
              <a:effectLst/>
              <a:uLnTx/>
              <a:uFillTx/>
              <a:latin typeface="#9Slide03 SFU Futura_12" panose="00000400000000000000" pitchFamily="2" charset="0"/>
              <a:cs typeface="Arial" panose="020B0604020202020204" pitchFamily="34" charset="0"/>
            </a:endParaRPr>
          </a:p>
        </p:txBody>
      </p:sp>
      <p:pic>
        <p:nvPicPr>
          <p:cNvPr id="22" name="Picture 6" descr="SlideShare Computer Icons Presentation slide, icon, orange, presentation,  logo png | PNGWing">
            <a:extLst>
              <a:ext uri="{FF2B5EF4-FFF2-40B4-BE49-F238E27FC236}">
                <a16:creationId xmlns:a16="http://schemas.microsoft.com/office/drawing/2014/main" id="{D6FA706C-1528-49BE-967B-3327ADADAC4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8333" r="90556">
                        <a14:foregroundMark x1="35833" y1="77222" x2="35833" y2="77222"/>
                        <a14:foregroundMark x1="43611" y1="44444" x2="43611" y2="44444"/>
                        <a14:foregroundMark x1="64722" y1="40556" x2="64722" y2="40556"/>
                        <a14:foregroundMark x1="90556" y1="45556" x2="90556" y2="45556"/>
                        <a14:foregroundMark x1="8333" y1="46389" x2="8333" y2="46389"/>
                      </a14:backgroundRemoval>
                    </a14:imgEffect>
                  </a14:imgLayer>
                </a14:imgProps>
              </a:ext>
              <a:ext uri="{28A0092B-C50C-407E-A947-70E740481C1C}">
                <a14:useLocalDpi xmlns:a14="http://schemas.microsoft.com/office/drawing/2010/main" val="0"/>
              </a:ext>
            </a:extLst>
          </a:blip>
          <a:srcRect t="9838" b="8669"/>
          <a:stretch/>
        </p:blipFill>
        <p:spPr bwMode="auto">
          <a:xfrm>
            <a:off x="9695530" y="5775960"/>
            <a:ext cx="1962109" cy="97093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5205100" y="1691728"/>
            <a:ext cx="6701718" cy="3314"/>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362" name="Picture 2" descr="4 nguyên tắc đơn giản giúp bạn học tiếng Nhật trung cấp hiệu quả."/>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972" y="346103"/>
            <a:ext cx="2949570" cy="26141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Tên Lửa Vector Minh Họa Cô Lập Trên Nền Trắng Clip Nghệ Thuật Tên  Lửa, Thiên Hà Clipart, Vectơ, Tên Lửa Vector và PNG với nền trong suốt để  tải">
            <a:extLst>
              <a:ext uri="{FF2B5EF4-FFF2-40B4-BE49-F238E27FC236}">
                <a16:creationId xmlns:a16="http://schemas.microsoft.com/office/drawing/2014/main" id="{203D698C-E25F-4ED4-B467-D72A7E7D6A67}"/>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934" b="91225" l="9500" r="90000">
                        <a14:foregroundMark x1="48083" y1="75000" x2="48083" y2="75000"/>
                        <a14:foregroundMark x1="24167" y1="54719" x2="24167" y2="54719"/>
                        <a14:foregroundMark x1="55667" y1="46358" x2="36417" y2="62417"/>
                        <a14:foregroundMark x1="26667" y1="73427" x2="26667" y2="73427"/>
                        <a14:foregroundMark x1="48667" y1="65315" x2="51333" y2="61258"/>
                        <a14:foregroundMark x1="26667" y1="75166" x2="33833" y2="67964"/>
                        <a14:foregroundMark x1="33833" y1="67964" x2="33833" y2="67632"/>
                        <a14:foregroundMark x1="33667" y1="63411" x2="44750" y2="45778"/>
                        <a14:foregroundMark x1="41250" y1="50993" x2="51583" y2="39735"/>
                        <a14:foregroundMark x1="51583" y1="39735" x2="63250" y2="40811"/>
                        <a14:foregroundMark x1="63250" y1="40811" x2="57833" y2="41970"/>
                        <a14:foregroundMark x1="55083" y1="40563" x2="58167" y2="38079"/>
                        <a14:foregroundMark x1="57000" y1="37666" x2="50000" y2="43874"/>
                        <a14:foregroundMark x1="54083" y1="55050" x2="40500" y2="64156"/>
                        <a14:foregroundMark x1="16750" y1="69205" x2="16750" y2="69205"/>
                        <a14:foregroundMark x1="14583" y1="62252" x2="14583" y2="62252"/>
                        <a14:foregroundMark x1="16333" y1="63990" x2="16333" y2="63990"/>
                        <a14:foregroundMark x1="9583" y1="67053" x2="9583" y2="67053"/>
                        <a14:foregroundMark x1="11333" y1="74586" x2="11333" y2="74586"/>
                        <a14:foregroundMark x1="18667" y1="83113" x2="18667" y2="83113"/>
                        <a14:foregroundMark x1="29583" y1="84437" x2="29583" y2="84437"/>
                        <a14:foregroundMark x1="38750" y1="86010" x2="38750" y2="86010"/>
                        <a14:foregroundMark x1="36417" y1="83692" x2="36417" y2="83692"/>
                        <a14:foregroundMark x1="28000" y1="83113" x2="28000" y2="83113"/>
                        <a14:foregroundMark x1="32917" y1="91225" x2="32917" y2="91225"/>
                        <a14:foregroundMark x1="25333" y1="89238" x2="25333" y2="89238"/>
                        <a14:foregroundMark x1="14417" y1="87169" x2="14417" y2="87169"/>
                        <a14:foregroundMark x1="32500" y1="60844" x2="51583" y2="36921"/>
                        <a14:foregroundMark x1="56417" y1="43709" x2="53333" y2="45199"/>
                      </a14:backgroundRemoval>
                    </a14:imgEffect>
                  </a14:imgLayer>
                </a14:imgProps>
              </a:ext>
              <a:ext uri="{28A0092B-C50C-407E-A947-70E740481C1C}">
                <a14:useLocalDpi xmlns:a14="http://schemas.microsoft.com/office/drawing/2010/main" val="0"/>
              </a:ext>
            </a:extLst>
          </a:blip>
          <a:srcRect l="6629" t="12174" r="10885" b="7246"/>
          <a:stretch/>
        </p:blipFill>
        <p:spPr bwMode="auto">
          <a:xfrm>
            <a:off x="1824419" y="106002"/>
            <a:ext cx="1489784" cy="146518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7">
            <a:extLst>
              <a:ext uri="{FF2B5EF4-FFF2-40B4-BE49-F238E27FC236}">
                <a16:creationId xmlns:a16="http://schemas.microsoft.com/office/drawing/2014/main" id="{5C410FD4-259B-4D60-B1ED-F8DE7D836534}"/>
              </a:ext>
            </a:extLst>
          </p:cNvPr>
          <p:cNvSpPr/>
          <p:nvPr/>
        </p:nvSpPr>
        <p:spPr>
          <a:xfrm>
            <a:off x="1965960" y="1710370"/>
            <a:ext cx="9940857" cy="1230204"/>
          </a:xfrm>
          <a:prstGeom prst="roundRect">
            <a:avLst/>
          </a:prstGeom>
          <a:solidFill>
            <a:schemeClr val="accent2"/>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vi-VN" sz="3600" b="1" dirty="0">
              <a:solidFill>
                <a:schemeClr val="bg1"/>
              </a:solidFill>
              <a:latin typeface="#9Slide03 SFU Futura_03" panose="00000400000000000000" pitchFamily="2" charset="0"/>
              <a:ea typeface="Calibri" panose="020F0502020204030204" pitchFamily="34" charset="0"/>
            </a:endParaRPr>
          </a:p>
          <a:p>
            <a:pPr lvl="0">
              <a:defRPr/>
            </a:pPr>
            <a:r>
              <a:rPr lang="en-US" sz="3600" b="1" dirty="0">
                <a:solidFill>
                  <a:schemeClr val="bg1"/>
                </a:solidFill>
                <a:latin typeface="#9Slide03 SFU Futura_03" panose="00000400000000000000" pitchFamily="2" charset="0"/>
                <a:ea typeface="Calibri" panose="020F0502020204030204" pitchFamily="34" charset="0"/>
                <a:cs typeface="Times New Roman" pitchFamily="18" charset="0"/>
              </a:rPr>
              <a:t>HOÀN THÀNH NỘI DUNG TRONG SƠ ĐỒ</a:t>
            </a:r>
            <a:endParaRPr lang="vi-VN" sz="3600" b="1" dirty="0">
              <a:solidFill>
                <a:schemeClr val="bg1"/>
              </a:solidFill>
              <a:latin typeface="#9Slide03 SFU Futura_03" panose="00000400000000000000" pitchFamily="2" charset="0"/>
              <a:cs typeface="Times New Roman" pitchFamily="18" charset="0"/>
            </a:endParaRPr>
          </a:p>
          <a:p>
            <a:pPr algn="just">
              <a:lnSpc>
                <a:spcPct val="150000"/>
              </a:lnSpc>
            </a:pPr>
            <a:r>
              <a:rPr kumimoji="0" lang="vi-VN" sz="4400" i="0" u="none" strike="noStrike" kern="1200" cap="none" spc="0" normalizeH="0" baseline="0" noProof="0" dirty="0">
                <a:ln>
                  <a:noFill/>
                </a:ln>
                <a:solidFill>
                  <a:schemeClr val="bg1"/>
                </a:solidFill>
                <a:effectLst/>
                <a:uLnTx/>
                <a:uFillTx/>
                <a:latin typeface="#9Slide03 SFU Futura_03" panose="00000400000000000000" pitchFamily="2" charset="0"/>
                <a:cs typeface="Times New Roman" pitchFamily="18" charset="0"/>
              </a:rPr>
              <a:t>                   </a:t>
            </a:r>
            <a:r>
              <a:rPr kumimoji="0" lang="vi-VN" sz="4400" b="1" i="0" u="none" strike="noStrike" kern="1200" cap="none" spc="0" normalizeH="0" baseline="0" noProof="0" dirty="0">
                <a:ln>
                  <a:noFill/>
                </a:ln>
                <a:solidFill>
                  <a:schemeClr val="bg1"/>
                </a:solidFill>
                <a:effectLst/>
                <a:uLnTx/>
                <a:uFillTx/>
                <a:latin typeface="#9Slide03 SFU Futura_03" panose="00000400000000000000" pitchFamily="2" charset="0"/>
                <a:cs typeface="Times New Roman" pitchFamily="18" charset="0"/>
              </a:rPr>
              <a:t> </a:t>
            </a:r>
            <a:endParaRPr kumimoji="0" lang="en-US" sz="4400" b="1" i="0" u="none" strike="noStrike" kern="1200" cap="none" spc="0" normalizeH="0" baseline="0" noProof="0" dirty="0">
              <a:ln>
                <a:noFill/>
              </a:ln>
              <a:solidFill>
                <a:schemeClr val="bg1"/>
              </a:solidFill>
              <a:effectLst/>
              <a:uLnTx/>
              <a:uFillTx/>
              <a:latin typeface="#9Slide03 SFU Futura_03" panose="00000400000000000000" pitchFamily="2" charset="0"/>
              <a:cs typeface="Times New Roman" pitchFamily="18" charset="0"/>
            </a:endParaRPr>
          </a:p>
        </p:txBody>
      </p:sp>
      <p:sp>
        <p:nvSpPr>
          <p:cNvPr id="2" name="Right Arrow 1"/>
          <p:cNvSpPr/>
          <p:nvPr/>
        </p:nvSpPr>
        <p:spPr>
          <a:xfrm>
            <a:off x="1691640" y="6261425"/>
            <a:ext cx="7753314" cy="242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0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32"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772886" y="239486"/>
            <a:ext cx="10591800" cy="6074228"/>
          </a:xfrm>
          <a:prstGeom prst="rect">
            <a:avLst/>
          </a:prstGeom>
          <a:noFill/>
        </p:spPr>
      </p:pic>
    </p:spTree>
    <p:extLst>
      <p:ext uri="{BB962C8B-B14F-4D97-AF65-F5344CB8AC3E}">
        <p14:creationId xmlns:p14="http://schemas.microsoft.com/office/powerpoint/2010/main" val="74212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07BFB1CD-D6D7-4AFE-A598-4848D0F2040D}"/>
              </a:ext>
            </a:extLst>
          </p:cNvPr>
          <p:cNvSpPr/>
          <p:nvPr/>
        </p:nvSpPr>
        <p:spPr>
          <a:xfrm>
            <a:off x="-3711" y="7588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等线" panose="02010600030101010101" pitchFamily="2" charset="-122"/>
              <a:cs typeface="Times New Roman" pitchFamily="18" charset="0"/>
            </a:endParaRPr>
          </a:p>
        </p:txBody>
      </p:sp>
      <p:grpSp>
        <p:nvGrpSpPr>
          <p:cNvPr id="3" name="组合 2">
            <a:extLst>
              <a:ext uri="{FF2B5EF4-FFF2-40B4-BE49-F238E27FC236}">
                <a16:creationId xmlns:a16="http://schemas.microsoft.com/office/drawing/2014/main" id="{9F52EEA9-E0E7-465C-8F06-A95DFAB55165}"/>
              </a:ext>
            </a:extLst>
          </p:cNvPr>
          <p:cNvGrpSpPr/>
          <p:nvPr/>
        </p:nvGrpSpPr>
        <p:grpSpPr>
          <a:xfrm>
            <a:off x="-1" y="5849480"/>
            <a:ext cx="12203530" cy="325542"/>
            <a:chOff x="-1" y="5849480"/>
            <a:chExt cx="12203530" cy="325542"/>
          </a:xfrm>
        </p:grpSpPr>
        <p:sp>
          <p:nvSpPr>
            <p:cNvPr id="12" name="矩形 11">
              <a:extLst>
                <a:ext uri="{FF2B5EF4-FFF2-40B4-BE49-F238E27FC236}">
                  <a16:creationId xmlns:a16="http://schemas.microsoft.com/office/drawing/2014/main" id="{0CC6F16C-5377-4F8C-A75A-B018DEC934D1}"/>
                </a:ext>
              </a:extLst>
            </p:cNvPr>
            <p:cNvSpPr/>
            <p:nvPr/>
          </p:nvSpPr>
          <p:spPr>
            <a:xfrm>
              <a:off x="-1" y="5849480"/>
              <a:ext cx="12192000" cy="66003"/>
            </a:xfrm>
            <a:prstGeom prst="rect">
              <a:avLst/>
            </a:prstGeom>
            <a:solidFill>
              <a:srgbClr val="57C1B3"/>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65" b="0" i="0" u="none" strike="noStrike" kern="1200" cap="none" spc="0" normalizeH="0" baseline="0" noProof="0" dirty="0">
                <a:ln>
                  <a:noFill/>
                </a:ln>
                <a:solidFill>
                  <a:prstClr val="black">
                    <a:lumMod val="85000"/>
                    <a:lumOff val="15000"/>
                  </a:prstClr>
                </a:solidFill>
                <a:effectLst/>
                <a:uLnTx/>
                <a:uFillTx/>
                <a:latin typeface="等线" panose="020F0502020204030204"/>
                <a:ea typeface="等线" panose="02010600030101010101" pitchFamily="2" charset="-122"/>
                <a:cs typeface="+mn-cs"/>
              </a:endParaRPr>
            </a:p>
          </p:txBody>
        </p:sp>
        <p:sp>
          <p:nvSpPr>
            <p:cNvPr id="13" name="矩形 12">
              <a:extLst>
                <a:ext uri="{FF2B5EF4-FFF2-40B4-BE49-F238E27FC236}">
                  <a16:creationId xmlns:a16="http://schemas.microsoft.com/office/drawing/2014/main" id="{1B8A0297-492B-444D-9336-2071206543C6}"/>
                </a:ext>
              </a:extLst>
            </p:cNvPr>
            <p:cNvSpPr/>
            <p:nvPr/>
          </p:nvSpPr>
          <p:spPr>
            <a:xfrm>
              <a:off x="11529" y="5991202"/>
              <a:ext cx="12192000" cy="183820"/>
            </a:xfrm>
            <a:prstGeom prst="rect">
              <a:avLst/>
            </a:prstGeom>
            <a:solidFill>
              <a:srgbClr val="57C1B3"/>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65" b="0" i="0" u="none" strike="noStrike" kern="1200" cap="none" spc="0" normalizeH="0" baseline="0" noProof="0" dirty="0">
                <a:ln>
                  <a:noFill/>
                </a:ln>
                <a:solidFill>
                  <a:prstClr val="black">
                    <a:lumMod val="85000"/>
                    <a:lumOff val="15000"/>
                  </a:prstClr>
                </a:solidFill>
                <a:effectLst/>
                <a:uLnTx/>
                <a:uFillTx/>
                <a:latin typeface="等线" panose="020F0502020204030204"/>
                <a:ea typeface="等线" panose="02010600030101010101" pitchFamily="2" charset="-122"/>
                <a:cs typeface="+mn-cs"/>
              </a:endParaRPr>
            </a:p>
          </p:txBody>
        </p:sp>
      </p:grpSp>
      <p:sp>
        <p:nvSpPr>
          <p:cNvPr id="20" name="MH_Number_1">
            <a:extLst>
              <a:ext uri="{FF2B5EF4-FFF2-40B4-BE49-F238E27FC236}">
                <a16:creationId xmlns:a16="http://schemas.microsoft.com/office/drawing/2014/main" id="{29B03B96-5949-41F3-A100-A22814264647}"/>
              </a:ext>
            </a:extLst>
          </p:cNvPr>
          <p:cNvSpPr>
            <a:spLocks noChangeArrowheads="1"/>
          </p:cNvSpPr>
          <p:nvPr/>
        </p:nvSpPr>
        <p:spPr bwMode="auto">
          <a:xfrm>
            <a:off x="1349829" y="1724395"/>
            <a:ext cx="696515" cy="833439"/>
          </a:xfrm>
          <a:prstGeom prst="rect">
            <a:avLst/>
          </a:prstGeom>
          <a:solidFill>
            <a:srgbClr val="1F959B"/>
          </a:solidFill>
          <a:ln>
            <a:noFill/>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4000" b="1" noProof="0" dirty="0">
                <a:solidFill>
                  <a:srgbClr val="FFFFFF"/>
                </a:solidFill>
                <a:latin typeface="Times New Roman" pitchFamily="18" charset="0"/>
                <a:ea typeface="微软雅黑" panose="020B0503020204020204" pitchFamily="34" charset="-122"/>
                <a:cs typeface="Times New Roman" pitchFamily="18" charset="0"/>
                <a:sym typeface="Times New Roman" panose="02020603050405020304" pitchFamily="18" charset="0"/>
              </a:rPr>
              <a:t>I</a:t>
            </a:r>
            <a:endParaRPr kumimoji="0" lang="zh-CN" altLang="en-US" sz="4000" b="1" i="0" u="none" strike="noStrike" kern="1200" cap="none" spc="0" normalizeH="0" baseline="0" noProof="0" dirty="0">
              <a:ln>
                <a:noFill/>
              </a:ln>
              <a:solidFill>
                <a:srgbClr val="FFFFFF"/>
              </a:solidFill>
              <a:effectLst/>
              <a:uLnTx/>
              <a:uFillTx/>
              <a:latin typeface="Times New Roman" pitchFamily="18" charset="0"/>
              <a:ea typeface="微软雅黑" panose="020B0503020204020204" pitchFamily="34" charset="-122"/>
              <a:cs typeface="Times New Roman" pitchFamily="18" charset="0"/>
              <a:sym typeface="Times New Roman" panose="02020603050405020304" pitchFamily="18" charset="0"/>
            </a:endParaRPr>
          </a:p>
        </p:txBody>
      </p:sp>
      <p:sp>
        <p:nvSpPr>
          <p:cNvPr id="21" name="MH_Number_2">
            <a:extLst>
              <a:ext uri="{FF2B5EF4-FFF2-40B4-BE49-F238E27FC236}">
                <a16:creationId xmlns:a16="http://schemas.microsoft.com/office/drawing/2014/main" id="{6AD5D762-6A12-4A10-A91D-B127C689E546}"/>
              </a:ext>
            </a:extLst>
          </p:cNvPr>
          <p:cNvSpPr>
            <a:spLocks noChangeArrowheads="1"/>
          </p:cNvSpPr>
          <p:nvPr/>
        </p:nvSpPr>
        <p:spPr bwMode="auto">
          <a:xfrm>
            <a:off x="1349829" y="2792835"/>
            <a:ext cx="693688" cy="1063032"/>
          </a:xfrm>
          <a:prstGeom prst="rect">
            <a:avLst/>
          </a:prstGeom>
          <a:solidFill>
            <a:srgbClr val="FF9200"/>
          </a:solidFill>
          <a:ln>
            <a:noFill/>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4000" b="1" noProof="0" dirty="0">
                <a:solidFill>
                  <a:srgbClr val="FFFFFF"/>
                </a:solidFill>
                <a:latin typeface="Times New Roman" pitchFamily="18" charset="0"/>
                <a:ea typeface="微软雅黑" panose="020B0503020204020204" pitchFamily="34" charset="-122"/>
                <a:cs typeface="Times New Roman" pitchFamily="18" charset="0"/>
                <a:sym typeface="Times New Roman" panose="02020603050405020304" pitchFamily="18" charset="0"/>
              </a:rPr>
              <a:t>II</a:t>
            </a:r>
            <a:endParaRPr kumimoji="0" lang="zh-CN" altLang="en-US" sz="4000" b="1" i="0" u="none" strike="noStrike" kern="1200" cap="none" spc="0" normalizeH="0" baseline="0" noProof="0" dirty="0">
              <a:ln>
                <a:noFill/>
              </a:ln>
              <a:solidFill>
                <a:srgbClr val="FFFFFF"/>
              </a:solidFill>
              <a:effectLst/>
              <a:uLnTx/>
              <a:uFillTx/>
              <a:latin typeface="Times New Roman" pitchFamily="18" charset="0"/>
              <a:ea typeface="微软雅黑" panose="020B0503020204020204" pitchFamily="34" charset="-122"/>
              <a:cs typeface="Times New Roman" pitchFamily="18" charset="0"/>
              <a:sym typeface="Times New Roman" panose="02020603050405020304" pitchFamily="18" charset="0"/>
            </a:endParaRPr>
          </a:p>
        </p:txBody>
      </p:sp>
      <p:sp>
        <p:nvSpPr>
          <p:cNvPr id="24" name="MH_Entry_1">
            <a:extLst>
              <a:ext uri="{FF2B5EF4-FFF2-40B4-BE49-F238E27FC236}">
                <a16:creationId xmlns:a16="http://schemas.microsoft.com/office/drawing/2014/main" id="{ACE4CDBB-4710-4472-A25D-039E734C0660}"/>
              </a:ext>
            </a:extLst>
          </p:cNvPr>
          <p:cNvSpPr>
            <a:spLocks noChangeArrowheads="1"/>
          </p:cNvSpPr>
          <p:nvPr/>
        </p:nvSpPr>
        <p:spPr bwMode="auto">
          <a:xfrm>
            <a:off x="2185222" y="1721088"/>
            <a:ext cx="8894258" cy="833439"/>
          </a:xfrm>
          <a:prstGeom prst="rect">
            <a:avLst/>
          </a:prstGeom>
          <a:solidFill>
            <a:srgbClr val="1F959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4000" b="1" dirty="0" err="1">
                <a:solidFill>
                  <a:prstClr val="white"/>
                </a:solidFill>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Qúa</a:t>
            </a:r>
            <a:r>
              <a:rPr lang="en-US" altLang="zh-CN" sz="4000" b="1" dirty="0">
                <a:solidFill>
                  <a:prstClr val="white"/>
                </a:solidFill>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4000" b="1" dirty="0" err="1">
                <a:solidFill>
                  <a:prstClr val="white"/>
                </a:solidFill>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trình</a:t>
            </a:r>
            <a:r>
              <a:rPr lang="en-US" altLang="zh-CN" sz="4000" b="1" dirty="0">
                <a:solidFill>
                  <a:prstClr val="white"/>
                </a:solidFill>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4000" b="1" dirty="0" err="1">
                <a:solidFill>
                  <a:prstClr val="white"/>
                </a:solidFill>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nguyên</a:t>
            </a:r>
            <a:r>
              <a:rPr lang="en-US" altLang="zh-CN" sz="4000" b="1" dirty="0">
                <a:solidFill>
                  <a:prstClr val="white"/>
                </a:solidFill>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4000" b="1" dirty="0" err="1">
                <a:solidFill>
                  <a:prstClr val="white"/>
                </a:solidFill>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phân</a:t>
            </a:r>
            <a:r>
              <a:rPr kumimoji="0" lang="en-US" altLang="zh-CN" sz="4000" b="1" i="0" u="none" strike="noStrike" kern="1200" cap="none" spc="0" normalizeH="0" noProof="0" dirty="0">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 </a:t>
            </a:r>
            <a:endParaRPr kumimoji="0" lang="zh-CN" altLang="en-US" sz="4000" b="1" i="0" u="none" strike="noStrike" kern="1200" cap="none" spc="0" normalizeH="0" baseline="0" noProof="0" dirty="0">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5" name="MH_Entry_2">
            <a:extLst>
              <a:ext uri="{FF2B5EF4-FFF2-40B4-BE49-F238E27FC236}">
                <a16:creationId xmlns:a16="http://schemas.microsoft.com/office/drawing/2014/main" id="{8AC1C513-81F4-43D7-A223-9C226470612F}"/>
              </a:ext>
            </a:extLst>
          </p:cNvPr>
          <p:cNvSpPr>
            <a:spLocks noChangeArrowheads="1"/>
          </p:cNvSpPr>
          <p:nvPr/>
        </p:nvSpPr>
        <p:spPr bwMode="auto">
          <a:xfrm>
            <a:off x="2185222" y="2786365"/>
            <a:ext cx="8894258" cy="1063032"/>
          </a:xfrm>
          <a:prstGeom prst="rect">
            <a:avLst/>
          </a:prstGeom>
          <a:solidFill>
            <a:srgbClr val="FF92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4000" b="1" i="0" u="none" strike="noStrike" kern="1200" cap="none" spc="0" normalizeH="0" baseline="0" noProof="0" dirty="0" err="1">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Qúa</a:t>
            </a:r>
            <a:r>
              <a:rPr kumimoji="0" lang="en-US" altLang="zh-CN" sz="4000" b="1" i="0" u="none" strike="noStrike" kern="1200" cap="none" spc="0" normalizeH="0" noProof="0" dirty="0">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 </a:t>
            </a:r>
            <a:r>
              <a:rPr kumimoji="0" lang="en-US" altLang="zh-CN" sz="4000" b="1" i="0" u="none" strike="noStrike" kern="1200" cap="none" spc="0" normalizeH="0" noProof="0" dirty="0" err="1">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trình</a:t>
            </a:r>
            <a:r>
              <a:rPr kumimoji="0" lang="en-US" altLang="zh-CN" sz="4000" b="1" i="0" u="none" strike="noStrike" kern="1200" cap="none" spc="0" normalizeH="0" noProof="0" dirty="0">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 </a:t>
            </a:r>
            <a:r>
              <a:rPr kumimoji="0" lang="en-US" altLang="zh-CN" sz="4000" b="1" i="0" u="none" strike="noStrike" kern="1200" cap="none" spc="0" normalizeH="0" noProof="0" dirty="0" err="1">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giảm</a:t>
            </a:r>
            <a:r>
              <a:rPr kumimoji="0" lang="en-US" altLang="zh-CN" sz="4000" b="1" i="0" u="none" strike="noStrike" kern="1200" cap="none" spc="0" normalizeH="0" noProof="0" dirty="0">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 </a:t>
            </a:r>
            <a:r>
              <a:rPr kumimoji="0" lang="en-US" altLang="zh-CN" sz="4000" b="1" i="0" u="none" strike="noStrike" kern="1200" cap="none" spc="0" normalizeH="0" noProof="0" dirty="0" err="1">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phân</a:t>
            </a:r>
            <a:endParaRPr kumimoji="0" lang="zh-CN" altLang="en-US" sz="4000" b="1" i="0" u="none" strike="noStrike" kern="1200" cap="none" spc="0" normalizeH="0" baseline="0" noProof="0" dirty="0">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85" y="315116"/>
            <a:ext cx="1493837"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1328738"/>
            <a:ext cx="6705600" cy="8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91902" y="513236"/>
            <a:ext cx="8498018" cy="769441"/>
          </a:xfrm>
          <a:prstGeom prst="rect">
            <a:avLst/>
          </a:prstGeom>
          <a:noFill/>
        </p:spPr>
        <p:txBody>
          <a:bodyPr wrap="square" rtlCol="0">
            <a:spAutoFit/>
          </a:bodyPr>
          <a:lstStyle/>
          <a:p>
            <a:r>
              <a:rPr lang="en-US" sz="4400" b="1" dirty="0">
                <a:solidFill>
                  <a:srgbClr val="C00000"/>
                </a:solidFill>
                <a:latin typeface="Times New Roman" pitchFamily="18" charset="0"/>
                <a:cs typeface="Times New Roman" pitchFamily="18" charset="0"/>
              </a:rPr>
              <a:t>NỘI DUNG</a:t>
            </a:r>
          </a:p>
        </p:txBody>
      </p:sp>
      <p:sp>
        <p:nvSpPr>
          <p:cNvPr id="14" name="MH_Entry_2">
            <a:extLst>
              <a:ext uri="{FF2B5EF4-FFF2-40B4-BE49-F238E27FC236}">
                <a16:creationId xmlns:a16="http://schemas.microsoft.com/office/drawing/2014/main" id="{8AC1C513-81F4-43D7-A223-9C226470612F}"/>
              </a:ext>
            </a:extLst>
          </p:cNvPr>
          <p:cNvSpPr>
            <a:spLocks noChangeArrowheads="1"/>
          </p:cNvSpPr>
          <p:nvPr/>
        </p:nvSpPr>
        <p:spPr bwMode="auto">
          <a:xfrm>
            <a:off x="2185222" y="4169312"/>
            <a:ext cx="8894258" cy="1063032"/>
          </a:xfrm>
          <a:prstGeom prst="rect">
            <a:avLst/>
          </a:prstGeom>
          <a:solidFill>
            <a:schemeClr val="accent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4000" b="1" i="0" u="none" strike="noStrike" kern="1200" cap="none" spc="0" normalizeH="0" baseline="0" noProof="0" dirty="0" err="1">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Các</a:t>
            </a:r>
            <a:r>
              <a:rPr kumimoji="0" lang="en-US" altLang="zh-CN" sz="4000" b="1" i="0" u="none" strike="noStrike" kern="1200" cap="none" spc="0" normalizeH="0" noProof="0" dirty="0">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 </a:t>
            </a:r>
            <a:r>
              <a:rPr kumimoji="0" lang="en-US" altLang="zh-CN" sz="4000" b="1" i="0" u="none" strike="noStrike" kern="1200" cap="none" spc="0" normalizeH="0" noProof="0" dirty="0" err="1">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yếu</a:t>
            </a:r>
            <a:r>
              <a:rPr kumimoji="0" lang="en-US" altLang="zh-CN" sz="4000" b="1" i="0" u="none" strike="noStrike" kern="1200" cap="none" spc="0" normalizeH="0" noProof="0" dirty="0">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 </a:t>
            </a:r>
            <a:r>
              <a:rPr kumimoji="0" lang="en-US" altLang="zh-CN" sz="4000" b="1" i="0" u="none" strike="noStrike" kern="1200" cap="none" spc="0" normalizeH="0" noProof="0" dirty="0" err="1">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tố</a:t>
            </a:r>
            <a:r>
              <a:rPr kumimoji="0" lang="en-US" altLang="zh-CN" sz="4000" b="1" i="0" u="none" strike="noStrike" kern="1200" cap="none" spc="0" normalizeH="0" noProof="0" dirty="0">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 </a:t>
            </a:r>
            <a:r>
              <a:rPr kumimoji="0" lang="en-US" altLang="zh-CN" sz="4000" b="1" i="0" u="none" strike="noStrike" kern="1200" cap="none" spc="0" normalizeH="0" noProof="0" dirty="0" err="1">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ảnh</a:t>
            </a:r>
            <a:r>
              <a:rPr kumimoji="0" lang="en-US" altLang="zh-CN" sz="4000" b="1" i="0" u="none" strike="noStrike" kern="1200" cap="none" spc="0" normalizeH="0" noProof="0" dirty="0">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 </a:t>
            </a:r>
            <a:r>
              <a:rPr kumimoji="0" lang="en-US" altLang="zh-CN" sz="4000" b="1" i="0" u="none" strike="noStrike" kern="1200" cap="none" spc="0" normalizeH="0" noProof="0" dirty="0" err="1">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hưởng</a:t>
            </a:r>
            <a:r>
              <a:rPr kumimoji="0" lang="en-US" altLang="zh-CN" sz="4000" b="1" i="0" u="none" strike="noStrike" kern="1200" cap="none" spc="0" normalizeH="0" noProof="0" dirty="0">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 </a:t>
            </a:r>
            <a:r>
              <a:rPr kumimoji="0" lang="en-US" altLang="zh-CN" sz="4000" b="1" i="0" u="none" strike="noStrike" kern="1200" cap="none" spc="0" normalizeH="0" noProof="0" dirty="0" err="1">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đến</a:t>
            </a:r>
            <a:r>
              <a:rPr kumimoji="0" lang="en-US" altLang="zh-CN" sz="4000" b="1" i="0" u="none" strike="noStrike" kern="1200" cap="none" spc="0" normalizeH="0" noProof="0" dirty="0">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 </a:t>
            </a:r>
            <a:r>
              <a:rPr kumimoji="0" lang="en-US" altLang="zh-CN" sz="4000" b="1" i="0" u="none" strike="noStrike" kern="1200" cap="none" spc="0" normalizeH="0" noProof="0" dirty="0" err="1">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giả</a:t>
            </a:r>
            <a:r>
              <a:rPr lang="en-US" altLang="zh-CN" sz="4000" b="1" dirty="0">
                <a:solidFill>
                  <a:prstClr val="white"/>
                </a:solidFill>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m </a:t>
            </a:r>
            <a:r>
              <a:rPr lang="en-US" altLang="zh-CN" sz="4000" b="1" dirty="0" err="1">
                <a:solidFill>
                  <a:prstClr val="white"/>
                </a:solidFill>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phân</a:t>
            </a:r>
            <a:r>
              <a:rPr lang="en-US" altLang="zh-CN" sz="4000" b="1" dirty="0">
                <a:solidFill>
                  <a:prstClr val="white"/>
                </a:solidFill>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rPr>
              <a:t>..</a:t>
            </a:r>
            <a:endParaRPr kumimoji="0" lang="zh-CN" altLang="en-US" sz="4000" b="1" i="0" u="none" strike="noStrike" kern="1200" cap="none" spc="0" normalizeH="0" baseline="0" noProof="0" dirty="0">
              <a:ln>
                <a:noFill/>
              </a:ln>
              <a:solidFill>
                <a:prstClr val="white"/>
              </a:solidFill>
              <a:effectLst/>
              <a:uLnTx/>
              <a:uFillTx/>
              <a:latin typeface="#9Slide03 SFU Futura_03" panose="00000400000000000000" pitchFamily="2"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5" name="MH_Number_2">
            <a:extLst>
              <a:ext uri="{FF2B5EF4-FFF2-40B4-BE49-F238E27FC236}">
                <a16:creationId xmlns:a16="http://schemas.microsoft.com/office/drawing/2014/main" id="{6AD5D762-6A12-4A10-A91D-B127C689E546}"/>
              </a:ext>
            </a:extLst>
          </p:cNvPr>
          <p:cNvSpPr>
            <a:spLocks noChangeArrowheads="1"/>
          </p:cNvSpPr>
          <p:nvPr/>
        </p:nvSpPr>
        <p:spPr bwMode="auto">
          <a:xfrm>
            <a:off x="1349829" y="4169312"/>
            <a:ext cx="692799" cy="1063032"/>
          </a:xfrm>
          <a:prstGeom prst="rect">
            <a:avLst/>
          </a:prstGeom>
          <a:solidFill>
            <a:schemeClr val="accent6"/>
          </a:solidFill>
          <a:ln>
            <a:noFill/>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4000" b="1" noProof="0" dirty="0">
                <a:solidFill>
                  <a:srgbClr val="FFFFFF"/>
                </a:solidFill>
                <a:latin typeface="Times New Roman" pitchFamily="18" charset="0"/>
                <a:ea typeface="微软雅黑" panose="020B0503020204020204" pitchFamily="34" charset="-122"/>
                <a:cs typeface="Times New Roman" pitchFamily="18" charset="0"/>
                <a:sym typeface="Times New Roman" panose="02020603050405020304" pitchFamily="18" charset="0"/>
              </a:rPr>
              <a:t>III</a:t>
            </a:r>
            <a:endParaRPr kumimoji="0" lang="zh-CN" altLang="en-US" sz="4000" b="1" i="0" u="none" strike="noStrike" kern="1200" cap="none" spc="0" normalizeH="0" baseline="0" noProof="0" dirty="0">
              <a:ln>
                <a:noFill/>
              </a:ln>
              <a:solidFill>
                <a:srgbClr val="FFFFFF"/>
              </a:solidFill>
              <a:effectLst/>
              <a:uLnTx/>
              <a:uFillTx/>
              <a:latin typeface="Times New Roman" pitchFamily="18" charset="0"/>
              <a:ea typeface="微软雅黑" panose="020B0503020204020204" pitchFamily="34" charset="-122"/>
              <a:cs typeface="Times New Roman" pitchFamily="18" charset="0"/>
              <a:sym typeface="Times New Roman" panose="02020603050405020304" pitchFamily="18" charset="0"/>
            </a:endParaRPr>
          </a:p>
        </p:txBody>
      </p:sp>
    </p:spTree>
    <p:extLst>
      <p:ext uri="{BB962C8B-B14F-4D97-AF65-F5344CB8AC3E}">
        <p14:creationId xmlns:p14="http://schemas.microsoft.com/office/powerpoint/2010/main" val="3763947688"/>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273685"/>
            <a:ext cx="10515600" cy="854075"/>
          </a:xfrm>
        </p:spPr>
        <p:txBody>
          <a:bodyPr>
            <a:normAutofit fontScale="90000"/>
          </a:bodyPr>
          <a:lstStyle/>
          <a:p>
            <a:r>
              <a:rPr lang="en-US" b="1" dirty="0">
                <a:solidFill>
                  <a:srgbClr val="FF0000"/>
                </a:solidFill>
                <a:latin typeface="Times New Roman" pitchFamily="18" charset="0"/>
                <a:cs typeface="Times New Roman" pitchFamily="18" charset="0"/>
              </a:rPr>
              <a:t>I. </a:t>
            </a:r>
            <a:r>
              <a:rPr lang="en-US" b="1" dirty="0" err="1">
                <a:solidFill>
                  <a:srgbClr val="FF0000"/>
                </a:solidFill>
                <a:latin typeface="Times New Roman" pitchFamily="18" charset="0"/>
                <a:cs typeface="Times New Roman" pitchFamily="18" charset="0"/>
              </a:rPr>
              <a:t>Qúa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nguyên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phân</a:t>
            </a:r>
            <a:br>
              <a:rPr lang="en-US" b="1" dirty="0">
                <a:solidFill>
                  <a:srgbClr val="FF0000"/>
                </a:solidFill>
                <a:latin typeface="Times New Roman" pitchFamily="18" charset="0"/>
                <a:cs typeface="Times New Roman" pitchFamily="18" charset="0"/>
              </a:rPr>
            </a:br>
            <a:endParaRPr lang="en-US" b="1" i="1" dirty="0">
              <a:solidFill>
                <a:srgbClr val="FF0000"/>
              </a:solidFill>
              <a:latin typeface="Times New Roman" pitchFamily="18" charset="0"/>
              <a:cs typeface="Times New Roman" pitchFamily="18" charset="0"/>
            </a:endParaRPr>
          </a:p>
        </p:txBody>
      </p:sp>
      <p:sp>
        <p:nvSpPr>
          <p:cNvPr id="6" name="Rectangle 5"/>
          <p:cNvSpPr/>
          <p:nvPr/>
        </p:nvSpPr>
        <p:spPr>
          <a:xfrm>
            <a:off x="579120" y="816076"/>
            <a:ext cx="10992394" cy="954107"/>
          </a:xfrm>
          <a:prstGeom prst="rect">
            <a:avLst/>
          </a:prstGeom>
        </p:spPr>
        <p:txBody>
          <a:bodyPr wrap="square">
            <a:spAutoFit/>
          </a:bodyPr>
          <a:lstStyle/>
          <a:p>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sát</a:t>
            </a:r>
            <a:r>
              <a:rPr lang="en-US" sz="2800" dirty="0">
                <a:latin typeface="Times New Roman" panose="02020603050405020304" pitchFamily="18" charset="0"/>
                <a:ea typeface="Times New Roman" panose="02020603050405020304" pitchFamily="18" charset="0"/>
              </a:rPr>
              <a:t> video </a:t>
            </a:r>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https://www.youtube.com/watch?v=Lq-mgJe5p0g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thảo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nhóm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dung PHT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1</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4023605436"/>
              </p:ext>
            </p:extLst>
          </p:nvPr>
        </p:nvGraphicFramePr>
        <p:xfrm>
          <a:off x="478972" y="1977014"/>
          <a:ext cx="11255828" cy="4336700"/>
        </p:xfrm>
        <a:graphic>
          <a:graphicData uri="http://schemas.openxmlformats.org/drawingml/2006/table">
            <a:tbl>
              <a:tblPr firstRow="1" firstCol="1" bandRow="1"/>
              <a:tblGrid>
                <a:gridCol w="3112544">
                  <a:extLst>
                    <a:ext uri="{9D8B030D-6E8A-4147-A177-3AD203B41FA5}">
                      <a16:colId xmlns:a16="http://schemas.microsoft.com/office/drawing/2014/main" val="2698830805"/>
                    </a:ext>
                  </a:extLst>
                </a:gridCol>
                <a:gridCol w="4071642">
                  <a:extLst>
                    <a:ext uri="{9D8B030D-6E8A-4147-A177-3AD203B41FA5}">
                      <a16:colId xmlns:a16="http://schemas.microsoft.com/office/drawing/2014/main" val="345749321"/>
                    </a:ext>
                  </a:extLst>
                </a:gridCol>
                <a:gridCol w="4071642">
                  <a:extLst>
                    <a:ext uri="{9D8B030D-6E8A-4147-A177-3AD203B41FA5}">
                      <a16:colId xmlns:a16="http://schemas.microsoft.com/office/drawing/2014/main" val="1607087622"/>
                    </a:ext>
                  </a:extLst>
                </a:gridCol>
              </a:tblGrid>
              <a:tr h="611177">
                <a:tc>
                  <a:txBody>
                    <a:bodyPr/>
                    <a:lstStyle/>
                    <a:p>
                      <a:pPr marL="0" marR="0" algn="ctr">
                        <a:lnSpc>
                          <a:spcPct val="120000"/>
                        </a:lnSpc>
                        <a:spcBef>
                          <a:spcPts val="0"/>
                        </a:spcBef>
                        <a:spcAft>
                          <a:spcPts val="0"/>
                        </a:spcAft>
                      </a:pPr>
                      <a:r>
                        <a:rPr lang="en-US" sz="2800" b="1" dirty="0" err="1">
                          <a:effectLst/>
                          <a:latin typeface="Times New Roman" panose="02020603050405020304" pitchFamily="18" charset="0"/>
                          <a:ea typeface="MS Mincho"/>
                          <a:cs typeface="Times New Roman" panose="02020603050405020304" pitchFamily="18" charset="0"/>
                        </a:rPr>
                        <a:t>Các</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giai</a:t>
                      </a:r>
                      <a:r>
                        <a:rPr lang="en-US" sz="2800" b="1" dirty="0">
                          <a:effectLst/>
                          <a:latin typeface="Times New Roman" panose="02020603050405020304" pitchFamily="18" charset="0"/>
                          <a:ea typeface="MS Mincho"/>
                          <a:cs typeface="Times New Roman" panose="02020603050405020304" pitchFamily="18" charset="0"/>
                        </a:rPr>
                        <a:t> </a:t>
                      </a:r>
                      <a:r>
                        <a:rPr lang="en-US" sz="2800" b="1" dirty="0" err="1">
                          <a:effectLst/>
                          <a:latin typeface="Times New Roman" panose="02020603050405020304" pitchFamily="18" charset="0"/>
                          <a:ea typeface="MS Mincho"/>
                          <a:cs typeface="Times New Roman" panose="02020603050405020304" pitchFamily="18" charset="0"/>
                        </a:rPr>
                        <a:t>đoạn</a:t>
                      </a:r>
                      <a:endParaRPr lang="en-US" sz="2800" dirty="0">
                        <a:effectLst/>
                        <a:latin typeface="Times New Roman" panose="02020603050405020304" pitchFamily="18"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b="1">
                          <a:effectLst/>
                          <a:latin typeface="Times New Roman" panose="02020603050405020304" pitchFamily="18" charset="0"/>
                          <a:ea typeface="MS Mincho"/>
                          <a:cs typeface="Times New Roman" panose="02020603050405020304" pitchFamily="18" charset="0"/>
                        </a:rPr>
                        <a:t>Các kỳ</a:t>
                      </a:r>
                      <a:endParaRPr lang="en-US" sz="2800">
                        <a:effectLst/>
                        <a:latin typeface="Times New Roman" panose="02020603050405020304" pitchFamily="18"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b="1">
                          <a:effectLst/>
                          <a:latin typeface="Times New Roman" panose="02020603050405020304" pitchFamily="18" charset="0"/>
                          <a:ea typeface="MS Mincho"/>
                          <a:cs typeface="Times New Roman" panose="02020603050405020304" pitchFamily="18" charset="0"/>
                        </a:rPr>
                        <a:t>Đặc điểm</a:t>
                      </a:r>
                      <a:endParaRPr lang="en-US" sz="2800">
                        <a:effectLst/>
                        <a:latin typeface="Times New Roman" panose="02020603050405020304" pitchFamily="18"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839587"/>
                  </a:ext>
                </a:extLst>
              </a:tr>
              <a:tr h="611177">
                <a:tc rowSpan="4">
                  <a:txBody>
                    <a:bodyPr/>
                    <a:lstStyle/>
                    <a:p>
                      <a:pPr marL="0" marR="0" algn="just">
                        <a:lnSpc>
                          <a:spcPct val="120000"/>
                        </a:lnSpc>
                        <a:spcBef>
                          <a:spcPts val="0"/>
                        </a:spcBef>
                        <a:spcAft>
                          <a:spcPts val="0"/>
                        </a:spcAft>
                      </a:pPr>
                      <a:r>
                        <a:rPr lang="en-US" sz="2800" dirty="0" err="1">
                          <a:effectLst/>
                          <a:latin typeface="Times New Roman" panose="02020603050405020304" pitchFamily="18" charset="0"/>
                          <a:ea typeface="MS Mincho"/>
                          <a:cs typeface="Times New Roman" panose="02020603050405020304" pitchFamily="18" charset="0"/>
                        </a:rPr>
                        <a:t>Phân</a:t>
                      </a:r>
                      <a:r>
                        <a:rPr lang="en-US" sz="2800" dirty="0">
                          <a:effectLst/>
                          <a:latin typeface="Times New Roman" panose="02020603050405020304" pitchFamily="18" charset="0"/>
                          <a:ea typeface="MS Mincho"/>
                          <a:cs typeface="Times New Roman" panose="02020603050405020304" pitchFamily="18" charset="0"/>
                        </a:rPr>
                        <a:t> chia </a:t>
                      </a:r>
                      <a:r>
                        <a:rPr lang="en-US" sz="2800" dirty="0" err="1">
                          <a:effectLst/>
                          <a:latin typeface="Times New Roman" panose="02020603050405020304" pitchFamily="18" charset="0"/>
                          <a:ea typeface="MS Mincho"/>
                          <a:cs typeface="Times New Roman" panose="02020603050405020304" pitchFamily="18" charset="0"/>
                        </a:rPr>
                        <a:t>nhân</a:t>
                      </a:r>
                      <a:endParaRPr lang="en-US" sz="2800" dirty="0">
                        <a:effectLst/>
                        <a:latin typeface="Times New Roman" panose="02020603050405020304" pitchFamily="18"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800">
                          <a:effectLst/>
                          <a:latin typeface="Times New Roman" panose="02020603050405020304" pitchFamily="18" charset="0"/>
                          <a:ea typeface="MS Mincho"/>
                          <a:cs typeface="Times New Roman" panose="02020603050405020304" pitchFamily="18" charset="0"/>
                        </a:rPr>
                        <a:t>Kỳ đầu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800">
                          <a:effectLst/>
                          <a:latin typeface="Times New Roman" panose="02020603050405020304" pitchFamily="18" charset="0"/>
                          <a:ea typeface="MS Mincho"/>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270046"/>
                  </a:ext>
                </a:extLst>
              </a:tr>
              <a:tr h="611177">
                <a:tc vMerge="1">
                  <a:txBody>
                    <a:bodyPr/>
                    <a:lstStyle/>
                    <a:p>
                      <a:endParaRPr lang="en-US"/>
                    </a:p>
                  </a:txBody>
                  <a:tcPr/>
                </a:tc>
                <a:tc>
                  <a:txBody>
                    <a:bodyPr/>
                    <a:lstStyle/>
                    <a:p>
                      <a:pPr marL="0" marR="0" algn="just">
                        <a:lnSpc>
                          <a:spcPct val="120000"/>
                        </a:lnSpc>
                        <a:spcBef>
                          <a:spcPts val="0"/>
                        </a:spcBef>
                        <a:spcAft>
                          <a:spcPts val="0"/>
                        </a:spcAft>
                      </a:pPr>
                      <a:r>
                        <a:rPr lang="en-US" sz="2800" dirty="0" err="1">
                          <a:effectLst/>
                          <a:latin typeface="Times New Roman" panose="02020603050405020304" pitchFamily="18" charset="0"/>
                          <a:ea typeface="MS Mincho"/>
                          <a:cs typeface="Times New Roman" panose="02020603050405020304" pitchFamily="18" charset="0"/>
                        </a:rPr>
                        <a:t>Kỳ</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giữa</a:t>
                      </a:r>
                      <a:endParaRPr lang="en-US" sz="2800" dirty="0">
                        <a:effectLst/>
                        <a:latin typeface="Times New Roman" panose="02020603050405020304" pitchFamily="18"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800">
                          <a:effectLst/>
                          <a:latin typeface="Times New Roman" panose="02020603050405020304" pitchFamily="18" charset="0"/>
                          <a:ea typeface="MS Mincho"/>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958180"/>
                  </a:ext>
                </a:extLst>
              </a:tr>
              <a:tr h="611177">
                <a:tc vMerge="1">
                  <a:txBody>
                    <a:bodyPr/>
                    <a:lstStyle/>
                    <a:p>
                      <a:endParaRPr lang="en-US"/>
                    </a:p>
                  </a:txBody>
                  <a:tcPr/>
                </a:tc>
                <a:tc>
                  <a:txBody>
                    <a:bodyPr/>
                    <a:lstStyle/>
                    <a:p>
                      <a:pPr marL="0" marR="0" algn="just">
                        <a:lnSpc>
                          <a:spcPct val="120000"/>
                        </a:lnSpc>
                        <a:spcBef>
                          <a:spcPts val="0"/>
                        </a:spcBef>
                        <a:spcAft>
                          <a:spcPts val="0"/>
                        </a:spcAft>
                      </a:pPr>
                      <a:r>
                        <a:rPr lang="en-US" sz="2800" dirty="0" err="1">
                          <a:effectLst/>
                          <a:latin typeface="Times New Roman" panose="02020603050405020304" pitchFamily="18" charset="0"/>
                          <a:ea typeface="MS Mincho"/>
                          <a:cs typeface="Times New Roman" panose="02020603050405020304" pitchFamily="18" charset="0"/>
                        </a:rPr>
                        <a:t>Kỳ</a:t>
                      </a:r>
                      <a:r>
                        <a:rPr lang="en-US" sz="2800" dirty="0">
                          <a:effectLst/>
                          <a:latin typeface="Times New Roman" panose="02020603050405020304" pitchFamily="18" charset="0"/>
                          <a:ea typeface="MS Mincho"/>
                          <a:cs typeface="Times New Roman" panose="02020603050405020304" pitchFamily="18" charset="0"/>
                        </a:rPr>
                        <a:t> </a:t>
                      </a:r>
                      <a:r>
                        <a:rPr lang="en-US" sz="2800" dirty="0" err="1">
                          <a:effectLst/>
                          <a:latin typeface="Times New Roman" panose="02020603050405020304" pitchFamily="18" charset="0"/>
                          <a:ea typeface="MS Mincho"/>
                          <a:cs typeface="Times New Roman" panose="02020603050405020304" pitchFamily="18" charset="0"/>
                        </a:rPr>
                        <a:t>sau</a:t>
                      </a:r>
                      <a:endParaRPr lang="en-US" sz="2800" dirty="0">
                        <a:effectLst/>
                        <a:latin typeface="Times New Roman" panose="02020603050405020304" pitchFamily="18" charset="0"/>
                        <a:ea typeface="MS Mincho"/>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800">
                          <a:effectLst/>
                          <a:latin typeface="Times New Roman" panose="02020603050405020304" pitchFamily="18" charset="0"/>
                          <a:ea typeface="MS Mincho"/>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935199"/>
                  </a:ext>
                </a:extLst>
              </a:tr>
              <a:tr h="611177">
                <a:tc vMerge="1">
                  <a:txBody>
                    <a:bodyPr/>
                    <a:lstStyle/>
                    <a:p>
                      <a:endParaRPr lang="en-US"/>
                    </a:p>
                  </a:txBody>
                  <a:tcPr/>
                </a:tc>
                <a:tc>
                  <a:txBody>
                    <a:bodyPr/>
                    <a:lstStyle/>
                    <a:p>
                      <a:pPr marL="0" marR="0" algn="just">
                        <a:lnSpc>
                          <a:spcPct val="120000"/>
                        </a:lnSpc>
                        <a:spcBef>
                          <a:spcPts val="0"/>
                        </a:spcBef>
                        <a:spcAft>
                          <a:spcPts val="0"/>
                        </a:spcAft>
                      </a:pPr>
                      <a:r>
                        <a:rPr lang="en-US" sz="2800">
                          <a:effectLst/>
                          <a:latin typeface="Times New Roman" panose="02020603050405020304" pitchFamily="18" charset="0"/>
                          <a:ea typeface="MS Mincho"/>
                          <a:cs typeface="Times New Roman" panose="02020603050405020304" pitchFamily="18" charset="0"/>
                        </a:rPr>
                        <a:t>Kỳ cuối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800" dirty="0">
                          <a:effectLst/>
                          <a:latin typeface="Times New Roman" panose="02020603050405020304" pitchFamily="18" charset="0"/>
                          <a:ea typeface="MS Mincho"/>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358487"/>
                  </a:ext>
                </a:extLst>
              </a:tr>
              <a:tr h="611177">
                <a:tc rowSpan="2">
                  <a:txBody>
                    <a:bodyPr/>
                    <a:lstStyle/>
                    <a:p>
                      <a:pPr marL="0" marR="0" algn="just">
                        <a:lnSpc>
                          <a:spcPct val="120000"/>
                        </a:lnSpc>
                        <a:spcBef>
                          <a:spcPts val="0"/>
                        </a:spcBef>
                        <a:spcAft>
                          <a:spcPts val="0"/>
                        </a:spcAft>
                      </a:pPr>
                      <a:r>
                        <a:rPr lang="en-US" sz="2800">
                          <a:effectLst/>
                          <a:latin typeface="Times New Roman" panose="02020603050405020304" pitchFamily="18" charset="0"/>
                          <a:ea typeface="MS Mincho"/>
                          <a:cs typeface="Times New Roman" panose="02020603050405020304" pitchFamily="18" charset="0"/>
                        </a:rPr>
                        <a:t>Phân chia tế bào chất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800">
                          <a:effectLst/>
                          <a:latin typeface="Times New Roman" panose="02020603050405020304" pitchFamily="18" charset="0"/>
                          <a:ea typeface="MS Mincho"/>
                          <a:cs typeface="Times New Roman" panose="02020603050405020304" pitchFamily="18" charset="0"/>
                        </a:rPr>
                        <a:t>Tế bào động vật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800" dirty="0">
                          <a:effectLst/>
                          <a:latin typeface="Times New Roman" panose="02020603050405020304" pitchFamily="18" charset="0"/>
                          <a:ea typeface="MS Mincho"/>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753887"/>
                  </a:ext>
                </a:extLst>
              </a:tr>
              <a:tr h="669638">
                <a:tc vMerge="1">
                  <a:txBody>
                    <a:bodyPr/>
                    <a:lstStyle/>
                    <a:p>
                      <a:endParaRPr lang="en-US"/>
                    </a:p>
                  </a:txBody>
                  <a:tcPr/>
                </a:tc>
                <a:tc>
                  <a:txBody>
                    <a:bodyPr/>
                    <a:lstStyle/>
                    <a:p>
                      <a:pPr marL="0" marR="0" algn="just">
                        <a:lnSpc>
                          <a:spcPct val="120000"/>
                        </a:lnSpc>
                        <a:spcBef>
                          <a:spcPts val="0"/>
                        </a:spcBef>
                        <a:spcAft>
                          <a:spcPts val="0"/>
                        </a:spcAft>
                      </a:pPr>
                      <a:r>
                        <a:rPr lang="en-US" sz="2800">
                          <a:effectLst/>
                          <a:latin typeface="Times New Roman" panose="02020603050405020304" pitchFamily="18" charset="0"/>
                          <a:ea typeface="MS Mincho"/>
                          <a:cs typeface="Times New Roman" panose="02020603050405020304" pitchFamily="18" charset="0"/>
                        </a:rPr>
                        <a:t>Tế bào thực vật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2800" dirty="0">
                          <a:effectLst/>
                          <a:latin typeface="Times New Roman" panose="02020603050405020304" pitchFamily="18" charset="0"/>
                          <a:ea typeface="MS Mincho"/>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935626"/>
                  </a:ext>
                </a:extLst>
              </a:tr>
            </a:tbl>
          </a:graphicData>
        </a:graphic>
      </p:graphicFrame>
    </p:spTree>
    <p:extLst>
      <p:ext uri="{BB962C8B-B14F-4D97-AF65-F5344CB8AC3E}">
        <p14:creationId xmlns:p14="http://schemas.microsoft.com/office/powerpoint/2010/main" val="2742497614"/>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6429" y="838073"/>
            <a:ext cx="10646228" cy="2185214"/>
          </a:xfrm>
          <a:prstGeom prst="rect">
            <a:avLst/>
          </a:prstGeom>
        </p:spPr>
        <p:txBody>
          <a:bodyPr wrap="square">
            <a:spAutoFit/>
          </a:bodyPr>
          <a:lstStyle/>
          <a:p>
            <a:pPr algn="ctr">
              <a:lnSpc>
                <a:spcPct val="120000"/>
              </a:lnSpc>
            </a:pPr>
            <a:r>
              <a:rPr lang="en-US" sz="4000" b="1" dirty="0">
                <a:solidFill>
                  <a:srgbClr val="FF0000"/>
                </a:solidFill>
                <a:latin typeface="Times New Roman" panose="02020603050405020304" pitchFamily="18" charset="0"/>
                <a:ea typeface="Times New Roman" panose="02020603050405020304" pitchFamily="18" charset="0"/>
              </a:rPr>
              <a:t>CÂU HỎI THẢO LUẬN</a:t>
            </a:r>
          </a:p>
          <a:p>
            <a:pPr algn="just">
              <a:lnSpc>
                <a:spcPct val="120000"/>
              </a:lnSpc>
            </a:pPr>
            <a:r>
              <a:rPr lang="en-US" sz="4000" dirty="0">
                <a:latin typeface="Times New Roman" panose="02020603050405020304" pitchFamily="18" charset="0"/>
                <a:ea typeface="Times New Roman" panose="02020603050405020304" pitchFamily="18" charset="0"/>
              </a:rPr>
              <a:t>1. Ý </a:t>
            </a:r>
            <a:r>
              <a:rPr lang="en-US" sz="4000" dirty="0" err="1">
                <a:latin typeface="Times New Roman" panose="02020603050405020304" pitchFamily="18" charset="0"/>
                <a:ea typeface="Times New Roman" panose="02020603050405020304" pitchFamily="18" charset="0"/>
              </a:rPr>
              <a:t>nghĩa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quá</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trình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phân</a:t>
            </a:r>
            <a:r>
              <a:rPr lang="en-US" sz="4000" dirty="0">
                <a:latin typeface="Times New Roman" panose="02020603050405020304" pitchFamily="18" charset="0"/>
                <a:ea typeface="Times New Roman" panose="02020603050405020304" pitchFamily="18" charset="0"/>
              </a:rPr>
              <a:t>?</a:t>
            </a:r>
          </a:p>
          <a:p>
            <a:r>
              <a:rPr lang="en-US" sz="4000" dirty="0">
                <a:latin typeface="Times New Roman" panose="02020603050405020304" pitchFamily="18" charset="0"/>
                <a:ea typeface="Times New Roman" panose="02020603050405020304" pitchFamily="18" charset="0"/>
              </a:rPr>
              <a:t>2. </a:t>
            </a:r>
            <a:r>
              <a:rPr lang="en-US" sz="4000" dirty="0" err="1">
                <a:latin typeface="Times New Roman" panose="02020603050405020304" pitchFamily="18" charset="0"/>
                <a:ea typeface="Times New Roman" panose="02020603050405020304" pitchFamily="18" charset="0"/>
              </a:rPr>
              <a:t>Kết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quả</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quá</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trình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phân</a:t>
            </a:r>
            <a:r>
              <a:rPr lang="en-US" sz="4000" dirty="0">
                <a:latin typeface="Times New Roman" panose="02020603050405020304" pitchFamily="18" charset="0"/>
                <a:ea typeface="Times New Roman" panose="02020603050405020304" pitchFamily="18" charset="0"/>
              </a:rPr>
              <a:t>?</a:t>
            </a:r>
            <a:endParaRPr lang="en-US" sz="4000" dirty="0"/>
          </a:p>
        </p:txBody>
      </p:sp>
    </p:spTree>
    <p:extLst>
      <p:ext uri="{BB962C8B-B14F-4D97-AF65-F5344CB8AC3E}">
        <p14:creationId xmlns:p14="http://schemas.microsoft.com/office/powerpoint/2010/main" val="1331586028"/>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84835" y="1119410"/>
          <a:ext cx="10936605" cy="4413314"/>
        </p:xfrm>
        <a:graphic>
          <a:graphicData uri="http://schemas.openxmlformats.org/drawingml/2006/table">
            <a:tbl>
              <a:tblPr firstRow="1" firstCol="1" bandRow="1"/>
              <a:tblGrid>
                <a:gridCol w="10936605">
                  <a:extLst>
                    <a:ext uri="{9D8B030D-6E8A-4147-A177-3AD203B41FA5}">
                      <a16:colId xmlns:a16="http://schemas.microsoft.com/office/drawing/2014/main" val="20000"/>
                    </a:ext>
                  </a:extLst>
                </a:gridCol>
              </a:tblGrid>
              <a:tr h="260350">
                <a:tc>
                  <a:txBody>
                    <a:bodyPr/>
                    <a:lstStyle/>
                    <a:p>
                      <a:pPr algn="just">
                        <a:lnSpc>
                          <a:spcPct val="115000"/>
                        </a:lnSpc>
                        <a:spcAft>
                          <a:spcPts val="0"/>
                        </a:spcAft>
                      </a:pPr>
                      <a:r>
                        <a:rPr lang="en-US" sz="2800" b="1" dirty="0">
                          <a:effectLst/>
                          <a:latin typeface="Times New Roman"/>
                          <a:ea typeface="Times New Roman"/>
                          <a:cs typeface="Times New Roman"/>
                        </a:rPr>
                        <a:t>1. </a:t>
                      </a:r>
                      <a:r>
                        <a:rPr lang="en-US" sz="2800" b="1" dirty="0" err="1">
                          <a:effectLst/>
                          <a:latin typeface="Times New Roman"/>
                          <a:ea typeface="Times New Roman"/>
                          <a:cs typeface="Times New Roman"/>
                        </a:rPr>
                        <a:t>Phân</a:t>
                      </a:r>
                      <a:r>
                        <a:rPr lang="en-US" sz="2800" b="1" dirty="0">
                          <a:effectLst/>
                          <a:latin typeface="Times New Roman"/>
                          <a:ea typeface="Times New Roman"/>
                          <a:cs typeface="Times New Roman"/>
                        </a:rPr>
                        <a:t> chia </a:t>
                      </a:r>
                      <a:r>
                        <a:rPr lang="en-US" sz="2800" b="1" dirty="0" err="1">
                          <a:effectLst/>
                          <a:latin typeface="Times New Roman"/>
                          <a:ea typeface="Times New Roman"/>
                          <a:cs typeface="Times New Roman"/>
                        </a:rPr>
                        <a:t>nhân</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Gồm</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các</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kì</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kì</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đầu</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kì</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giữa</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kì</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sau</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và</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kì</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cuối</a:t>
                      </a:r>
                      <a:r>
                        <a:rPr lang="en-US" sz="2800" dirty="0">
                          <a:effectLst/>
                          <a:latin typeface="Times New Roman"/>
                          <a:ea typeface="Times New Roman"/>
                          <a:cs typeface="Times New Roman"/>
                        </a:rPr>
                        <a:t>.</a:t>
                      </a:r>
                      <a:endParaRPr lang="en-US" sz="2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3050">
                <a:tc>
                  <a:txBody>
                    <a:bodyPr/>
                    <a:lstStyle/>
                    <a:p>
                      <a:pPr algn="just">
                        <a:lnSpc>
                          <a:spcPct val="120000"/>
                        </a:lnSpc>
                        <a:spcAft>
                          <a:spcPts val="0"/>
                        </a:spcAft>
                      </a:pPr>
                      <a:r>
                        <a:rPr lang="en-US" sz="2800" b="1" dirty="0">
                          <a:effectLst/>
                          <a:latin typeface="Times New Roman"/>
                          <a:ea typeface="Times New Roman"/>
                          <a:cs typeface="Times New Roman"/>
                        </a:rPr>
                        <a:t>2. </a:t>
                      </a:r>
                      <a:r>
                        <a:rPr lang="en-US" sz="2800" b="1" dirty="0" err="1">
                          <a:effectLst/>
                          <a:latin typeface="Times New Roman"/>
                          <a:ea typeface="Times New Roman"/>
                          <a:cs typeface="Times New Roman"/>
                        </a:rPr>
                        <a:t>Phân</a:t>
                      </a:r>
                      <a:r>
                        <a:rPr lang="en-US" sz="2800" b="1" dirty="0">
                          <a:effectLst/>
                          <a:latin typeface="Times New Roman"/>
                          <a:ea typeface="Times New Roman"/>
                          <a:cs typeface="Times New Roman"/>
                        </a:rPr>
                        <a:t> chia TBC:</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Thường</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diễn</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ra</a:t>
                      </a:r>
                      <a:r>
                        <a:rPr lang="en-US" sz="2800" dirty="0">
                          <a:effectLst/>
                          <a:latin typeface="Times New Roman"/>
                          <a:ea typeface="Times New Roman"/>
                          <a:cs typeface="Times New Roman"/>
                        </a:rPr>
                        <a:t> ở </a:t>
                      </a:r>
                      <a:r>
                        <a:rPr lang="en-US" sz="2800" dirty="0" err="1">
                          <a:effectLst/>
                          <a:latin typeface="Times New Roman"/>
                          <a:ea typeface="Times New Roman"/>
                          <a:cs typeface="Times New Roman"/>
                        </a:rPr>
                        <a:t>kì</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cuối</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các</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bào</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quan</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trong</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tế</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bào</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được</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phân</a:t>
                      </a:r>
                      <a:r>
                        <a:rPr lang="en-US" sz="2800" dirty="0">
                          <a:effectLst/>
                          <a:latin typeface="Times New Roman"/>
                          <a:ea typeface="Times New Roman"/>
                          <a:cs typeface="Times New Roman"/>
                        </a:rPr>
                        <a:t> chia </a:t>
                      </a:r>
                      <a:r>
                        <a:rPr lang="en-US" sz="2800" dirty="0" err="1">
                          <a:effectLst/>
                          <a:latin typeface="Times New Roman"/>
                          <a:ea typeface="Times New Roman"/>
                          <a:cs typeface="Times New Roman"/>
                        </a:rPr>
                        <a:t>về</a:t>
                      </a:r>
                      <a:r>
                        <a:rPr lang="en-US" sz="2800" dirty="0">
                          <a:effectLst/>
                          <a:latin typeface="Times New Roman"/>
                          <a:ea typeface="Times New Roman"/>
                          <a:cs typeface="Times New Roman"/>
                        </a:rPr>
                        <a:t> 2 </a:t>
                      </a:r>
                      <a:r>
                        <a:rPr lang="en-US" sz="2800" dirty="0" err="1">
                          <a:effectLst/>
                          <a:latin typeface="Times New Roman"/>
                          <a:ea typeface="Times New Roman"/>
                          <a:cs typeface="Times New Roman"/>
                        </a:rPr>
                        <a:t>tế</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bào</a:t>
                      </a:r>
                      <a:r>
                        <a:rPr lang="en-US" sz="2800" dirty="0">
                          <a:effectLst/>
                          <a:latin typeface="Times New Roman"/>
                          <a:ea typeface="Times New Roman"/>
                          <a:cs typeface="Times New Roman"/>
                        </a:rPr>
                        <a:t> con.</a:t>
                      </a:r>
                      <a:endParaRPr lang="en-US" sz="2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3050">
                <a:tc>
                  <a:txBody>
                    <a:bodyPr/>
                    <a:lstStyle/>
                    <a:p>
                      <a:pPr marL="13970" algn="just">
                        <a:lnSpc>
                          <a:spcPct val="120000"/>
                        </a:lnSpc>
                        <a:spcAft>
                          <a:spcPts val="0"/>
                        </a:spcAft>
                      </a:pPr>
                      <a:r>
                        <a:rPr lang="en-US" sz="2800" b="1" dirty="0">
                          <a:effectLst/>
                          <a:latin typeface="Times New Roman"/>
                          <a:ea typeface="Times New Roman"/>
                          <a:cs typeface="Times New Roman"/>
                        </a:rPr>
                        <a:t>3. </a:t>
                      </a:r>
                      <a:r>
                        <a:rPr lang="en-US" sz="2800" b="1" dirty="0" err="1">
                          <a:effectLst/>
                          <a:latin typeface="Times New Roman"/>
                          <a:ea typeface="Times New Roman"/>
                          <a:cs typeface="Times New Roman"/>
                        </a:rPr>
                        <a:t>Kết</a:t>
                      </a:r>
                      <a:r>
                        <a:rPr lang="en-US" sz="2800" b="1" dirty="0">
                          <a:effectLst/>
                          <a:latin typeface="Times New Roman"/>
                          <a:ea typeface="Times New Roman"/>
                          <a:cs typeface="Times New Roman"/>
                        </a:rPr>
                        <a:t> </a:t>
                      </a:r>
                      <a:r>
                        <a:rPr lang="en-US" sz="2800" b="1" dirty="0" err="1">
                          <a:effectLst/>
                          <a:latin typeface="Times New Roman"/>
                          <a:ea typeface="Times New Roman"/>
                          <a:cs typeface="Times New Roman"/>
                        </a:rPr>
                        <a:t>quả</a:t>
                      </a:r>
                      <a:r>
                        <a:rPr lang="en-US" sz="2800" b="1" dirty="0">
                          <a:effectLst/>
                          <a:latin typeface="Times New Roman"/>
                          <a:ea typeface="Times New Roman"/>
                          <a:cs typeface="Times New Roman"/>
                        </a:rPr>
                        <a:t>:</a:t>
                      </a:r>
                      <a:r>
                        <a:rPr lang="en-US" sz="2800" b="1" i="1" dirty="0">
                          <a:effectLst/>
                          <a:latin typeface="Times New Roman"/>
                          <a:ea typeface="Times New Roman"/>
                          <a:cs typeface="Times New Roman"/>
                        </a:rPr>
                        <a:t> </a:t>
                      </a:r>
                      <a:r>
                        <a:rPr lang="en-US" sz="2800" dirty="0" err="1">
                          <a:effectLst/>
                          <a:latin typeface="Times New Roman"/>
                          <a:ea typeface="Times New Roman"/>
                          <a:cs typeface="Times New Roman"/>
                        </a:rPr>
                        <a:t>Từ</a:t>
                      </a:r>
                      <a:r>
                        <a:rPr lang="en-US" sz="2800" dirty="0">
                          <a:effectLst/>
                          <a:latin typeface="Times New Roman"/>
                          <a:ea typeface="Times New Roman"/>
                          <a:cs typeface="Times New Roman"/>
                        </a:rPr>
                        <a:t> 1 </a:t>
                      </a:r>
                      <a:r>
                        <a:rPr lang="en-US" sz="2800" dirty="0" err="1">
                          <a:effectLst/>
                          <a:latin typeface="Times New Roman"/>
                          <a:ea typeface="Times New Roman"/>
                          <a:cs typeface="Times New Roman"/>
                        </a:rPr>
                        <a:t>tb</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mẹ</a:t>
                      </a:r>
                      <a:r>
                        <a:rPr lang="en-US" sz="2800" dirty="0">
                          <a:effectLst/>
                          <a:latin typeface="Times New Roman"/>
                          <a:ea typeface="Times New Roman"/>
                          <a:cs typeface="Times New Roman"/>
                        </a:rPr>
                        <a:t> (2n)</a:t>
                      </a:r>
                      <a:r>
                        <a:rPr lang="en-US" sz="2800" dirty="0">
                          <a:effectLst/>
                          <a:latin typeface="Times New Roman"/>
                          <a:ea typeface="Times New Roman"/>
                          <a:cs typeface="Times New Roman"/>
                          <a:sym typeface="Wingdings"/>
                        </a:rPr>
                        <a:t></a:t>
                      </a:r>
                      <a:r>
                        <a:rPr lang="en-US" sz="2800" dirty="0">
                          <a:effectLst/>
                          <a:latin typeface="Times New Roman"/>
                          <a:ea typeface="Times New Roman"/>
                          <a:cs typeface="Times New Roman"/>
                        </a:rPr>
                        <a:t> 2 </a:t>
                      </a:r>
                      <a:r>
                        <a:rPr lang="en-US" sz="2800" dirty="0" err="1">
                          <a:effectLst/>
                          <a:latin typeface="Times New Roman"/>
                          <a:ea typeface="Times New Roman"/>
                          <a:cs typeface="Times New Roman"/>
                        </a:rPr>
                        <a:t>tế</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bào</a:t>
                      </a:r>
                      <a:r>
                        <a:rPr lang="en-US" sz="2800" dirty="0">
                          <a:effectLst/>
                          <a:latin typeface="Times New Roman"/>
                          <a:ea typeface="Times New Roman"/>
                          <a:cs typeface="Times New Roman"/>
                        </a:rPr>
                        <a:t> con (2n) </a:t>
                      </a:r>
                      <a:r>
                        <a:rPr lang="en-US" sz="2800" dirty="0" err="1">
                          <a:effectLst/>
                          <a:latin typeface="Times New Roman"/>
                          <a:ea typeface="Times New Roman"/>
                          <a:cs typeface="Times New Roman"/>
                        </a:rPr>
                        <a:t>sau</a:t>
                      </a:r>
                      <a:r>
                        <a:rPr lang="en-US" sz="2800" dirty="0">
                          <a:effectLst/>
                          <a:latin typeface="Times New Roman"/>
                          <a:ea typeface="Times New Roman"/>
                          <a:cs typeface="Times New Roman"/>
                        </a:rPr>
                        <a:t> 1 </a:t>
                      </a:r>
                      <a:r>
                        <a:rPr lang="en-US" sz="2800" dirty="0" err="1">
                          <a:effectLst/>
                          <a:latin typeface="Times New Roman"/>
                          <a:ea typeface="Times New Roman"/>
                          <a:cs typeface="Times New Roman"/>
                        </a:rPr>
                        <a:t>lần</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phân</a:t>
                      </a:r>
                      <a:r>
                        <a:rPr lang="en-US" sz="2800" dirty="0">
                          <a:effectLst/>
                          <a:latin typeface="Times New Roman"/>
                          <a:ea typeface="Times New Roman"/>
                          <a:cs typeface="Times New Roman"/>
                        </a:rPr>
                        <a:t> chia.</a:t>
                      </a:r>
                      <a:endParaRPr lang="en-US" sz="2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3050">
                <a:tc>
                  <a:txBody>
                    <a:bodyPr/>
                    <a:lstStyle/>
                    <a:p>
                      <a:pPr algn="just">
                        <a:lnSpc>
                          <a:spcPct val="120000"/>
                        </a:lnSpc>
                        <a:spcAft>
                          <a:spcPts val="0"/>
                        </a:spcAft>
                      </a:pPr>
                      <a:r>
                        <a:rPr lang="en-US" sz="2800" b="1" dirty="0">
                          <a:effectLst/>
                          <a:latin typeface="Times New Roman"/>
                          <a:ea typeface="Times New Roman"/>
                          <a:cs typeface="Times New Roman"/>
                        </a:rPr>
                        <a:t>4. Ý </a:t>
                      </a:r>
                      <a:r>
                        <a:rPr lang="en-US" sz="2800" b="1" dirty="0" err="1">
                          <a:effectLst/>
                          <a:latin typeface="Times New Roman"/>
                          <a:ea typeface="Times New Roman"/>
                          <a:cs typeface="Times New Roman"/>
                        </a:rPr>
                        <a:t>nghĩa</a:t>
                      </a:r>
                      <a:r>
                        <a:rPr lang="en-US" sz="2800" b="1" dirty="0">
                          <a:effectLst/>
                          <a:latin typeface="Times New Roman"/>
                          <a:ea typeface="Times New Roman"/>
                          <a:cs typeface="Times New Roman"/>
                        </a:rPr>
                        <a:t>:</a:t>
                      </a:r>
                      <a:r>
                        <a:rPr lang="en-US" sz="2800" b="1" i="1" dirty="0">
                          <a:effectLst/>
                          <a:latin typeface="Times New Roman"/>
                          <a:ea typeface="Times New Roman"/>
                          <a:cs typeface="Times New Roman"/>
                        </a:rPr>
                        <a:t> </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Với</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sinh</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vật</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nhân</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thực</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đơn</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bào</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nguyên</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phân</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là</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cơ</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chế</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sinh</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sản</a:t>
                      </a:r>
                      <a:r>
                        <a:rPr lang="en-US" sz="2800" dirty="0">
                          <a:effectLst/>
                          <a:latin typeface="Times New Roman"/>
                          <a:ea typeface="Times New Roman"/>
                          <a:cs typeface="Times New Roman"/>
                        </a:rPr>
                        <a:t>.</a:t>
                      </a:r>
                      <a:endParaRPr lang="en-US" sz="2800" dirty="0">
                        <a:effectLst/>
                        <a:latin typeface="Times New Roman"/>
                        <a:ea typeface="Calibri"/>
                        <a:cs typeface="Times New Roman"/>
                      </a:endParaRPr>
                    </a:p>
                    <a:p>
                      <a:pPr algn="just">
                        <a:lnSpc>
                          <a:spcPct val="120000"/>
                        </a:lnSpc>
                        <a:spcAft>
                          <a:spcPts val="0"/>
                        </a:spcAft>
                      </a:pP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Với</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sinh</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vật</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nhân</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thực</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đa</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bào</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làm</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tăng</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số</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lượng</a:t>
                      </a:r>
                      <a:r>
                        <a:rPr lang="en-US" sz="2800" dirty="0">
                          <a:effectLst/>
                          <a:latin typeface="Times New Roman"/>
                          <a:ea typeface="Times New Roman"/>
                          <a:cs typeface="Times New Roman"/>
                        </a:rPr>
                        <a:t> TB </a:t>
                      </a:r>
                      <a:r>
                        <a:rPr lang="en-US" sz="2800" dirty="0" err="1">
                          <a:effectLst/>
                          <a:latin typeface="Times New Roman"/>
                          <a:ea typeface="Times New Roman"/>
                          <a:cs typeface="Times New Roman"/>
                        </a:rPr>
                        <a:t>giúp</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cơ</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thể</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sinh</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trưởng</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và</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phát</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triển</a:t>
                      </a:r>
                      <a:endParaRPr lang="en-US" sz="2800" dirty="0">
                        <a:effectLst/>
                        <a:latin typeface="Times New Roman"/>
                        <a:ea typeface="Calibri"/>
                        <a:cs typeface="Times New Roman"/>
                      </a:endParaRPr>
                    </a:p>
                    <a:p>
                      <a:pPr algn="just">
                        <a:lnSpc>
                          <a:spcPct val="120000"/>
                        </a:lnSpc>
                        <a:spcAft>
                          <a:spcPts val="0"/>
                        </a:spcAft>
                      </a:pP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Giúp</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cơ</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thể</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tái</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sinh</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các</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mô</a:t>
                      </a:r>
                      <a:r>
                        <a:rPr lang="en-US" sz="2800" dirty="0">
                          <a:effectLst/>
                          <a:latin typeface="Times New Roman"/>
                          <a:ea typeface="Times New Roman"/>
                          <a:cs typeface="Times New Roman"/>
                        </a:rPr>
                        <a:t> hay TB </a:t>
                      </a:r>
                      <a:r>
                        <a:rPr lang="en-US" sz="2800" dirty="0" err="1">
                          <a:effectLst/>
                          <a:latin typeface="Times New Roman"/>
                          <a:ea typeface="Times New Roman"/>
                          <a:cs typeface="Times New Roman"/>
                        </a:rPr>
                        <a:t>bị</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tổn</a:t>
                      </a:r>
                      <a:r>
                        <a:rPr lang="en-US" sz="2800" dirty="0">
                          <a:effectLst/>
                          <a:latin typeface="Times New Roman"/>
                          <a:ea typeface="Times New Roman"/>
                          <a:cs typeface="Times New Roman"/>
                        </a:rPr>
                        <a:t> </a:t>
                      </a:r>
                      <a:r>
                        <a:rPr lang="en-US" sz="2800" dirty="0" err="1">
                          <a:effectLst/>
                          <a:latin typeface="Times New Roman"/>
                          <a:ea typeface="Times New Roman"/>
                          <a:cs typeface="Times New Roman"/>
                        </a:rPr>
                        <a:t>thương</a:t>
                      </a:r>
                      <a:r>
                        <a:rPr lang="en-US" sz="2800" dirty="0">
                          <a:effectLst/>
                          <a:latin typeface="Times New Roman"/>
                          <a:ea typeface="Times New Roman"/>
                          <a:cs typeface="Times New Roman"/>
                        </a:rPr>
                        <a:t>.</a:t>
                      </a:r>
                      <a:endParaRPr lang="en-US" sz="28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1515022"/>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273685"/>
            <a:ext cx="10515600" cy="854075"/>
          </a:xfrm>
        </p:spPr>
        <p:txBody>
          <a:bodyPr>
            <a:normAutofit fontScale="90000"/>
          </a:bodyPr>
          <a:lstStyle/>
          <a:p>
            <a:r>
              <a:rPr lang="en-US" b="1" dirty="0">
                <a:solidFill>
                  <a:srgbClr val="FF0000"/>
                </a:solidFill>
                <a:latin typeface="Times New Roman" pitchFamily="18" charset="0"/>
                <a:cs typeface="Times New Roman" pitchFamily="18" charset="0"/>
              </a:rPr>
              <a:t>II. </a:t>
            </a:r>
            <a:r>
              <a:rPr lang="en-US" b="1" dirty="0" err="1">
                <a:solidFill>
                  <a:srgbClr val="FF0000"/>
                </a:solidFill>
                <a:latin typeface="Times New Roman" pitchFamily="18" charset="0"/>
                <a:cs typeface="Times New Roman" pitchFamily="18" charset="0"/>
              </a:rPr>
              <a:t>Qúa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phân</a:t>
            </a:r>
            <a:br>
              <a:rPr lang="en-US" b="1" dirty="0">
                <a:solidFill>
                  <a:srgbClr val="FF0000"/>
                </a:solidFill>
                <a:latin typeface="Times New Roman" pitchFamily="18" charset="0"/>
                <a:cs typeface="Times New Roman" pitchFamily="18" charset="0"/>
              </a:rPr>
            </a:br>
            <a:endParaRPr lang="en-US" b="1" i="1" dirty="0">
              <a:solidFill>
                <a:srgbClr val="FF0000"/>
              </a:solidFill>
              <a:latin typeface="Times New Roman" pitchFamily="18" charset="0"/>
              <a:cs typeface="Times New Roman" pitchFamily="18" charset="0"/>
            </a:endParaRPr>
          </a:p>
        </p:txBody>
      </p:sp>
      <p:sp>
        <p:nvSpPr>
          <p:cNvPr id="6" name="Rectangle 5"/>
          <p:cNvSpPr/>
          <p:nvPr/>
        </p:nvSpPr>
        <p:spPr>
          <a:xfrm>
            <a:off x="579120" y="816076"/>
            <a:ext cx="10992394" cy="1815882"/>
          </a:xfrm>
          <a:prstGeom prst="rect">
            <a:avLst/>
          </a:prstGeom>
        </p:spPr>
        <p:txBody>
          <a:bodyPr wrap="square">
            <a:spAutoFit/>
          </a:bodyPr>
          <a:lstStyle/>
          <a:p>
            <a:pPr lvl="0"/>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sát</a:t>
            </a:r>
            <a:r>
              <a:rPr lang="en-US" sz="2800" dirty="0">
                <a:solidFill>
                  <a:prstClr val="black"/>
                </a:solidFill>
                <a:latin typeface="Times New Roman" panose="02020603050405020304" pitchFamily="18" charset="0"/>
                <a:ea typeface="Times New Roman" panose="02020603050405020304" pitchFamily="18" charset="0"/>
              </a:rPr>
              <a:t> video https://www.youtube.com/watch?v=z-UIeg3I1X0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thảo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US" sz="2800" dirty="0" err="1">
                <a:latin typeface="Times New Roman" panose="02020603050405020304" pitchFamily="18" charset="0"/>
                <a:ea typeface="Calibri" panose="020F0502020204030204" pitchFamily="34" charset="0"/>
              </a:rPr>
              <a:t>sơ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đồ</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khuyết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tìm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hiểu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giảm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thông</a:t>
            </a:r>
            <a:r>
              <a:rPr lang="en-US" sz="2800" dirty="0">
                <a:latin typeface="Times New Roman" panose="02020603050405020304" pitchFamily="18" charset="0"/>
                <a:ea typeface="Calibri" panose="020F0502020204030204" pitchFamily="34" charset="0"/>
              </a:rPr>
              <a:t> qua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động</a:t>
            </a:r>
            <a:r>
              <a:rPr lang="en-US" sz="2800" dirty="0">
                <a:latin typeface="Times New Roman" panose="02020603050405020304" pitchFamily="18" charset="0"/>
                <a:ea typeface="Calibri" panose="020F0502020204030204" pitchFamily="34" charset="0"/>
              </a:rPr>
              <a:t> NST </a:t>
            </a:r>
            <a:r>
              <a:rPr lang="en-US" sz="2800" dirty="0" err="1">
                <a:latin typeface="Times New Roman" panose="02020603050405020304" pitchFamily="18" charset="0"/>
                <a:ea typeface="Calibri" panose="020F0502020204030204" pitchFamily="34" charset="0"/>
              </a:rPr>
              <a:t>tương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ứng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(1,2,3,4,5)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lượng</a:t>
            </a:r>
            <a:r>
              <a:rPr lang="en-US" sz="2800" dirty="0">
                <a:latin typeface="Times New Roman" panose="02020603050405020304" pitchFamily="18" charset="0"/>
                <a:ea typeface="Calibri" panose="020F0502020204030204" pitchFamily="34" charset="0"/>
              </a:rPr>
              <a:t> NST </a:t>
            </a:r>
            <a:r>
              <a:rPr lang="en-US" sz="2800" dirty="0" err="1">
                <a:latin typeface="Times New Roman" panose="02020603050405020304" pitchFamily="18" charset="0"/>
                <a:ea typeface="Calibri" panose="020F0502020204030204" pitchFamily="34" charset="0"/>
              </a:rPr>
              <a:t>tương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ứng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a,b,c,d,e,f</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từng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kì</a:t>
            </a:r>
            <a:r>
              <a:rPr lang="en-US" sz="2800" dirty="0">
                <a:latin typeface="Times New Roman" panose="02020603050405020304" pitchFamily="18" charset="0"/>
                <a:ea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5" name="Picture 4"/>
          <p:cNvPicPr/>
          <p:nvPr/>
        </p:nvPicPr>
        <p:blipFill rotWithShape="1">
          <a:blip r:embed="rId3"/>
          <a:srcRect t="3987" b="2990"/>
          <a:stretch/>
        </p:blipFill>
        <p:spPr bwMode="auto">
          <a:xfrm>
            <a:off x="1156062" y="2630623"/>
            <a:ext cx="9938658" cy="42273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7162793"/>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37675116"/>
              </p:ext>
            </p:extLst>
          </p:nvPr>
        </p:nvGraphicFramePr>
        <p:xfrm>
          <a:off x="380999" y="816429"/>
          <a:ext cx="11473544" cy="5476079"/>
        </p:xfrm>
        <a:graphic>
          <a:graphicData uri="http://schemas.openxmlformats.org/drawingml/2006/table">
            <a:tbl>
              <a:tblPr firstRow="1" firstCol="1" bandRow="1"/>
              <a:tblGrid>
                <a:gridCol w="1396475">
                  <a:extLst>
                    <a:ext uri="{9D8B030D-6E8A-4147-A177-3AD203B41FA5}">
                      <a16:colId xmlns:a16="http://schemas.microsoft.com/office/drawing/2014/main" val="1847542798"/>
                    </a:ext>
                  </a:extLst>
                </a:gridCol>
                <a:gridCol w="2631240">
                  <a:extLst>
                    <a:ext uri="{9D8B030D-6E8A-4147-A177-3AD203B41FA5}">
                      <a16:colId xmlns:a16="http://schemas.microsoft.com/office/drawing/2014/main" val="2498259307"/>
                    </a:ext>
                  </a:extLst>
                </a:gridCol>
                <a:gridCol w="5120652">
                  <a:extLst>
                    <a:ext uri="{9D8B030D-6E8A-4147-A177-3AD203B41FA5}">
                      <a16:colId xmlns:a16="http://schemas.microsoft.com/office/drawing/2014/main" val="2060814924"/>
                    </a:ext>
                  </a:extLst>
                </a:gridCol>
                <a:gridCol w="2325177">
                  <a:extLst>
                    <a:ext uri="{9D8B030D-6E8A-4147-A177-3AD203B41FA5}">
                      <a16:colId xmlns:a16="http://schemas.microsoft.com/office/drawing/2014/main" val="1942976279"/>
                    </a:ext>
                  </a:extLst>
                </a:gridCol>
              </a:tblGrid>
              <a:tr h="903838">
                <a:tc>
                  <a:txBody>
                    <a:bodyPr/>
                    <a:lstStyle/>
                    <a:p>
                      <a:pPr marL="0" marR="0" algn="ctr">
                        <a:lnSpc>
                          <a:spcPct val="120000"/>
                        </a:lnSpc>
                        <a:spcBef>
                          <a:spcPts val="0"/>
                        </a:spcBef>
                        <a:spcAft>
                          <a:spcPts val="1000"/>
                        </a:spcAft>
                        <a:tabLst>
                          <a:tab pos="180340" algn="l"/>
                        </a:tabLs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bào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1000"/>
                        </a:spcAft>
                        <a:tabLst>
                          <a:tab pos="180340" algn="l"/>
                        </a:tabLs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bào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1000"/>
                        </a:spcAft>
                        <a:tabLst>
                          <a:tab pos="18034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Hoạt động của NST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0"/>
                        </a:spcBef>
                        <a:spcAft>
                          <a:spcPts val="1000"/>
                        </a:spcAft>
                        <a:tabLst>
                          <a:tab pos="18034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Số lượng NST/ 1tb</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681395"/>
                  </a:ext>
                </a:extLst>
              </a:tr>
              <a:tr h="457061">
                <a:tc rowSpan="4">
                  <a:txBody>
                    <a:bodyPr/>
                    <a:lstStyle/>
                    <a:p>
                      <a:pPr marL="0" marR="0">
                        <a:lnSpc>
                          <a:spcPct val="120000"/>
                        </a:lnSpc>
                        <a:spcBef>
                          <a:spcPts val="0"/>
                        </a:spcBef>
                        <a:spcAft>
                          <a:spcPts val="1000"/>
                        </a:spcAft>
                        <a:tabLst>
                          <a:tab pos="18034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GP 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(1). Tiếp hợp và cơ thể TĐC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2n kép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851830"/>
                  </a:ext>
                </a:extLst>
              </a:tr>
              <a:tr h="431307">
                <a:tc vMerge="1">
                  <a:txBody>
                    <a:bodyPr/>
                    <a:lstStyle/>
                    <a:p>
                      <a:endParaRPr lang="en-US"/>
                    </a:p>
                  </a:txBody>
                  <a:tcPr/>
                </a:tc>
                <a:tc>
                  <a:txBody>
                    <a:bodyPr/>
                    <a:lstStyle/>
                    <a:p>
                      <a:pPr marL="0" marR="0">
                        <a:lnSpc>
                          <a:spcPct val="120000"/>
                        </a:lnSpc>
                        <a:spcBef>
                          <a:spcPts val="0"/>
                        </a:spcBef>
                        <a:spcAft>
                          <a:spcPts val="1000"/>
                        </a:spcAft>
                        <a:tabLst>
                          <a:tab pos="18034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(4) Xếp 2 hàng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2n kép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551174"/>
                  </a:ext>
                </a:extLst>
              </a:tr>
              <a:tr h="976046">
                <a:tc vMerge="1">
                  <a:txBody>
                    <a:bodyPr/>
                    <a:lstStyle/>
                    <a:p>
                      <a:endParaRPr lang="en-US"/>
                    </a:p>
                  </a:txBody>
                  <a:tcPr/>
                </a:tc>
                <a:tc>
                  <a:txBody>
                    <a:bodyPr/>
                    <a:lstStyle/>
                    <a:p>
                      <a:pPr marL="0" marR="0">
                        <a:lnSpc>
                          <a:spcPct val="120000"/>
                        </a:lnSpc>
                        <a:spcBef>
                          <a:spcPts val="0"/>
                        </a:spcBef>
                        <a:spcAft>
                          <a:spcPts val="1000"/>
                        </a:spcAft>
                        <a:tabLst>
                          <a:tab pos="18034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NST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kép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cặp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2n kép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572170"/>
                  </a:ext>
                </a:extLst>
              </a:tr>
              <a:tr h="431307">
                <a:tc vMerge="1">
                  <a:txBody>
                    <a:bodyPr/>
                    <a:lstStyle/>
                    <a:p>
                      <a:endParaRPr lang="en-US"/>
                    </a:p>
                  </a:txBody>
                  <a:tcPr/>
                </a:tc>
                <a:tc>
                  <a:txBody>
                    <a:bodyPr/>
                    <a:lstStyle/>
                    <a:p>
                      <a:pPr marL="0" marR="0">
                        <a:lnSpc>
                          <a:spcPct val="120000"/>
                        </a:lnSpc>
                        <a:spcBef>
                          <a:spcPts val="0"/>
                        </a:spcBef>
                        <a:spcAft>
                          <a:spcPts val="1000"/>
                        </a:spcAft>
                        <a:tabLst>
                          <a:tab pos="18034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n kép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119443"/>
                  </a:ext>
                </a:extLst>
              </a:tr>
              <a:tr h="431307">
                <a:tc rowSpan="4">
                  <a:txBody>
                    <a:bodyPr/>
                    <a:lstStyle/>
                    <a:p>
                      <a:pPr marL="0" marR="0">
                        <a:lnSpc>
                          <a:spcPct val="120000"/>
                        </a:lnSpc>
                        <a:spcBef>
                          <a:spcPts val="0"/>
                        </a:spcBef>
                        <a:spcAft>
                          <a:spcPts val="1000"/>
                        </a:spcAft>
                        <a:tabLst>
                          <a:tab pos="18034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GP II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600033"/>
                  </a:ext>
                </a:extLst>
              </a:tr>
              <a:tr h="431307">
                <a:tc vMerge="1">
                  <a:txBody>
                    <a:bodyPr/>
                    <a:lstStyle/>
                    <a:p>
                      <a:endParaRPr lang="en-US"/>
                    </a:p>
                  </a:txBody>
                  <a:tcPr/>
                </a:tc>
                <a:tc>
                  <a:txBody>
                    <a:bodyPr/>
                    <a:lstStyle/>
                    <a:p>
                      <a:pPr marL="0" marR="0">
                        <a:lnSpc>
                          <a:spcPct val="120000"/>
                        </a:lnSpc>
                        <a:spcBef>
                          <a:spcPts val="0"/>
                        </a:spcBef>
                        <a:spcAft>
                          <a:spcPts val="1000"/>
                        </a:spcAft>
                        <a:tabLst>
                          <a:tab pos="18034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kép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685504"/>
                  </a:ext>
                </a:extLst>
              </a:tr>
              <a:tr h="982599">
                <a:tc vMerge="1">
                  <a:txBody>
                    <a:bodyPr/>
                    <a:lstStyle/>
                    <a:p>
                      <a:endParaRPr lang="en-US"/>
                    </a:p>
                  </a:txBody>
                  <a:tcPr/>
                </a:tc>
                <a:tc>
                  <a:txBody>
                    <a:bodyPr/>
                    <a:lstStyle/>
                    <a:p>
                      <a:pPr marL="0" marR="0">
                        <a:lnSpc>
                          <a:spcPct val="120000"/>
                        </a:lnSpc>
                        <a:spcBef>
                          <a:spcPts val="0"/>
                        </a:spcBef>
                        <a:spcAft>
                          <a:spcPts val="1000"/>
                        </a:spcAft>
                        <a:tabLst>
                          <a:tab pos="18034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Sau II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cromatits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521291"/>
                  </a:ext>
                </a:extLst>
              </a:tr>
              <a:tr h="431307">
                <a:tc vMerge="1">
                  <a:txBody>
                    <a:bodyPr/>
                    <a:lstStyle/>
                    <a:p>
                      <a:endParaRPr lang="en-US"/>
                    </a:p>
                  </a:txBody>
                  <a:tcPr/>
                </a:tc>
                <a:tc>
                  <a:txBody>
                    <a:bodyPr/>
                    <a:lstStyle/>
                    <a:p>
                      <a:pPr marL="0" marR="0">
                        <a:lnSpc>
                          <a:spcPct val="120000"/>
                        </a:lnSpc>
                        <a:spcBef>
                          <a:spcPts val="0"/>
                        </a:spcBef>
                        <a:spcAft>
                          <a:spcPts val="1000"/>
                        </a:spcAft>
                        <a:tabLst>
                          <a:tab pos="18034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Cuối II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NST dãn xoắn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1000"/>
                        </a:spcAft>
                        <a:tabLst>
                          <a:tab pos="1803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864660"/>
                  </a:ext>
                </a:extLst>
              </a:tr>
            </a:tbl>
          </a:graphicData>
        </a:graphic>
      </p:graphicFrame>
    </p:spTree>
    <p:extLst>
      <p:ext uri="{BB962C8B-B14F-4D97-AF65-F5344CB8AC3E}">
        <p14:creationId xmlns:p14="http://schemas.microsoft.com/office/powerpoint/2010/main" val="993529047"/>
      </p:ext>
    </p:extLst>
  </p:cSld>
  <p:clrMapOvr>
    <a:masterClrMapping/>
  </p:clrMapOvr>
  <mc:AlternateContent xmlns:mc="http://schemas.openxmlformats.org/markup-compatibility/2006" xmlns:p14="http://schemas.microsoft.com/office/powerpoint/2010/main">
    <mc:Choice Requires="p14">
      <p:transition p14:dur="10">
        <p:comb/>
      </p:transition>
    </mc:Choice>
    <mc:Fallback xmlns="">
      <p:transition>
        <p:comb/>
      </p:transition>
    </mc:Fallback>
  </mc:AlternateContent>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2548</TotalTime>
  <Words>1066</Words>
  <Application>Microsoft Office PowerPoint</Application>
  <PresentationFormat>Widescreen</PresentationFormat>
  <Paragraphs>115</Paragraphs>
  <Slides>14</Slides>
  <Notes>9</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14</vt:i4>
      </vt:variant>
    </vt:vector>
  </HeadingPairs>
  <TitlesOfParts>
    <vt:vector size="31" baseType="lpstr">
      <vt:lpstr>#9Slide07 IcielKoni</vt:lpstr>
      <vt:lpstr>Calibri Light</vt:lpstr>
      <vt:lpstr>Times New Roman</vt:lpstr>
      <vt:lpstr>#9Slide07 IcielBaliho Script</vt:lpstr>
      <vt:lpstr>等线</vt:lpstr>
      <vt:lpstr>等线 Light</vt:lpstr>
      <vt:lpstr>Arial</vt:lpstr>
      <vt:lpstr>Calibri</vt:lpstr>
      <vt:lpstr>#9Slide03 SFU Futura_03</vt:lpstr>
      <vt:lpstr>Arial Black</vt:lpstr>
      <vt:lpstr>#9Slide07 IcielBC Cubano Normal</vt:lpstr>
      <vt:lpstr>#9Slide03 SFU Futura_12</vt:lpstr>
      <vt:lpstr>1_Office 主题​​</vt:lpstr>
      <vt:lpstr>Office 主题​​</vt:lpstr>
      <vt:lpstr>1_Office Theme</vt:lpstr>
      <vt:lpstr>4_Office Theme</vt:lpstr>
      <vt:lpstr>Essential</vt:lpstr>
      <vt:lpstr>PowerPoint Presentation</vt:lpstr>
      <vt:lpstr>PowerPoint Presentation</vt:lpstr>
      <vt:lpstr>PowerPoint Presentation</vt:lpstr>
      <vt:lpstr>PowerPoint Presentation</vt:lpstr>
      <vt:lpstr>I. Qúa trình nguyên phân </vt:lpstr>
      <vt:lpstr>PowerPoint Presentation</vt:lpstr>
      <vt:lpstr>PowerPoint Presentation</vt:lpstr>
      <vt:lpstr>II. Qúa trình giảm phân </vt:lpstr>
      <vt:lpstr>PowerPoint Presentation</vt:lpstr>
      <vt:lpstr>PowerPoint Presentation</vt:lpstr>
      <vt:lpstr>PowerPoint Presentation</vt:lpstr>
      <vt:lpstr>III. Ý nghĩa của quá trình giảm phân, các yếu tố ảnh hưởng đến giảm phân. Sự khác biệt của quá tình nguyên phân và quá trình giảm phân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Administrator</cp:lastModifiedBy>
  <cp:revision>287</cp:revision>
  <dcterms:created xsi:type="dcterms:W3CDTF">2018-10-29T09:59:25Z</dcterms:created>
  <dcterms:modified xsi:type="dcterms:W3CDTF">2026-01-04T13:20:23Z</dcterms:modified>
</cp:coreProperties>
</file>