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83" r:id="rId2"/>
    <p:sldId id="330" r:id="rId3"/>
    <p:sldId id="291" r:id="rId4"/>
    <p:sldId id="292" r:id="rId5"/>
    <p:sldId id="294" r:id="rId6"/>
    <p:sldId id="293" r:id="rId7"/>
    <p:sldId id="295" r:id="rId8"/>
    <p:sldId id="296" r:id="rId9"/>
    <p:sldId id="285" r:id="rId10"/>
    <p:sldId id="299" r:id="rId11"/>
    <p:sldId id="300" r:id="rId12"/>
    <p:sldId id="301" r:id="rId13"/>
    <p:sldId id="302" r:id="rId14"/>
    <p:sldId id="303" r:id="rId15"/>
    <p:sldId id="304" r:id="rId16"/>
    <p:sldId id="305" r:id="rId17"/>
    <p:sldId id="306" r:id="rId18"/>
    <p:sldId id="307" r:id="rId19"/>
    <p:sldId id="308" r:id="rId20"/>
    <p:sldId id="309"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364" autoAdjust="0"/>
  </p:normalViewPr>
  <p:slideViewPr>
    <p:cSldViewPr snapToGrid="0">
      <p:cViewPr varScale="1">
        <p:scale>
          <a:sx n="66" d="100"/>
          <a:sy n="66"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37B39-739A-4972-B4B5-0F0CBD422478}"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BF97B-4C86-4FEF-B663-D210A705C013}" type="slidenum">
              <a:rPr lang="en-US" smtClean="0"/>
              <a:t>‹#›</a:t>
            </a:fld>
            <a:endParaRPr lang="en-US"/>
          </a:p>
        </p:txBody>
      </p:sp>
    </p:spTree>
    <p:extLst>
      <p:ext uri="{BB962C8B-B14F-4D97-AF65-F5344CB8AC3E}">
        <p14:creationId xmlns:p14="http://schemas.microsoft.com/office/powerpoint/2010/main" val="8557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g1183dc1291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9" name="Google Shape;1719;g1183dc1291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74B011-2E6A-4CD5-B3F3-28CE2AD65E78}"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1905721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74B011-2E6A-4CD5-B3F3-28CE2AD65E78}"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902137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74B011-2E6A-4CD5-B3F3-28CE2AD65E78}"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1DD67E6-C40F-46D6-90A3-1ED0E1BB3C26}"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85282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2474B011-2E6A-4CD5-B3F3-28CE2AD65E78}"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2741101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2474B011-2E6A-4CD5-B3F3-28CE2AD65E78}"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DD67E6-C40F-46D6-90A3-1ED0E1BB3C26}"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99877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2474B011-2E6A-4CD5-B3F3-28CE2AD65E78}"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3590590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74B011-2E6A-4CD5-B3F3-28CE2AD65E78}"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1234832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74B011-2E6A-4CD5-B3F3-28CE2AD65E78}"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409291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9"/>
        <p:cNvGrpSpPr/>
        <p:nvPr/>
      </p:nvGrpSpPr>
      <p:grpSpPr>
        <a:xfrm>
          <a:off x="0" y="0"/>
          <a:ext cx="0" cy="0"/>
          <a:chOff x="0" y="0"/>
          <a:chExt cx="0" cy="0"/>
        </a:xfrm>
      </p:grpSpPr>
      <p:grpSp>
        <p:nvGrpSpPr>
          <p:cNvPr id="30" name="Google Shape;30;p3"/>
          <p:cNvGrpSpPr/>
          <p:nvPr/>
        </p:nvGrpSpPr>
        <p:grpSpPr>
          <a:xfrm>
            <a:off x="-1155616" y="-508385"/>
            <a:ext cx="14137307" cy="8870527"/>
            <a:chOff x="-866712" y="-381289"/>
            <a:chExt cx="10602980" cy="6652895"/>
          </a:xfrm>
        </p:grpSpPr>
        <p:sp>
          <p:nvSpPr>
            <p:cNvPr id="31" name="Google Shape;31;p3"/>
            <p:cNvSpPr/>
            <p:nvPr/>
          </p:nvSpPr>
          <p:spPr>
            <a:xfrm rot="5400000" flipH="1">
              <a:off x="-1396123" y="3096530"/>
              <a:ext cx="3943969" cy="1434622"/>
            </a:xfrm>
            <a:custGeom>
              <a:avLst/>
              <a:gdLst/>
              <a:ahLst/>
              <a:cxnLst/>
              <a:rect l="l" t="t" r="r" b="b"/>
              <a:pathLst>
                <a:path w="252414" h="107563" extrusionOk="0">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rot="5400000" flipH="1">
              <a:off x="6989149" y="3981299"/>
              <a:ext cx="3086117" cy="1260735"/>
            </a:xfrm>
            <a:custGeom>
              <a:avLst/>
              <a:gdLst/>
              <a:ahLst/>
              <a:cxnLst/>
              <a:rect l="l" t="t" r="r" b="b"/>
              <a:pathLst>
                <a:path w="150030" h="61290" extrusionOk="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rot="-5400000" flipH="1">
              <a:off x="6630052" y="101777"/>
              <a:ext cx="2743264" cy="2305473"/>
            </a:xfrm>
            <a:custGeom>
              <a:avLst/>
              <a:gdLst/>
              <a:ahLst/>
              <a:cxnLst/>
              <a:rect l="l" t="t" r="r" b="b"/>
              <a:pathLst>
                <a:path w="134227" h="112806" extrusionOk="0">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rot="-5729157" flipH="1">
              <a:off x="220929" y="-605859"/>
              <a:ext cx="1782735" cy="2694390"/>
            </a:xfrm>
            <a:custGeom>
              <a:avLst/>
              <a:gdLst/>
              <a:ahLst/>
              <a:cxnLst/>
              <a:rect l="l" t="t" r="r" b="b"/>
              <a:pathLst>
                <a:path w="115157" h="174074" extrusionOk="0">
                  <a:moveTo>
                    <a:pt x="60018" y="0"/>
                  </a:moveTo>
                  <a:cubicBezTo>
                    <a:pt x="30995" y="0"/>
                    <a:pt x="0" y="10100"/>
                    <a:pt x="0" y="10100"/>
                  </a:cubicBezTo>
                  <a:lnTo>
                    <a:pt x="6979" y="171783"/>
                  </a:lnTo>
                  <a:cubicBezTo>
                    <a:pt x="6979" y="171783"/>
                    <a:pt x="12809" y="174073"/>
                    <a:pt x="19932" y="174073"/>
                  </a:cubicBezTo>
                  <a:cubicBezTo>
                    <a:pt x="29645" y="174073"/>
                    <a:pt x="41763" y="169815"/>
                    <a:pt x="44783" y="149683"/>
                  </a:cubicBezTo>
                  <a:cubicBezTo>
                    <a:pt x="50018" y="114787"/>
                    <a:pt x="32570" y="102573"/>
                    <a:pt x="50018" y="81636"/>
                  </a:cubicBezTo>
                  <a:cubicBezTo>
                    <a:pt x="75096" y="51556"/>
                    <a:pt x="115156" y="88033"/>
                    <a:pt x="109340" y="32200"/>
                  </a:cubicBezTo>
                  <a:cubicBezTo>
                    <a:pt x="106707" y="6917"/>
                    <a:pt x="84038" y="0"/>
                    <a:pt x="60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3"/>
            <p:cNvGrpSpPr/>
            <p:nvPr/>
          </p:nvGrpSpPr>
          <p:grpSpPr>
            <a:xfrm rot="10800000" flipH="1">
              <a:off x="-866712" y="4920981"/>
              <a:ext cx="2158250" cy="1350625"/>
              <a:chOff x="-129562" y="-111337"/>
              <a:chExt cx="2158250" cy="1350625"/>
            </a:xfrm>
          </p:grpSpPr>
          <p:sp>
            <p:nvSpPr>
              <p:cNvPr id="36" name="Google Shape;36;p3"/>
              <p:cNvSpPr/>
              <p:nvPr/>
            </p:nvSpPr>
            <p:spPr>
              <a:xfrm>
                <a:off x="-65437" y="-61112"/>
                <a:ext cx="1917325" cy="1189500"/>
              </a:xfrm>
              <a:custGeom>
                <a:avLst/>
                <a:gdLst/>
                <a:ahLst/>
                <a:cxnLst/>
                <a:rect l="l" t="t" r="r" b="b"/>
                <a:pathLst>
                  <a:path w="76693" h="47580" extrusionOk="0">
                    <a:moveTo>
                      <a:pt x="71047" y="0"/>
                    </a:moveTo>
                    <a:cubicBezTo>
                      <a:pt x="70791" y="0"/>
                      <a:pt x="70451" y="166"/>
                      <a:pt x="70481" y="389"/>
                    </a:cubicBezTo>
                    <a:cubicBezTo>
                      <a:pt x="71179" y="8578"/>
                      <a:pt x="74413" y="16348"/>
                      <a:pt x="74808" y="24537"/>
                    </a:cubicBezTo>
                    <a:cubicBezTo>
                      <a:pt x="74994" y="28515"/>
                      <a:pt x="74320" y="32493"/>
                      <a:pt x="72156" y="35890"/>
                    </a:cubicBezTo>
                    <a:cubicBezTo>
                      <a:pt x="69620" y="39938"/>
                      <a:pt x="65363" y="42939"/>
                      <a:pt x="60966" y="44707"/>
                    </a:cubicBezTo>
                    <a:cubicBezTo>
                      <a:pt x="56925" y="46323"/>
                      <a:pt x="52547" y="47022"/>
                      <a:pt x="48137" y="47022"/>
                    </a:cubicBezTo>
                    <a:cubicBezTo>
                      <a:pt x="43154" y="47022"/>
                      <a:pt x="38131" y="46129"/>
                      <a:pt x="33515" y="44660"/>
                    </a:cubicBezTo>
                    <a:cubicBezTo>
                      <a:pt x="29234" y="43358"/>
                      <a:pt x="25186" y="41380"/>
                      <a:pt x="21511" y="38798"/>
                    </a:cubicBezTo>
                    <a:cubicBezTo>
                      <a:pt x="17277" y="35773"/>
                      <a:pt x="13531" y="31795"/>
                      <a:pt x="10367" y="27701"/>
                    </a:cubicBezTo>
                    <a:cubicBezTo>
                      <a:pt x="7645" y="24258"/>
                      <a:pt x="5459" y="20419"/>
                      <a:pt x="3877" y="16325"/>
                    </a:cubicBezTo>
                    <a:cubicBezTo>
                      <a:pt x="2713" y="13231"/>
                      <a:pt x="1922" y="10044"/>
                      <a:pt x="899" y="6903"/>
                    </a:cubicBezTo>
                    <a:cubicBezTo>
                      <a:pt x="866" y="6780"/>
                      <a:pt x="741" y="6729"/>
                      <a:pt x="597" y="6729"/>
                    </a:cubicBezTo>
                    <a:cubicBezTo>
                      <a:pt x="331" y="6729"/>
                      <a:pt x="1" y="6901"/>
                      <a:pt x="61" y="7112"/>
                    </a:cubicBezTo>
                    <a:cubicBezTo>
                      <a:pt x="1038" y="10090"/>
                      <a:pt x="1783" y="13091"/>
                      <a:pt x="2830" y="16022"/>
                    </a:cubicBezTo>
                    <a:cubicBezTo>
                      <a:pt x="4179" y="19652"/>
                      <a:pt x="5994" y="23095"/>
                      <a:pt x="8250" y="26259"/>
                    </a:cubicBezTo>
                    <a:cubicBezTo>
                      <a:pt x="14020" y="34401"/>
                      <a:pt x="21650" y="41101"/>
                      <a:pt x="31095" y="44544"/>
                    </a:cubicBezTo>
                    <a:cubicBezTo>
                      <a:pt x="36349" y="46445"/>
                      <a:pt x="42097" y="47579"/>
                      <a:pt x="47803" y="47579"/>
                    </a:cubicBezTo>
                    <a:cubicBezTo>
                      <a:pt x="51521" y="47579"/>
                      <a:pt x="55222" y="47098"/>
                      <a:pt x="58756" y="46033"/>
                    </a:cubicBezTo>
                    <a:cubicBezTo>
                      <a:pt x="66898" y="43613"/>
                      <a:pt x="74459" y="37448"/>
                      <a:pt x="75529" y="28608"/>
                    </a:cubicBezTo>
                    <a:cubicBezTo>
                      <a:pt x="76692" y="19024"/>
                      <a:pt x="72156" y="9648"/>
                      <a:pt x="71318" y="180"/>
                    </a:cubicBezTo>
                    <a:cubicBezTo>
                      <a:pt x="71310" y="54"/>
                      <a:pt x="71192" y="0"/>
                      <a:pt x="710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129562" y="-111337"/>
                <a:ext cx="2158250" cy="1350625"/>
              </a:xfrm>
              <a:custGeom>
                <a:avLst/>
                <a:gdLst/>
                <a:ahLst/>
                <a:cxnLst/>
                <a:rect l="l" t="t" r="r" b="b"/>
                <a:pathLst>
                  <a:path w="86330" h="54025" extrusionOk="0">
                    <a:moveTo>
                      <a:pt x="77265" y="1"/>
                    </a:moveTo>
                    <a:cubicBezTo>
                      <a:pt x="77012" y="1"/>
                      <a:pt x="76692" y="181"/>
                      <a:pt x="76722" y="444"/>
                    </a:cubicBezTo>
                    <a:cubicBezTo>
                      <a:pt x="78815" y="15286"/>
                      <a:pt x="86330" y="35154"/>
                      <a:pt x="71813" y="46157"/>
                    </a:cubicBezTo>
                    <a:cubicBezTo>
                      <a:pt x="65181" y="51173"/>
                      <a:pt x="57364" y="53399"/>
                      <a:pt x="49455" y="53399"/>
                    </a:cubicBezTo>
                    <a:cubicBezTo>
                      <a:pt x="37666" y="53399"/>
                      <a:pt x="25673" y="48454"/>
                      <a:pt x="17096" y="40435"/>
                    </a:cubicBezTo>
                    <a:cubicBezTo>
                      <a:pt x="7512" y="31431"/>
                      <a:pt x="3231" y="18822"/>
                      <a:pt x="881" y="6190"/>
                    </a:cubicBezTo>
                    <a:cubicBezTo>
                      <a:pt x="855" y="6042"/>
                      <a:pt x="721" y="5978"/>
                      <a:pt x="566" y="5978"/>
                    </a:cubicBezTo>
                    <a:cubicBezTo>
                      <a:pt x="310" y="5978"/>
                      <a:pt x="0" y="6153"/>
                      <a:pt x="44" y="6400"/>
                    </a:cubicBezTo>
                    <a:cubicBezTo>
                      <a:pt x="2208" y="18031"/>
                      <a:pt x="5953" y="29966"/>
                      <a:pt x="14235" y="38736"/>
                    </a:cubicBezTo>
                    <a:cubicBezTo>
                      <a:pt x="21191" y="46088"/>
                      <a:pt x="30380" y="51276"/>
                      <a:pt x="40337" y="53206"/>
                    </a:cubicBezTo>
                    <a:cubicBezTo>
                      <a:pt x="43112" y="53750"/>
                      <a:pt x="45943" y="54025"/>
                      <a:pt x="48771" y="54025"/>
                    </a:cubicBezTo>
                    <a:cubicBezTo>
                      <a:pt x="55874" y="54025"/>
                      <a:pt x="62964" y="52287"/>
                      <a:pt x="69138" y="48693"/>
                    </a:cubicBezTo>
                    <a:cubicBezTo>
                      <a:pt x="72720" y="46599"/>
                      <a:pt x="75954" y="43878"/>
                      <a:pt x="78141" y="40295"/>
                    </a:cubicBezTo>
                    <a:cubicBezTo>
                      <a:pt x="80118" y="37085"/>
                      <a:pt x="81072" y="33386"/>
                      <a:pt x="81328" y="29640"/>
                    </a:cubicBezTo>
                    <a:cubicBezTo>
                      <a:pt x="81979" y="19753"/>
                      <a:pt x="78932" y="9912"/>
                      <a:pt x="77559" y="211"/>
                    </a:cubicBezTo>
                    <a:cubicBezTo>
                      <a:pt x="77542" y="64"/>
                      <a:pt x="77415" y="1"/>
                      <a:pt x="77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 name="Google Shape;38;p3"/>
            <p:cNvSpPr/>
            <p:nvPr/>
          </p:nvSpPr>
          <p:spPr>
            <a:xfrm>
              <a:off x="7922950" y="4139825"/>
              <a:ext cx="1813318" cy="1601581"/>
            </a:xfrm>
            <a:custGeom>
              <a:avLst/>
              <a:gdLst/>
              <a:ahLst/>
              <a:cxnLst/>
              <a:rect l="l" t="t" r="r" b="b"/>
              <a:pathLst>
                <a:path w="64744" h="57184" extrusionOk="0">
                  <a:moveTo>
                    <a:pt x="54355" y="1"/>
                  </a:moveTo>
                  <a:cubicBezTo>
                    <a:pt x="53398" y="1"/>
                    <a:pt x="52441" y="12"/>
                    <a:pt x="51484" y="44"/>
                  </a:cubicBezTo>
                  <a:cubicBezTo>
                    <a:pt x="48576" y="137"/>
                    <a:pt x="45528" y="416"/>
                    <a:pt x="42969" y="1905"/>
                  </a:cubicBezTo>
                  <a:cubicBezTo>
                    <a:pt x="40224" y="3510"/>
                    <a:pt x="38758" y="6372"/>
                    <a:pt x="38014" y="9373"/>
                  </a:cubicBezTo>
                  <a:cubicBezTo>
                    <a:pt x="36920" y="13932"/>
                    <a:pt x="36944" y="18585"/>
                    <a:pt x="35013" y="22982"/>
                  </a:cubicBezTo>
                  <a:cubicBezTo>
                    <a:pt x="33710" y="25937"/>
                    <a:pt x="31663" y="28472"/>
                    <a:pt x="28778" y="29984"/>
                  </a:cubicBezTo>
                  <a:cubicBezTo>
                    <a:pt x="26359" y="31264"/>
                    <a:pt x="23613" y="31752"/>
                    <a:pt x="20938" y="32194"/>
                  </a:cubicBezTo>
                  <a:cubicBezTo>
                    <a:pt x="15843" y="33055"/>
                    <a:pt x="10609" y="34032"/>
                    <a:pt x="7352" y="38452"/>
                  </a:cubicBezTo>
                  <a:cubicBezTo>
                    <a:pt x="3583" y="43547"/>
                    <a:pt x="1" y="55249"/>
                    <a:pt x="8794" y="57180"/>
                  </a:cubicBezTo>
                  <a:cubicBezTo>
                    <a:pt x="8809" y="57182"/>
                    <a:pt x="8824" y="57184"/>
                    <a:pt x="8841" y="57184"/>
                  </a:cubicBezTo>
                  <a:cubicBezTo>
                    <a:pt x="9129" y="57184"/>
                    <a:pt x="9769" y="56826"/>
                    <a:pt x="9329" y="56738"/>
                  </a:cubicBezTo>
                  <a:cubicBezTo>
                    <a:pt x="954" y="54923"/>
                    <a:pt x="4584" y="44036"/>
                    <a:pt x="7701" y="39081"/>
                  </a:cubicBezTo>
                  <a:cubicBezTo>
                    <a:pt x="10725" y="34265"/>
                    <a:pt x="16216" y="33427"/>
                    <a:pt x="21357" y="32543"/>
                  </a:cubicBezTo>
                  <a:cubicBezTo>
                    <a:pt x="26266" y="31706"/>
                    <a:pt x="31058" y="30287"/>
                    <a:pt x="34082" y="26030"/>
                  </a:cubicBezTo>
                  <a:cubicBezTo>
                    <a:pt x="36222" y="23029"/>
                    <a:pt x="37246" y="19376"/>
                    <a:pt x="37874" y="15793"/>
                  </a:cubicBezTo>
                  <a:cubicBezTo>
                    <a:pt x="38526" y="11862"/>
                    <a:pt x="38572" y="7581"/>
                    <a:pt x="41061" y="4278"/>
                  </a:cubicBezTo>
                  <a:cubicBezTo>
                    <a:pt x="43295" y="1370"/>
                    <a:pt x="46947" y="695"/>
                    <a:pt x="50413" y="532"/>
                  </a:cubicBezTo>
                  <a:cubicBezTo>
                    <a:pt x="51731" y="464"/>
                    <a:pt x="53050" y="442"/>
                    <a:pt x="54371" y="442"/>
                  </a:cubicBezTo>
                  <a:cubicBezTo>
                    <a:pt x="56754" y="442"/>
                    <a:pt x="59142" y="514"/>
                    <a:pt x="61530" y="514"/>
                  </a:cubicBezTo>
                  <a:cubicBezTo>
                    <a:pt x="62307" y="514"/>
                    <a:pt x="63083" y="506"/>
                    <a:pt x="63860" y="486"/>
                  </a:cubicBezTo>
                  <a:cubicBezTo>
                    <a:pt x="64139" y="486"/>
                    <a:pt x="64744" y="21"/>
                    <a:pt x="64186" y="21"/>
                  </a:cubicBezTo>
                  <a:lnTo>
                    <a:pt x="64186" y="44"/>
                  </a:lnTo>
                  <a:cubicBezTo>
                    <a:pt x="63357" y="67"/>
                    <a:pt x="62528" y="75"/>
                    <a:pt x="61699" y="75"/>
                  </a:cubicBezTo>
                  <a:cubicBezTo>
                    <a:pt x="59251" y="75"/>
                    <a:pt x="56803" y="1"/>
                    <a:pt x="54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 name="Google Shape;39;p3"/>
            <p:cNvGrpSpPr/>
            <p:nvPr/>
          </p:nvGrpSpPr>
          <p:grpSpPr>
            <a:xfrm>
              <a:off x="-690212" y="1681725"/>
              <a:ext cx="1403425" cy="1395225"/>
              <a:chOff x="-985787" y="2369475"/>
              <a:chExt cx="1403425" cy="1395225"/>
            </a:xfrm>
          </p:grpSpPr>
          <p:sp>
            <p:nvSpPr>
              <p:cNvPr id="40" name="Google Shape;40;p3"/>
              <p:cNvSpPr/>
              <p:nvPr/>
            </p:nvSpPr>
            <p:spPr>
              <a:xfrm>
                <a:off x="-985787" y="2369475"/>
                <a:ext cx="1403425" cy="1395225"/>
              </a:xfrm>
              <a:custGeom>
                <a:avLst/>
                <a:gdLst/>
                <a:ahLst/>
                <a:cxnLst/>
                <a:rect l="l" t="t" r="r" b="b"/>
                <a:pathLst>
                  <a:path w="56137" h="55809" extrusionOk="0">
                    <a:moveTo>
                      <a:pt x="29410" y="0"/>
                    </a:moveTo>
                    <a:cubicBezTo>
                      <a:pt x="26447" y="0"/>
                      <a:pt x="23327" y="469"/>
                      <a:pt x="20100" y="1488"/>
                    </a:cubicBezTo>
                    <a:cubicBezTo>
                      <a:pt x="1" y="7816"/>
                      <a:pt x="536" y="31894"/>
                      <a:pt x="536" y="31894"/>
                    </a:cubicBezTo>
                    <a:cubicBezTo>
                      <a:pt x="3337" y="49943"/>
                      <a:pt x="20666" y="55809"/>
                      <a:pt x="32519" y="55809"/>
                    </a:cubicBezTo>
                    <a:cubicBezTo>
                      <a:pt x="33759" y="55809"/>
                      <a:pt x="34939" y="55745"/>
                      <a:pt x="36036" y="55623"/>
                    </a:cubicBezTo>
                    <a:cubicBezTo>
                      <a:pt x="47645" y="54344"/>
                      <a:pt x="56136" y="43131"/>
                      <a:pt x="56136" y="26660"/>
                    </a:cubicBezTo>
                    <a:cubicBezTo>
                      <a:pt x="56136" y="12814"/>
                      <a:pt x="44906" y="0"/>
                      <a:pt x="29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 name="Google Shape;41;p3"/>
              <p:cNvGrpSpPr/>
              <p:nvPr/>
            </p:nvGrpSpPr>
            <p:grpSpPr>
              <a:xfrm>
                <a:off x="-910762" y="2389525"/>
                <a:ext cx="1268375" cy="1366475"/>
                <a:chOff x="-910762" y="2389525"/>
                <a:chExt cx="1268375" cy="1366475"/>
              </a:xfrm>
            </p:grpSpPr>
            <p:sp>
              <p:nvSpPr>
                <p:cNvPr id="42" name="Google Shape;42;p3"/>
                <p:cNvSpPr/>
                <p:nvPr/>
              </p:nvSpPr>
              <p:spPr>
                <a:xfrm>
                  <a:off x="-223887" y="2604700"/>
                  <a:ext cx="16300" cy="42925"/>
                </a:xfrm>
                <a:custGeom>
                  <a:avLst/>
                  <a:gdLst/>
                  <a:ahLst/>
                  <a:cxnLst/>
                  <a:rect l="l" t="t" r="r" b="b"/>
                  <a:pathLst>
                    <a:path w="652" h="1717" extrusionOk="0">
                      <a:moveTo>
                        <a:pt x="326" y="1"/>
                      </a:moveTo>
                      <a:cubicBezTo>
                        <a:pt x="163" y="1"/>
                        <a:pt x="0" y="105"/>
                        <a:pt x="0" y="315"/>
                      </a:cubicBezTo>
                      <a:lnTo>
                        <a:pt x="0" y="1385"/>
                      </a:lnTo>
                      <a:cubicBezTo>
                        <a:pt x="0" y="1606"/>
                        <a:pt x="163" y="1716"/>
                        <a:pt x="326" y="1716"/>
                      </a:cubicBezTo>
                      <a:cubicBezTo>
                        <a:pt x="489" y="1716"/>
                        <a:pt x="652" y="1606"/>
                        <a:pt x="652" y="1385"/>
                      </a:cubicBezTo>
                      <a:lnTo>
                        <a:pt x="652" y="315"/>
                      </a:lnTo>
                      <a:cubicBezTo>
                        <a:pt x="652" y="105"/>
                        <a:pt x="489"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225637" y="2689050"/>
                  <a:ext cx="16300" cy="82600"/>
                </a:xfrm>
                <a:custGeom>
                  <a:avLst/>
                  <a:gdLst/>
                  <a:ahLst/>
                  <a:cxnLst/>
                  <a:rect l="l" t="t" r="r" b="b"/>
                  <a:pathLst>
                    <a:path w="652" h="3304" extrusionOk="0">
                      <a:moveTo>
                        <a:pt x="326" y="0"/>
                      </a:moveTo>
                      <a:cubicBezTo>
                        <a:pt x="163" y="0"/>
                        <a:pt x="0" y="105"/>
                        <a:pt x="0" y="314"/>
                      </a:cubicBezTo>
                      <a:lnTo>
                        <a:pt x="0" y="2989"/>
                      </a:lnTo>
                      <a:cubicBezTo>
                        <a:pt x="0" y="3199"/>
                        <a:pt x="163" y="3303"/>
                        <a:pt x="326" y="3303"/>
                      </a:cubicBezTo>
                      <a:cubicBezTo>
                        <a:pt x="489" y="3303"/>
                        <a:pt x="652" y="3199"/>
                        <a:pt x="652" y="2989"/>
                      </a:cubicBezTo>
                      <a:lnTo>
                        <a:pt x="652" y="314"/>
                      </a:lnTo>
                      <a:cubicBezTo>
                        <a:pt x="652" y="105"/>
                        <a:pt x="48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3887" y="2818300"/>
                  <a:ext cx="16300" cy="43350"/>
                </a:xfrm>
                <a:custGeom>
                  <a:avLst/>
                  <a:gdLst/>
                  <a:ahLst/>
                  <a:cxnLst/>
                  <a:rect l="l" t="t" r="r" b="b"/>
                  <a:pathLst>
                    <a:path w="652" h="1734" extrusionOk="0">
                      <a:moveTo>
                        <a:pt x="326" y="0"/>
                      </a:moveTo>
                      <a:cubicBezTo>
                        <a:pt x="163" y="0"/>
                        <a:pt x="0" y="111"/>
                        <a:pt x="0" y="332"/>
                      </a:cubicBezTo>
                      <a:lnTo>
                        <a:pt x="0" y="1402"/>
                      </a:lnTo>
                      <a:cubicBezTo>
                        <a:pt x="0" y="1623"/>
                        <a:pt x="163" y="1734"/>
                        <a:pt x="326" y="1734"/>
                      </a:cubicBezTo>
                      <a:cubicBezTo>
                        <a:pt x="489" y="1734"/>
                        <a:pt x="652" y="1623"/>
                        <a:pt x="652" y="1402"/>
                      </a:cubicBezTo>
                      <a:lnTo>
                        <a:pt x="652" y="332"/>
                      </a:lnTo>
                      <a:cubicBezTo>
                        <a:pt x="652" y="111"/>
                        <a:pt x="48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25637" y="2899150"/>
                  <a:ext cx="16300" cy="55700"/>
                </a:xfrm>
                <a:custGeom>
                  <a:avLst/>
                  <a:gdLst/>
                  <a:ahLst/>
                  <a:cxnLst/>
                  <a:rect l="l" t="t" r="r" b="b"/>
                  <a:pathLst>
                    <a:path w="652" h="2228" extrusionOk="0">
                      <a:moveTo>
                        <a:pt x="326" y="0"/>
                      </a:moveTo>
                      <a:cubicBezTo>
                        <a:pt x="163" y="0"/>
                        <a:pt x="0" y="111"/>
                        <a:pt x="0" y="332"/>
                      </a:cubicBezTo>
                      <a:lnTo>
                        <a:pt x="0" y="1914"/>
                      </a:lnTo>
                      <a:cubicBezTo>
                        <a:pt x="0" y="2123"/>
                        <a:pt x="163" y="2228"/>
                        <a:pt x="326" y="2228"/>
                      </a:cubicBezTo>
                      <a:cubicBezTo>
                        <a:pt x="489" y="2228"/>
                        <a:pt x="652" y="2123"/>
                        <a:pt x="652" y="1914"/>
                      </a:cubicBezTo>
                      <a:lnTo>
                        <a:pt x="652" y="332"/>
                      </a:lnTo>
                      <a:cubicBezTo>
                        <a:pt x="652" y="111"/>
                        <a:pt x="48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227687" y="2980425"/>
                  <a:ext cx="18350" cy="82025"/>
                </a:xfrm>
                <a:custGeom>
                  <a:avLst/>
                  <a:gdLst/>
                  <a:ahLst/>
                  <a:cxnLst/>
                  <a:rect l="l" t="t" r="r" b="b"/>
                  <a:pathLst>
                    <a:path w="734" h="3281" extrusionOk="0">
                      <a:moveTo>
                        <a:pt x="321" y="0"/>
                      </a:moveTo>
                      <a:cubicBezTo>
                        <a:pt x="158" y="0"/>
                        <a:pt x="1" y="105"/>
                        <a:pt x="13" y="314"/>
                      </a:cubicBezTo>
                      <a:cubicBezTo>
                        <a:pt x="82" y="1175"/>
                        <a:pt x="82" y="2082"/>
                        <a:pt x="82" y="2966"/>
                      </a:cubicBezTo>
                      <a:cubicBezTo>
                        <a:pt x="82" y="3176"/>
                        <a:pt x="245" y="3280"/>
                        <a:pt x="408" y="3280"/>
                      </a:cubicBezTo>
                      <a:cubicBezTo>
                        <a:pt x="571" y="3280"/>
                        <a:pt x="734" y="3176"/>
                        <a:pt x="734" y="2966"/>
                      </a:cubicBezTo>
                      <a:cubicBezTo>
                        <a:pt x="734" y="2082"/>
                        <a:pt x="734" y="1198"/>
                        <a:pt x="664" y="314"/>
                      </a:cubicBezTo>
                      <a:cubicBezTo>
                        <a:pt x="652" y="105"/>
                        <a:pt x="484" y="0"/>
                        <a:pt x="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29587" y="3082350"/>
                  <a:ext cx="20250" cy="52050"/>
                </a:xfrm>
                <a:custGeom>
                  <a:avLst/>
                  <a:gdLst/>
                  <a:ahLst/>
                  <a:cxnLst/>
                  <a:rect l="l" t="t" r="r" b="b"/>
                  <a:pathLst>
                    <a:path w="810" h="2082" extrusionOk="0">
                      <a:moveTo>
                        <a:pt x="484" y="0"/>
                      </a:moveTo>
                      <a:cubicBezTo>
                        <a:pt x="321" y="0"/>
                        <a:pt x="158" y="111"/>
                        <a:pt x="158" y="332"/>
                      </a:cubicBezTo>
                      <a:cubicBezTo>
                        <a:pt x="158" y="774"/>
                        <a:pt x="112" y="1239"/>
                        <a:pt x="42" y="1681"/>
                      </a:cubicBezTo>
                      <a:cubicBezTo>
                        <a:pt x="0" y="1919"/>
                        <a:pt x="211" y="2081"/>
                        <a:pt x="401" y="2081"/>
                      </a:cubicBezTo>
                      <a:cubicBezTo>
                        <a:pt x="526" y="2081"/>
                        <a:pt x="642" y="2010"/>
                        <a:pt x="670" y="1844"/>
                      </a:cubicBezTo>
                      <a:cubicBezTo>
                        <a:pt x="740" y="1355"/>
                        <a:pt x="810" y="844"/>
                        <a:pt x="810" y="332"/>
                      </a:cubicBezTo>
                      <a:cubicBezTo>
                        <a:pt x="810" y="111"/>
                        <a:pt x="647"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27387" y="3170600"/>
                  <a:ext cx="16300" cy="62825"/>
                </a:xfrm>
                <a:custGeom>
                  <a:avLst/>
                  <a:gdLst/>
                  <a:ahLst/>
                  <a:cxnLst/>
                  <a:rect l="l" t="t" r="r" b="b"/>
                  <a:pathLst>
                    <a:path w="652" h="2513" extrusionOk="0">
                      <a:moveTo>
                        <a:pt x="326" y="0"/>
                      </a:moveTo>
                      <a:cubicBezTo>
                        <a:pt x="163" y="0"/>
                        <a:pt x="1" y="105"/>
                        <a:pt x="1" y="315"/>
                      </a:cubicBezTo>
                      <a:lnTo>
                        <a:pt x="1" y="2199"/>
                      </a:lnTo>
                      <a:cubicBezTo>
                        <a:pt x="1" y="2408"/>
                        <a:pt x="163" y="2513"/>
                        <a:pt x="326" y="2513"/>
                      </a:cubicBezTo>
                      <a:cubicBezTo>
                        <a:pt x="489" y="2513"/>
                        <a:pt x="652" y="2408"/>
                        <a:pt x="652" y="2199"/>
                      </a:cubicBezTo>
                      <a:lnTo>
                        <a:pt x="652" y="315"/>
                      </a:lnTo>
                      <a:cubicBezTo>
                        <a:pt x="652" y="105"/>
                        <a:pt x="48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229137" y="3249700"/>
                  <a:ext cx="16325" cy="97000"/>
                </a:xfrm>
                <a:custGeom>
                  <a:avLst/>
                  <a:gdLst/>
                  <a:ahLst/>
                  <a:cxnLst/>
                  <a:rect l="l" t="t" r="r" b="b"/>
                  <a:pathLst>
                    <a:path w="653" h="3880" extrusionOk="0">
                      <a:moveTo>
                        <a:pt x="326" y="0"/>
                      </a:moveTo>
                      <a:cubicBezTo>
                        <a:pt x="164" y="0"/>
                        <a:pt x="1" y="105"/>
                        <a:pt x="1" y="314"/>
                      </a:cubicBezTo>
                      <a:lnTo>
                        <a:pt x="1" y="3548"/>
                      </a:lnTo>
                      <a:cubicBezTo>
                        <a:pt x="1" y="3769"/>
                        <a:pt x="164" y="3880"/>
                        <a:pt x="326" y="3880"/>
                      </a:cubicBezTo>
                      <a:cubicBezTo>
                        <a:pt x="489" y="3880"/>
                        <a:pt x="652" y="3769"/>
                        <a:pt x="652" y="3548"/>
                      </a:cubicBezTo>
                      <a:lnTo>
                        <a:pt x="652" y="314"/>
                      </a:lnTo>
                      <a:cubicBezTo>
                        <a:pt x="652" y="105"/>
                        <a:pt x="48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30287" y="3374025"/>
                  <a:ext cx="19800" cy="96550"/>
                </a:xfrm>
                <a:custGeom>
                  <a:avLst/>
                  <a:gdLst/>
                  <a:ahLst/>
                  <a:cxnLst/>
                  <a:rect l="l" t="t" r="r" b="b"/>
                  <a:pathLst>
                    <a:path w="792" h="3862" extrusionOk="0">
                      <a:moveTo>
                        <a:pt x="477" y="0"/>
                      </a:moveTo>
                      <a:cubicBezTo>
                        <a:pt x="314" y="0"/>
                        <a:pt x="140" y="99"/>
                        <a:pt x="117" y="297"/>
                      </a:cubicBezTo>
                      <a:cubicBezTo>
                        <a:pt x="24" y="1390"/>
                        <a:pt x="0" y="2460"/>
                        <a:pt x="47" y="3530"/>
                      </a:cubicBezTo>
                      <a:cubicBezTo>
                        <a:pt x="47" y="3751"/>
                        <a:pt x="210" y="3862"/>
                        <a:pt x="372" y="3862"/>
                      </a:cubicBezTo>
                      <a:cubicBezTo>
                        <a:pt x="535" y="3862"/>
                        <a:pt x="698" y="3751"/>
                        <a:pt x="698" y="3530"/>
                      </a:cubicBezTo>
                      <a:cubicBezTo>
                        <a:pt x="652" y="2460"/>
                        <a:pt x="675" y="1390"/>
                        <a:pt x="768" y="297"/>
                      </a:cubicBezTo>
                      <a:cubicBezTo>
                        <a:pt x="791" y="99"/>
                        <a:pt x="640"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32037" y="3494125"/>
                  <a:ext cx="22125" cy="60500"/>
                </a:xfrm>
                <a:custGeom>
                  <a:avLst/>
                  <a:gdLst/>
                  <a:ahLst/>
                  <a:cxnLst/>
                  <a:rect l="l" t="t" r="r" b="b"/>
                  <a:pathLst>
                    <a:path w="885" h="2420" extrusionOk="0">
                      <a:moveTo>
                        <a:pt x="390" y="1"/>
                      </a:moveTo>
                      <a:cubicBezTo>
                        <a:pt x="200" y="1"/>
                        <a:pt x="0" y="163"/>
                        <a:pt x="70" y="401"/>
                      </a:cubicBezTo>
                      <a:cubicBezTo>
                        <a:pt x="210" y="960"/>
                        <a:pt x="233" y="1541"/>
                        <a:pt x="187" y="2123"/>
                      </a:cubicBezTo>
                      <a:cubicBezTo>
                        <a:pt x="163" y="2321"/>
                        <a:pt x="315" y="2419"/>
                        <a:pt x="477" y="2419"/>
                      </a:cubicBezTo>
                      <a:cubicBezTo>
                        <a:pt x="640" y="2419"/>
                        <a:pt x="815" y="2321"/>
                        <a:pt x="838" y="2123"/>
                      </a:cubicBezTo>
                      <a:cubicBezTo>
                        <a:pt x="884" y="1471"/>
                        <a:pt x="838" y="843"/>
                        <a:pt x="675" y="238"/>
                      </a:cubicBezTo>
                      <a:cubicBezTo>
                        <a:pt x="638" y="72"/>
                        <a:pt x="516" y="1"/>
                        <a:pt x="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29712" y="3580325"/>
                  <a:ext cx="21550" cy="16325"/>
                </a:xfrm>
                <a:custGeom>
                  <a:avLst/>
                  <a:gdLst/>
                  <a:ahLst/>
                  <a:cxnLst/>
                  <a:rect l="l" t="t" r="r" b="b"/>
                  <a:pathLst>
                    <a:path w="862" h="653" extrusionOk="0">
                      <a:moveTo>
                        <a:pt x="419" y="1"/>
                      </a:moveTo>
                      <a:cubicBezTo>
                        <a:pt x="1" y="1"/>
                        <a:pt x="1" y="652"/>
                        <a:pt x="419" y="652"/>
                      </a:cubicBezTo>
                      <a:cubicBezTo>
                        <a:pt x="861" y="652"/>
                        <a:pt x="861" y="1"/>
                        <a:pt x="4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29612" y="3623550"/>
                  <a:ext cx="19700" cy="82575"/>
                </a:xfrm>
                <a:custGeom>
                  <a:avLst/>
                  <a:gdLst/>
                  <a:ahLst/>
                  <a:cxnLst/>
                  <a:rect l="l" t="t" r="r" b="b"/>
                  <a:pathLst>
                    <a:path w="788" h="3303" extrusionOk="0">
                      <a:moveTo>
                        <a:pt x="398" y="0"/>
                      </a:moveTo>
                      <a:cubicBezTo>
                        <a:pt x="213" y="0"/>
                        <a:pt x="1" y="160"/>
                        <a:pt x="43" y="412"/>
                      </a:cubicBezTo>
                      <a:cubicBezTo>
                        <a:pt x="113" y="1250"/>
                        <a:pt x="136" y="2110"/>
                        <a:pt x="90" y="2971"/>
                      </a:cubicBezTo>
                      <a:cubicBezTo>
                        <a:pt x="90" y="3192"/>
                        <a:pt x="252" y="3303"/>
                        <a:pt x="415" y="3303"/>
                      </a:cubicBezTo>
                      <a:cubicBezTo>
                        <a:pt x="578" y="3303"/>
                        <a:pt x="741" y="3192"/>
                        <a:pt x="741" y="2971"/>
                      </a:cubicBezTo>
                      <a:cubicBezTo>
                        <a:pt x="787" y="2064"/>
                        <a:pt x="764" y="1133"/>
                        <a:pt x="648" y="226"/>
                      </a:cubicBezTo>
                      <a:cubicBezTo>
                        <a:pt x="629" y="69"/>
                        <a:pt x="519" y="0"/>
                        <a:pt x="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31462" y="3729225"/>
                  <a:ext cx="20975" cy="16300"/>
                </a:xfrm>
                <a:custGeom>
                  <a:avLst/>
                  <a:gdLst/>
                  <a:ahLst/>
                  <a:cxnLst/>
                  <a:rect l="l" t="t" r="r" b="b"/>
                  <a:pathLst>
                    <a:path w="839" h="652" extrusionOk="0">
                      <a:moveTo>
                        <a:pt x="419" y="0"/>
                      </a:moveTo>
                      <a:cubicBezTo>
                        <a:pt x="1" y="0"/>
                        <a:pt x="1" y="652"/>
                        <a:pt x="419" y="652"/>
                      </a:cubicBezTo>
                      <a:cubicBezTo>
                        <a:pt x="838" y="652"/>
                        <a:pt x="838"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227962" y="2563125"/>
                  <a:ext cx="21550" cy="16300"/>
                </a:xfrm>
                <a:custGeom>
                  <a:avLst/>
                  <a:gdLst/>
                  <a:ahLst/>
                  <a:cxnLst/>
                  <a:rect l="l" t="t" r="r" b="b"/>
                  <a:pathLst>
                    <a:path w="862" h="652" extrusionOk="0">
                      <a:moveTo>
                        <a:pt x="419" y="0"/>
                      </a:moveTo>
                      <a:cubicBezTo>
                        <a:pt x="0" y="0"/>
                        <a:pt x="0" y="652"/>
                        <a:pt x="419" y="652"/>
                      </a:cubicBezTo>
                      <a:cubicBezTo>
                        <a:pt x="861" y="652"/>
                        <a:pt x="861"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29587" y="2462800"/>
                  <a:ext cx="20850" cy="82450"/>
                </a:xfrm>
                <a:custGeom>
                  <a:avLst/>
                  <a:gdLst/>
                  <a:ahLst/>
                  <a:cxnLst/>
                  <a:rect l="l" t="t" r="r" b="b"/>
                  <a:pathLst>
                    <a:path w="834" h="3298" extrusionOk="0">
                      <a:moveTo>
                        <a:pt x="484" y="0"/>
                      </a:moveTo>
                      <a:cubicBezTo>
                        <a:pt x="321" y="0"/>
                        <a:pt x="158" y="105"/>
                        <a:pt x="158" y="314"/>
                      </a:cubicBezTo>
                      <a:cubicBezTo>
                        <a:pt x="182" y="1175"/>
                        <a:pt x="135" y="2036"/>
                        <a:pt x="42" y="2897"/>
                      </a:cubicBezTo>
                      <a:cubicBezTo>
                        <a:pt x="0" y="3135"/>
                        <a:pt x="211" y="3297"/>
                        <a:pt x="396" y="3297"/>
                      </a:cubicBezTo>
                      <a:cubicBezTo>
                        <a:pt x="518" y="3297"/>
                        <a:pt x="628" y="3226"/>
                        <a:pt x="647" y="3060"/>
                      </a:cubicBezTo>
                      <a:cubicBezTo>
                        <a:pt x="786" y="2152"/>
                        <a:pt x="833" y="1222"/>
                        <a:pt x="810" y="314"/>
                      </a:cubicBezTo>
                      <a:cubicBezTo>
                        <a:pt x="810" y="105"/>
                        <a:pt x="647"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27962" y="2430525"/>
                  <a:ext cx="21550" cy="15725"/>
                </a:xfrm>
                <a:custGeom>
                  <a:avLst/>
                  <a:gdLst/>
                  <a:ahLst/>
                  <a:cxnLst/>
                  <a:rect l="l" t="t" r="r" b="b"/>
                  <a:pathLst>
                    <a:path w="862" h="629" extrusionOk="0">
                      <a:moveTo>
                        <a:pt x="419" y="0"/>
                      </a:moveTo>
                      <a:cubicBezTo>
                        <a:pt x="0" y="0"/>
                        <a:pt x="0" y="628"/>
                        <a:pt x="419" y="628"/>
                      </a:cubicBezTo>
                      <a:cubicBezTo>
                        <a:pt x="861" y="628"/>
                        <a:pt x="861"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227962" y="2390975"/>
                  <a:ext cx="21550" cy="15725"/>
                </a:xfrm>
                <a:custGeom>
                  <a:avLst/>
                  <a:gdLst/>
                  <a:ahLst/>
                  <a:cxnLst/>
                  <a:rect l="l" t="t" r="r" b="b"/>
                  <a:pathLst>
                    <a:path w="862" h="629" extrusionOk="0">
                      <a:moveTo>
                        <a:pt x="419" y="0"/>
                      </a:moveTo>
                      <a:cubicBezTo>
                        <a:pt x="0" y="0"/>
                        <a:pt x="0" y="628"/>
                        <a:pt x="419" y="628"/>
                      </a:cubicBezTo>
                      <a:cubicBezTo>
                        <a:pt x="861" y="628"/>
                        <a:pt x="861"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908437" y="2937225"/>
                  <a:ext cx="18175" cy="86250"/>
                </a:xfrm>
                <a:custGeom>
                  <a:avLst/>
                  <a:gdLst/>
                  <a:ahLst/>
                  <a:cxnLst/>
                  <a:rect l="l" t="t" r="r" b="b"/>
                  <a:pathLst>
                    <a:path w="727" h="3450" extrusionOk="0">
                      <a:moveTo>
                        <a:pt x="356" y="0"/>
                      </a:moveTo>
                      <a:cubicBezTo>
                        <a:pt x="240" y="0"/>
                        <a:pt x="136" y="69"/>
                        <a:pt x="117" y="228"/>
                      </a:cubicBezTo>
                      <a:cubicBezTo>
                        <a:pt x="24" y="1205"/>
                        <a:pt x="1" y="2182"/>
                        <a:pt x="24" y="3136"/>
                      </a:cubicBezTo>
                      <a:cubicBezTo>
                        <a:pt x="24" y="3345"/>
                        <a:pt x="175" y="3450"/>
                        <a:pt x="326" y="3450"/>
                      </a:cubicBezTo>
                      <a:cubicBezTo>
                        <a:pt x="478" y="3450"/>
                        <a:pt x="629" y="3345"/>
                        <a:pt x="629" y="3136"/>
                      </a:cubicBezTo>
                      <a:cubicBezTo>
                        <a:pt x="582" y="2228"/>
                        <a:pt x="605" y="1298"/>
                        <a:pt x="699" y="391"/>
                      </a:cubicBezTo>
                      <a:cubicBezTo>
                        <a:pt x="726" y="154"/>
                        <a:pt x="529" y="0"/>
                        <a:pt x="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910762" y="3043075"/>
                  <a:ext cx="21550" cy="54425"/>
                </a:xfrm>
                <a:custGeom>
                  <a:avLst/>
                  <a:gdLst/>
                  <a:ahLst/>
                  <a:cxnLst/>
                  <a:rect l="l" t="t" r="r" b="b"/>
                  <a:pathLst>
                    <a:path w="862" h="2177" extrusionOk="0">
                      <a:moveTo>
                        <a:pt x="362" y="0"/>
                      </a:moveTo>
                      <a:cubicBezTo>
                        <a:pt x="181" y="0"/>
                        <a:pt x="1" y="154"/>
                        <a:pt x="70" y="391"/>
                      </a:cubicBezTo>
                      <a:cubicBezTo>
                        <a:pt x="210" y="879"/>
                        <a:pt x="256" y="1391"/>
                        <a:pt x="210" y="1879"/>
                      </a:cubicBezTo>
                      <a:cubicBezTo>
                        <a:pt x="175" y="2077"/>
                        <a:pt x="315" y="2176"/>
                        <a:pt x="466" y="2176"/>
                      </a:cubicBezTo>
                      <a:cubicBezTo>
                        <a:pt x="617" y="2176"/>
                        <a:pt x="780" y="2077"/>
                        <a:pt x="792" y="1879"/>
                      </a:cubicBezTo>
                      <a:cubicBezTo>
                        <a:pt x="861" y="1321"/>
                        <a:pt x="815" y="763"/>
                        <a:pt x="652" y="228"/>
                      </a:cubicBezTo>
                      <a:cubicBezTo>
                        <a:pt x="605" y="69"/>
                        <a:pt x="484" y="0"/>
                        <a:pt x="3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908437" y="3119125"/>
                  <a:ext cx="20375" cy="15150"/>
                </a:xfrm>
                <a:custGeom>
                  <a:avLst/>
                  <a:gdLst/>
                  <a:ahLst/>
                  <a:cxnLst/>
                  <a:rect l="l" t="t" r="r" b="b"/>
                  <a:pathLst>
                    <a:path w="815" h="606" extrusionOk="0">
                      <a:moveTo>
                        <a:pt x="419" y="1"/>
                      </a:moveTo>
                      <a:cubicBezTo>
                        <a:pt x="1" y="1"/>
                        <a:pt x="1" y="605"/>
                        <a:pt x="419" y="605"/>
                      </a:cubicBezTo>
                      <a:cubicBezTo>
                        <a:pt x="815" y="605"/>
                        <a:pt x="815" y="1"/>
                        <a:pt x="4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908337" y="3156900"/>
                  <a:ext cx="18550" cy="73625"/>
                </a:xfrm>
                <a:custGeom>
                  <a:avLst/>
                  <a:gdLst/>
                  <a:ahLst/>
                  <a:cxnLst/>
                  <a:rect l="l" t="t" r="r" b="b"/>
                  <a:pathLst>
                    <a:path w="742" h="2945" extrusionOk="0">
                      <a:moveTo>
                        <a:pt x="374" y="0"/>
                      </a:moveTo>
                      <a:cubicBezTo>
                        <a:pt x="197" y="0"/>
                        <a:pt x="1" y="149"/>
                        <a:pt x="43" y="374"/>
                      </a:cubicBezTo>
                      <a:cubicBezTo>
                        <a:pt x="136" y="1142"/>
                        <a:pt x="159" y="1886"/>
                        <a:pt x="113" y="2631"/>
                      </a:cubicBezTo>
                      <a:cubicBezTo>
                        <a:pt x="113" y="2840"/>
                        <a:pt x="264" y="2945"/>
                        <a:pt x="415" y="2945"/>
                      </a:cubicBezTo>
                      <a:cubicBezTo>
                        <a:pt x="567" y="2945"/>
                        <a:pt x="718" y="2840"/>
                        <a:pt x="718" y="2631"/>
                      </a:cubicBezTo>
                      <a:cubicBezTo>
                        <a:pt x="741" y="1840"/>
                        <a:pt x="718" y="1025"/>
                        <a:pt x="625" y="211"/>
                      </a:cubicBezTo>
                      <a:cubicBezTo>
                        <a:pt x="597" y="64"/>
                        <a:pt x="490" y="0"/>
                        <a:pt x="3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910187" y="3249975"/>
                  <a:ext cx="20400" cy="15150"/>
                </a:xfrm>
                <a:custGeom>
                  <a:avLst/>
                  <a:gdLst/>
                  <a:ahLst/>
                  <a:cxnLst/>
                  <a:rect l="l" t="t" r="r" b="b"/>
                  <a:pathLst>
                    <a:path w="816" h="606" extrusionOk="0">
                      <a:moveTo>
                        <a:pt x="420" y="1"/>
                      </a:moveTo>
                      <a:cubicBezTo>
                        <a:pt x="1" y="1"/>
                        <a:pt x="1" y="606"/>
                        <a:pt x="420" y="606"/>
                      </a:cubicBezTo>
                      <a:cubicBezTo>
                        <a:pt x="815" y="606"/>
                        <a:pt x="815" y="1"/>
                        <a:pt x="4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495512" y="2642650"/>
                  <a:ext cx="16325" cy="44525"/>
                </a:xfrm>
                <a:custGeom>
                  <a:avLst/>
                  <a:gdLst/>
                  <a:ahLst/>
                  <a:cxnLst/>
                  <a:rect l="l" t="t" r="r" b="b"/>
                  <a:pathLst>
                    <a:path w="653" h="1781" extrusionOk="0">
                      <a:moveTo>
                        <a:pt x="327" y="1"/>
                      </a:moveTo>
                      <a:cubicBezTo>
                        <a:pt x="164" y="1"/>
                        <a:pt x="1" y="111"/>
                        <a:pt x="1" y="332"/>
                      </a:cubicBezTo>
                      <a:lnTo>
                        <a:pt x="1" y="1449"/>
                      </a:lnTo>
                      <a:cubicBezTo>
                        <a:pt x="1" y="1670"/>
                        <a:pt x="164" y="1780"/>
                        <a:pt x="327" y="1780"/>
                      </a:cubicBezTo>
                      <a:cubicBezTo>
                        <a:pt x="489" y="1780"/>
                        <a:pt x="652" y="1670"/>
                        <a:pt x="652" y="1449"/>
                      </a:cubicBezTo>
                      <a:lnTo>
                        <a:pt x="652" y="332"/>
                      </a:lnTo>
                      <a:cubicBezTo>
                        <a:pt x="652" y="111"/>
                        <a:pt x="489" y="1"/>
                        <a:pt x="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497237" y="2730475"/>
                  <a:ext cx="16300" cy="85800"/>
                </a:xfrm>
                <a:custGeom>
                  <a:avLst/>
                  <a:gdLst/>
                  <a:ahLst/>
                  <a:cxnLst/>
                  <a:rect l="l" t="t" r="r" b="b"/>
                  <a:pathLst>
                    <a:path w="652" h="3432" extrusionOk="0">
                      <a:moveTo>
                        <a:pt x="326" y="1"/>
                      </a:moveTo>
                      <a:cubicBezTo>
                        <a:pt x="163" y="1"/>
                        <a:pt x="0" y="111"/>
                        <a:pt x="0" y="332"/>
                      </a:cubicBezTo>
                      <a:lnTo>
                        <a:pt x="0" y="3100"/>
                      </a:lnTo>
                      <a:cubicBezTo>
                        <a:pt x="0" y="3321"/>
                        <a:pt x="163" y="3432"/>
                        <a:pt x="326" y="3432"/>
                      </a:cubicBezTo>
                      <a:cubicBezTo>
                        <a:pt x="489" y="3432"/>
                        <a:pt x="652" y="3321"/>
                        <a:pt x="652" y="3100"/>
                      </a:cubicBezTo>
                      <a:lnTo>
                        <a:pt x="652" y="332"/>
                      </a:lnTo>
                      <a:cubicBezTo>
                        <a:pt x="652" y="111"/>
                        <a:pt x="489"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495512" y="2864825"/>
                  <a:ext cx="16325" cy="44525"/>
                </a:xfrm>
                <a:custGeom>
                  <a:avLst/>
                  <a:gdLst/>
                  <a:ahLst/>
                  <a:cxnLst/>
                  <a:rect l="l" t="t" r="r" b="b"/>
                  <a:pathLst>
                    <a:path w="653" h="1781" extrusionOk="0">
                      <a:moveTo>
                        <a:pt x="327" y="1"/>
                      </a:moveTo>
                      <a:cubicBezTo>
                        <a:pt x="164" y="1"/>
                        <a:pt x="1" y="111"/>
                        <a:pt x="1" y="332"/>
                      </a:cubicBezTo>
                      <a:lnTo>
                        <a:pt x="1" y="1449"/>
                      </a:lnTo>
                      <a:cubicBezTo>
                        <a:pt x="1" y="1670"/>
                        <a:pt x="164" y="1780"/>
                        <a:pt x="327" y="1780"/>
                      </a:cubicBezTo>
                      <a:cubicBezTo>
                        <a:pt x="489" y="1780"/>
                        <a:pt x="652" y="1670"/>
                        <a:pt x="652" y="1449"/>
                      </a:cubicBezTo>
                      <a:lnTo>
                        <a:pt x="652" y="332"/>
                      </a:lnTo>
                      <a:cubicBezTo>
                        <a:pt x="652" y="111"/>
                        <a:pt x="489" y="1"/>
                        <a:pt x="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497237" y="2949150"/>
                  <a:ext cx="16300" cy="57325"/>
                </a:xfrm>
                <a:custGeom>
                  <a:avLst/>
                  <a:gdLst/>
                  <a:ahLst/>
                  <a:cxnLst/>
                  <a:rect l="l" t="t" r="r" b="b"/>
                  <a:pathLst>
                    <a:path w="652" h="2293" extrusionOk="0">
                      <a:moveTo>
                        <a:pt x="326" y="1"/>
                      </a:moveTo>
                      <a:cubicBezTo>
                        <a:pt x="163" y="1"/>
                        <a:pt x="0" y="111"/>
                        <a:pt x="0" y="332"/>
                      </a:cubicBezTo>
                      <a:lnTo>
                        <a:pt x="0" y="1961"/>
                      </a:lnTo>
                      <a:cubicBezTo>
                        <a:pt x="0" y="2182"/>
                        <a:pt x="163" y="2292"/>
                        <a:pt x="326" y="2292"/>
                      </a:cubicBezTo>
                      <a:cubicBezTo>
                        <a:pt x="489" y="2292"/>
                        <a:pt x="652" y="2182"/>
                        <a:pt x="652" y="1961"/>
                      </a:cubicBezTo>
                      <a:lnTo>
                        <a:pt x="652" y="332"/>
                      </a:lnTo>
                      <a:cubicBezTo>
                        <a:pt x="652" y="111"/>
                        <a:pt x="489"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499287" y="3033350"/>
                  <a:ext cx="18350" cy="85375"/>
                </a:xfrm>
                <a:custGeom>
                  <a:avLst/>
                  <a:gdLst/>
                  <a:ahLst/>
                  <a:cxnLst/>
                  <a:rect l="l" t="t" r="r" b="b"/>
                  <a:pathLst>
                    <a:path w="734" h="3415" extrusionOk="0">
                      <a:moveTo>
                        <a:pt x="321" y="0"/>
                      </a:moveTo>
                      <a:cubicBezTo>
                        <a:pt x="158" y="0"/>
                        <a:pt x="1" y="105"/>
                        <a:pt x="12" y="314"/>
                      </a:cubicBezTo>
                      <a:cubicBezTo>
                        <a:pt x="82" y="1245"/>
                        <a:pt x="82" y="2175"/>
                        <a:pt x="82" y="3083"/>
                      </a:cubicBezTo>
                      <a:cubicBezTo>
                        <a:pt x="82" y="3304"/>
                        <a:pt x="245" y="3414"/>
                        <a:pt x="408" y="3414"/>
                      </a:cubicBezTo>
                      <a:cubicBezTo>
                        <a:pt x="571" y="3414"/>
                        <a:pt x="734" y="3304"/>
                        <a:pt x="734" y="3083"/>
                      </a:cubicBezTo>
                      <a:cubicBezTo>
                        <a:pt x="734" y="2175"/>
                        <a:pt x="734" y="1245"/>
                        <a:pt x="664" y="314"/>
                      </a:cubicBezTo>
                      <a:cubicBezTo>
                        <a:pt x="652" y="105"/>
                        <a:pt x="483" y="0"/>
                        <a:pt x="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501437" y="3139350"/>
                  <a:ext cx="20500" cy="53950"/>
                </a:xfrm>
                <a:custGeom>
                  <a:avLst/>
                  <a:gdLst/>
                  <a:ahLst/>
                  <a:cxnLst/>
                  <a:rect l="l" t="t" r="r" b="b"/>
                  <a:pathLst>
                    <a:path w="820" h="2158" extrusionOk="0">
                      <a:moveTo>
                        <a:pt x="494" y="0"/>
                      </a:moveTo>
                      <a:cubicBezTo>
                        <a:pt x="331" y="0"/>
                        <a:pt x="168" y="111"/>
                        <a:pt x="168" y="332"/>
                      </a:cubicBezTo>
                      <a:cubicBezTo>
                        <a:pt x="168" y="820"/>
                        <a:pt x="122" y="1285"/>
                        <a:pt x="29" y="1751"/>
                      </a:cubicBezTo>
                      <a:cubicBezTo>
                        <a:pt x="1" y="1999"/>
                        <a:pt x="211" y="2158"/>
                        <a:pt x="401" y="2158"/>
                      </a:cubicBezTo>
                      <a:cubicBezTo>
                        <a:pt x="531" y="2158"/>
                        <a:pt x="652" y="2084"/>
                        <a:pt x="680" y="1913"/>
                      </a:cubicBezTo>
                      <a:cubicBezTo>
                        <a:pt x="773" y="1402"/>
                        <a:pt x="820" y="867"/>
                        <a:pt x="820" y="332"/>
                      </a:cubicBezTo>
                      <a:cubicBezTo>
                        <a:pt x="820" y="111"/>
                        <a:pt x="657" y="0"/>
                        <a:pt x="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498987" y="3231225"/>
                  <a:ext cx="16300" cy="65025"/>
                </a:xfrm>
                <a:custGeom>
                  <a:avLst/>
                  <a:gdLst/>
                  <a:ahLst/>
                  <a:cxnLst/>
                  <a:rect l="l" t="t" r="r" b="b"/>
                  <a:pathLst>
                    <a:path w="652" h="2601" extrusionOk="0">
                      <a:moveTo>
                        <a:pt x="326" y="1"/>
                      </a:moveTo>
                      <a:cubicBezTo>
                        <a:pt x="163" y="1"/>
                        <a:pt x="0" y="111"/>
                        <a:pt x="0" y="332"/>
                      </a:cubicBezTo>
                      <a:lnTo>
                        <a:pt x="0" y="2286"/>
                      </a:lnTo>
                      <a:cubicBezTo>
                        <a:pt x="0" y="2496"/>
                        <a:pt x="163" y="2600"/>
                        <a:pt x="326" y="2600"/>
                      </a:cubicBezTo>
                      <a:cubicBezTo>
                        <a:pt x="489" y="2600"/>
                        <a:pt x="652" y="2496"/>
                        <a:pt x="652" y="2286"/>
                      </a:cubicBezTo>
                      <a:lnTo>
                        <a:pt x="652" y="332"/>
                      </a:lnTo>
                      <a:cubicBezTo>
                        <a:pt x="652" y="111"/>
                        <a:pt x="489"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500737" y="3313225"/>
                  <a:ext cx="16300" cy="100500"/>
                </a:xfrm>
                <a:custGeom>
                  <a:avLst/>
                  <a:gdLst/>
                  <a:ahLst/>
                  <a:cxnLst/>
                  <a:rect l="l" t="t" r="r" b="b"/>
                  <a:pathLst>
                    <a:path w="652" h="4020" extrusionOk="0">
                      <a:moveTo>
                        <a:pt x="326" y="1"/>
                      </a:moveTo>
                      <a:cubicBezTo>
                        <a:pt x="163" y="1"/>
                        <a:pt x="1" y="111"/>
                        <a:pt x="1" y="332"/>
                      </a:cubicBezTo>
                      <a:lnTo>
                        <a:pt x="1" y="3706"/>
                      </a:lnTo>
                      <a:cubicBezTo>
                        <a:pt x="1" y="3915"/>
                        <a:pt x="163" y="4020"/>
                        <a:pt x="326" y="4020"/>
                      </a:cubicBezTo>
                      <a:cubicBezTo>
                        <a:pt x="489" y="4020"/>
                        <a:pt x="652" y="3915"/>
                        <a:pt x="652" y="3706"/>
                      </a:cubicBezTo>
                      <a:lnTo>
                        <a:pt x="652" y="332"/>
                      </a:lnTo>
                      <a:cubicBezTo>
                        <a:pt x="652" y="111"/>
                        <a:pt x="489"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501887" y="3442775"/>
                  <a:ext cx="19800" cy="99925"/>
                </a:xfrm>
                <a:custGeom>
                  <a:avLst/>
                  <a:gdLst/>
                  <a:ahLst/>
                  <a:cxnLst/>
                  <a:rect l="l" t="t" r="r" b="b"/>
                  <a:pathLst>
                    <a:path w="792" h="3997" extrusionOk="0">
                      <a:moveTo>
                        <a:pt x="477" y="1"/>
                      </a:moveTo>
                      <a:cubicBezTo>
                        <a:pt x="314" y="1"/>
                        <a:pt x="140" y="106"/>
                        <a:pt x="116" y="315"/>
                      </a:cubicBezTo>
                      <a:cubicBezTo>
                        <a:pt x="23" y="1432"/>
                        <a:pt x="0" y="2548"/>
                        <a:pt x="47" y="3665"/>
                      </a:cubicBezTo>
                      <a:cubicBezTo>
                        <a:pt x="47" y="3886"/>
                        <a:pt x="209" y="3997"/>
                        <a:pt x="372" y="3997"/>
                      </a:cubicBezTo>
                      <a:cubicBezTo>
                        <a:pt x="535" y="3997"/>
                        <a:pt x="698" y="3886"/>
                        <a:pt x="698" y="3665"/>
                      </a:cubicBezTo>
                      <a:cubicBezTo>
                        <a:pt x="651" y="2548"/>
                        <a:pt x="675" y="1432"/>
                        <a:pt x="768" y="315"/>
                      </a:cubicBezTo>
                      <a:cubicBezTo>
                        <a:pt x="791" y="106"/>
                        <a:pt x="640"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503887" y="3567450"/>
                  <a:ext cx="22950" cy="62625"/>
                </a:xfrm>
                <a:custGeom>
                  <a:avLst/>
                  <a:gdLst/>
                  <a:ahLst/>
                  <a:cxnLst/>
                  <a:rect l="l" t="t" r="r" b="b"/>
                  <a:pathLst>
                    <a:path w="918" h="2505" extrusionOk="0">
                      <a:moveTo>
                        <a:pt x="418" y="1"/>
                      </a:moveTo>
                      <a:cubicBezTo>
                        <a:pt x="217" y="1"/>
                        <a:pt x="0" y="169"/>
                        <a:pt x="57" y="423"/>
                      </a:cubicBezTo>
                      <a:cubicBezTo>
                        <a:pt x="196" y="1004"/>
                        <a:pt x="243" y="1586"/>
                        <a:pt x="196" y="2191"/>
                      </a:cubicBezTo>
                      <a:cubicBezTo>
                        <a:pt x="173" y="2400"/>
                        <a:pt x="324" y="2505"/>
                        <a:pt x="487" y="2505"/>
                      </a:cubicBezTo>
                      <a:cubicBezTo>
                        <a:pt x="650" y="2505"/>
                        <a:pt x="824" y="2400"/>
                        <a:pt x="848" y="2191"/>
                      </a:cubicBezTo>
                      <a:cubicBezTo>
                        <a:pt x="918" y="1539"/>
                        <a:pt x="848" y="888"/>
                        <a:pt x="708" y="237"/>
                      </a:cubicBezTo>
                      <a:cubicBezTo>
                        <a:pt x="672" y="72"/>
                        <a:pt x="548" y="1"/>
                        <a:pt x="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501887" y="3657100"/>
                  <a:ext cx="22125" cy="16325"/>
                </a:xfrm>
                <a:custGeom>
                  <a:avLst/>
                  <a:gdLst/>
                  <a:ahLst/>
                  <a:cxnLst/>
                  <a:rect l="l" t="t" r="r" b="b"/>
                  <a:pathLst>
                    <a:path w="885" h="653" extrusionOk="0">
                      <a:moveTo>
                        <a:pt x="442" y="1"/>
                      </a:moveTo>
                      <a:cubicBezTo>
                        <a:pt x="0" y="1"/>
                        <a:pt x="0" y="652"/>
                        <a:pt x="442" y="652"/>
                      </a:cubicBezTo>
                      <a:cubicBezTo>
                        <a:pt x="884" y="652"/>
                        <a:pt x="884" y="1"/>
                        <a:pt x="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500162" y="2599775"/>
                  <a:ext cx="22125" cy="16300"/>
                </a:xfrm>
                <a:custGeom>
                  <a:avLst/>
                  <a:gdLst/>
                  <a:ahLst/>
                  <a:cxnLst/>
                  <a:rect l="l" t="t" r="r" b="b"/>
                  <a:pathLst>
                    <a:path w="885" h="652" extrusionOk="0">
                      <a:moveTo>
                        <a:pt x="443" y="0"/>
                      </a:moveTo>
                      <a:cubicBezTo>
                        <a:pt x="1" y="0"/>
                        <a:pt x="1" y="651"/>
                        <a:pt x="443" y="651"/>
                      </a:cubicBezTo>
                      <a:cubicBezTo>
                        <a:pt x="885" y="651"/>
                        <a:pt x="885" y="0"/>
                        <a:pt x="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501437" y="2494925"/>
                  <a:ext cx="21075" cy="85500"/>
                </a:xfrm>
                <a:custGeom>
                  <a:avLst/>
                  <a:gdLst/>
                  <a:ahLst/>
                  <a:cxnLst/>
                  <a:rect l="l" t="t" r="r" b="b"/>
                  <a:pathLst>
                    <a:path w="843" h="3420" extrusionOk="0">
                      <a:moveTo>
                        <a:pt x="494" y="1"/>
                      </a:moveTo>
                      <a:cubicBezTo>
                        <a:pt x="331" y="1"/>
                        <a:pt x="168" y="111"/>
                        <a:pt x="168" y="332"/>
                      </a:cubicBezTo>
                      <a:cubicBezTo>
                        <a:pt x="191" y="1240"/>
                        <a:pt x="145" y="2124"/>
                        <a:pt x="29" y="3008"/>
                      </a:cubicBezTo>
                      <a:cubicBezTo>
                        <a:pt x="1" y="3260"/>
                        <a:pt x="218" y="3420"/>
                        <a:pt x="410" y="3420"/>
                      </a:cubicBezTo>
                      <a:cubicBezTo>
                        <a:pt x="537" y="3420"/>
                        <a:pt x="652" y="3351"/>
                        <a:pt x="680" y="3194"/>
                      </a:cubicBezTo>
                      <a:cubicBezTo>
                        <a:pt x="796" y="2240"/>
                        <a:pt x="843" y="1286"/>
                        <a:pt x="820" y="332"/>
                      </a:cubicBezTo>
                      <a:cubicBezTo>
                        <a:pt x="820" y="111"/>
                        <a:pt x="657" y="1"/>
                        <a:pt x="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500162" y="2461350"/>
                  <a:ext cx="22125" cy="16875"/>
                </a:xfrm>
                <a:custGeom>
                  <a:avLst/>
                  <a:gdLst/>
                  <a:ahLst/>
                  <a:cxnLst/>
                  <a:rect l="l" t="t" r="r" b="b"/>
                  <a:pathLst>
                    <a:path w="885" h="675" extrusionOk="0">
                      <a:moveTo>
                        <a:pt x="443" y="0"/>
                      </a:moveTo>
                      <a:cubicBezTo>
                        <a:pt x="1" y="0"/>
                        <a:pt x="1" y="675"/>
                        <a:pt x="443" y="675"/>
                      </a:cubicBezTo>
                      <a:cubicBezTo>
                        <a:pt x="885" y="675"/>
                        <a:pt x="885" y="0"/>
                        <a:pt x="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9012" y="3569875"/>
                  <a:ext cx="17475" cy="47700"/>
                </a:xfrm>
                <a:custGeom>
                  <a:avLst/>
                  <a:gdLst/>
                  <a:ahLst/>
                  <a:cxnLst/>
                  <a:rect l="l" t="t" r="r" b="b"/>
                  <a:pathLst>
                    <a:path w="699" h="1908" extrusionOk="0">
                      <a:moveTo>
                        <a:pt x="350" y="0"/>
                      </a:moveTo>
                      <a:cubicBezTo>
                        <a:pt x="175" y="0"/>
                        <a:pt x="1" y="116"/>
                        <a:pt x="1" y="349"/>
                      </a:cubicBezTo>
                      <a:lnTo>
                        <a:pt x="1" y="1559"/>
                      </a:lnTo>
                      <a:cubicBezTo>
                        <a:pt x="1" y="1791"/>
                        <a:pt x="175" y="1908"/>
                        <a:pt x="350" y="1908"/>
                      </a:cubicBezTo>
                      <a:cubicBezTo>
                        <a:pt x="524" y="1908"/>
                        <a:pt x="699" y="1791"/>
                        <a:pt x="699" y="1559"/>
                      </a:cubicBezTo>
                      <a:lnTo>
                        <a:pt x="699" y="349"/>
                      </a:lnTo>
                      <a:cubicBezTo>
                        <a:pt x="699" y="116"/>
                        <a:pt x="524" y="0"/>
                        <a:pt x="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47262" y="3429125"/>
                  <a:ext cx="17475" cy="93075"/>
                </a:xfrm>
                <a:custGeom>
                  <a:avLst/>
                  <a:gdLst/>
                  <a:ahLst/>
                  <a:cxnLst/>
                  <a:rect l="l" t="t" r="r" b="b"/>
                  <a:pathLst>
                    <a:path w="699" h="3723" extrusionOk="0">
                      <a:moveTo>
                        <a:pt x="349" y="0"/>
                      </a:moveTo>
                      <a:cubicBezTo>
                        <a:pt x="175" y="0"/>
                        <a:pt x="0" y="117"/>
                        <a:pt x="0" y="349"/>
                      </a:cubicBezTo>
                      <a:lnTo>
                        <a:pt x="0" y="3374"/>
                      </a:lnTo>
                      <a:cubicBezTo>
                        <a:pt x="0" y="3606"/>
                        <a:pt x="175" y="3722"/>
                        <a:pt x="349" y="3722"/>
                      </a:cubicBezTo>
                      <a:cubicBezTo>
                        <a:pt x="524" y="3722"/>
                        <a:pt x="698" y="3606"/>
                        <a:pt x="698" y="3374"/>
                      </a:cubicBezTo>
                      <a:lnTo>
                        <a:pt x="698" y="349"/>
                      </a:lnTo>
                      <a:cubicBezTo>
                        <a:pt x="698" y="117"/>
                        <a:pt x="524"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549012" y="3327350"/>
                  <a:ext cx="17475" cy="47700"/>
                </a:xfrm>
                <a:custGeom>
                  <a:avLst/>
                  <a:gdLst/>
                  <a:ahLst/>
                  <a:cxnLst/>
                  <a:rect l="l" t="t" r="r" b="b"/>
                  <a:pathLst>
                    <a:path w="699" h="1908" extrusionOk="0">
                      <a:moveTo>
                        <a:pt x="350" y="0"/>
                      </a:moveTo>
                      <a:cubicBezTo>
                        <a:pt x="175" y="0"/>
                        <a:pt x="1" y="116"/>
                        <a:pt x="1" y="349"/>
                      </a:cubicBezTo>
                      <a:lnTo>
                        <a:pt x="1" y="1559"/>
                      </a:lnTo>
                      <a:cubicBezTo>
                        <a:pt x="1" y="1791"/>
                        <a:pt x="175" y="1908"/>
                        <a:pt x="350" y="1908"/>
                      </a:cubicBezTo>
                      <a:cubicBezTo>
                        <a:pt x="524" y="1908"/>
                        <a:pt x="699" y="1791"/>
                        <a:pt x="699" y="1559"/>
                      </a:cubicBezTo>
                      <a:lnTo>
                        <a:pt x="699" y="349"/>
                      </a:lnTo>
                      <a:cubicBezTo>
                        <a:pt x="699" y="116"/>
                        <a:pt x="524" y="0"/>
                        <a:pt x="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547262" y="3221500"/>
                  <a:ext cx="17475" cy="61800"/>
                </a:xfrm>
                <a:custGeom>
                  <a:avLst/>
                  <a:gdLst/>
                  <a:ahLst/>
                  <a:cxnLst/>
                  <a:rect l="l" t="t" r="r" b="b"/>
                  <a:pathLst>
                    <a:path w="699" h="2472" extrusionOk="0">
                      <a:moveTo>
                        <a:pt x="349" y="0"/>
                      </a:moveTo>
                      <a:cubicBezTo>
                        <a:pt x="175" y="0"/>
                        <a:pt x="0" y="116"/>
                        <a:pt x="0" y="349"/>
                      </a:cubicBezTo>
                      <a:lnTo>
                        <a:pt x="0" y="2140"/>
                      </a:lnTo>
                      <a:cubicBezTo>
                        <a:pt x="0" y="2361"/>
                        <a:pt x="175" y="2472"/>
                        <a:pt x="349" y="2472"/>
                      </a:cubicBezTo>
                      <a:cubicBezTo>
                        <a:pt x="524" y="2472"/>
                        <a:pt x="698" y="2361"/>
                        <a:pt x="698" y="2140"/>
                      </a:cubicBezTo>
                      <a:lnTo>
                        <a:pt x="698" y="349"/>
                      </a:lnTo>
                      <a:cubicBezTo>
                        <a:pt x="698" y="116"/>
                        <a:pt x="524"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7262" y="3099200"/>
                  <a:ext cx="19500" cy="92225"/>
                </a:xfrm>
                <a:custGeom>
                  <a:avLst/>
                  <a:gdLst/>
                  <a:ahLst/>
                  <a:cxnLst/>
                  <a:rect l="l" t="t" r="r" b="b"/>
                  <a:pathLst>
                    <a:path w="780" h="3689" extrusionOk="0">
                      <a:moveTo>
                        <a:pt x="349" y="1"/>
                      </a:moveTo>
                      <a:cubicBezTo>
                        <a:pt x="175" y="1"/>
                        <a:pt x="0" y="111"/>
                        <a:pt x="0" y="332"/>
                      </a:cubicBezTo>
                      <a:cubicBezTo>
                        <a:pt x="0" y="1333"/>
                        <a:pt x="0" y="2356"/>
                        <a:pt x="70" y="3357"/>
                      </a:cubicBezTo>
                      <a:cubicBezTo>
                        <a:pt x="94" y="3578"/>
                        <a:pt x="274" y="3688"/>
                        <a:pt x="445" y="3688"/>
                      </a:cubicBezTo>
                      <a:cubicBezTo>
                        <a:pt x="617" y="3688"/>
                        <a:pt x="780" y="3578"/>
                        <a:pt x="768" y="3357"/>
                      </a:cubicBezTo>
                      <a:cubicBezTo>
                        <a:pt x="698" y="2356"/>
                        <a:pt x="698" y="1333"/>
                        <a:pt x="698" y="332"/>
                      </a:cubicBezTo>
                      <a:cubicBezTo>
                        <a:pt x="698" y="111"/>
                        <a:pt x="524"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47262" y="3017425"/>
                  <a:ext cx="21650" cy="58100"/>
                </a:xfrm>
                <a:custGeom>
                  <a:avLst/>
                  <a:gdLst/>
                  <a:ahLst/>
                  <a:cxnLst/>
                  <a:rect l="l" t="t" r="r" b="b"/>
                  <a:pathLst>
                    <a:path w="866" h="2324" extrusionOk="0">
                      <a:moveTo>
                        <a:pt x="443" y="1"/>
                      </a:moveTo>
                      <a:cubicBezTo>
                        <a:pt x="312" y="1"/>
                        <a:pt x="191" y="77"/>
                        <a:pt x="163" y="253"/>
                      </a:cubicBezTo>
                      <a:cubicBezTo>
                        <a:pt x="70" y="835"/>
                        <a:pt x="24" y="1393"/>
                        <a:pt x="0" y="1975"/>
                      </a:cubicBezTo>
                      <a:cubicBezTo>
                        <a:pt x="0" y="2208"/>
                        <a:pt x="175" y="2324"/>
                        <a:pt x="349" y="2324"/>
                      </a:cubicBezTo>
                      <a:cubicBezTo>
                        <a:pt x="524" y="2324"/>
                        <a:pt x="698" y="2208"/>
                        <a:pt x="698" y="1975"/>
                      </a:cubicBezTo>
                      <a:cubicBezTo>
                        <a:pt x="698" y="1463"/>
                        <a:pt x="745" y="951"/>
                        <a:pt x="838" y="439"/>
                      </a:cubicBezTo>
                      <a:cubicBezTo>
                        <a:pt x="866" y="174"/>
                        <a:pt x="642" y="1"/>
                        <a:pt x="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545512" y="2905525"/>
                  <a:ext cx="17475" cy="70125"/>
                </a:xfrm>
                <a:custGeom>
                  <a:avLst/>
                  <a:gdLst/>
                  <a:ahLst/>
                  <a:cxnLst/>
                  <a:rect l="l" t="t" r="r" b="b"/>
                  <a:pathLst>
                    <a:path w="699" h="2805" extrusionOk="0">
                      <a:moveTo>
                        <a:pt x="349" y="1"/>
                      </a:moveTo>
                      <a:cubicBezTo>
                        <a:pt x="175" y="1"/>
                        <a:pt x="0" y="111"/>
                        <a:pt x="0" y="332"/>
                      </a:cubicBezTo>
                      <a:lnTo>
                        <a:pt x="0" y="2473"/>
                      </a:lnTo>
                      <a:cubicBezTo>
                        <a:pt x="0" y="2694"/>
                        <a:pt x="175" y="2804"/>
                        <a:pt x="349" y="2804"/>
                      </a:cubicBezTo>
                      <a:cubicBezTo>
                        <a:pt x="524" y="2804"/>
                        <a:pt x="698" y="2694"/>
                        <a:pt x="698" y="2473"/>
                      </a:cubicBezTo>
                      <a:lnTo>
                        <a:pt x="698" y="332"/>
                      </a:lnTo>
                      <a:cubicBezTo>
                        <a:pt x="698" y="111"/>
                        <a:pt x="524"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543187" y="2777150"/>
                  <a:ext cx="16875" cy="108775"/>
                </a:xfrm>
                <a:custGeom>
                  <a:avLst/>
                  <a:gdLst/>
                  <a:ahLst/>
                  <a:cxnLst/>
                  <a:rect l="l" t="t" r="r" b="b"/>
                  <a:pathLst>
                    <a:path w="675" h="4351" extrusionOk="0">
                      <a:moveTo>
                        <a:pt x="338" y="0"/>
                      </a:moveTo>
                      <a:cubicBezTo>
                        <a:pt x="169" y="0"/>
                        <a:pt x="0" y="117"/>
                        <a:pt x="0" y="349"/>
                      </a:cubicBezTo>
                      <a:lnTo>
                        <a:pt x="0" y="4002"/>
                      </a:lnTo>
                      <a:cubicBezTo>
                        <a:pt x="0" y="4235"/>
                        <a:pt x="169" y="4351"/>
                        <a:pt x="338" y="4351"/>
                      </a:cubicBezTo>
                      <a:cubicBezTo>
                        <a:pt x="506" y="4351"/>
                        <a:pt x="675" y="4235"/>
                        <a:pt x="675" y="4002"/>
                      </a:cubicBezTo>
                      <a:lnTo>
                        <a:pt x="675" y="349"/>
                      </a:lnTo>
                      <a:cubicBezTo>
                        <a:pt x="675" y="117"/>
                        <a:pt x="506" y="0"/>
                        <a:pt x="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546112" y="2636400"/>
                  <a:ext cx="20975" cy="108500"/>
                </a:xfrm>
                <a:custGeom>
                  <a:avLst/>
                  <a:gdLst/>
                  <a:ahLst/>
                  <a:cxnLst/>
                  <a:rect l="l" t="t" r="r" b="b"/>
                  <a:pathLst>
                    <a:path w="839" h="4340" extrusionOk="0">
                      <a:moveTo>
                        <a:pt x="455" y="1"/>
                      </a:moveTo>
                      <a:cubicBezTo>
                        <a:pt x="286" y="1"/>
                        <a:pt x="117" y="117"/>
                        <a:pt x="117" y="350"/>
                      </a:cubicBezTo>
                      <a:cubicBezTo>
                        <a:pt x="141" y="1559"/>
                        <a:pt x="117" y="2792"/>
                        <a:pt x="24" y="4025"/>
                      </a:cubicBezTo>
                      <a:cubicBezTo>
                        <a:pt x="1" y="4235"/>
                        <a:pt x="164" y="4339"/>
                        <a:pt x="338" y="4339"/>
                      </a:cubicBezTo>
                      <a:cubicBezTo>
                        <a:pt x="513" y="4339"/>
                        <a:pt x="699" y="4235"/>
                        <a:pt x="722" y="4025"/>
                      </a:cubicBezTo>
                      <a:cubicBezTo>
                        <a:pt x="815" y="2792"/>
                        <a:pt x="838" y="1559"/>
                        <a:pt x="792" y="350"/>
                      </a:cubicBezTo>
                      <a:cubicBezTo>
                        <a:pt x="792" y="117"/>
                        <a:pt x="623" y="1"/>
                        <a:pt x="4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46687" y="2540875"/>
                  <a:ext cx="23550" cy="67725"/>
                </a:xfrm>
                <a:custGeom>
                  <a:avLst/>
                  <a:gdLst/>
                  <a:ahLst/>
                  <a:cxnLst/>
                  <a:rect l="l" t="t" r="r" b="b"/>
                  <a:pathLst>
                    <a:path w="942" h="2709" extrusionOk="0">
                      <a:moveTo>
                        <a:pt x="431" y="1"/>
                      </a:moveTo>
                      <a:cubicBezTo>
                        <a:pt x="257" y="1"/>
                        <a:pt x="71" y="111"/>
                        <a:pt x="47" y="332"/>
                      </a:cubicBezTo>
                      <a:cubicBezTo>
                        <a:pt x="1" y="1053"/>
                        <a:pt x="47" y="1774"/>
                        <a:pt x="210" y="2472"/>
                      </a:cubicBezTo>
                      <a:cubicBezTo>
                        <a:pt x="247" y="2637"/>
                        <a:pt x="374" y="2708"/>
                        <a:pt x="508" y="2708"/>
                      </a:cubicBezTo>
                      <a:cubicBezTo>
                        <a:pt x="716" y="2708"/>
                        <a:pt x="941" y="2540"/>
                        <a:pt x="885" y="2286"/>
                      </a:cubicBezTo>
                      <a:cubicBezTo>
                        <a:pt x="745" y="1635"/>
                        <a:pt x="699" y="983"/>
                        <a:pt x="745" y="332"/>
                      </a:cubicBezTo>
                      <a:cubicBezTo>
                        <a:pt x="768" y="111"/>
                        <a:pt x="606" y="1"/>
                        <a:pt x="4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47837" y="2493900"/>
                  <a:ext cx="22700" cy="16900"/>
                </a:xfrm>
                <a:custGeom>
                  <a:avLst/>
                  <a:gdLst/>
                  <a:ahLst/>
                  <a:cxnLst/>
                  <a:rect l="l" t="t" r="r" b="b"/>
                  <a:pathLst>
                    <a:path w="908" h="676" extrusionOk="0">
                      <a:moveTo>
                        <a:pt x="465" y="1"/>
                      </a:moveTo>
                      <a:cubicBezTo>
                        <a:pt x="0" y="1"/>
                        <a:pt x="0" y="676"/>
                        <a:pt x="465" y="676"/>
                      </a:cubicBezTo>
                      <a:cubicBezTo>
                        <a:pt x="907" y="676"/>
                        <a:pt x="907" y="1"/>
                        <a:pt x="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550162" y="3647225"/>
                  <a:ext cx="23275" cy="17475"/>
                </a:xfrm>
                <a:custGeom>
                  <a:avLst/>
                  <a:gdLst/>
                  <a:ahLst/>
                  <a:cxnLst/>
                  <a:rect l="l" t="t" r="r" b="b"/>
                  <a:pathLst>
                    <a:path w="931" h="699" extrusionOk="0">
                      <a:moveTo>
                        <a:pt x="465" y="0"/>
                      </a:moveTo>
                      <a:cubicBezTo>
                        <a:pt x="0" y="0"/>
                        <a:pt x="0" y="698"/>
                        <a:pt x="465" y="698"/>
                      </a:cubicBezTo>
                      <a:cubicBezTo>
                        <a:pt x="931" y="698"/>
                        <a:pt x="931" y="0"/>
                        <a:pt x="4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602512" y="3574950"/>
                  <a:ext cx="18050" cy="48150"/>
                </a:xfrm>
                <a:custGeom>
                  <a:avLst/>
                  <a:gdLst/>
                  <a:ahLst/>
                  <a:cxnLst/>
                  <a:rect l="l" t="t" r="r" b="b"/>
                  <a:pathLst>
                    <a:path w="722" h="1926" extrusionOk="0">
                      <a:moveTo>
                        <a:pt x="361" y="1"/>
                      </a:moveTo>
                      <a:cubicBezTo>
                        <a:pt x="192" y="1"/>
                        <a:pt x="24" y="111"/>
                        <a:pt x="0" y="332"/>
                      </a:cubicBezTo>
                      <a:lnTo>
                        <a:pt x="0" y="1612"/>
                      </a:lnTo>
                      <a:cubicBezTo>
                        <a:pt x="24" y="1821"/>
                        <a:pt x="192" y="1926"/>
                        <a:pt x="361" y="1926"/>
                      </a:cubicBezTo>
                      <a:cubicBezTo>
                        <a:pt x="530" y="1926"/>
                        <a:pt x="698" y="1821"/>
                        <a:pt x="722" y="1612"/>
                      </a:cubicBezTo>
                      <a:lnTo>
                        <a:pt x="722" y="332"/>
                      </a:lnTo>
                      <a:cubicBezTo>
                        <a:pt x="698" y="111"/>
                        <a:pt x="530"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00762" y="3426650"/>
                  <a:ext cx="18050" cy="95700"/>
                </a:xfrm>
                <a:custGeom>
                  <a:avLst/>
                  <a:gdLst/>
                  <a:ahLst/>
                  <a:cxnLst/>
                  <a:rect l="l" t="t" r="r" b="b"/>
                  <a:pathLst>
                    <a:path w="722" h="3828" extrusionOk="0">
                      <a:moveTo>
                        <a:pt x="361" y="0"/>
                      </a:moveTo>
                      <a:cubicBezTo>
                        <a:pt x="192" y="0"/>
                        <a:pt x="23" y="111"/>
                        <a:pt x="0" y="332"/>
                      </a:cubicBezTo>
                      <a:lnTo>
                        <a:pt x="0" y="3496"/>
                      </a:lnTo>
                      <a:cubicBezTo>
                        <a:pt x="23" y="3717"/>
                        <a:pt x="192" y="3827"/>
                        <a:pt x="361" y="3827"/>
                      </a:cubicBezTo>
                      <a:cubicBezTo>
                        <a:pt x="529" y="3827"/>
                        <a:pt x="698" y="3717"/>
                        <a:pt x="721" y="3496"/>
                      </a:cubicBezTo>
                      <a:lnTo>
                        <a:pt x="721" y="332"/>
                      </a:lnTo>
                      <a:cubicBezTo>
                        <a:pt x="698" y="111"/>
                        <a:pt x="529" y="0"/>
                        <a:pt x="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02512" y="3319500"/>
                  <a:ext cx="18050" cy="48150"/>
                </a:xfrm>
                <a:custGeom>
                  <a:avLst/>
                  <a:gdLst/>
                  <a:ahLst/>
                  <a:cxnLst/>
                  <a:rect l="l" t="t" r="r" b="b"/>
                  <a:pathLst>
                    <a:path w="722" h="1926" extrusionOk="0">
                      <a:moveTo>
                        <a:pt x="361" y="0"/>
                      </a:moveTo>
                      <a:cubicBezTo>
                        <a:pt x="192" y="0"/>
                        <a:pt x="24" y="105"/>
                        <a:pt x="0" y="314"/>
                      </a:cubicBezTo>
                      <a:lnTo>
                        <a:pt x="0" y="1594"/>
                      </a:lnTo>
                      <a:cubicBezTo>
                        <a:pt x="24" y="1815"/>
                        <a:pt x="192" y="1925"/>
                        <a:pt x="361" y="1925"/>
                      </a:cubicBezTo>
                      <a:cubicBezTo>
                        <a:pt x="530" y="1925"/>
                        <a:pt x="698" y="1815"/>
                        <a:pt x="722" y="1594"/>
                      </a:cubicBezTo>
                      <a:lnTo>
                        <a:pt x="722" y="314"/>
                      </a:lnTo>
                      <a:cubicBezTo>
                        <a:pt x="698" y="105"/>
                        <a:pt x="530" y="0"/>
                        <a:pt x="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00762" y="3207375"/>
                  <a:ext cx="18050" cy="63275"/>
                </a:xfrm>
                <a:custGeom>
                  <a:avLst/>
                  <a:gdLst/>
                  <a:ahLst/>
                  <a:cxnLst/>
                  <a:rect l="l" t="t" r="r" b="b"/>
                  <a:pathLst>
                    <a:path w="722" h="2531" extrusionOk="0">
                      <a:moveTo>
                        <a:pt x="361" y="1"/>
                      </a:moveTo>
                      <a:cubicBezTo>
                        <a:pt x="192" y="1"/>
                        <a:pt x="23" y="111"/>
                        <a:pt x="0" y="332"/>
                      </a:cubicBezTo>
                      <a:lnTo>
                        <a:pt x="0" y="2217"/>
                      </a:lnTo>
                      <a:cubicBezTo>
                        <a:pt x="23" y="2426"/>
                        <a:pt x="192" y="2531"/>
                        <a:pt x="361" y="2531"/>
                      </a:cubicBezTo>
                      <a:cubicBezTo>
                        <a:pt x="529" y="2531"/>
                        <a:pt x="698" y="2426"/>
                        <a:pt x="721" y="2217"/>
                      </a:cubicBezTo>
                      <a:lnTo>
                        <a:pt x="721" y="332"/>
                      </a:lnTo>
                      <a:cubicBezTo>
                        <a:pt x="698" y="111"/>
                        <a:pt x="529"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00762" y="3078700"/>
                  <a:ext cx="20075" cy="95850"/>
                </a:xfrm>
                <a:custGeom>
                  <a:avLst/>
                  <a:gdLst/>
                  <a:ahLst/>
                  <a:cxnLst/>
                  <a:rect l="l" t="t" r="r" b="b"/>
                  <a:pathLst>
                    <a:path w="803" h="3834" extrusionOk="0">
                      <a:moveTo>
                        <a:pt x="361" y="1"/>
                      </a:moveTo>
                      <a:cubicBezTo>
                        <a:pt x="192" y="1"/>
                        <a:pt x="23" y="105"/>
                        <a:pt x="0" y="315"/>
                      </a:cubicBezTo>
                      <a:cubicBezTo>
                        <a:pt x="0" y="1385"/>
                        <a:pt x="0" y="2432"/>
                        <a:pt x="70" y="3502"/>
                      </a:cubicBezTo>
                      <a:cubicBezTo>
                        <a:pt x="93" y="3723"/>
                        <a:pt x="279" y="3834"/>
                        <a:pt x="457" y="3834"/>
                      </a:cubicBezTo>
                      <a:cubicBezTo>
                        <a:pt x="634" y="3834"/>
                        <a:pt x="803" y="3723"/>
                        <a:pt x="791" y="3502"/>
                      </a:cubicBezTo>
                      <a:cubicBezTo>
                        <a:pt x="721" y="2432"/>
                        <a:pt x="721" y="1385"/>
                        <a:pt x="721" y="315"/>
                      </a:cubicBezTo>
                      <a:cubicBezTo>
                        <a:pt x="698" y="105"/>
                        <a:pt x="529"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00762" y="2991875"/>
                  <a:ext cx="22000" cy="59950"/>
                </a:xfrm>
                <a:custGeom>
                  <a:avLst/>
                  <a:gdLst/>
                  <a:ahLst/>
                  <a:cxnLst/>
                  <a:rect l="l" t="t" r="r" b="b"/>
                  <a:pathLst>
                    <a:path w="880" h="2398" extrusionOk="0">
                      <a:moveTo>
                        <a:pt x="446" y="0"/>
                      </a:moveTo>
                      <a:cubicBezTo>
                        <a:pt x="313" y="0"/>
                        <a:pt x="191" y="77"/>
                        <a:pt x="163" y="252"/>
                      </a:cubicBezTo>
                      <a:cubicBezTo>
                        <a:pt x="70" y="857"/>
                        <a:pt x="23" y="1461"/>
                        <a:pt x="0" y="2066"/>
                      </a:cubicBezTo>
                      <a:cubicBezTo>
                        <a:pt x="23" y="2287"/>
                        <a:pt x="192" y="2398"/>
                        <a:pt x="361" y="2398"/>
                      </a:cubicBezTo>
                      <a:cubicBezTo>
                        <a:pt x="529" y="2398"/>
                        <a:pt x="698" y="2287"/>
                        <a:pt x="721" y="2066"/>
                      </a:cubicBezTo>
                      <a:cubicBezTo>
                        <a:pt x="721" y="1531"/>
                        <a:pt x="768" y="996"/>
                        <a:pt x="838" y="461"/>
                      </a:cubicBezTo>
                      <a:cubicBezTo>
                        <a:pt x="880" y="180"/>
                        <a:pt x="650" y="0"/>
                        <a:pt x="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599037" y="2874575"/>
                  <a:ext cx="18075" cy="72000"/>
                </a:xfrm>
                <a:custGeom>
                  <a:avLst/>
                  <a:gdLst/>
                  <a:ahLst/>
                  <a:cxnLst/>
                  <a:rect l="l" t="t" r="r" b="b"/>
                  <a:pathLst>
                    <a:path w="723" h="2880" extrusionOk="0">
                      <a:moveTo>
                        <a:pt x="362" y="0"/>
                      </a:moveTo>
                      <a:cubicBezTo>
                        <a:pt x="193" y="0"/>
                        <a:pt x="24" y="105"/>
                        <a:pt x="1" y="314"/>
                      </a:cubicBezTo>
                      <a:lnTo>
                        <a:pt x="1" y="2548"/>
                      </a:lnTo>
                      <a:cubicBezTo>
                        <a:pt x="24" y="2769"/>
                        <a:pt x="193" y="2879"/>
                        <a:pt x="362" y="2879"/>
                      </a:cubicBezTo>
                      <a:cubicBezTo>
                        <a:pt x="530" y="2879"/>
                        <a:pt x="699" y="2769"/>
                        <a:pt x="722" y="2548"/>
                      </a:cubicBezTo>
                      <a:lnTo>
                        <a:pt x="722" y="314"/>
                      </a:lnTo>
                      <a:cubicBezTo>
                        <a:pt x="699" y="105"/>
                        <a:pt x="530" y="0"/>
                        <a:pt x="3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97287" y="2739200"/>
                  <a:ext cx="18050" cy="112700"/>
                </a:xfrm>
                <a:custGeom>
                  <a:avLst/>
                  <a:gdLst/>
                  <a:ahLst/>
                  <a:cxnLst/>
                  <a:rect l="l" t="t" r="r" b="b"/>
                  <a:pathLst>
                    <a:path w="722" h="4508" extrusionOk="0">
                      <a:moveTo>
                        <a:pt x="361" y="1"/>
                      </a:moveTo>
                      <a:cubicBezTo>
                        <a:pt x="193" y="1"/>
                        <a:pt x="24" y="111"/>
                        <a:pt x="1" y="332"/>
                      </a:cubicBezTo>
                      <a:lnTo>
                        <a:pt x="1" y="4194"/>
                      </a:lnTo>
                      <a:cubicBezTo>
                        <a:pt x="24" y="4403"/>
                        <a:pt x="193" y="4508"/>
                        <a:pt x="361" y="4508"/>
                      </a:cubicBezTo>
                      <a:cubicBezTo>
                        <a:pt x="530" y="4508"/>
                        <a:pt x="699" y="4403"/>
                        <a:pt x="722" y="4194"/>
                      </a:cubicBezTo>
                      <a:lnTo>
                        <a:pt x="722" y="332"/>
                      </a:lnTo>
                      <a:cubicBezTo>
                        <a:pt x="699" y="111"/>
                        <a:pt x="530"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99587" y="2590900"/>
                  <a:ext cx="21525" cy="113350"/>
                </a:xfrm>
                <a:custGeom>
                  <a:avLst/>
                  <a:gdLst/>
                  <a:ahLst/>
                  <a:cxnLst/>
                  <a:rect l="l" t="t" r="r" b="b"/>
                  <a:pathLst>
                    <a:path w="861" h="4534" extrusionOk="0">
                      <a:moveTo>
                        <a:pt x="453" y="0"/>
                      </a:moveTo>
                      <a:cubicBezTo>
                        <a:pt x="285" y="0"/>
                        <a:pt x="116" y="111"/>
                        <a:pt x="93" y="332"/>
                      </a:cubicBezTo>
                      <a:cubicBezTo>
                        <a:pt x="139" y="1611"/>
                        <a:pt x="116" y="2914"/>
                        <a:pt x="23" y="4194"/>
                      </a:cubicBezTo>
                      <a:cubicBezTo>
                        <a:pt x="0" y="4423"/>
                        <a:pt x="164" y="4534"/>
                        <a:pt x="342" y="4534"/>
                      </a:cubicBezTo>
                      <a:cubicBezTo>
                        <a:pt x="524" y="4534"/>
                        <a:pt x="721" y="4417"/>
                        <a:pt x="744" y="4194"/>
                      </a:cubicBezTo>
                      <a:cubicBezTo>
                        <a:pt x="837" y="2914"/>
                        <a:pt x="860" y="1611"/>
                        <a:pt x="814" y="332"/>
                      </a:cubicBezTo>
                      <a:cubicBezTo>
                        <a:pt x="791" y="111"/>
                        <a:pt x="622" y="0"/>
                        <a:pt x="4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600187" y="2489700"/>
                  <a:ext cx="24100" cy="70450"/>
                </a:xfrm>
                <a:custGeom>
                  <a:avLst/>
                  <a:gdLst/>
                  <a:ahLst/>
                  <a:cxnLst/>
                  <a:rect l="l" t="t" r="r" b="b"/>
                  <a:pathLst>
                    <a:path w="964" h="2818" extrusionOk="0">
                      <a:moveTo>
                        <a:pt x="434" y="0"/>
                      </a:moveTo>
                      <a:cubicBezTo>
                        <a:pt x="256" y="0"/>
                        <a:pt x="70" y="111"/>
                        <a:pt x="47" y="332"/>
                      </a:cubicBezTo>
                      <a:cubicBezTo>
                        <a:pt x="0" y="1076"/>
                        <a:pt x="70" y="1844"/>
                        <a:pt x="233" y="2565"/>
                      </a:cubicBezTo>
                      <a:cubicBezTo>
                        <a:pt x="261" y="2742"/>
                        <a:pt x="389" y="2818"/>
                        <a:pt x="527" y="2818"/>
                      </a:cubicBezTo>
                      <a:cubicBezTo>
                        <a:pt x="734" y="2818"/>
                        <a:pt x="964" y="2645"/>
                        <a:pt x="908" y="2379"/>
                      </a:cubicBezTo>
                      <a:lnTo>
                        <a:pt x="908" y="2379"/>
                      </a:lnTo>
                      <a:lnTo>
                        <a:pt x="884" y="2402"/>
                      </a:lnTo>
                      <a:cubicBezTo>
                        <a:pt x="745" y="1728"/>
                        <a:pt x="698" y="1030"/>
                        <a:pt x="768" y="332"/>
                      </a:cubicBezTo>
                      <a:cubicBezTo>
                        <a:pt x="780" y="111"/>
                        <a:pt x="611" y="0"/>
                        <a:pt x="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76812" y="3160700"/>
                  <a:ext cx="16300" cy="43075"/>
                </a:xfrm>
                <a:custGeom>
                  <a:avLst/>
                  <a:gdLst/>
                  <a:ahLst/>
                  <a:cxnLst/>
                  <a:rect l="l" t="t" r="r" b="b"/>
                  <a:pathLst>
                    <a:path w="652" h="1723" extrusionOk="0">
                      <a:moveTo>
                        <a:pt x="326" y="1"/>
                      </a:moveTo>
                      <a:cubicBezTo>
                        <a:pt x="163" y="1"/>
                        <a:pt x="0" y="106"/>
                        <a:pt x="0" y="315"/>
                      </a:cubicBezTo>
                      <a:lnTo>
                        <a:pt x="0" y="1408"/>
                      </a:lnTo>
                      <a:cubicBezTo>
                        <a:pt x="0" y="1618"/>
                        <a:pt x="163" y="1723"/>
                        <a:pt x="326" y="1723"/>
                      </a:cubicBezTo>
                      <a:cubicBezTo>
                        <a:pt x="489" y="1723"/>
                        <a:pt x="652" y="1618"/>
                        <a:pt x="652" y="1408"/>
                      </a:cubicBezTo>
                      <a:lnTo>
                        <a:pt x="652" y="315"/>
                      </a:lnTo>
                      <a:cubicBezTo>
                        <a:pt x="652" y="106"/>
                        <a:pt x="489"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278562" y="3245050"/>
                  <a:ext cx="16300" cy="82600"/>
                </a:xfrm>
                <a:custGeom>
                  <a:avLst/>
                  <a:gdLst/>
                  <a:ahLst/>
                  <a:cxnLst/>
                  <a:rect l="l" t="t" r="r" b="b"/>
                  <a:pathLst>
                    <a:path w="652" h="3304" extrusionOk="0">
                      <a:moveTo>
                        <a:pt x="326" y="0"/>
                      </a:moveTo>
                      <a:cubicBezTo>
                        <a:pt x="163" y="0"/>
                        <a:pt x="0" y="105"/>
                        <a:pt x="0" y="314"/>
                      </a:cubicBezTo>
                      <a:lnTo>
                        <a:pt x="0" y="2990"/>
                      </a:lnTo>
                      <a:cubicBezTo>
                        <a:pt x="0" y="3199"/>
                        <a:pt x="163" y="3304"/>
                        <a:pt x="326" y="3304"/>
                      </a:cubicBezTo>
                      <a:cubicBezTo>
                        <a:pt x="489" y="3304"/>
                        <a:pt x="652" y="3199"/>
                        <a:pt x="652" y="2990"/>
                      </a:cubicBezTo>
                      <a:lnTo>
                        <a:pt x="652" y="314"/>
                      </a:lnTo>
                      <a:cubicBezTo>
                        <a:pt x="652" y="105"/>
                        <a:pt x="48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276812" y="3374750"/>
                  <a:ext cx="16300" cy="42900"/>
                </a:xfrm>
                <a:custGeom>
                  <a:avLst/>
                  <a:gdLst/>
                  <a:ahLst/>
                  <a:cxnLst/>
                  <a:rect l="l" t="t" r="r" b="b"/>
                  <a:pathLst>
                    <a:path w="652" h="1716" extrusionOk="0">
                      <a:moveTo>
                        <a:pt x="326" y="0"/>
                      </a:moveTo>
                      <a:cubicBezTo>
                        <a:pt x="163" y="0"/>
                        <a:pt x="0" y="105"/>
                        <a:pt x="0" y="314"/>
                      </a:cubicBezTo>
                      <a:lnTo>
                        <a:pt x="0" y="1384"/>
                      </a:lnTo>
                      <a:cubicBezTo>
                        <a:pt x="0" y="1605"/>
                        <a:pt x="163" y="1716"/>
                        <a:pt x="326" y="1716"/>
                      </a:cubicBezTo>
                      <a:cubicBezTo>
                        <a:pt x="489" y="1716"/>
                        <a:pt x="652" y="1605"/>
                        <a:pt x="652" y="1384"/>
                      </a:cubicBezTo>
                      <a:lnTo>
                        <a:pt x="652" y="314"/>
                      </a:lnTo>
                      <a:cubicBezTo>
                        <a:pt x="652" y="105"/>
                        <a:pt x="48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78562" y="3455150"/>
                  <a:ext cx="16300" cy="55700"/>
                </a:xfrm>
                <a:custGeom>
                  <a:avLst/>
                  <a:gdLst/>
                  <a:ahLst/>
                  <a:cxnLst/>
                  <a:rect l="l" t="t" r="r" b="b"/>
                  <a:pathLst>
                    <a:path w="652" h="2228" extrusionOk="0">
                      <a:moveTo>
                        <a:pt x="326" y="0"/>
                      </a:moveTo>
                      <a:cubicBezTo>
                        <a:pt x="163" y="0"/>
                        <a:pt x="0" y="111"/>
                        <a:pt x="0" y="332"/>
                      </a:cubicBezTo>
                      <a:lnTo>
                        <a:pt x="0" y="1914"/>
                      </a:lnTo>
                      <a:cubicBezTo>
                        <a:pt x="0" y="2123"/>
                        <a:pt x="163" y="2228"/>
                        <a:pt x="326" y="2228"/>
                      </a:cubicBezTo>
                      <a:cubicBezTo>
                        <a:pt x="489" y="2228"/>
                        <a:pt x="652" y="2123"/>
                        <a:pt x="652" y="1914"/>
                      </a:cubicBezTo>
                      <a:lnTo>
                        <a:pt x="652" y="332"/>
                      </a:lnTo>
                      <a:cubicBezTo>
                        <a:pt x="652" y="111"/>
                        <a:pt x="48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280612" y="3536425"/>
                  <a:ext cx="18350" cy="82025"/>
                </a:xfrm>
                <a:custGeom>
                  <a:avLst/>
                  <a:gdLst/>
                  <a:ahLst/>
                  <a:cxnLst/>
                  <a:rect l="l" t="t" r="r" b="b"/>
                  <a:pathLst>
                    <a:path w="734" h="3281" extrusionOk="0">
                      <a:moveTo>
                        <a:pt x="312" y="0"/>
                      </a:moveTo>
                      <a:cubicBezTo>
                        <a:pt x="152" y="0"/>
                        <a:pt x="1" y="105"/>
                        <a:pt x="13" y="314"/>
                      </a:cubicBezTo>
                      <a:cubicBezTo>
                        <a:pt x="82" y="1175"/>
                        <a:pt x="82" y="2083"/>
                        <a:pt x="82" y="2967"/>
                      </a:cubicBezTo>
                      <a:cubicBezTo>
                        <a:pt x="82" y="3176"/>
                        <a:pt x="245" y="3281"/>
                        <a:pt x="408" y="3281"/>
                      </a:cubicBezTo>
                      <a:cubicBezTo>
                        <a:pt x="571" y="3281"/>
                        <a:pt x="734" y="3176"/>
                        <a:pt x="734" y="2967"/>
                      </a:cubicBezTo>
                      <a:cubicBezTo>
                        <a:pt x="734" y="2083"/>
                        <a:pt x="734" y="1199"/>
                        <a:pt x="664" y="314"/>
                      </a:cubicBezTo>
                      <a:cubicBezTo>
                        <a:pt x="641" y="105"/>
                        <a:pt x="472" y="0"/>
                        <a:pt x="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83112" y="3638775"/>
                  <a:ext cx="20275" cy="52200"/>
                </a:xfrm>
                <a:custGeom>
                  <a:avLst/>
                  <a:gdLst/>
                  <a:ahLst/>
                  <a:cxnLst/>
                  <a:rect l="l" t="t" r="r" b="b"/>
                  <a:pathLst>
                    <a:path w="811" h="2088" extrusionOk="0">
                      <a:moveTo>
                        <a:pt x="496" y="1"/>
                      </a:moveTo>
                      <a:cubicBezTo>
                        <a:pt x="339" y="1"/>
                        <a:pt x="182" y="106"/>
                        <a:pt x="182" y="315"/>
                      </a:cubicBezTo>
                      <a:cubicBezTo>
                        <a:pt x="182" y="780"/>
                        <a:pt x="136" y="1222"/>
                        <a:pt x="43" y="1687"/>
                      </a:cubicBezTo>
                      <a:cubicBezTo>
                        <a:pt x="1" y="1926"/>
                        <a:pt x="212" y="2088"/>
                        <a:pt x="402" y="2088"/>
                      </a:cubicBezTo>
                      <a:cubicBezTo>
                        <a:pt x="527" y="2088"/>
                        <a:pt x="643" y="2017"/>
                        <a:pt x="671" y="1850"/>
                      </a:cubicBezTo>
                      <a:cubicBezTo>
                        <a:pt x="764" y="1339"/>
                        <a:pt x="810" y="827"/>
                        <a:pt x="810" y="315"/>
                      </a:cubicBezTo>
                      <a:cubicBezTo>
                        <a:pt x="810" y="106"/>
                        <a:pt x="653"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280312" y="2392125"/>
                  <a:ext cx="15725" cy="57600"/>
                </a:xfrm>
                <a:custGeom>
                  <a:avLst/>
                  <a:gdLst/>
                  <a:ahLst/>
                  <a:cxnLst/>
                  <a:rect l="l" t="t" r="r" b="b"/>
                  <a:pathLst>
                    <a:path w="629" h="2304" extrusionOk="0">
                      <a:moveTo>
                        <a:pt x="323" y="1"/>
                      </a:moveTo>
                      <a:cubicBezTo>
                        <a:pt x="175" y="1"/>
                        <a:pt x="24" y="94"/>
                        <a:pt x="1" y="280"/>
                      </a:cubicBezTo>
                      <a:lnTo>
                        <a:pt x="1" y="2025"/>
                      </a:lnTo>
                      <a:cubicBezTo>
                        <a:pt x="24" y="2211"/>
                        <a:pt x="175" y="2304"/>
                        <a:pt x="323" y="2304"/>
                      </a:cubicBezTo>
                      <a:cubicBezTo>
                        <a:pt x="472" y="2304"/>
                        <a:pt x="617" y="2211"/>
                        <a:pt x="629" y="2025"/>
                      </a:cubicBezTo>
                      <a:lnTo>
                        <a:pt x="629" y="280"/>
                      </a:lnTo>
                      <a:cubicBezTo>
                        <a:pt x="617" y="94"/>
                        <a:pt x="472" y="1"/>
                        <a:pt x="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282062" y="2466000"/>
                  <a:ext cx="15725" cy="89575"/>
                </a:xfrm>
                <a:custGeom>
                  <a:avLst/>
                  <a:gdLst/>
                  <a:ahLst/>
                  <a:cxnLst/>
                  <a:rect l="l" t="t" r="r" b="b"/>
                  <a:pathLst>
                    <a:path w="629" h="3583" extrusionOk="0">
                      <a:moveTo>
                        <a:pt x="315" y="0"/>
                      </a:moveTo>
                      <a:cubicBezTo>
                        <a:pt x="169" y="0"/>
                        <a:pt x="24" y="93"/>
                        <a:pt x="1" y="279"/>
                      </a:cubicBezTo>
                      <a:lnTo>
                        <a:pt x="1" y="3304"/>
                      </a:lnTo>
                      <a:cubicBezTo>
                        <a:pt x="24" y="3490"/>
                        <a:pt x="169" y="3583"/>
                        <a:pt x="315" y="3583"/>
                      </a:cubicBezTo>
                      <a:cubicBezTo>
                        <a:pt x="460" y="3583"/>
                        <a:pt x="606" y="3490"/>
                        <a:pt x="629" y="3304"/>
                      </a:cubicBezTo>
                      <a:lnTo>
                        <a:pt x="629" y="279"/>
                      </a:lnTo>
                      <a:cubicBezTo>
                        <a:pt x="606" y="93"/>
                        <a:pt x="460" y="0"/>
                        <a:pt x="3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283212" y="2581300"/>
                  <a:ext cx="19200" cy="90450"/>
                </a:xfrm>
                <a:custGeom>
                  <a:avLst/>
                  <a:gdLst/>
                  <a:ahLst/>
                  <a:cxnLst/>
                  <a:rect l="l" t="t" r="r" b="b"/>
                  <a:pathLst>
                    <a:path w="768" h="3618" extrusionOk="0">
                      <a:moveTo>
                        <a:pt x="466" y="0"/>
                      </a:moveTo>
                      <a:cubicBezTo>
                        <a:pt x="308" y="0"/>
                        <a:pt x="140" y="99"/>
                        <a:pt x="117" y="297"/>
                      </a:cubicBezTo>
                      <a:cubicBezTo>
                        <a:pt x="24" y="1321"/>
                        <a:pt x="0" y="2321"/>
                        <a:pt x="47" y="3321"/>
                      </a:cubicBezTo>
                      <a:cubicBezTo>
                        <a:pt x="70" y="3519"/>
                        <a:pt x="221" y="3618"/>
                        <a:pt x="370" y="3618"/>
                      </a:cubicBezTo>
                      <a:cubicBezTo>
                        <a:pt x="518" y="3618"/>
                        <a:pt x="663" y="3519"/>
                        <a:pt x="675" y="3321"/>
                      </a:cubicBezTo>
                      <a:cubicBezTo>
                        <a:pt x="628" y="2321"/>
                        <a:pt x="652" y="1321"/>
                        <a:pt x="745" y="297"/>
                      </a:cubicBezTo>
                      <a:cubicBezTo>
                        <a:pt x="768" y="99"/>
                        <a:pt x="623"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284287" y="2694400"/>
                  <a:ext cx="21450" cy="56450"/>
                </a:xfrm>
                <a:custGeom>
                  <a:avLst/>
                  <a:gdLst/>
                  <a:ahLst/>
                  <a:cxnLst/>
                  <a:rect l="l" t="t" r="r" b="b"/>
                  <a:pathLst>
                    <a:path w="858" h="2258" extrusionOk="0">
                      <a:moveTo>
                        <a:pt x="368" y="0"/>
                      </a:moveTo>
                      <a:cubicBezTo>
                        <a:pt x="186" y="0"/>
                        <a:pt x="0" y="150"/>
                        <a:pt x="43" y="379"/>
                      </a:cubicBezTo>
                      <a:cubicBezTo>
                        <a:pt x="183" y="891"/>
                        <a:pt x="229" y="1426"/>
                        <a:pt x="160" y="1961"/>
                      </a:cubicBezTo>
                      <a:cubicBezTo>
                        <a:pt x="136" y="2159"/>
                        <a:pt x="282" y="2258"/>
                        <a:pt x="439" y="2258"/>
                      </a:cubicBezTo>
                      <a:cubicBezTo>
                        <a:pt x="596" y="2258"/>
                        <a:pt x="764" y="2159"/>
                        <a:pt x="788" y="1961"/>
                      </a:cubicBezTo>
                      <a:cubicBezTo>
                        <a:pt x="857" y="1380"/>
                        <a:pt x="788" y="775"/>
                        <a:pt x="648" y="193"/>
                      </a:cubicBezTo>
                      <a:cubicBezTo>
                        <a:pt x="594" y="59"/>
                        <a:pt x="482" y="0"/>
                        <a:pt x="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81462" y="2774250"/>
                  <a:ext cx="18625" cy="15725"/>
                </a:xfrm>
                <a:custGeom>
                  <a:avLst/>
                  <a:gdLst/>
                  <a:ahLst/>
                  <a:cxnLst/>
                  <a:rect l="l" t="t" r="r" b="b"/>
                  <a:pathLst>
                    <a:path w="745" h="629" extrusionOk="0">
                      <a:moveTo>
                        <a:pt x="372" y="0"/>
                      </a:moveTo>
                      <a:cubicBezTo>
                        <a:pt x="0" y="47"/>
                        <a:pt x="0" y="582"/>
                        <a:pt x="372" y="628"/>
                      </a:cubicBezTo>
                      <a:cubicBezTo>
                        <a:pt x="744" y="582"/>
                        <a:pt x="744" y="47"/>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82537" y="2814700"/>
                  <a:ext cx="19125" cy="77050"/>
                </a:xfrm>
                <a:custGeom>
                  <a:avLst/>
                  <a:gdLst/>
                  <a:ahLst/>
                  <a:cxnLst/>
                  <a:rect l="l" t="t" r="r" b="b"/>
                  <a:pathLst>
                    <a:path w="765" h="3082" extrusionOk="0">
                      <a:moveTo>
                        <a:pt x="395" y="1"/>
                      </a:moveTo>
                      <a:cubicBezTo>
                        <a:pt x="210" y="1"/>
                        <a:pt x="0" y="164"/>
                        <a:pt x="43" y="406"/>
                      </a:cubicBezTo>
                      <a:cubicBezTo>
                        <a:pt x="113" y="1197"/>
                        <a:pt x="136" y="1988"/>
                        <a:pt x="90" y="2802"/>
                      </a:cubicBezTo>
                      <a:cubicBezTo>
                        <a:pt x="113" y="2988"/>
                        <a:pt x="264" y="3081"/>
                        <a:pt x="412" y="3081"/>
                      </a:cubicBezTo>
                      <a:cubicBezTo>
                        <a:pt x="561" y="3081"/>
                        <a:pt x="706" y="2988"/>
                        <a:pt x="718" y="2802"/>
                      </a:cubicBezTo>
                      <a:cubicBezTo>
                        <a:pt x="764" y="1942"/>
                        <a:pt x="741" y="1081"/>
                        <a:pt x="648" y="220"/>
                      </a:cubicBezTo>
                      <a:cubicBezTo>
                        <a:pt x="621" y="66"/>
                        <a:pt x="513" y="1"/>
                        <a:pt x="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83812" y="2913825"/>
                  <a:ext cx="19225" cy="15725"/>
                </a:xfrm>
                <a:custGeom>
                  <a:avLst/>
                  <a:gdLst/>
                  <a:ahLst/>
                  <a:cxnLst/>
                  <a:rect l="l" t="t" r="r" b="b"/>
                  <a:pathLst>
                    <a:path w="769" h="629" extrusionOk="0">
                      <a:moveTo>
                        <a:pt x="396" y="0"/>
                      </a:moveTo>
                      <a:cubicBezTo>
                        <a:pt x="1" y="47"/>
                        <a:pt x="1" y="582"/>
                        <a:pt x="396" y="629"/>
                      </a:cubicBezTo>
                      <a:cubicBezTo>
                        <a:pt x="769" y="582"/>
                        <a:pt x="769" y="47"/>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81462" y="3119125"/>
                  <a:ext cx="21525" cy="16300"/>
                </a:xfrm>
                <a:custGeom>
                  <a:avLst/>
                  <a:gdLst/>
                  <a:ahLst/>
                  <a:cxnLst/>
                  <a:rect l="l" t="t" r="r" b="b"/>
                  <a:pathLst>
                    <a:path w="861" h="652" extrusionOk="0">
                      <a:moveTo>
                        <a:pt x="442" y="1"/>
                      </a:moveTo>
                      <a:cubicBezTo>
                        <a:pt x="0" y="1"/>
                        <a:pt x="0" y="652"/>
                        <a:pt x="442" y="652"/>
                      </a:cubicBezTo>
                      <a:cubicBezTo>
                        <a:pt x="861" y="652"/>
                        <a:pt x="861" y="1"/>
                        <a:pt x="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282762" y="3018800"/>
                  <a:ext cx="21100" cy="82450"/>
                </a:xfrm>
                <a:custGeom>
                  <a:avLst/>
                  <a:gdLst/>
                  <a:ahLst/>
                  <a:cxnLst/>
                  <a:rect l="l" t="t" r="r" b="b"/>
                  <a:pathLst>
                    <a:path w="844" h="3298" extrusionOk="0">
                      <a:moveTo>
                        <a:pt x="494" y="1"/>
                      </a:moveTo>
                      <a:cubicBezTo>
                        <a:pt x="331" y="1"/>
                        <a:pt x="168" y="105"/>
                        <a:pt x="168" y="315"/>
                      </a:cubicBezTo>
                      <a:cubicBezTo>
                        <a:pt x="192" y="1175"/>
                        <a:pt x="145" y="2036"/>
                        <a:pt x="29" y="2897"/>
                      </a:cubicBezTo>
                      <a:cubicBezTo>
                        <a:pt x="1" y="3135"/>
                        <a:pt x="209" y="3297"/>
                        <a:pt x="394" y="3297"/>
                      </a:cubicBezTo>
                      <a:cubicBezTo>
                        <a:pt x="517" y="3297"/>
                        <a:pt x="629" y="3226"/>
                        <a:pt x="657" y="3060"/>
                      </a:cubicBezTo>
                      <a:cubicBezTo>
                        <a:pt x="773" y="2153"/>
                        <a:pt x="843" y="1222"/>
                        <a:pt x="820" y="315"/>
                      </a:cubicBezTo>
                      <a:cubicBezTo>
                        <a:pt x="820" y="105"/>
                        <a:pt x="657" y="1"/>
                        <a:pt x="4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81462" y="2986525"/>
                  <a:ext cx="21525" cy="15725"/>
                </a:xfrm>
                <a:custGeom>
                  <a:avLst/>
                  <a:gdLst/>
                  <a:ahLst/>
                  <a:cxnLst/>
                  <a:rect l="l" t="t" r="r" b="b"/>
                  <a:pathLst>
                    <a:path w="861" h="629" extrusionOk="0">
                      <a:moveTo>
                        <a:pt x="442" y="0"/>
                      </a:moveTo>
                      <a:cubicBezTo>
                        <a:pt x="0" y="0"/>
                        <a:pt x="0" y="629"/>
                        <a:pt x="442" y="629"/>
                      </a:cubicBezTo>
                      <a:cubicBezTo>
                        <a:pt x="861" y="629"/>
                        <a:pt x="861" y="0"/>
                        <a:pt x="4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81462" y="2946975"/>
                  <a:ext cx="21525" cy="15725"/>
                </a:xfrm>
                <a:custGeom>
                  <a:avLst/>
                  <a:gdLst/>
                  <a:ahLst/>
                  <a:cxnLst/>
                  <a:rect l="l" t="t" r="r" b="b"/>
                  <a:pathLst>
                    <a:path w="861" h="629" extrusionOk="0">
                      <a:moveTo>
                        <a:pt x="442" y="1"/>
                      </a:moveTo>
                      <a:cubicBezTo>
                        <a:pt x="0" y="1"/>
                        <a:pt x="0" y="629"/>
                        <a:pt x="442" y="629"/>
                      </a:cubicBezTo>
                      <a:cubicBezTo>
                        <a:pt x="861" y="629"/>
                        <a:pt x="861" y="1"/>
                        <a:pt x="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657187" y="3305525"/>
                  <a:ext cx="16300" cy="43075"/>
                </a:xfrm>
                <a:custGeom>
                  <a:avLst/>
                  <a:gdLst/>
                  <a:ahLst/>
                  <a:cxnLst/>
                  <a:rect l="l" t="t" r="r" b="b"/>
                  <a:pathLst>
                    <a:path w="652" h="1723" extrusionOk="0">
                      <a:moveTo>
                        <a:pt x="326" y="1"/>
                      </a:moveTo>
                      <a:cubicBezTo>
                        <a:pt x="163" y="1"/>
                        <a:pt x="1" y="105"/>
                        <a:pt x="1" y="315"/>
                      </a:cubicBezTo>
                      <a:lnTo>
                        <a:pt x="1" y="1408"/>
                      </a:lnTo>
                      <a:cubicBezTo>
                        <a:pt x="1" y="1618"/>
                        <a:pt x="163" y="1722"/>
                        <a:pt x="326" y="1722"/>
                      </a:cubicBezTo>
                      <a:cubicBezTo>
                        <a:pt x="489" y="1722"/>
                        <a:pt x="652" y="1618"/>
                        <a:pt x="652" y="1408"/>
                      </a:cubicBezTo>
                      <a:lnTo>
                        <a:pt x="652" y="315"/>
                      </a:lnTo>
                      <a:cubicBezTo>
                        <a:pt x="652" y="105"/>
                        <a:pt x="489"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658937" y="3389850"/>
                  <a:ext cx="16325" cy="82625"/>
                </a:xfrm>
                <a:custGeom>
                  <a:avLst/>
                  <a:gdLst/>
                  <a:ahLst/>
                  <a:cxnLst/>
                  <a:rect l="l" t="t" r="r" b="b"/>
                  <a:pathLst>
                    <a:path w="653" h="3305" extrusionOk="0">
                      <a:moveTo>
                        <a:pt x="326" y="1"/>
                      </a:moveTo>
                      <a:cubicBezTo>
                        <a:pt x="164" y="1"/>
                        <a:pt x="1" y="106"/>
                        <a:pt x="1" y="315"/>
                      </a:cubicBezTo>
                      <a:lnTo>
                        <a:pt x="1" y="2990"/>
                      </a:lnTo>
                      <a:cubicBezTo>
                        <a:pt x="1" y="3200"/>
                        <a:pt x="164" y="3304"/>
                        <a:pt x="326" y="3304"/>
                      </a:cubicBezTo>
                      <a:cubicBezTo>
                        <a:pt x="489" y="3304"/>
                        <a:pt x="652" y="3200"/>
                        <a:pt x="652" y="2990"/>
                      </a:cubicBezTo>
                      <a:lnTo>
                        <a:pt x="652" y="315"/>
                      </a:lnTo>
                      <a:cubicBezTo>
                        <a:pt x="652" y="106"/>
                        <a:pt x="489"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657187" y="3519125"/>
                  <a:ext cx="16300" cy="43350"/>
                </a:xfrm>
                <a:custGeom>
                  <a:avLst/>
                  <a:gdLst/>
                  <a:ahLst/>
                  <a:cxnLst/>
                  <a:rect l="l" t="t" r="r" b="b"/>
                  <a:pathLst>
                    <a:path w="652" h="1734" extrusionOk="0">
                      <a:moveTo>
                        <a:pt x="326" y="0"/>
                      </a:moveTo>
                      <a:cubicBezTo>
                        <a:pt x="163" y="0"/>
                        <a:pt x="1" y="111"/>
                        <a:pt x="1" y="332"/>
                      </a:cubicBezTo>
                      <a:lnTo>
                        <a:pt x="1" y="1402"/>
                      </a:lnTo>
                      <a:cubicBezTo>
                        <a:pt x="1" y="1623"/>
                        <a:pt x="163" y="1733"/>
                        <a:pt x="326" y="1733"/>
                      </a:cubicBezTo>
                      <a:cubicBezTo>
                        <a:pt x="489" y="1733"/>
                        <a:pt x="652" y="1623"/>
                        <a:pt x="652" y="1402"/>
                      </a:cubicBezTo>
                      <a:lnTo>
                        <a:pt x="652" y="332"/>
                      </a:lnTo>
                      <a:cubicBezTo>
                        <a:pt x="652" y="111"/>
                        <a:pt x="48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660087" y="2536950"/>
                  <a:ext cx="15725" cy="57600"/>
                </a:xfrm>
                <a:custGeom>
                  <a:avLst/>
                  <a:gdLst/>
                  <a:ahLst/>
                  <a:cxnLst/>
                  <a:rect l="l" t="t" r="r" b="b"/>
                  <a:pathLst>
                    <a:path w="629" h="2304" extrusionOk="0">
                      <a:moveTo>
                        <a:pt x="314" y="1"/>
                      </a:moveTo>
                      <a:cubicBezTo>
                        <a:pt x="169" y="1"/>
                        <a:pt x="24" y="94"/>
                        <a:pt x="0" y="280"/>
                      </a:cubicBezTo>
                      <a:lnTo>
                        <a:pt x="0" y="2024"/>
                      </a:lnTo>
                      <a:cubicBezTo>
                        <a:pt x="24" y="2211"/>
                        <a:pt x="169" y="2304"/>
                        <a:pt x="314" y="2304"/>
                      </a:cubicBezTo>
                      <a:cubicBezTo>
                        <a:pt x="460" y="2304"/>
                        <a:pt x="605" y="2211"/>
                        <a:pt x="628" y="2024"/>
                      </a:cubicBezTo>
                      <a:lnTo>
                        <a:pt x="628" y="280"/>
                      </a:lnTo>
                      <a:cubicBezTo>
                        <a:pt x="605" y="94"/>
                        <a:pt x="460" y="1"/>
                        <a:pt x="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662412" y="2610825"/>
                  <a:ext cx="15725" cy="89575"/>
                </a:xfrm>
                <a:custGeom>
                  <a:avLst/>
                  <a:gdLst/>
                  <a:ahLst/>
                  <a:cxnLst/>
                  <a:rect l="l" t="t" r="r" b="b"/>
                  <a:pathLst>
                    <a:path w="629" h="3583" extrusionOk="0">
                      <a:moveTo>
                        <a:pt x="323" y="0"/>
                      </a:moveTo>
                      <a:cubicBezTo>
                        <a:pt x="175" y="0"/>
                        <a:pt x="23" y="93"/>
                        <a:pt x="0" y="279"/>
                      </a:cubicBezTo>
                      <a:lnTo>
                        <a:pt x="0" y="3303"/>
                      </a:lnTo>
                      <a:cubicBezTo>
                        <a:pt x="23" y="3490"/>
                        <a:pt x="175" y="3583"/>
                        <a:pt x="323" y="3583"/>
                      </a:cubicBezTo>
                      <a:cubicBezTo>
                        <a:pt x="471" y="3583"/>
                        <a:pt x="617" y="3490"/>
                        <a:pt x="628" y="3303"/>
                      </a:cubicBezTo>
                      <a:lnTo>
                        <a:pt x="628" y="279"/>
                      </a:lnTo>
                      <a:cubicBezTo>
                        <a:pt x="617" y="93"/>
                        <a:pt x="471" y="0"/>
                        <a:pt x="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663012" y="2726475"/>
                  <a:ext cx="19225" cy="90250"/>
                </a:xfrm>
                <a:custGeom>
                  <a:avLst/>
                  <a:gdLst/>
                  <a:ahLst/>
                  <a:cxnLst/>
                  <a:rect l="l" t="t" r="r" b="b"/>
                  <a:pathLst>
                    <a:path w="769" h="3610" extrusionOk="0">
                      <a:moveTo>
                        <a:pt x="473" y="1"/>
                      </a:moveTo>
                      <a:cubicBezTo>
                        <a:pt x="314" y="1"/>
                        <a:pt x="141" y="105"/>
                        <a:pt x="117" y="306"/>
                      </a:cubicBezTo>
                      <a:cubicBezTo>
                        <a:pt x="24" y="1306"/>
                        <a:pt x="1" y="2307"/>
                        <a:pt x="47" y="3330"/>
                      </a:cubicBezTo>
                      <a:cubicBezTo>
                        <a:pt x="59" y="3516"/>
                        <a:pt x="205" y="3609"/>
                        <a:pt x="353" y="3609"/>
                      </a:cubicBezTo>
                      <a:cubicBezTo>
                        <a:pt x="501" y="3609"/>
                        <a:pt x="652" y="3516"/>
                        <a:pt x="676" y="3330"/>
                      </a:cubicBezTo>
                      <a:cubicBezTo>
                        <a:pt x="629" y="2307"/>
                        <a:pt x="652" y="1306"/>
                        <a:pt x="745" y="306"/>
                      </a:cubicBezTo>
                      <a:cubicBezTo>
                        <a:pt x="768" y="100"/>
                        <a:pt x="627" y="1"/>
                        <a:pt x="4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664287" y="2839025"/>
                  <a:ext cx="21075" cy="56650"/>
                </a:xfrm>
                <a:custGeom>
                  <a:avLst/>
                  <a:gdLst/>
                  <a:ahLst/>
                  <a:cxnLst/>
                  <a:rect l="l" t="t" r="r" b="b"/>
                  <a:pathLst>
                    <a:path w="843" h="2266" extrusionOk="0">
                      <a:moveTo>
                        <a:pt x="348" y="0"/>
                      </a:moveTo>
                      <a:cubicBezTo>
                        <a:pt x="175" y="0"/>
                        <a:pt x="1" y="140"/>
                        <a:pt x="29" y="364"/>
                      </a:cubicBezTo>
                      <a:lnTo>
                        <a:pt x="29" y="387"/>
                      </a:lnTo>
                      <a:cubicBezTo>
                        <a:pt x="168" y="899"/>
                        <a:pt x="215" y="1434"/>
                        <a:pt x="168" y="1969"/>
                      </a:cubicBezTo>
                      <a:cubicBezTo>
                        <a:pt x="145" y="2167"/>
                        <a:pt x="290" y="2265"/>
                        <a:pt x="447" y="2265"/>
                      </a:cubicBezTo>
                      <a:cubicBezTo>
                        <a:pt x="604" y="2265"/>
                        <a:pt x="773" y="2167"/>
                        <a:pt x="796" y="1969"/>
                      </a:cubicBezTo>
                      <a:cubicBezTo>
                        <a:pt x="843" y="1387"/>
                        <a:pt x="796" y="782"/>
                        <a:pt x="634" y="201"/>
                      </a:cubicBezTo>
                      <a:cubicBezTo>
                        <a:pt x="578" y="62"/>
                        <a:pt x="463"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662412" y="2919050"/>
                  <a:ext cx="19200" cy="15725"/>
                </a:xfrm>
                <a:custGeom>
                  <a:avLst/>
                  <a:gdLst/>
                  <a:ahLst/>
                  <a:cxnLst/>
                  <a:rect l="l" t="t" r="r" b="b"/>
                  <a:pathLst>
                    <a:path w="768" h="629" extrusionOk="0">
                      <a:moveTo>
                        <a:pt x="396" y="1"/>
                      </a:moveTo>
                      <a:cubicBezTo>
                        <a:pt x="0" y="47"/>
                        <a:pt x="0" y="606"/>
                        <a:pt x="396" y="629"/>
                      </a:cubicBezTo>
                      <a:cubicBezTo>
                        <a:pt x="768" y="606"/>
                        <a:pt x="768" y="47"/>
                        <a:pt x="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662887" y="2959900"/>
                  <a:ext cx="19100" cy="76675"/>
                </a:xfrm>
                <a:custGeom>
                  <a:avLst/>
                  <a:gdLst/>
                  <a:ahLst/>
                  <a:cxnLst/>
                  <a:rect l="l" t="t" r="r" b="b"/>
                  <a:pathLst>
                    <a:path w="764" h="3067" extrusionOk="0">
                      <a:moveTo>
                        <a:pt x="383" y="1"/>
                      </a:moveTo>
                      <a:cubicBezTo>
                        <a:pt x="201" y="1"/>
                        <a:pt x="1" y="154"/>
                        <a:pt x="42" y="391"/>
                      </a:cubicBezTo>
                      <a:cubicBezTo>
                        <a:pt x="136" y="1182"/>
                        <a:pt x="136" y="1996"/>
                        <a:pt x="89" y="2787"/>
                      </a:cubicBezTo>
                      <a:cubicBezTo>
                        <a:pt x="112" y="2973"/>
                        <a:pt x="263" y="3066"/>
                        <a:pt x="412" y="3066"/>
                      </a:cubicBezTo>
                      <a:cubicBezTo>
                        <a:pt x="560" y="3066"/>
                        <a:pt x="705" y="2973"/>
                        <a:pt x="717" y="2787"/>
                      </a:cubicBezTo>
                      <a:cubicBezTo>
                        <a:pt x="764" y="1926"/>
                        <a:pt x="740" y="1065"/>
                        <a:pt x="647" y="228"/>
                      </a:cubicBezTo>
                      <a:cubicBezTo>
                        <a:pt x="619" y="69"/>
                        <a:pt x="505" y="1"/>
                        <a:pt x="3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663587" y="3058650"/>
                  <a:ext cx="18650" cy="15725"/>
                </a:xfrm>
                <a:custGeom>
                  <a:avLst/>
                  <a:gdLst/>
                  <a:ahLst/>
                  <a:cxnLst/>
                  <a:rect l="l" t="t" r="r" b="b"/>
                  <a:pathLst>
                    <a:path w="746" h="629" extrusionOk="0">
                      <a:moveTo>
                        <a:pt x="373" y="0"/>
                      </a:moveTo>
                      <a:cubicBezTo>
                        <a:pt x="1" y="47"/>
                        <a:pt x="1" y="582"/>
                        <a:pt x="373" y="628"/>
                      </a:cubicBezTo>
                      <a:cubicBezTo>
                        <a:pt x="745" y="582"/>
                        <a:pt x="745" y="47"/>
                        <a:pt x="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661262" y="3263950"/>
                  <a:ext cx="20975" cy="16300"/>
                </a:xfrm>
                <a:custGeom>
                  <a:avLst/>
                  <a:gdLst/>
                  <a:ahLst/>
                  <a:cxnLst/>
                  <a:rect l="l" t="t" r="r" b="b"/>
                  <a:pathLst>
                    <a:path w="839" h="652" extrusionOk="0">
                      <a:moveTo>
                        <a:pt x="419" y="0"/>
                      </a:moveTo>
                      <a:cubicBezTo>
                        <a:pt x="1" y="0"/>
                        <a:pt x="1" y="652"/>
                        <a:pt x="419" y="652"/>
                      </a:cubicBezTo>
                      <a:cubicBezTo>
                        <a:pt x="838" y="652"/>
                        <a:pt x="838"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663112" y="3163625"/>
                  <a:ext cx="21075" cy="82425"/>
                </a:xfrm>
                <a:custGeom>
                  <a:avLst/>
                  <a:gdLst/>
                  <a:ahLst/>
                  <a:cxnLst/>
                  <a:rect l="l" t="t" r="r" b="b"/>
                  <a:pathLst>
                    <a:path w="843" h="3297" extrusionOk="0">
                      <a:moveTo>
                        <a:pt x="493" y="0"/>
                      </a:moveTo>
                      <a:cubicBezTo>
                        <a:pt x="331" y="0"/>
                        <a:pt x="168" y="105"/>
                        <a:pt x="168" y="314"/>
                      </a:cubicBezTo>
                      <a:cubicBezTo>
                        <a:pt x="191" y="1175"/>
                        <a:pt x="145" y="2036"/>
                        <a:pt x="28" y="2897"/>
                      </a:cubicBezTo>
                      <a:cubicBezTo>
                        <a:pt x="0" y="3135"/>
                        <a:pt x="217" y="3297"/>
                        <a:pt x="404" y="3297"/>
                      </a:cubicBezTo>
                      <a:cubicBezTo>
                        <a:pt x="527" y="3297"/>
                        <a:pt x="638" y="3226"/>
                        <a:pt x="656" y="3060"/>
                      </a:cubicBezTo>
                      <a:cubicBezTo>
                        <a:pt x="773" y="2152"/>
                        <a:pt x="842" y="1245"/>
                        <a:pt x="819" y="314"/>
                      </a:cubicBezTo>
                      <a:cubicBezTo>
                        <a:pt x="819" y="105"/>
                        <a:pt x="656" y="0"/>
                        <a:pt x="4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661262" y="3131350"/>
                  <a:ext cx="20975" cy="16300"/>
                </a:xfrm>
                <a:custGeom>
                  <a:avLst/>
                  <a:gdLst/>
                  <a:ahLst/>
                  <a:cxnLst/>
                  <a:rect l="l" t="t" r="r" b="b"/>
                  <a:pathLst>
                    <a:path w="839" h="652" extrusionOk="0">
                      <a:moveTo>
                        <a:pt x="419" y="0"/>
                      </a:moveTo>
                      <a:cubicBezTo>
                        <a:pt x="1" y="0"/>
                        <a:pt x="1" y="652"/>
                        <a:pt x="419" y="652"/>
                      </a:cubicBezTo>
                      <a:cubicBezTo>
                        <a:pt x="838" y="652"/>
                        <a:pt x="838"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661262" y="3091800"/>
                  <a:ext cx="20975" cy="16300"/>
                </a:xfrm>
                <a:custGeom>
                  <a:avLst/>
                  <a:gdLst/>
                  <a:ahLst/>
                  <a:cxnLst/>
                  <a:rect l="l" t="t" r="r" b="b"/>
                  <a:pathLst>
                    <a:path w="839" h="652" extrusionOk="0">
                      <a:moveTo>
                        <a:pt x="419" y="0"/>
                      </a:moveTo>
                      <a:cubicBezTo>
                        <a:pt x="1" y="0"/>
                        <a:pt x="1" y="652"/>
                        <a:pt x="419" y="652"/>
                      </a:cubicBezTo>
                      <a:cubicBezTo>
                        <a:pt x="838" y="652"/>
                        <a:pt x="838"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720587" y="2829775"/>
                  <a:ext cx="16325" cy="43075"/>
                </a:xfrm>
                <a:custGeom>
                  <a:avLst/>
                  <a:gdLst/>
                  <a:ahLst/>
                  <a:cxnLst/>
                  <a:rect l="l" t="t" r="r" b="b"/>
                  <a:pathLst>
                    <a:path w="653" h="1723" extrusionOk="0">
                      <a:moveTo>
                        <a:pt x="327" y="1"/>
                      </a:moveTo>
                      <a:cubicBezTo>
                        <a:pt x="164" y="1"/>
                        <a:pt x="1" y="106"/>
                        <a:pt x="1" y="315"/>
                      </a:cubicBezTo>
                      <a:lnTo>
                        <a:pt x="1" y="1408"/>
                      </a:lnTo>
                      <a:cubicBezTo>
                        <a:pt x="1" y="1618"/>
                        <a:pt x="164" y="1722"/>
                        <a:pt x="327" y="1722"/>
                      </a:cubicBezTo>
                      <a:cubicBezTo>
                        <a:pt x="489" y="1722"/>
                        <a:pt x="652" y="1618"/>
                        <a:pt x="652" y="1408"/>
                      </a:cubicBezTo>
                      <a:lnTo>
                        <a:pt x="652" y="315"/>
                      </a:lnTo>
                      <a:cubicBezTo>
                        <a:pt x="652" y="106"/>
                        <a:pt x="489" y="1"/>
                        <a:pt x="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718837" y="2705900"/>
                  <a:ext cx="16325" cy="82475"/>
                </a:xfrm>
                <a:custGeom>
                  <a:avLst/>
                  <a:gdLst/>
                  <a:ahLst/>
                  <a:cxnLst/>
                  <a:rect l="l" t="t" r="r" b="b"/>
                  <a:pathLst>
                    <a:path w="653" h="3299" extrusionOk="0">
                      <a:moveTo>
                        <a:pt x="326" y="1"/>
                      </a:moveTo>
                      <a:cubicBezTo>
                        <a:pt x="163" y="1"/>
                        <a:pt x="1" y="105"/>
                        <a:pt x="1" y="315"/>
                      </a:cubicBezTo>
                      <a:lnTo>
                        <a:pt x="1" y="2967"/>
                      </a:lnTo>
                      <a:cubicBezTo>
                        <a:pt x="1" y="3188"/>
                        <a:pt x="163" y="3298"/>
                        <a:pt x="326" y="3298"/>
                      </a:cubicBezTo>
                      <a:cubicBezTo>
                        <a:pt x="489" y="3298"/>
                        <a:pt x="652" y="3188"/>
                        <a:pt x="652" y="2967"/>
                      </a:cubicBezTo>
                      <a:lnTo>
                        <a:pt x="652" y="315"/>
                      </a:lnTo>
                      <a:cubicBezTo>
                        <a:pt x="652" y="105"/>
                        <a:pt x="489"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720587" y="2615900"/>
                  <a:ext cx="16325" cy="42925"/>
                </a:xfrm>
                <a:custGeom>
                  <a:avLst/>
                  <a:gdLst/>
                  <a:ahLst/>
                  <a:cxnLst/>
                  <a:rect l="l" t="t" r="r" b="b"/>
                  <a:pathLst>
                    <a:path w="653" h="1717" extrusionOk="0">
                      <a:moveTo>
                        <a:pt x="327" y="1"/>
                      </a:moveTo>
                      <a:cubicBezTo>
                        <a:pt x="164" y="1"/>
                        <a:pt x="1" y="111"/>
                        <a:pt x="1" y="332"/>
                      </a:cubicBezTo>
                      <a:lnTo>
                        <a:pt x="1" y="1402"/>
                      </a:lnTo>
                      <a:cubicBezTo>
                        <a:pt x="1" y="1612"/>
                        <a:pt x="164" y="1716"/>
                        <a:pt x="327" y="1716"/>
                      </a:cubicBezTo>
                      <a:cubicBezTo>
                        <a:pt x="489" y="1716"/>
                        <a:pt x="652" y="1612"/>
                        <a:pt x="652" y="1402"/>
                      </a:cubicBezTo>
                      <a:lnTo>
                        <a:pt x="652" y="332"/>
                      </a:lnTo>
                      <a:cubicBezTo>
                        <a:pt x="652" y="111"/>
                        <a:pt x="489" y="1"/>
                        <a:pt x="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711862" y="3480600"/>
                  <a:ext cx="9925" cy="39575"/>
                </a:xfrm>
                <a:custGeom>
                  <a:avLst/>
                  <a:gdLst/>
                  <a:ahLst/>
                  <a:cxnLst/>
                  <a:rect l="l" t="t" r="r" b="b"/>
                  <a:pathLst>
                    <a:path w="397" h="1583" extrusionOk="0">
                      <a:moveTo>
                        <a:pt x="199" y="0"/>
                      </a:moveTo>
                      <a:cubicBezTo>
                        <a:pt x="105" y="0"/>
                        <a:pt x="12" y="58"/>
                        <a:pt x="1" y="175"/>
                      </a:cubicBezTo>
                      <a:lnTo>
                        <a:pt x="1" y="1408"/>
                      </a:lnTo>
                      <a:cubicBezTo>
                        <a:pt x="12" y="1524"/>
                        <a:pt x="105" y="1582"/>
                        <a:pt x="199" y="1582"/>
                      </a:cubicBezTo>
                      <a:cubicBezTo>
                        <a:pt x="292" y="1582"/>
                        <a:pt x="385" y="1524"/>
                        <a:pt x="396" y="1408"/>
                      </a:cubicBezTo>
                      <a:lnTo>
                        <a:pt x="396" y="175"/>
                      </a:lnTo>
                      <a:cubicBezTo>
                        <a:pt x="385" y="58"/>
                        <a:pt x="292"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717087" y="3361650"/>
                  <a:ext cx="19225" cy="90250"/>
                </a:xfrm>
                <a:custGeom>
                  <a:avLst/>
                  <a:gdLst/>
                  <a:ahLst/>
                  <a:cxnLst/>
                  <a:rect l="l" t="t" r="r" b="b"/>
                  <a:pathLst>
                    <a:path w="769" h="3610" extrusionOk="0">
                      <a:moveTo>
                        <a:pt x="408" y="1"/>
                      </a:moveTo>
                      <a:cubicBezTo>
                        <a:pt x="262" y="1"/>
                        <a:pt x="117" y="94"/>
                        <a:pt x="93" y="280"/>
                      </a:cubicBezTo>
                      <a:cubicBezTo>
                        <a:pt x="140" y="1303"/>
                        <a:pt x="117" y="2304"/>
                        <a:pt x="24" y="3304"/>
                      </a:cubicBezTo>
                      <a:cubicBezTo>
                        <a:pt x="1" y="3510"/>
                        <a:pt x="142" y="3610"/>
                        <a:pt x="296" y="3610"/>
                      </a:cubicBezTo>
                      <a:cubicBezTo>
                        <a:pt x="455" y="3610"/>
                        <a:pt x="628" y="3505"/>
                        <a:pt x="652" y="3304"/>
                      </a:cubicBezTo>
                      <a:cubicBezTo>
                        <a:pt x="745" y="2304"/>
                        <a:pt x="768" y="1303"/>
                        <a:pt x="722" y="280"/>
                      </a:cubicBezTo>
                      <a:cubicBezTo>
                        <a:pt x="698" y="94"/>
                        <a:pt x="553" y="1"/>
                        <a:pt x="4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717662" y="3282475"/>
                  <a:ext cx="21075" cy="56300"/>
                </a:xfrm>
                <a:custGeom>
                  <a:avLst/>
                  <a:gdLst/>
                  <a:ahLst/>
                  <a:cxnLst/>
                  <a:rect l="l" t="t" r="r" b="b"/>
                  <a:pathLst>
                    <a:path w="843" h="2252" extrusionOk="0">
                      <a:moveTo>
                        <a:pt x="402" y="1"/>
                      </a:moveTo>
                      <a:cubicBezTo>
                        <a:pt x="243" y="1"/>
                        <a:pt x="70" y="106"/>
                        <a:pt x="47" y="306"/>
                      </a:cubicBezTo>
                      <a:cubicBezTo>
                        <a:pt x="0" y="888"/>
                        <a:pt x="47" y="1493"/>
                        <a:pt x="210" y="2051"/>
                      </a:cubicBezTo>
                      <a:cubicBezTo>
                        <a:pt x="265" y="2190"/>
                        <a:pt x="380" y="2252"/>
                        <a:pt x="495" y="2252"/>
                      </a:cubicBezTo>
                      <a:cubicBezTo>
                        <a:pt x="669" y="2252"/>
                        <a:pt x="842" y="2112"/>
                        <a:pt x="814" y="1888"/>
                      </a:cubicBezTo>
                      <a:cubicBezTo>
                        <a:pt x="675" y="1376"/>
                        <a:pt x="628" y="841"/>
                        <a:pt x="675" y="306"/>
                      </a:cubicBezTo>
                      <a:cubicBezTo>
                        <a:pt x="698" y="100"/>
                        <a:pt x="557" y="1"/>
                        <a:pt x="4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718262" y="3243600"/>
                  <a:ext cx="19225" cy="15725"/>
                </a:xfrm>
                <a:custGeom>
                  <a:avLst/>
                  <a:gdLst/>
                  <a:ahLst/>
                  <a:cxnLst/>
                  <a:rect l="l" t="t" r="r" b="b"/>
                  <a:pathLst>
                    <a:path w="769" h="629" extrusionOk="0">
                      <a:moveTo>
                        <a:pt x="396" y="0"/>
                      </a:moveTo>
                      <a:cubicBezTo>
                        <a:pt x="1" y="23"/>
                        <a:pt x="1" y="582"/>
                        <a:pt x="396" y="628"/>
                      </a:cubicBezTo>
                      <a:cubicBezTo>
                        <a:pt x="769" y="582"/>
                        <a:pt x="769" y="23"/>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717662" y="3141375"/>
                  <a:ext cx="19325" cy="77100"/>
                </a:xfrm>
                <a:custGeom>
                  <a:avLst/>
                  <a:gdLst/>
                  <a:ahLst/>
                  <a:cxnLst/>
                  <a:rect l="l" t="t" r="r" b="b"/>
                  <a:pathLst>
                    <a:path w="773" h="3084" extrusionOk="0">
                      <a:moveTo>
                        <a:pt x="361" y="0"/>
                      </a:moveTo>
                      <a:cubicBezTo>
                        <a:pt x="215" y="0"/>
                        <a:pt x="70" y="99"/>
                        <a:pt x="47" y="297"/>
                      </a:cubicBezTo>
                      <a:cubicBezTo>
                        <a:pt x="0" y="1158"/>
                        <a:pt x="23" y="2019"/>
                        <a:pt x="140" y="2856"/>
                      </a:cubicBezTo>
                      <a:cubicBezTo>
                        <a:pt x="158" y="3015"/>
                        <a:pt x="267" y="3084"/>
                        <a:pt x="387" y="3084"/>
                      </a:cubicBezTo>
                      <a:cubicBezTo>
                        <a:pt x="567" y="3084"/>
                        <a:pt x="772" y="2930"/>
                        <a:pt x="745" y="2693"/>
                      </a:cubicBezTo>
                      <a:cubicBezTo>
                        <a:pt x="652" y="1902"/>
                        <a:pt x="628" y="1088"/>
                        <a:pt x="675" y="297"/>
                      </a:cubicBezTo>
                      <a:cubicBezTo>
                        <a:pt x="652" y="99"/>
                        <a:pt x="506" y="0"/>
                        <a:pt x="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716512" y="3104000"/>
                  <a:ext cx="19225" cy="15725"/>
                </a:xfrm>
                <a:custGeom>
                  <a:avLst/>
                  <a:gdLst/>
                  <a:ahLst/>
                  <a:cxnLst/>
                  <a:rect l="l" t="t" r="r" b="b"/>
                  <a:pathLst>
                    <a:path w="769" h="629" extrusionOk="0">
                      <a:moveTo>
                        <a:pt x="396" y="1"/>
                      </a:moveTo>
                      <a:cubicBezTo>
                        <a:pt x="1" y="24"/>
                        <a:pt x="1" y="582"/>
                        <a:pt x="396" y="629"/>
                      </a:cubicBezTo>
                      <a:cubicBezTo>
                        <a:pt x="768" y="582"/>
                        <a:pt x="768" y="24"/>
                        <a:pt x="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721162" y="2898125"/>
                  <a:ext cx="21550" cy="16300"/>
                </a:xfrm>
                <a:custGeom>
                  <a:avLst/>
                  <a:gdLst/>
                  <a:ahLst/>
                  <a:cxnLst/>
                  <a:rect l="l" t="t" r="r" b="b"/>
                  <a:pathLst>
                    <a:path w="862" h="652" extrusionOk="0">
                      <a:moveTo>
                        <a:pt x="419" y="0"/>
                      </a:moveTo>
                      <a:cubicBezTo>
                        <a:pt x="1" y="0"/>
                        <a:pt x="1" y="652"/>
                        <a:pt x="419" y="652"/>
                      </a:cubicBezTo>
                      <a:cubicBezTo>
                        <a:pt x="861" y="652"/>
                        <a:pt x="861"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718837" y="2932325"/>
                  <a:ext cx="20850" cy="82425"/>
                </a:xfrm>
                <a:custGeom>
                  <a:avLst/>
                  <a:gdLst/>
                  <a:ahLst/>
                  <a:cxnLst/>
                  <a:rect l="l" t="t" r="r" b="b"/>
                  <a:pathLst>
                    <a:path w="834" h="3297" extrusionOk="0">
                      <a:moveTo>
                        <a:pt x="433" y="0"/>
                      </a:moveTo>
                      <a:cubicBezTo>
                        <a:pt x="307" y="0"/>
                        <a:pt x="191" y="71"/>
                        <a:pt x="163" y="238"/>
                      </a:cubicBezTo>
                      <a:cubicBezTo>
                        <a:pt x="47" y="1145"/>
                        <a:pt x="1" y="2052"/>
                        <a:pt x="24" y="2983"/>
                      </a:cubicBezTo>
                      <a:cubicBezTo>
                        <a:pt x="24" y="3192"/>
                        <a:pt x="181" y="3297"/>
                        <a:pt x="338" y="3297"/>
                      </a:cubicBezTo>
                      <a:cubicBezTo>
                        <a:pt x="495" y="3297"/>
                        <a:pt x="652" y="3192"/>
                        <a:pt x="652" y="2983"/>
                      </a:cubicBezTo>
                      <a:cubicBezTo>
                        <a:pt x="629" y="2122"/>
                        <a:pt x="675" y="1261"/>
                        <a:pt x="792" y="400"/>
                      </a:cubicBezTo>
                      <a:cubicBezTo>
                        <a:pt x="834" y="162"/>
                        <a:pt x="623" y="0"/>
                        <a:pt x="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721162" y="3030725"/>
                  <a:ext cx="21550" cy="16300"/>
                </a:xfrm>
                <a:custGeom>
                  <a:avLst/>
                  <a:gdLst/>
                  <a:ahLst/>
                  <a:cxnLst/>
                  <a:rect l="l" t="t" r="r" b="b"/>
                  <a:pathLst>
                    <a:path w="862" h="652" extrusionOk="0">
                      <a:moveTo>
                        <a:pt x="419" y="1"/>
                      </a:moveTo>
                      <a:cubicBezTo>
                        <a:pt x="1" y="1"/>
                        <a:pt x="1" y="652"/>
                        <a:pt x="419" y="652"/>
                      </a:cubicBezTo>
                      <a:cubicBezTo>
                        <a:pt x="861" y="652"/>
                        <a:pt x="861" y="1"/>
                        <a:pt x="4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721162" y="3070275"/>
                  <a:ext cx="21550" cy="16300"/>
                </a:xfrm>
                <a:custGeom>
                  <a:avLst/>
                  <a:gdLst/>
                  <a:ahLst/>
                  <a:cxnLst/>
                  <a:rect l="l" t="t" r="r" b="b"/>
                  <a:pathLst>
                    <a:path w="862" h="652" extrusionOk="0">
                      <a:moveTo>
                        <a:pt x="419" y="0"/>
                      </a:moveTo>
                      <a:cubicBezTo>
                        <a:pt x="1" y="0"/>
                        <a:pt x="1" y="652"/>
                        <a:pt x="419" y="652"/>
                      </a:cubicBezTo>
                      <a:cubicBezTo>
                        <a:pt x="861" y="652"/>
                        <a:pt x="861"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812462" y="3205500"/>
                  <a:ext cx="15725" cy="42900"/>
                </a:xfrm>
                <a:custGeom>
                  <a:avLst/>
                  <a:gdLst/>
                  <a:ahLst/>
                  <a:cxnLst/>
                  <a:rect l="l" t="t" r="r" b="b"/>
                  <a:pathLst>
                    <a:path w="629" h="1716" extrusionOk="0">
                      <a:moveTo>
                        <a:pt x="314" y="0"/>
                      </a:moveTo>
                      <a:cubicBezTo>
                        <a:pt x="157" y="0"/>
                        <a:pt x="0" y="105"/>
                        <a:pt x="0" y="314"/>
                      </a:cubicBezTo>
                      <a:lnTo>
                        <a:pt x="0" y="1385"/>
                      </a:lnTo>
                      <a:cubicBezTo>
                        <a:pt x="0" y="1606"/>
                        <a:pt x="157" y="1716"/>
                        <a:pt x="314" y="1716"/>
                      </a:cubicBezTo>
                      <a:cubicBezTo>
                        <a:pt x="471" y="1716"/>
                        <a:pt x="628" y="1606"/>
                        <a:pt x="628" y="1385"/>
                      </a:cubicBezTo>
                      <a:lnTo>
                        <a:pt x="628" y="314"/>
                      </a:lnTo>
                      <a:cubicBezTo>
                        <a:pt x="628" y="105"/>
                        <a:pt x="471"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814787" y="3289825"/>
                  <a:ext cx="16300" cy="82475"/>
                </a:xfrm>
                <a:custGeom>
                  <a:avLst/>
                  <a:gdLst/>
                  <a:ahLst/>
                  <a:cxnLst/>
                  <a:rect l="l" t="t" r="r" b="b"/>
                  <a:pathLst>
                    <a:path w="652" h="3299" extrusionOk="0">
                      <a:moveTo>
                        <a:pt x="326" y="1"/>
                      </a:moveTo>
                      <a:cubicBezTo>
                        <a:pt x="163" y="1"/>
                        <a:pt x="0" y="105"/>
                        <a:pt x="0" y="315"/>
                      </a:cubicBezTo>
                      <a:lnTo>
                        <a:pt x="0" y="2967"/>
                      </a:lnTo>
                      <a:cubicBezTo>
                        <a:pt x="0" y="3188"/>
                        <a:pt x="163" y="3298"/>
                        <a:pt x="326" y="3298"/>
                      </a:cubicBezTo>
                      <a:cubicBezTo>
                        <a:pt x="489" y="3298"/>
                        <a:pt x="651" y="3188"/>
                        <a:pt x="651" y="2967"/>
                      </a:cubicBezTo>
                      <a:lnTo>
                        <a:pt x="651" y="315"/>
                      </a:lnTo>
                      <a:cubicBezTo>
                        <a:pt x="651" y="105"/>
                        <a:pt x="489"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12462" y="3419075"/>
                  <a:ext cx="15725" cy="42925"/>
                </a:xfrm>
                <a:custGeom>
                  <a:avLst/>
                  <a:gdLst/>
                  <a:ahLst/>
                  <a:cxnLst/>
                  <a:rect l="l" t="t" r="r" b="b"/>
                  <a:pathLst>
                    <a:path w="629" h="1717" extrusionOk="0">
                      <a:moveTo>
                        <a:pt x="314" y="1"/>
                      </a:moveTo>
                      <a:cubicBezTo>
                        <a:pt x="157" y="1"/>
                        <a:pt x="0" y="111"/>
                        <a:pt x="0" y="332"/>
                      </a:cubicBezTo>
                      <a:lnTo>
                        <a:pt x="0" y="1403"/>
                      </a:lnTo>
                      <a:cubicBezTo>
                        <a:pt x="0" y="1612"/>
                        <a:pt x="157" y="1717"/>
                        <a:pt x="314" y="1717"/>
                      </a:cubicBezTo>
                      <a:cubicBezTo>
                        <a:pt x="471" y="1717"/>
                        <a:pt x="628" y="1612"/>
                        <a:pt x="628" y="1403"/>
                      </a:cubicBezTo>
                      <a:lnTo>
                        <a:pt x="628" y="332"/>
                      </a:lnTo>
                      <a:cubicBezTo>
                        <a:pt x="628" y="111"/>
                        <a:pt x="471" y="1"/>
                        <a:pt x="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820137" y="2738975"/>
                  <a:ext cx="21075" cy="56675"/>
                </a:xfrm>
                <a:custGeom>
                  <a:avLst/>
                  <a:gdLst/>
                  <a:ahLst/>
                  <a:cxnLst/>
                  <a:rect l="l" t="t" r="r" b="b"/>
                  <a:pathLst>
                    <a:path w="843" h="2267" extrusionOk="0">
                      <a:moveTo>
                        <a:pt x="347" y="1"/>
                      </a:moveTo>
                      <a:cubicBezTo>
                        <a:pt x="174" y="1"/>
                        <a:pt x="0" y="141"/>
                        <a:pt x="28" y="364"/>
                      </a:cubicBezTo>
                      <a:cubicBezTo>
                        <a:pt x="168" y="899"/>
                        <a:pt x="214" y="1434"/>
                        <a:pt x="168" y="1969"/>
                      </a:cubicBezTo>
                      <a:cubicBezTo>
                        <a:pt x="144" y="2167"/>
                        <a:pt x="290" y="2266"/>
                        <a:pt x="447" y="2266"/>
                      </a:cubicBezTo>
                      <a:cubicBezTo>
                        <a:pt x="604" y="2266"/>
                        <a:pt x="772" y="2167"/>
                        <a:pt x="796" y="1969"/>
                      </a:cubicBezTo>
                      <a:cubicBezTo>
                        <a:pt x="842" y="1388"/>
                        <a:pt x="796" y="783"/>
                        <a:pt x="633" y="201"/>
                      </a:cubicBezTo>
                      <a:cubicBezTo>
                        <a:pt x="577" y="62"/>
                        <a:pt x="46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817712" y="2819025"/>
                  <a:ext cx="19225" cy="15725"/>
                </a:xfrm>
                <a:custGeom>
                  <a:avLst/>
                  <a:gdLst/>
                  <a:ahLst/>
                  <a:cxnLst/>
                  <a:rect l="l" t="t" r="r" b="b"/>
                  <a:pathLst>
                    <a:path w="769" h="629" extrusionOk="0">
                      <a:moveTo>
                        <a:pt x="373" y="0"/>
                      </a:moveTo>
                      <a:cubicBezTo>
                        <a:pt x="1" y="47"/>
                        <a:pt x="1" y="582"/>
                        <a:pt x="373" y="629"/>
                      </a:cubicBezTo>
                      <a:cubicBezTo>
                        <a:pt x="768" y="582"/>
                        <a:pt x="768" y="47"/>
                        <a:pt x="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818762" y="2859450"/>
                  <a:ext cx="19100" cy="77075"/>
                </a:xfrm>
                <a:custGeom>
                  <a:avLst/>
                  <a:gdLst/>
                  <a:ahLst/>
                  <a:cxnLst/>
                  <a:rect l="l" t="t" r="r" b="b"/>
                  <a:pathLst>
                    <a:path w="764" h="3083" extrusionOk="0">
                      <a:moveTo>
                        <a:pt x="391" y="1"/>
                      </a:moveTo>
                      <a:cubicBezTo>
                        <a:pt x="207" y="1"/>
                        <a:pt x="0" y="158"/>
                        <a:pt x="43" y="384"/>
                      </a:cubicBezTo>
                      <a:cubicBezTo>
                        <a:pt x="136" y="1198"/>
                        <a:pt x="159" y="1989"/>
                        <a:pt x="113" y="2804"/>
                      </a:cubicBezTo>
                      <a:cubicBezTo>
                        <a:pt x="124" y="2990"/>
                        <a:pt x="270" y="3083"/>
                        <a:pt x="418" y="3083"/>
                      </a:cubicBezTo>
                      <a:cubicBezTo>
                        <a:pt x="566" y="3083"/>
                        <a:pt x="717" y="2990"/>
                        <a:pt x="741" y="2804"/>
                      </a:cubicBezTo>
                      <a:cubicBezTo>
                        <a:pt x="764" y="1943"/>
                        <a:pt x="741" y="1082"/>
                        <a:pt x="648" y="221"/>
                      </a:cubicBezTo>
                      <a:cubicBezTo>
                        <a:pt x="620" y="66"/>
                        <a:pt x="511" y="1"/>
                        <a:pt x="3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819462" y="2958600"/>
                  <a:ext cx="18650" cy="15725"/>
                </a:xfrm>
                <a:custGeom>
                  <a:avLst/>
                  <a:gdLst/>
                  <a:ahLst/>
                  <a:cxnLst/>
                  <a:rect l="l" t="t" r="r" b="b"/>
                  <a:pathLst>
                    <a:path w="746" h="629" extrusionOk="0">
                      <a:moveTo>
                        <a:pt x="373" y="1"/>
                      </a:moveTo>
                      <a:cubicBezTo>
                        <a:pt x="1" y="24"/>
                        <a:pt x="1" y="582"/>
                        <a:pt x="373" y="629"/>
                      </a:cubicBezTo>
                      <a:cubicBezTo>
                        <a:pt x="745" y="582"/>
                        <a:pt x="745" y="24"/>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817112" y="3163900"/>
                  <a:ext cx="21525" cy="16325"/>
                </a:xfrm>
                <a:custGeom>
                  <a:avLst/>
                  <a:gdLst/>
                  <a:ahLst/>
                  <a:cxnLst/>
                  <a:rect l="l" t="t" r="r" b="b"/>
                  <a:pathLst>
                    <a:path w="861" h="653" extrusionOk="0">
                      <a:moveTo>
                        <a:pt x="419" y="1"/>
                      </a:moveTo>
                      <a:cubicBezTo>
                        <a:pt x="0" y="1"/>
                        <a:pt x="0" y="652"/>
                        <a:pt x="419" y="652"/>
                      </a:cubicBezTo>
                      <a:cubicBezTo>
                        <a:pt x="861" y="652"/>
                        <a:pt x="861" y="1"/>
                        <a:pt x="4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818762" y="3063150"/>
                  <a:ext cx="20850" cy="82875"/>
                </a:xfrm>
                <a:custGeom>
                  <a:avLst/>
                  <a:gdLst/>
                  <a:ahLst/>
                  <a:cxnLst/>
                  <a:rect l="l" t="t" r="r" b="b"/>
                  <a:pathLst>
                    <a:path w="834" h="3315" extrusionOk="0">
                      <a:moveTo>
                        <a:pt x="485" y="0"/>
                      </a:moveTo>
                      <a:cubicBezTo>
                        <a:pt x="322" y="0"/>
                        <a:pt x="159" y="111"/>
                        <a:pt x="159" y="332"/>
                      </a:cubicBezTo>
                      <a:cubicBezTo>
                        <a:pt x="182" y="1193"/>
                        <a:pt x="136" y="2054"/>
                        <a:pt x="43" y="2914"/>
                      </a:cubicBezTo>
                      <a:cubicBezTo>
                        <a:pt x="1" y="3152"/>
                        <a:pt x="212" y="3315"/>
                        <a:pt x="402" y="3315"/>
                      </a:cubicBezTo>
                      <a:cubicBezTo>
                        <a:pt x="527" y="3315"/>
                        <a:pt x="643" y="3244"/>
                        <a:pt x="671" y="3077"/>
                      </a:cubicBezTo>
                      <a:cubicBezTo>
                        <a:pt x="787" y="2170"/>
                        <a:pt x="834" y="1239"/>
                        <a:pt x="810" y="332"/>
                      </a:cubicBezTo>
                      <a:cubicBezTo>
                        <a:pt x="810" y="111"/>
                        <a:pt x="648" y="0"/>
                        <a:pt x="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817112" y="3030725"/>
                  <a:ext cx="21525" cy="16300"/>
                </a:xfrm>
                <a:custGeom>
                  <a:avLst/>
                  <a:gdLst/>
                  <a:ahLst/>
                  <a:cxnLst/>
                  <a:rect l="l" t="t" r="r" b="b"/>
                  <a:pathLst>
                    <a:path w="861" h="652" extrusionOk="0">
                      <a:moveTo>
                        <a:pt x="419" y="1"/>
                      </a:moveTo>
                      <a:cubicBezTo>
                        <a:pt x="0" y="1"/>
                        <a:pt x="0" y="652"/>
                        <a:pt x="419" y="652"/>
                      </a:cubicBezTo>
                      <a:cubicBezTo>
                        <a:pt x="861" y="652"/>
                        <a:pt x="861" y="1"/>
                        <a:pt x="4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817112" y="2991750"/>
                  <a:ext cx="21525" cy="15725"/>
                </a:xfrm>
                <a:custGeom>
                  <a:avLst/>
                  <a:gdLst/>
                  <a:ahLst/>
                  <a:cxnLst/>
                  <a:rect l="l" t="t" r="r" b="b"/>
                  <a:pathLst>
                    <a:path w="861" h="629" extrusionOk="0">
                      <a:moveTo>
                        <a:pt x="419" y="1"/>
                      </a:moveTo>
                      <a:cubicBezTo>
                        <a:pt x="0" y="1"/>
                        <a:pt x="0" y="629"/>
                        <a:pt x="419" y="629"/>
                      </a:cubicBezTo>
                      <a:cubicBezTo>
                        <a:pt x="861" y="629"/>
                        <a:pt x="861" y="1"/>
                        <a:pt x="4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858987" y="3325300"/>
                  <a:ext cx="16300" cy="43075"/>
                </a:xfrm>
                <a:custGeom>
                  <a:avLst/>
                  <a:gdLst/>
                  <a:ahLst/>
                  <a:cxnLst/>
                  <a:rect l="l" t="t" r="r" b="b"/>
                  <a:pathLst>
                    <a:path w="652" h="1723" extrusionOk="0">
                      <a:moveTo>
                        <a:pt x="326" y="1"/>
                      </a:moveTo>
                      <a:cubicBezTo>
                        <a:pt x="163" y="1"/>
                        <a:pt x="0" y="105"/>
                        <a:pt x="0" y="315"/>
                      </a:cubicBezTo>
                      <a:lnTo>
                        <a:pt x="0" y="1408"/>
                      </a:lnTo>
                      <a:cubicBezTo>
                        <a:pt x="0" y="1617"/>
                        <a:pt x="163" y="1722"/>
                        <a:pt x="326" y="1722"/>
                      </a:cubicBezTo>
                      <a:cubicBezTo>
                        <a:pt x="489" y="1722"/>
                        <a:pt x="651" y="1617"/>
                        <a:pt x="651" y="1408"/>
                      </a:cubicBezTo>
                      <a:lnTo>
                        <a:pt x="651" y="315"/>
                      </a:lnTo>
                      <a:cubicBezTo>
                        <a:pt x="651" y="105"/>
                        <a:pt x="489"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866462" y="2859000"/>
                  <a:ext cx="21450" cy="56450"/>
                </a:xfrm>
                <a:custGeom>
                  <a:avLst/>
                  <a:gdLst/>
                  <a:ahLst/>
                  <a:cxnLst/>
                  <a:rect l="l" t="t" r="r" b="b"/>
                  <a:pathLst>
                    <a:path w="858" h="2258" extrusionOk="0">
                      <a:moveTo>
                        <a:pt x="368" y="0"/>
                      </a:moveTo>
                      <a:cubicBezTo>
                        <a:pt x="186" y="0"/>
                        <a:pt x="0" y="150"/>
                        <a:pt x="43" y="379"/>
                      </a:cubicBezTo>
                      <a:cubicBezTo>
                        <a:pt x="183" y="891"/>
                        <a:pt x="229" y="1426"/>
                        <a:pt x="159" y="1961"/>
                      </a:cubicBezTo>
                      <a:cubicBezTo>
                        <a:pt x="136" y="2159"/>
                        <a:pt x="282" y="2257"/>
                        <a:pt x="439" y="2257"/>
                      </a:cubicBezTo>
                      <a:cubicBezTo>
                        <a:pt x="596" y="2257"/>
                        <a:pt x="764" y="2159"/>
                        <a:pt x="788" y="1961"/>
                      </a:cubicBezTo>
                      <a:cubicBezTo>
                        <a:pt x="857" y="1379"/>
                        <a:pt x="788" y="774"/>
                        <a:pt x="648" y="193"/>
                      </a:cubicBezTo>
                      <a:cubicBezTo>
                        <a:pt x="594" y="59"/>
                        <a:pt x="482" y="0"/>
                        <a:pt x="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864237" y="2938825"/>
                  <a:ext cx="19225" cy="15725"/>
                </a:xfrm>
                <a:custGeom>
                  <a:avLst/>
                  <a:gdLst/>
                  <a:ahLst/>
                  <a:cxnLst/>
                  <a:rect l="l" t="t" r="r" b="b"/>
                  <a:pathLst>
                    <a:path w="769" h="629" extrusionOk="0">
                      <a:moveTo>
                        <a:pt x="396" y="1"/>
                      </a:moveTo>
                      <a:cubicBezTo>
                        <a:pt x="1" y="47"/>
                        <a:pt x="1" y="582"/>
                        <a:pt x="396" y="629"/>
                      </a:cubicBezTo>
                      <a:cubicBezTo>
                        <a:pt x="768" y="582"/>
                        <a:pt x="768" y="47"/>
                        <a:pt x="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864712" y="2979300"/>
                  <a:ext cx="19125" cy="77050"/>
                </a:xfrm>
                <a:custGeom>
                  <a:avLst/>
                  <a:gdLst/>
                  <a:ahLst/>
                  <a:cxnLst/>
                  <a:rect l="l" t="t" r="r" b="b"/>
                  <a:pathLst>
                    <a:path w="765" h="3082" extrusionOk="0">
                      <a:moveTo>
                        <a:pt x="395" y="0"/>
                      </a:moveTo>
                      <a:cubicBezTo>
                        <a:pt x="210" y="0"/>
                        <a:pt x="0" y="164"/>
                        <a:pt x="43" y="406"/>
                      </a:cubicBezTo>
                      <a:cubicBezTo>
                        <a:pt x="136" y="1197"/>
                        <a:pt x="159" y="1988"/>
                        <a:pt x="113" y="2802"/>
                      </a:cubicBezTo>
                      <a:cubicBezTo>
                        <a:pt x="124" y="2988"/>
                        <a:pt x="270" y="3081"/>
                        <a:pt x="415" y="3081"/>
                      </a:cubicBezTo>
                      <a:cubicBezTo>
                        <a:pt x="561" y="3081"/>
                        <a:pt x="706" y="2988"/>
                        <a:pt x="718" y="2802"/>
                      </a:cubicBezTo>
                      <a:cubicBezTo>
                        <a:pt x="764" y="1941"/>
                        <a:pt x="741" y="1080"/>
                        <a:pt x="648" y="220"/>
                      </a:cubicBezTo>
                      <a:cubicBezTo>
                        <a:pt x="621" y="66"/>
                        <a:pt x="513" y="0"/>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865987" y="3078425"/>
                  <a:ext cx="19225" cy="15725"/>
                </a:xfrm>
                <a:custGeom>
                  <a:avLst/>
                  <a:gdLst/>
                  <a:ahLst/>
                  <a:cxnLst/>
                  <a:rect l="l" t="t" r="r" b="b"/>
                  <a:pathLst>
                    <a:path w="769" h="629" extrusionOk="0">
                      <a:moveTo>
                        <a:pt x="396" y="0"/>
                      </a:moveTo>
                      <a:cubicBezTo>
                        <a:pt x="1" y="47"/>
                        <a:pt x="1" y="582"/>
                        <a:pt x="396" y="628"/>
                      </a:cubicBezTo>
                      <a:cubicBezTo>
                        <a:pt x="769" y="582"/>
                        <a:pt x="769" y="47"/>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863662" y="3283725"/>
                  <a:ext cx="21550" cy="16300"/>
                </a:xfrm>
                <a:custGeom>
                  <a:avLst/>
                  <a:gdLst/>
                  <a:ahLst/>
                  <a:cxnLst/>
                  <a:rect l="l" t="t" r="r" b="b"/>
                  <a:pathLst>
                    <a:path w="862" h="652" extrusionOk="0">
                      <a:moveTo>
                        <a:pt x="443" y="0"/>
                      </a:moveTo>
                      <a:cubicBezTo>
                        <a:pt x="1" y="0"/>
                        <a:pt x="1" y="652"/>
                        <a:pt x="443" y="652"/>
                      </a:cubicBezTo>
                      <a:cubicBezTo>
                        <a:pt x="862" y="652"/>
                        <a:pt x="862" y="0"/>
                        <a:pt x="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65287" y="3183400"/>
                  <a:ext cx="20850" cy="82425"/>
                </a:xfrm>
                <a:custGeom>
                  <a:avLst/>
                  <a:gdLst/>
                  <a:ahLst/>
                  <a:cxnLst/>
                  <a:rect l="l" t="t" r="r" b="b"/>
                  <a:pathLst>
                    <a:path w="834" h="3297" extrusionOk="0">
                      <a:moveTo>
                        <a:pt x="508" y="0"/>
                      </a:moveTo>
                      <a:cubicBezTo>
                        <a:pt x="345" y="0"/>
                        <a:pt x="182" y="105"/>
                        <a:pt x="182" y="314"/>
                      </a:cubicBezTo>
                      <a:cubicBezTo>
                        <a:pt x="206" y="1175"/>
                        <a:pt x="159" y="2036"/>
                        <a:pt x="43" y="2897"/>
                      </a:cubicBezTo>
                      <a:cubicBezTo>
                        <a:pt x="1" y="3135"/>
                        <a:pt x="212" y="3297"/>
                        <a:pt x="401" y="3297"/>
                      </a:cubicBezTo>
                      <a:cubicBezTo>
                        <a:pt x="527" y="3297"/>
                        <a:pt x="643" y="3226"/>
                        <a:pt x="671" y="3059"/>
                      </a:cubicBezTo>
                      <a:cubicBezTo>
                        <a:pt x="787" y="2152"/>
                        <a:pt x="834" y="1222"/>
                        <a:pt x="834" y="314"/>
                      </a:cubicBezTo>
                      <a:cubicBezTo>
                        <a:pt x="834" y="105"/>
                        <a:pt x="671" y="0"/>
                        <a:pt x="5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863662" y="3151125"/>
                  <a:ext cx="21550" cy="15725"/>
                </a:xfrm>
                <a:custGeom>
                  <a:avLst/>
                  <a:gdLst/>
                  <a:ahLst/>
                  <a:cxnLst/>
                  <a:rect l="l" t="t" r="r" b="b"/>
                  <a:pathLst>
                    <a:path w="862" h="629" extrusionOk="0">
                      <a:moveTo>
                        <a:pt x="443" y="0"/>
                      </a:moveTo>
                      <a:cubicBezTo>
                        <a:pt x="1" y="0"/>
                        <a:pt x="1" y="628"/>
                        <a:pt x="443" y="628"/>
                      </a:cubicBezTo>
                      <a:cubicBezTo>
                        <a:pt x="862" y="628"/>
                        <a:pt x="862" y="0"/>
                        <a:pt x="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863662" y="3111575"/>
                  <a:ext cx="21550" cy="15725"/>
                </a:xfrm>
                <a:custGeom>
                  <a:avLst/>
                  <a:gdLst/>
                  <a:ahLst/>
                  <a:cxnLst/>
                  <a:rect l="l" t="t" r="r" b="b"/>
                  <a:pathLst>
                    <a:path w="862" h="629" extrusionOk="0">
                      <a:moveTo>
                        <a:pt x="443" y="0"/>
                      </a:moveTo>
                      <a:cubicBezTo>
                        <a:pt x="1" y="0"/>
                        <a:pt x="1" y="628"/>
                        <a:pt x="443" y="628"/>
                      </a:cubicBezTo>
                      <a:cubicBezTo>
                        <a:pt x="862" y="628"/>
                        <a:pt x="862" y="0"/>
                        <a:pt x="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774662" y="2902050"/>
                  <a:ext cx="16300" cy="42925"/>
                </a:xfrm>
                <a:custGeom>
                  <a:avLst/>
                  <a:gdLst/>
                  <a:ahLst/>
                  <a:cxnLst/>
                  <a:rect l="l" t="t" r="r" b="b"/>
                  <a:pathLst>
                    <a:path w="652" h="1717" extrusionOk="0">
                      <a:moveTo>
                        <a:pt x="326" y="0"/>
                      </a:moveTo>
                      <a:cubicBezTo>
                        <a:pt x="163" y="0"/>
                        <a:pt x="0" y="111"/>
                        <a:pt x="0" y="332"/>
                      </a:cubicBezTo>
                      <a:lnTo>
                        <a:pt x="0" y="1402"/>
                      </a:lnTo>
                      <a:cubicBezTo>
                        <a:pt x="0" y="1611"/>
                        <a:pt x="163" y="1716"/>
                        <a:pt x="326" y="1716"/>
                      </a:cubicBezTo>
                      <a:cubicBezTo>
                        <a:pt x="489" y="1716"/>
                        <a:pt x="652" y="1611"/>
                        <a:pt x="652" y="1402"/>
                      </a:cubicBezTo>
                      <a:lnTo>
                        <a:pt x="652" y="332"/>
                      </a:lnTo>
                      <a:cubicBezTo>
                        <a:pt x="652" y="111"/>
                        <a:pt x="48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772912" y="2778600"/>
                  <a:ext cx="16300" cy="82475"/>
                </a:xfrm>
                <a:custGeom>
                  <a:avLst/>
                  <a:gdLst/>
                  <a:ahLst/>
                  <a:cxnLst/>
                  <a:rect l="l" t="t" r="r" b="b"/>
                  <a:pathLst>
                    <a:path w="652" h="3299" extrusionOk="0">
                      <a:moveTo>
                        <a:pt x="326" y="1"/>
                      </a:moveTo>
                      <a:cubicBezTo>
                        <a:pt x="163" y="1"/>
                        <a:pt x="0" y="105"/>
                        <a:pt x="0" y="315"/>
                      </a:cubicBezTo>
                      <a:lnTo>
                        <a:pt x="0" y="2967"/>
                      </a:lnTo>
                      <a:cubicBezTo>
                        <a:pt x="0" y="3188"/>
                        <a:pt x="163" y="3298"/>
                        <a:pt x="326" y="3298"/>
                      </a:cubicBezTo>
                      <a:cubicBezTo>
                        <a:pt x="489" y="3298"/>
                        <a:pt x="651" y="3188"/>
                        <a:pt x="651" y="2967"/>
                      </a:cubicBezTo>
                      <a:lnTo>
                        <a:pt x="651" y="315"/>
                      </a:lnTo>
                      <a:cubicBezTo>
                        <a:pt x="651" y="105"/>
                        <a:pt x="489"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774662" y="2688450"/>
                  <a:ext cx="16300" cy="43075"/>
                </a:xfrm>
                <a:custGeom>
                  <a:avLst/>
                  <a:gdLst/>
                  <a:ahLst/>
                  <a:cxnLst/>
                  <a:rect l="l" t="t" r="r" b="b"/>
                  <a:pathLst>
                    <a:path w="652" h="1723" extrusionOk="0">
                      <a:moveTo>
                        <a:pt x="326" y="1"/>
                      </a:moveTo>
                      <a:cubicBezTo>
                        <a:pt x="163" y="1"/>
                        <a:pt x="0" y="105"/>
                        <a:pt x="0" y="315"/>
                      </a:cubicBezTo>
                      <a:lnTo>
                        <a:pt x="0" y="1408"/>
                      </a:lnTo>
                      <a:cubicBezTo>
                        <a:pt x="0" y="1618"/>
                        <a:pt x="163" y="1722"/>
                        <a:pt x="326" y="1722"/>
                      </a:cubicBezTo>
                      <a:cubicBezTo>
                        <a:pt x="489" y="1722"/>
                        <a:pt x="652" y="1618"/>
                        <a:pt x="652" y="1408"/>
                      </a:cubicBezTo>
                      <a:lnTo>
                        <a:pt x="652" y="315"/>
                      </a:lnTo>
                      <a:cubicBezTo>
                        <a:pt x="652" y="105"/>
                        <a:pt x="489"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765937" y="3461975"/>
                  <a:ext cx="9900" cy="40025"/>
                </a:xfrm>
                <a:custGeom>
                  <a:avLst/>
                  <a:gdLst/>
                  <a:ahLst/>
                  <a:cxnLst/>
                  <a:rect l="l" t="t" r="r" b="b"/>
                  <a:pathLst>
                    <a:path w="396" h="1601" extrusionOk="0">
                      <a:moveTo>
                        <a:pt x="198" y="1"/>
                      </a:moveTo>
                      <a:cubicBezTo>
                        <a:pt x="105" y="1"/>
                        <a:pt x="12" y="59"/>
                        <a:pt x="0" y="175"/>
                      </a:cubicBezTo>
                      <a:lnTo>
                        <a:pt x="0" y="1408"/>
                      </a:lnTo>
                      <a:cubicBezTo>
                        <a:pt x="12" y="1536"/>
                        <a:pt x="105" y="1600"/>
                        <a:pt x="198" y="1600"/>
                      </a:cubicBezTo>
                      <a:cubicBezTo>
                        <a:pt x="291" y="1600"/>
                        <a:pt x="384" y="1536"/>
                        <a:pt x="396" y="1408"/>
                      </a:cubicBezTo>
                      <a:lnTo>
                        <a:pt x="396" y="175"/>
                      </a:lnTo>
                      <a:cubicBezTo>
                        <a:pt x="384" y="59"/>
                        <a:pt x="291" y="1"/>
                        <a:pt x="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771187" y="3343625"/>
                  <a:ext cx="18650" cy="90025"/>
                </a:xfrm>
                <a:custGeom>
                  <a:avLst/>
                  <a:gdLst/>
                  <a:ahLst/>
                  <a:cxnLst/>
                  <a:rect l="l" t="t" r="r" b="b"/>
                  <a:pathLst>
                    <a:path w="746" h="3601" extrusionOk="0">
                      <a:moveTo>
                        <a:pt x="399" y="0"/>
                      </a:moveTo>
                      <a:cubicBezTo>
                        <a:pt x="251" y="0"/>
                        <a:pt x="106" y="94"/>
                        <a:pt x="94" y="280"/>
                      </a:cubicBezTo>
                      <a:cubicBezTo>
                        <a:pt x="140" y="1280"/>
                        <a:pt x="117" y="2304"/>
                        <a:pt x="24" y="3304"/>
                      </a:cubicBezTo>
                      <a:cubicBezTo>
                        <a:pt x="1" y="3502"/>
                        <a:pt x="146" y="3601"/>
                        <a:pt x="303" y="3601"/>
                      </a:cubicBezTo>
                      <a:cubicBezTo>
                        <a:pt x="460" y="3601"/>
                        <a:pt x="629" y="3502"/>
                        <a:pt x="652" y="3304"/>
                      </a:cubicBezTo>
                      <a:cubicBezTo>
                        <a:pt x="722" y="2304"/>
                        <a:pt x="745" y="1280"/>
                        <a:pt x="722" y="280"/>
                      </a:cubicBezTo>
                      <a:cubicBezTo>
                        <a:pt x="699" y="94"/>
                        <a:pt x="548" y="0"/>
                        <a:pt x="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772337" y="3264100"/>
                  <a:ext cx="21425" cy="56650"/>
                </a:xfrm>
                <a:custGeom>
                  <a:avLst/>
                  <a:gdLst/>
                  <a:ahLst/>
                  <a:cxnLst/>
                  <a:rect l="l" t="t" r="r" b="b"/>
                  <a:pathLst>
                    <a:path w="857" h="2266" extrusionOk="0">
                      <a:moveTo>
                        <a:pt x="399" y="0"/>
                      </a:moveTo>
                      <a:cubicBezTo>
                        <a:pt x="245" y="0"/>
                        <a:pt x="82" y="99"/>
                        <a:pt x="70" y="297"/>
                      </a:cubicBezTo>
                      <a:cubicBezTo>
                        <a:pt x="0" y="902"/>
                        <a:pt x="47" y="1483"/>
                        <a:pt x="210" y="2065"/>
                      </a:cubicBezTo>
                      <a:cubicBezTo>
                        <a:pt x="265" y="2204"/>
                        <a:pt x="384" y="2265"/>
                        <a:pt x="502" y="2265"/>
                      </a:cubicBezTo>
                      <a:cubicBezTo>
                        <a:pt x="680" y="2265"/>
                        <a:pt x="857" y="2126"/>
                        <a:pt x="815" y="1902"/>
                      </a:cubicBezTo>
                      <a:cubicBezTo>
                        <a:pt x="675" y="1390"/>
                        <a:pt x="628" y="832"/>
                        <a:pt x="675" y="297"/>
                      </a:cubicBezTo>
                      <a:cubicBezTo>
                        <a:pt x="698" y="99"/>
                        <a:pt x="553" y="0"/>
                        <a:pt x="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772337" y="3225550"/>
                  <a:ext cx="18625" cy="15150"/>
                </a:xfrm>
                <a:custGeom>
                  <a:avLst/>
                  <a:gdLst/>
                  <a:ahLst/>
                  <a:cxnLst/>
                  <a:rect l="l" t="t" r="r" b="b"/>
                  <a:pathLst>
                    <a:path w="745" h="606" extrusionOk="0">
                      <a:moveTo>
                        <a:pt x="373" y="1"/>
                      </a:moveTo>
                      <a:cubicBezTo>
                        <a:pt x="0" y="24"/>
                        <a:pt x="0" y="583"/>
                        <a:pt x="373" y="606"/>
                      </a:cubicBezTo>
                      <a:cubicBezTo>
                        <a:pt x="745" y="583"/>
                        <a:pt x="745" y="24"/>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771762" y="3123350"/>
                  <a:ext cx="19100" cy="77100"/>
                </a:xfrm>
                <a:custGeom>
                  <a:avLst/>
                  <a:gdLst/>
                  <a:ahLst/>
                  <a:cxnLst/>
                  <a:rect l="l" t="t" r="r" b="b"/>
                  <a:pathLst>
                    <a:path w="764" h="3084" extrusionOk="0">
                      <a:moveTo>
                        <a:pt x="352" y="0"/>
                      </a:moveTo>
                      <a:cubicBezTo>
                        <a:pt x="204" y="0"/>
                        <a:pt x="59" y="99"/>
                        <a:pt x="47" y="297"/>
                      </a:cubicBezTo>
                      <a:cubicBezTo>
                        <a:pt x="1" y="1134"/>
                        <a:pt x="24" y="1995"/>
                        <a:pt x="117" y="2856"/>
                      </a:cubicBezTo>
                      <a:cubicBezTo>
                        <a:pt x="145" y="3015"/>
                        <a:pt x="259" y="3083"/>
                        <a:pt x="381" y="3083"/>
                      </a:cubicBezTo>
                      <a:cubicBezTo>
                        <a:pt x="563" y="3083"/>
                        <a:pt x="764" y="2930"/>
                        <a:pt x="722" y="2693"/>
                      </a:cubicBezTo>
                      <a:cubicBezTo>
                        <a:pt x="629" y="1902"/>
                        <a:pt x="629" y="1088"/>
                        <a:pt x="675" y="297"/>
                      </a:cubicBezTo>
                      <a:cubicBezTo>
                        <a:pt x="652" y="99"/>
                        <a:pt x="501" y="0"/>
                        <a:pt x="3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775237" y="2970250"/>
                  <a:ext cx="20950" cy="16300"/>
                </a:xfrm>
                <a:custGeom>
                  <a:avLst/>
                  <a:gdLst/>
                  <a:ahLst/>
                  <a:cxnLst/>
                  <a:rect l="l" t="t" r="r" b="b"/>
                  <a:pathLst>
                    <a:path w="838" h="652" extrusionOk="0">
                      <a:moveTo>
                        <a:pt x="419" y="0"/>
                      </a:moveTo>
                      <a:cubicBezTo>
                        <a:pt x="0" y="0"/>
                        <a:pt x="0" y="651"/>
                        <a:pt x="419" y="651"/>
                      </a:cubicBezTo>
                      <a:cubicBezTo>
                        <a:pt x="838" y="651"/>
                        <a:pt x="838"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773512" y="3004725"/>
                  <a:ext cx="20850" cy="82575"/>
                </a:xfrm>
                <a:custGeom>
                  <a:avLst/>
                  <a:gdLst/>
                  <a:ahLst/>
                  <a:cxnLst/>
                  <a:rect l="l" t="t" r="r" b="b"/>
                  <a:pathLst>
                    <a:path w="834" h="3303" extrusionOk="0">
                      <a:moveTo>
                        <a:pt x="437" y="0"/>
                      </a:moveTo>
                      <a:cubicBezTo>
                        <a:pt x="315" y="0"/>
                        <a:pt x="205" y="69"/>
                        <a:pt x="187" y="226"/>
                      </a:cubicBezTo>
                      <a:cubicBezTo>
                        <a:pt x="47" y="1134"/>
                        <a:pt x="1" y="2064"/>
                        <a:pt x="24" y="2971"/>
                      </a:cubicBezTo>
                      <a:cubicBezTo>
                        <a:pt x="24" y="3192"/>
                        <a:pt x="187" y="3303"/>
                        <a:pt x="350" y="3303"/>
                      </a:cubicBezTo>
                      <a:cubicBezTo>
                        <a:pt x="513" y="3303"/>
                        <a:pt x="675" y="3192"/>
                        <a:pt x="675" y="2971"/>
                      </a:cubicBezTo>
                      <a:cubicBezTo>
                        <a:pt x="652" y="2111"/>
                        <a:pt x="699" y="1250"/>
                        <a:pt x="792" y="412"/>
                      </a:cubicBezTo>
                      <a:cubicBezTo>
                        <a:pt x="834" y="160"/>
                        <a:pt x="622" y="0"/>
                        <a:pt x="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30912" y="2526925"/>
                  <a:ext cx="15725" cy="42325"/>
                </a:xfrm>
                <a:custGeom>
                  <a:avLst/>
                  <a:gdLst/>
                  <a:ahLst/>
                  <a:cxnLst/>
                  <a:rect l="l" t="t" r="r" b="b"/>
                  <a:pathLst>
                    <a:path w="629" h="1693" extrusionOk="0">
                      <a:moveTo>
                        <a:pt x="315" y="0"/>
                      </a:moveTo>
                      <a:cubicBezTo>
                        <a:pt x="158" y="0"/>
                        <a:pt x="1" y="111"/>
                        <a:pt x="1" y="332"/>
                      </a:cubicBezTo>
                      <a:lnTo>
                        <a:pt x="1" y="1379"/>
                      </a:lnTo>
                      <a:cubicBezTo>
                        <a:pt x="1" y="1588"/>
                        <a:pt x="158" y="1693"/>
                        <a:pt x="315" y="1693"/>
                      </a:cubicBezTo>
                      <a:cubicBezTo>
                        <a:pt x="472" y="1693"/>
                        <a:pt x="629" y="1588"/>
                        <a:pt x="629" y="1379"/>
                      </a:cubicBezTo>
                      <a:lnTo>
                        <a:pt x="629" y="332"/>
                      </a:lnTo>
                      <a:cubicBezTo>
                        <a:pt x="629" y="111"/>
                        <a:pt x="472" y="0"/>
                        <a:pt x="3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332662" y="2608350"/>
                  <a:ext cx="15725" cy="80125"/>
                </a:xfrm>
                <a:custGeom>
                  <a:avLst/>
                  <a:gdLst/>
                  <a:ahLst/>
                  <a:cxnLst/>
                  <a:rect l="l" t="t" r="r" b="b"/>
                  <a:pathLst>
                    <a:path w="629" h="3205" extrusionOk="0">
                      <a:moveTo>
                        <a:pt x="315" y="0"/>
                      </a:moveTo>
                      <a:cubicBezTo>
                        <a:pt x="158" y="0"/>
                        <a:pt x="1" y="111"/>
                        <a:pt x="1" y="332"/>
                      </a:cubicBezTo>
                      <a:lnTo>
                        <a:pt x="1" y="2891"/>
                      </a:lnTo>
                      <a:cubicBezTo>
                        <a:pt x="1" y="3100"/>
                        <a:pt x="158" y="3205"/>
                        <a:pt x="315" y="3205"/>
                      </a:cubicBezTo>
                      <a:cubicBezTo>
                        <a:pt x="472" y="3205"/>
                        <a:pt x="629" y="3100"/>
                        <a:pt x="629" y="2891"/>
                      </a:cubicBezTo>
                      <a:lnTo>
                        <a:pt x="629" y="332"/>
                      </a:lnTo>
                      <a:cubicBezTo>
                        <a:pt x="629" y="111"/>
                        <a:pt x="472" y="0"/>
                        <a:pt x="3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30912" y="2733825"/>
                  <a:ext cx="15725" cy="41900"/>
                </a:xfrm>
                <a:custGeom>
                  <a:avLst/>
                  <a:gdLst/>
                  <a:ahLst/>
                  <a:cxnLst/>
                  <a:rect l="l" t="t" r="r" b="b"/>
                  <a:pathLst>
                    <a:path w="629" h="1676" extrusionOk="0">
                      <a:moveTo>
                        <a:pt x="315" y="0"/>
                      </a:moveTo>
                      <a:cubicBezTo>
                        <a:pt x="158" y="0"/>
                        <a:pt x="1" y="105"/>
                        <a:pt x="1" y="314"/>
                      </a:cubicBezTo>
                      <a:lnTo>
                        <a:pt x="1" y="1361"/>
                      </a:lnTo>
                      <a:cubicBezTo>
                        <a:pt x="1" y="1571"/>
                        <a:pt x="158" y="1675"/>
                        <a:pt x="315" y="1675"/>
                      </a:cubicBezTo>
                      <a:cubicBezTo>
                        <a:pt x="472" y="1675"/>
                        <a:pt x="629" y="1571"/>
                        <a:pt x="629" y="1361"/>
                      </a:cubicBezTo>
                      <a:lnTo>
                        <a:pt x="629" y="314"/>
                      </a:lnTo>
                      <a:cubicBezTo>
                        <a:pt x="629" y="105"/>
                        <a:pt x="472" y="0"/>
                        <a:pt x="3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332662" y="2811750"/>
                  <a:ext cx="15725" cy="54125"/>
                </a:xfrm>
                <a:custGeom>
                  <a:avLst/>
                  <a:gdLst/>
                  <a:ahLst/>
                  <a:cxnLst/>
                  <a:rect l="l" t="t" r="r" b="b"/>
                  <a:pathLst>
                    <a:path w="629" h="2165" extrusionOk="0">
                      <a:moveTo>
                        <a:pt x="315" y="1"/>
                      </a:moveTo>
                      <a:cubicBezTo>
                        <a:pt x="158" y="1"/>
                        <a:pt x="1" y="105"/>
                        <a:pt x="1" y="315"/>
                      </a:cubicBezTo>
                      <a:lnTo>
                        <a:pt x="1" y="1850"/>
                      </a:lnTo>
                      <a:cubicBezTo>
                        <a:pt x="1" y="2060"/>
                        <a:pt x="158" y="2164"/>
                        <a:pt x="315" y="2164"/>
                      </a:cubicBezTo>
                      <a:cubicBezTo>
                        <a:pt x="472" y="2164"/>
                        <a:pt x="629" y="2060"/>
                        <a:pt x="629" y="1850"/>
                      </a:cubicBezTo>
                      <a:lnTo>
                        <a:pt x="629" y="315"/>
                      </a:lnTo>
                      <a:cubicBezTo>
                        <a:pt x="629" y="105"/>
                        <a:pt x="472"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34962" y="2890475"/>
                  <a:ext cx="18025" cy="80075"/>
                </a:xfrm>
                <a:custGeom>
                  <a:avLst/>
                  <a:gdLst/>
                  <a:ahLst/>
                  <a:cxnLst/>
                  <a:rect l="l" t="t" r="r" b="b"/>
                  <a:pathLst>
                    <a:path w="721" h="3203" extrusionOk="0">
                      <a:moveTo>
                        <a:pt x="304" y="1"/>
                      </a:moveTo>
                      <a:cubicBezTo>
                        <a:pt x="147" y="1"/>
                        <a:pt x="0" y="100"/>
                        <a:pt x="23" y="306"/>
                      </a:cubicBezTo>
                      <a:cubicBezTo>
                        <a:pt x="93" y="1167"/>
                        <a:pt x="93" y="2028"/>
                        <a:pt x="93" y="2889"/>
                      </a:cubicBezTo>
                      <a:cubicBezTo>
                        <a:pt x="93" y="3098"/>
                        <a:pt x="250" y="3203"/>
                        <a:pt x="407" y="3203"/>
                      </a:cubicBezTo>
                      <a:cubicBezTo>
                        <a:pt x="564" y="3203"/>
                        <a:pt x="721" y="3098"/>
                        <a:pt x="721" y="2889"/>
                      </a:cubicBezTo>
                      <a:cubicBezTo>
                        <a:pt x="721" y="2005"/>
                        <a:pt x="721" y="1167"/>
                        <a:pt x="651" y="306"/>
                      </a:cubicBezTo>
                      <a:cubicBezTo>
                        <a:pt x="639" y="106"/>
                        <a:pt x="466" y="1"/>
                        <a:pt x="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37187" y="2989275"/>
                  <a:ext cx="20250" cy="50900"/>
                </a:xfrm>
                <a:custGeom>
                  <a:avLst/>
                  <a:gdLst/>
                  <a:ahLst/>
                  <a:cxnLst/>
                  <a:rect l="l" t="t" r="r" b="b"/>
                  <a:pathLst>
                    <a:path w="810" h="2036" extrusionOk="0">
                      <a:moveTo>
                        <a:pt x="484" y="1"/>
                      </a:moveTo>
                      <a:cubicBezTo>
                        <a:pt x="321" y="1"/>
                        <a:pt x="159" y="111"/>
                        <a:pt x="159" y="332"/>
                      </a:cubicBezTo>
                      <a:lnTo>
                        <a:pt x="182" y="332"/>
                      </a:lnTo>
                      <a:cubicBezTo>
                        <a:pt x="159" y="751"/>
                        <a:pt x="112" y="1193"/>
                        <a:pt x="42" y="1635"/>
                      </a:cubicBezTo>
                      <a:cubicBezTo>
                        <a:pt x="0" y="1873"/>
                        <a:pt x="203" y="2036"/>
                        <a:pt x="386" y="2036"/>
                      </a:cubicBezTo>
                      <a:cubicBezTo>
                        <a:pt x="507" y="2036"/>
                        <a:pt x="619" y="1965"/>
                        <a:pt x="647" y="1798"/>
                      </a:cubicBezTo>
                      <a:cubicBezTo>
                        <a:pt x="740" y="1310"/>
                        <a:pt x="787" y="821"/>
                        <a:pt x="810" y="332"/>
                      </a:cubicBezTo>
                      <a:cubicBezTo>
                        <a:pt x="810" y="111"/>
                        <a:pt x="647" y="1"/>
                        <a:pt x="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334387" y="3071000"/>
                  <a:ext cx="15725" cy="58050"/>
                </a:xfrm>
                <a:custGeom>
                  <a:avLst/>
                  <a:gdLst/>
                  <a:ahLst/>
                  <a:cxnLst/>
                  <a:rect l="l" t="t" r="r" b="b"/>
                  <a:pathLst>
                    <a:path w="629" h="2322" extrusionOk="0">
                      <a:moveTo>
                        <a:pt x="314" y="1"/>
                      </a:moveTo>
                      <a:cubicBezTo>
                        <a:pt x="169" y="1"/>
                        <a:pt x="23" y="99"/>
                        <a:pt x="0" y="297"/>
                      </a:cubicBezTo>
                      <a:lnTo>
                        <a:pt x="0" y="2042"/>
                      </a:lnTo>
                      <a:cubicBezTo>
                        <a:pt x="23" y="2228"/>
                        <a:pt x="169" y="2321"/>
                        <a:pt x="314" y="2321"/>
                      </a:cubicBezTo>
                      <a:cubicBezTo>
                        <a:pt x="459" y="2321"/>
                        <a:pt x="605" y="2228"/>
                        <a:pt x="628" y="2042"/>
                      </a:cubicBezTo>
                      <a:lnTo>
                        <a:pt x="628" y="297"/>
                      </a:lnTo>
                      <a:cubicBezTo>
                        <a:pt x="605" y="99"/>
                        <a:pt x="459" y="1"/>
                        <a:pt x="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336137" y="3144875"/>
                  <a:ext cx="15725" cy="90025"/>
                </a:xfrm>
                <a:custGeom>
                  <a:avLst/>
                  <a:gdLst/>
                  <a:ahLst/>
                  <a:cxnLst/>
                  <a:rect l="l" t="t" r="r" b="b"/>
                  <a:pathLst>
                    <a:path w="629" h="3601" extrusionOk="0">
                      <a:moveTo>
                        <a:pt x="306" y="0"/>
                      </a:moveTo>
                      <a:cubicBezTo>
                        <a:pt x="157" y="0"/>
                        <a:pt x="12" y="99"/>
                        <a:pt x="0" y="297"/>
                      </a:cubicBezTo>
                      <a:lnTo>
                        <a:pt x="0" y="3321"/>
                      </a:lnTo>
                      <a:cubicBezTo>
                        <a:pt x="12" y="3507"/>
                        <a:pt x="157" y="3600"/>
                        <a:pt x="306" y="3600"/>
                      </a:cubicBezTo>
                      <a:cubicBezTo>
                        <a:pt x="454" y="3600"/>
                        <a:pt x="605" y="3507"/>
                        <a:pt x="628" y="3321"/>
                      </a:cubicBezTo>
                      <a:lnTo>
                        <a:pt x="628" y="297"/>
                      </a:lnTo>
                      <a:cubicBezTo>
                        <a:pt x="605" y="99"/>
                        <a:pt x="454"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337312" y="3260600"/>
                  <a:ext cx="19225" cy="90025"/>
                </a:xfrm>
                <a:custGeom>
                  <a:avLst/>
                  <a:gdLst/>
                  <a:ahLst/>
                  <a:cxnLst/>
                  <a:rect l="l" t="t" r="r" b="b"/>
                  <a:pathLst>
                    <a:path w="769" h="3601" extrusionOk="0">
                      <a:moveTo>
                        <a:pt x="466" y="1"/>
                      </a:moveTo>
                      <a:cubicBezTo>
                        <a:pt x="309" y="1"/>
                        <a:pt x="140" y="99"/>
                        <a:pt x="117" y="297"/>
                      </a:cubicBezTo>
                      <a:cubicBezTo>
                        <a:pt x="24" y="1298"/>
                        <a:pt x="1" y="2321"/>
                        <a:pt x="47" y="3321"/>
                      </a:cubicBezTo>
                      <a:cubicBezTo>
                        <a:pt x="59" y="3508"/>
                        <a:pt x="204" y="3601"/>
                        <a:pt x="353" y="3601"/>
                      </a:cubicBezTo>
                      <a:cubicBezTo>
                        <a:pt x="501" y="3601"/>
                        <a:pt x="652" y="3508"/>
                        <a:pt x="675" y="3321"/>
                      </a:cubicBezTo>
                      <a:cubicBezTo>
                        <a:pt x="629" y="2321"/>
                        <a:pt x="652" y="1298"/>
                        <a:pt x="745" y="297"/>
                      </a:cubicBezTo>
                      <a:cubicBezTo>
                        <a:pt x="768" y="99"/>
                        <a:pt x="62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338587" y="3373500"/>
                  <a:ext cx="21075" cy="56650"/>
                </a:xfrm>
                <a:custGeom>
                  <a:avLst/>
                  <a:gdLst/>
                  <a:ahLst/>
                  <a:cxnLst/>
                  <a:rect l="l" t="t" r="r" b="b"/>
                  <a:pathLst>
                    <a:path w="843" h="2266" extrusionOk="0">
                      <a:moveTo>
                        <a:pt x="348" y="1"/>
                      </a:moveTo>
                      <a:cubicBezTo>
                        <a:pt x="174" y="1"/>
                        <a:pt x="0" y="140"/>
                        <a:pt x="28" y="364"/>
                      </a:cubicBezTo>
                      <a:cubicBezTo>
                        <a:pt x="168" y="876"/>
                        <a:pt x="215" y="1434"/>
                        <a:pt x="168" y="1969"/>
                      </a:cubicBezTo>
                      <a:cubicBezTo>
                        <a:pt x="145" y="2167"/>
                        <a:pt x="290" y="2266"/>
                        <a:pt x="447" y="2266"/>
                      </a:cubicBezTo>
                      <a:cubicBezTo>
                        <a:pt x="604" y="2266"/>
                        <a:pt x="773" y="2167"/>
                        <a:pt x="796" y="1969"/>
                      </a:cubicBezTo>
                      <a:cubicBezTo>
                        <a:pt x="843" y="1364"/>
                        <a:pt x="796" y="783"/>
                        <a:pt x="633" y="201"/>
                      </a:cubicBezTo>
                      <a:cubicBezTo>
                        <a:pt x="578" y="62"/>
                        <a:pt x="463" y="1"/>
                        <a:pt x="3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336137" y="3453550"/>
                  <a:ext cx="19200" cy="15725"/>
                </a:xfrm>
                <a:custGeom>
                  <a:avLst/>
                  <a:gdLst/>
                  <a:ahLst/>
                  <a:cxnLst/>
                  <a:rect l="l" t="t" r="r" b="b"/>
                  <a:pathLst>
                    <a:path w="768" h="629" extrusionOk="0">
                      <a:moveTo>
                        <a:pt x="372" y="0"/>
                      </a:moveTo>
                      <a:cubicBezTo>
                        <a:pt x="0" y="24"/>
                        <a:pt x="0" y="582"/>
                        <a:pt x="372" y="628"/>
                      </a:cubicBezTo>
                      <a:cubicBezTo>
                        <a:pt x="768" y="582"/>
                        <a:pt x="768" y="24"/>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336837" y="3493800"/>
                  <a:ext cx="19325" cy="77100"/>
                </a:xfrm>
                <a:custGeom>
                  <a:avLst/>
                  <a:gdLst/>
                  <a:ahLst/>
                  <a:cxnLst/>
                  <a:rect l="l" t="t" r="r" b="b"/>
                  <a:pathLst>
                    <a:path w="773" h="3084" extrusionOk="0">
                      <a:moveTo>
                        <a:pt x="376" y="1"/>
                      </a:moveTo>
                      <a:cubicBezTo>
                        <a:pt x="198" y="1"/>
                        <a:pt x="0" y="154"/>
                        <a:pt x="28" y="391"/>
                      </a:cubicBezTo>
                      <a:cubicBezTo>
                        <a:pt x="121" y="1182"/>
                        <a:pt x="145" y="1996"/>
                        <a:pt x="98" y="2787"/>
                      </a:cubicBezTo>
                      <a:cubicBezTo>
                        <a:pt x="121" y="2985"/>
                        <a:pt x="267" y="3084"/>
                        <a:pt x="412" y="3084"/>
                      </a:cubicBezTo>
                      <a:cubicBezTo>
                        <a:pt x="557" y="3084"/>
                        <a:pt x="703" y="2985"/>
                        <a:pt x="726" y="2787"/>
                      </a:cubicBezTo>
                      <a:cubicBezTo>
                        <a:pt x="773" y="1950"/>
                        <a:pt x="726" y="1089"/>
                        <a:pt x="633" y="228"/>
                      </a:cubicBezTo>
                      <a:cubicBezTo>
                        <a:pt x="605" y="70"/>
                        <a:pt x="495" y="1"/>
                        <a:pt x="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337887" y="3593125"/>
                  <a:ext cx="19225" cy="15725"/>
                </a:xfrm>
                <a:custGeom>
                  <a:avLst/>
                  <a:gdLst/>
                  <a:ahLst/>
                  <a:cxnLst/>
                  <a:rect l="l" t="t" r="r" b="b"/>
                  <a:pathLst>
                    <a:path w="769" h="629" extrusionOk="0">
                      <a:moveTo>
                        <a:pt x="373" y="1"/>
                      </a:moveTo>
                      <a:cubicBezTo>
                        <a:pt x="0" y="24"/>
                        <a:pt x="0" y="582"/>
                        <a:pt x="373" y="629"/>
                      </a:cubicBezTo>
                      <a:cubicBezTo>
                        <a:pt x="768" y="582"/>
                        <a:pt x="768" y="24"/>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335562" y="2486925"/>
                  <a:ext cx="21550" cy="16325"/>
                </a:xfrm>
                <a:custGeom>
                  <a:avLst/>
                  <a:gdLst/>
                  <a:ahLst/>
                  <a:cxnLst/>
                  <a:rect l="l" t="t" r="r" b="b"/>
                  <a:pathLst>
                    <a:path w="862" h="653" extrusionOk="0">
                      <a:moveTo>
                        <a:pt x="443" y="1"/>
                      </a:moveTo>
                      <a:cubicBezTo>
                        <a:pt x="1" y="1"/>
                        <a:pt x="1" y="652"/>
                        <a:pt x="443" y="652"/>
                      </a:cubicBezTo>
                      <a:cubicBezTo>
                        <a:pt x="861" y="652"/>
                        <a:pt x="861" y="1"/>
                        <a:pt x="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337187" y="2389525"/>
                  <a:ext cx="20850" cy="80100"/>
                </a:xfrm>
                <a:custGeom>
                  <a:avLst/>
                  <a:gdLst/>
                  <a:ahLst/>
                  <a:cxnLst/>
                  <a:rect l="l" t="t" r="r" b="b"/>
                  <a:pathLst>
                    <a:path w="834" h="3204" extrusionOk="0">
                      <a:moveTo>
                        <a:pt x="496" y="0"/>
                      </a:moveTo>
                      <a:cubicBezTo>
                        <a:pt x="339" y="0"/>
                        <a:pt x="182" y="105"/>
                        <a:pt x="182" y="314"/>
                      </a:cubicBezTo>
                      <a:cubicBezTo>
                        <a:pt x="205" y="1152"/>
                        <a:pt x="159" y="1966"/>
                        <a:pt x="42" y="2803"/>
                      </a:cubicBezTo>
                      <a:cubicBezTo>
                        <a:pt x="0" y="3042"/>
                        <a:pt x="211" y="3204"/>
                        <a:pt x="396" y="3204"/>
                      </a:cubicBezTo>
                      <a:cubicBezTo>
                        <a:pt x="518" y="3204"/>
                        <a:pt x="629" y="3133"/>
                        <a:pt x="647" y="2966"/>
                      </a:cubicBezTo>
                      <a:lnTo>
                        <a:pt x="670" y="2966"/>
                      </a:lnTo>
                      <a:cubicBezTo>
                        <a:pt x="787" y="2082"/>
                        <a:pt x="833" y="1198"/>
                        <a:pt x="810" y="314"/>
                      </a:cubicBezTo>
                      <a:cubicBezTo>
                        <a:pt x="810" y="105"/>
                        <a:pt x="653" y="0"/>
                        <a:pt x="4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335562" y="3665250"/>
                  <a:ext cx="21550" cy="16300"/>
                </a:xfrm>
                <a:custGeom>
                  <a:avLst/>
                  <a:gdLst/>
                  <a:ahLst/>
                  <a:cxnLst/>
                  <a:rect l="l" t="t" r="r" b="b"/>
                  <a:pathLst>
                    <a:path w="862" h="652" extrusionOk="0">
                      <a:moveTo>
                        <a:pt x="443" y="0"/>
                      </a:moveTo>
                      <a:cubicBezTo>
                        <a:pt x="1" y="0"/>
                        <a:pt x="1" y="652"/>
                        <a:pt x="443" y="652"/>
                      </a:cubicBezTo>
                      <a:cubicBezTo>
                        <a:pt x="861" y="652"/>
                        <a:pt x="861" y="0"/>
                        <a:pt x="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335562" y="3625700"/>
                  <a:ext cx="21550" cy="16300"/>
                </a:xfrm>
                <a:custGeom>
                  <a:avLst/>
                  <a:gdLst/>
                  <a:ahLst/>
                  <a:cxnLst/>
                  <a:rect l="l" t="t" r="r" b="b"/>
                  <a:pathLst>
                    <a:path w="862" h="652" extrusionOk="0">
                      <a:moveTo>
                        <a:pt x="443" y="0"/>
                      </a:moveTo>
                      <a:cubicBezTo>
                        <a:pt x="1" y="0"/>
                        <a:pt x="1" y="652"/>
                        <a:pt x="443" y="652"/>
                      </a:cubicBezTo>
                      <a:cubicBezTo>
                        <a:pt x="861" y="652"/>
                        <a:pt x="861" y="0"/>
                        <a:pt x="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380937" y="2576800"/>
                  <a:ext cx="16325" cy="41900"/>
                </a:xfrm>
                <a:custGeom>
                  <a:avLst/>
                  <a:gdLst/>
                  <a:ahLst/>
                  <a:cxnLst/>
                  <a:rect l="l" t="t" r="r" b="b"/>
                  <a:pathLst>
                    <a:path w="653" h="1676" extrusionOk="0">
                      <a:moveTo>
                        <a:pt x="327" y="0"/>
                      </a:moveTo>
                      <a:cubicBezTo>
                        <a:pt x="164" y="0"/>
                        <a:pt x="1" y="105"/>
                        <a:pt x="1" y="314"/>
                      </a:cubicBezTo>
                      <a:lnTo>
                        <a:pt x="1" y="1361"/>
                      </a:lnTo>
                      <a:cubicBezTo>
                        <a:pt x="1" y="1570"/>
                        <a:pt x="164" y="1675"/>
                        <a:pt x="327" y="1675"/>
                      </a:cubicBezTo>
                      <a:cubicBezTo>
                        <a:pt x="489" y="1675"/>
                        <a:pt x="652" y="1570"/>
                        <a:pt x="652" y="1361"/>
                      </a:cubicBezTo>
                      <a:lnTo>
                        <a:pt x="652" y="314"/>
                      </a:lnTo>
                      <a:cubicBezTo>
                        <a:pt x="652" y="105"/>
                        <a:pt x="489"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382662" y="2658225"/>
                  <a:ext cx="16300" cy="80275"/>
                </a:xfrm>
                <a:custGeom>
                  <a:avLst/>
                  <a:gdLst/>
                  <a:ahLst/>
                  <a:cxnLst/>
                  <a:rect l="l" t="t" r="r" b="b"/>
                  <a:pathLst>
                    <a:path w="652" h="3211" extrusionOk="0">
                      <a:moveTo>
                        <a:pt x="326" y="0"/>
                      </a:moveTo>
                      <a:cubicBezTo>
                        <a:pt x="163" y="0"/>
                        <a:pt x="0" y="105"/>
                        <a:pt x="0" y="314"/>
                      </a:cubicBezTo>
                      <a:lnTo>
                        <a:pt x="0" y="2896"/>
                      </a:lnTo>
                      <a:cubicBezTo>
                        <a:pt x="0" y="3106"/>
                        <a:pt x="163" y="3210"/>
                        <a:pt x="326" y="3210"/>
                      </a:cubicBezTo>
                      <a:cubicBezTo>
                        <a:pt x="489" y="3210"/>
                        <a:pt x="652" y="3106"/>
                        <a:pt x="652" y="2896"/>
                      </a:cubicBezTo>
                      <a:lnTo>
                        <a:pt x="652" y="314"/>
                      </a:lnTo>
                      <a:cubicBezTo>
                        <a:pt x="652" y="105"/>
                        <a:pt x="48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380937" y="2783250"/>
                  <a:ext cx="16325" cy="41900"/>
                </a:xfrm>
                <a:custGeom>
                  <a:avLst/>
                  <a:gdLst/>
                  <a:ahLst/>
                  <a:cxnLst/>
                  <a:rect l="l" t="t" r="r" b="b"/>
                  <a:pathLst>
                    <a:path w="653" h="1676" extrusionOk="0">
                      <a:moveTo>
                        <a:pt x="327" y="1"/>
                      </a:moveTo>
                      <a:cubicBezTo>
                        <a:pt x="164" y="1"/>
                        <a:pt x="1" y="105"/>
                        <a:pt x="1" y="315"/>
                      </a:cubicBezTo>
                      <a:lnTo>
                        <a:pt x="1" y="1362"/>
                      </a:lnTo>
                      <a:cubicBezTo>
                        <a:pt x="1" y="1571"/>
                        <a:pt x="164" y="1676"/>
                        <a:pt x="327" y="1676"/>
                      </a:cubicBezTo>
                      <a:cubicBezTo>
                        <a:pt x="489" y="1676"/>
                        <a:pt x="652" y="1571"/>
                        <a:pt x="652" y="1362"/>
                      </a:cubicBezTo>
                      <a:lnTo>
                        <a:pt x="652" y="315"/>
                      </a:lnTo>
                      <a:cubicBezTo>
                        <a:pt x="652" y="105"/>
                        <a:pt x="489" y="1"/>
                        <a:pt x="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382662" y="2861775"/>
                  <a:ext cx="16300" cy="54100"/>
                </a:xfrm>
                <a:custGeom>
                  <a:avLst/>
                  <a:gdLst/>
                  <a:ahLst/>
                  <a:cxnLst/>
                  <a:rect l="l" t="t" r="r" b="b"/>
                  <a:pathLst>
                    <a:path w="652" h="2164" extrusionOk="0">
                      <a:moveTo>
                        <a:pt x="326" y="0"/>
                      </a:moveTo>
                      <a:cubicBezTo>
                        <a:pt x="163" y="0"/>
                        <a:pt x="0" y="105"/>
                        <a:pt x="0" y="314"/>
                      </a:cubicBezTo>
                      <a:lnTo>
                        <a:pt x="0" y="1850"/>
                      </a:lnTo>
                      <a:cubicBezTo>
                        <a:pt x="0" y="2059"/>
                        <a:pt x="163" y="2164"/>
                        <a:pt x="326" y="2164"/>
                      </a:cubicBezTo>
                      <a:cubicBezTo>
                        <a:pt x="489" y="2164"/>
                        <a:pt x="652" y="2059"/>
                        <a:pt x="652" y="1850"/>
                      </a:cubicBezTo>
                      <a:lnTo>
                        <a:pt x="652" y="314"/>
                      </a:lnTo>
                      <a:cubicBezTo>
                        <a:pt x="652" y="105"/>
                        <a:pt x="48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384712" y="2940275"/>
                  <a:ext cx="18350" cy="79725"/>
                </a:xfrm>
                <a:custGeom>
                  <a:avLst/>
                  <a:gdLst/>
                  <a:ahLst/>
                  <a:cxnLst/>
                  <a:rect l="l" t="t" r="r" b="b"/>
                  <a:pathLst>
                    <a:path w="734" h="3189" extrusionOk="0">
                      <a:moveTo>
                        <a:pt x="312" y="1"/>
                      </a:moveTo>
                      <a:cubicBezTo>
                        <a:pt x="152" y="1"/>
                        <a:pt x="1" y="106"/>
                        <a:pt x="12" y="315"/>
                      </a:cubicBezTo>
                      <a:cubicBezTo>
                        <a:pt x="82" y="1153"/>
                        <a:pt x="82" y="2013"/>
                        <a:pt x="82" y="2874"/>
                      </a:cubicBezTo>
                      <a:cubicBezTo>
                        <a:pt x="82" y="3083"/>
                        <a:pt x="245" y="3188"/>
                        <a:pt x="408" y="3188"/>
                      </a:cubicBezTo>
                      <a:cubicBezTo>
                        <a:pt x="571" y="3188"/>
                        <a:pt x="734" y="3083"/>
                        <a:pt x="734" y="2874"/>
                      </a:cubicBezTo>
                      <a:cubicBezTo>
                        <a:pt x="734" y="2013"/>
                        <a:pt x="734" y="1153"/>
                        <a:pt x="664" y="315"/>
                      </a:cubicBezTo>
                      <a:cubicBezTo>
                        <a:pt x="640" y="106"/>
                        <a:pt x="472" y="1"/>
                        <a:pt x="3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386637" y="3039150"/>
                  <a:ext cx="20275" cy="50450"/>
                </a:xfrm>
                <a:custGeom>
                  <a:avLst/>
                  <a:gdLst/>
                  <a:ahLst/>
                  <a:cxnLst/>
                  <a:rect l="l" t="t" r="r" b="b"/>
                  <a:pathLst>
                    <a:path w="811" h="2018" extrusionOk="0">
                      <a:moveTo>
                        <a:pt x="485" y="1"/>
                      </a:moveTo>
                      <a:cubicBezTo>
                        <a:pt x="322" y="1"/>
                        <a:pt x="159" y="106"/>
                        <a:pt x="159" y="315"/>
                      </a:cubicBezTo>
                      <a:cubicBezTo>
                        <a:pt x="159" y="757"/>
                        <a:pt x="113" y="1176"/>
                        <a:pt x="43" y="1618"/>
                      </a:cubicBezTo>
                      <a:cubicBezTo>
                        <a:pt x="1" y="1856"/>
                        <a:pt x="203" y="2018"/>
                        <a:pt x="386" y="2018"/>
                      </a:cubicBezTo>
                      <a:cubicBezTo>
                        <a:pt x="507" y="2018"/>
                        <a:pt x="620" y="1947"/>
                        <a:pt x="648" y="1781"/>
                      </a:cubicBezTo>
                      <a:cubicBezTo>
                        <a:pt x="741" y="1292"/>
                        <a:pt x="787" y="803"/>
                        <a:pt x="811" y="315"/>
                      </a:cubicBezTo>
                      <a:cubicBezTo>
                        <a:pt x="811" y="106"/>
                        <a:pt x="648" y="1"/>
                        <a:pt x="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384412" y="3121025"/>
                  <a:ext cx="15725" cy="58025"/>
                </a:xfrm>
                <a:custGeom>
                  <a:avLst/>
                  <a:gdLst/>
                  <a:ahLst/>
                  <a:cxnLst/>
                  <a:rect l="l" t="t" r="r" b="b"/>
                  <a:pathLst>
                    <a:path w="629" h="2321" extrusionOk="0">
                      <a:moveTo>
                        <a:pt x="323" y="0"/>
                      </a:moveTo>
                      <a:cubicBezTo>
                        <a:pt x="175" y="0"/>
                        <a:pt x="24" y="99"/>
                        <a:pt x="0" y="297"/>
                      </a:cubicBezTo>
                      <a:lnTo>
                        <a:pt x="0" y="2042"/>
                      </a:lnTo>
                      <a:cubicBezTo>
                        <a:pt x="24" y="2228"/>
                        <a:pt x="175" y="2321"/>
                        <a:pt x="323" y="2321"/>
                      </a:cubicBezTo>
                      <a:cubicBezTo>
                        <a:pt x="471" y="2321"/>
                        <a:pt x="617" y="2228"/>
                        <a:pt x="628" y="2042"/>
                      </a:cubicBezTo>
                      <a:lnTo>
                        <a:pt x="628" y="297"/>
                      </a:lnTo>
                      <a:cubicBezTo>
                        <a:pt x="617" y="99"/>
                        <a:pt x="471" y="0"/>
                        <a:pt x="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386162" y="3194725"/>
                  <a:ext cx="15725" cy="90025"/>
                </a:xfrm>
                <a:custGeom>
                  <a:avLst/>
                  <a:gdLst/>
                  <a:ahLst/>
                  <a:cxnLst/>
                  <a:rect l="l" t="t" r="r" b="b"/>
                  <a:pathLst>
                    <a:path w="629" h="3601" extrusionOk="0">
                      <a:moveTo>
                        <a:pt x="323" y="1"/>
                      </a:moveTo>
                      <a:cubicBezTo>
                        <a:pt x="175" y="1"/>
                        <a:pt x="24" y="94"/>
                        <a:pt x="1" y="280"/>
                      </a:cubicBezTo>
                      <a:lnTo>
                        <a:pt x="1" y="3304"/>
                      </a:lnTo>
                      <a:cubicBezTo>
                        <a:pt x="24" y="3502"/>
                        <a:pt x="175" y="3601"/>
                        <a:pt x="323" y="3601"/>
                      </a:cubicBezTo>
                      <a:cubicBezTo>
                        <a:pt x="472" y="3601"/>
                        <a:pt x="617" y="3502"/>
                        <a:pt x="629" y="3304"/>
                      </a:cubicBezTo>
                      <a:lnTo>
                        <a:pt x="629" y="280"/>
                      </a:lnTo>
                      <a:cubicBezTo>
                        <a:pt x="617" y="94"/>
                        <a:pt x="472" y="1"/>
                        <a:pt x="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387312" y="3310625"/>
                  <a:ext cx="19200" cy="90025"/>
                </a:xfrm>
                <a:custGeom>
                  <a:avLst/>
                  <a:gdLst/>
                  <a:ahLst/>
                  <a:cxnLst/>
                  <a:rect l="l" t="t" r="r" b="b"/>
                  <a:pathLst>
                    <a:path w="768" h="3601" extrusionOk="0">
                      <a:moveTo>
                        <a:pt x="465" y="0"/>
                      </a:moveTo>
                      <a:cubicBezTo>
                        <a:pt x="308" y="0"/>
                        <a:pt x="140" y="99"/>
                        <a:pt x="116" y="297"/>
                      </a:cubicBezTo>
                      <a:cubicBezTo>
                        <a:pt x="23" y="1297"/>
                        <a:pt x="0" y="2298"/>
                        <a:pt x="47" y="3321"/>
                      </a:cubicBezTo>
                      <a:cubicBezTo>
                        <a:pt x="70" y="3507"/>
                        <a:pt x="221" y="3600"/>
                        <a:pt x="369" y="3600"/>
                      </a:cubicBezTo>
                      <a:cubicBezTo>
                        <a:pt x="518" y="3600"/>
                        <a:pt x="663" y="3507"/>
                        <a:pt x="675" y="3321"/>
                      </a:cubicBezTo>
                      <a:cubicBezTo>
                        <a:pt x="628" y="2298"/>
                        <a:pt x="651" y="1297"/>
                        <a:pt x="744" y="297"/>
                      </a:cubicBezTo>
                      <a:cubicBezTo>
                        <a:pt x="768" y="99"/>
                        <a:pt x="622" y="0"/>
                        <a:pt x="4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388362" y="3423525"/>
                  <a:ext cx="21425" cy="56300"/>
                </a:xfrm>
                <a:custGeom>
                  <a:avLst/>
                  <a:gdLst/>
                  <a:ahLst/>
                  <a:cxnLst/>
                  <a:rect l="l" t="t" r="r" b="b"/>
                  <a:pathLst>
                    <a:path w="857" h="2252" extrusionOk="0">
                      <a:moveTo>
                        <a:pt x="355" y="0"/>
                      </a:moveTo>
                      <a:cubicBezTo>
                        <a:pt x="177" y="0"/>
                        <a:pt x="0" y="140"/>
                        <a:pt x="42" y="364"/>
                      </a:cubicBezTo>
                      <a:cubicBezTo>
                        <a:pt x="182" y="876"/>
                        <a:pt x="228" y="1411"/>
                        <a:pt x="158" y="1946"/>
                      </a:cubicBezTo>
                      <a:cubicBezTo>
                        <a:pt x="135" y="2152"/>
                        <a:pt x="276" y="2251"/>
                        <a:pt x="431" y="2251"/>
                      </a:cubicBezTo>
                      <a:cubicBezTo>
                        <a:pt x="590" y="2251"/>
                        <a:pt x="763" y="2146"/>
                        <a:pt x="786" y="1946"/>
                      </a:cubicBezTo>
                      <a:cubicBezTo>
                        <a:pt x="856" y="1364"/>
                        <a:pt x="786" y="759"/>
                        <a:pt x="647" y="201"/>
                      </a:cubicBezTo>
                      <a:cubicBezTo>
                        <a:pt x="591" y="62"/>
                        <a:pt x="473" y="0"/>
                        <a:pt x="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386162" y="3503575"/>
                  <a:ext cx="19225" cy="15125"/>
                </a:xfrm>
                <a:custGeom>
                  <a:avLst/>
                  <a:gdLst/>
                  <a:ahLst/>
                  <a:cxnLst/>
                  <a:rect l="l" t="t" r="r" b="b"/>
                  <a:pathLst>
                    <a:path w="769" h="605" extrusionOk="0">
                      <a:moveTo>
                        <a:pt x="396" y="0"/>
                      </a:moveTo>
                      <a:cubicBezTo>
                        <a:pt x="1" y="23"/>
                        <a:pt x="1" y="582"/>
                        <a:pt x="396" y="605"/>
                      </a:cubicBezTo>
                      <a:cubicBezTo>
                        <a:pt x="768" y="582"/>
                        <a:pt x="768" y="23"/>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386612" y="3543825"/>
                  <a:ext cx="19075" cy="76675"/>
                </a:xfrm>
                <a:custGeom>
                  <a:avLst/>
                  <a:gdLst/>
                  <a:ahLst/>
                  <a:cxnLst/>
                  <a:rect l="l" t="t" r="r" b="b"/>
                  <a:pathLst>
                    <a:path w="763" h="3067" extrusionOk="0">
                      <a:moveTo>
                        <a:pt x="383" y="0"/>
                      </a:moveTo>
                      <a:cubicBezTo>
                        <a:pt x="200" y="0"/>
                        <a:pt x="0" y="154"/>
                        <a:pt x="42" y="391"/>
                      </a:cubicBezTo>
                      <a:cubicBezTo>
                        <a:pt x="112" y="1182"/>
                        <a:pt x="135" y="1996"/>
                        <a:pt x="88" y="2787"/>
                      </a:cubicBezTo>
                      <a:cubicBezTo>
                        <a:pt x="112" y="2973"/>
                        <a:pt x="263" y="3066"/>
                        <a:pt x="411" y="3066"/>
                      </a:cubicBezTo>
                      <a:cubicBezTo>
                        <a:pt x="559" y="3066"/>
                        <a:pt x="705" y="2973"/>
                        <a:pt x="716" y="2787"/>
                      </a:cubicBezTo>
                      <a:cubicBezTo>
                        <a:pt x="763" y="1926"/>
                        <a:pt x="740" y="1065"/>
                        <a:pt x="647" y="228"/>
                      </a:cubicBezTo>
                      <a:cubicBezTo>
                        <a:pt x="619" y="69"/>
                        <a:pt x="505"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387912" y="3642575"/>
                  <a:ext cx="19225" cy="15725"/>
                </a:xfrm>
                <a:custGeom>
                  <a:avLst/>
                  <a:gdLst/>
                  <a:ahLst/>
                  <a:cxnLst/>
                  <a:rect l="l" t="t" r="r" b="b"/>
                  <a:pathLst>
                    <a:path w="769" h="629" extrusionOk="0">
                      <a:moveTo>
                        <a:pt x="396" y="0"/>
                      </a:moveTo>
                      <a:cubicBezTo>
                        <a:pt x="1" y="47"/>
                        <a:pt x="1" y="605"/>
                        <a:pt x="396" y="628"/>
                      </a:cubicBezTo>
                      <a:cubicBezTo>
                        <a:pt x="768" y="605"/>
                        <a:pt x="768" y="47"/>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384987" y="2536375"/>
                  <a:ext cx="20950" cy="16300"/>
                </a:xfrm>
                <a:custGeom>
                  <a:avLst/>
                  <a:gdLst/>
                  <a:ahLst/>
                  <a:cxnLst/>
                  <a:rect l="l" t="t" r="r" b="b"/>
                  <a:pathLst>
                    <a:path w="838" h="652" extrusionOk="0">
                      <a:moveTo>
                        <a:pt x="419" y="0"/>
                      </a:moveTo>
                      <a:cubicBezTo>
                        <a:pt x="0" y="0"/>
                        <a:pt x="0" y="652"/>
                        <a:pt x="419" y="652"/>
                      </a:cubicBezTo>
                      <a:cubicBezTo>
                        <a:pt x="838" y="652"/>
                        <a:pt x="838"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386862" y="2439100"/>
                  <a:ext cx="20500" cy="80550"/>
                </a:xfrm>
                <a:custGeom>
                  <a:avLst/>
                  <a:gdLst/>
                  <a:ahLst/>
                  <a:cxnLst/>
                  <a:rect l="l" t="t" r="r" b="b"/>
                  <a:pathLst>
                    <a:path w="820" h="3222" extrusionOk="0">
                      <a:moveTo>
                        <a:pt x="482" y="0"/>
                      </a:moveTo>
                      <a:cubicBezTo>
                        <a:pt x="325" y="0"/>
                        <a:pt x="168" y="111"/>
                        <a:pt x="168" y="332"/>
                      </a:cubicBezTo>
                      <a:cubicBezTo>
                        <a:pt x="191" y="1146"/>
                        <a:pt x="145" y="1984"/>
                        <a:pt x="29" y="2821"/>
                      </a:cubicBezTo>
                      <a:cubicBezTo>
                        <a:pt x="1" y="3059"/>
                        <a:pt x="209" y="3221"/>
                        <a:pt x="394" y="3221"/>
                      </a:cubicBezTo>
                      <a:cubicBezTo>
                        <a:pt x="516" y="3221"/>
                        <a:pt x="629" y="3151"/>
                        <a:pt x="657" y="2984"/>
                      </a:cubicBezTo>
                      <a:cubicBezTo>
                        <a:pt x="773" y="2100"/>
                        <a:pt x="820" y="1216"/>
                        <a:pt x="796" y="332"/>
                      </a:cubicBezTo>
                      <a:cubicBezTo>
                        <a:pt x="796" y="111"/>
                        <a:pt x="639" y="0"/>
                        <a:pt x="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385587" y="3715275"/>
                  <a:ext cx="21550" cy="16300"/>
                </a:xfrm>
                <a:custGeom>
                  <a:avLst/>
                  <a:gdLst/>
                  <a:ahLst/>
                  <a:cxnLst/>
                  <a:rect l="l" t="t" r="r" b="b"/>
                  <a:pathLst>
                    <a:path w="862" h="652" extrusionOk="0">
                      <a:moveTo>
                        <a:pt x="443" y="0"/>
                      </a:moveTo>
                      <a:cubicBezTo>
                        <a:pt x="1" y="0"/>
                        <a:pt x="1" y="651"/>
                        <a:pt x="443" y="651"/>
                      </a:cubicBezTo>
                      <a:cubicBezTo>
                        <a:pt x="862" y="651"/>
                        <a:pt x="862" y="0"/>
                        <a:pt x="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385587" y="3675725"/>
                  <a:ext cx="21550" cy="16300"/>
                </a:xfrm>
                <a:custGeom>
                  <a:avLst/>
                  <a:gdLst/>
                  <a:ahLst/>
                  <a:cxnLst/>
                  <a:rect l="l" t="t" r="r" b="b"/>
                  <a:pathLst>
                    <a:path w="862" h="652" extrusionOk="0">
                      <a:moveTo>
                        <a:pt x="443" y="0"/>
                      </a:moveTo>
                      <a:cubicBezTo>
                        <a:pt x="1" y="0"/>
                        <a:pt x="1" y="652"/>
                        <a:pt x="443" y="652"/>
                      </a:cubicBezTo>
                      <a:cubicBezTo>
                        <a:pt x="862" y="652"/>
                        <a:pt x="862" y="0"/>
                        <a:pt x="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439662" y="3503275"/>
                  <a:ext cx="16300" cy="42325"/>
                </a:xfrm>
                <a:custGeom>
                  <a:avLst/>
                  <a:gdLst/>
                  <a:ahLst/>
                  <a:cxnLst/>
                  <a:rect l="l" t="t" r="r" b="b"/>
                  <a:pathLst>
                    <a:path w="652" h="1693" extrusionOk="0">
                      <a:moveTo>
                        <a:pt x="326" y="0"/>
                      </a:moveTo>
                      <a:cubicBezTo>
                        <a:pt x="163" y="0"/>
                        <a:pt x="0" y="105"/>
                        <a:pt x="0" y="314"/>
                      </a:cubicBezTo>
                      <a:lnTo>
                        <a:pt x="0" y="1361"/>
                      </a:lnTo>
                      <a:cubicBezTo>
                        <a:pt x="0" y="1582"/>
                        <a:pt x="163" y="1693"/>
                        <a:pt x="326" y="1693"/>
                      </a:cubicBezTo>
                      <a:cubicBezTo>
                        <a:pt x="489" y="1693"/>
                        <a:pt x="652" y="1582"/>
                        <a:pt x="652" y="1361"/>
                      </a:cubicBezTo>
                      <a:lnTo>
                        <a:pt x="652" y="314"/>
                      </a:lnTo>
                      <a:cubicBezTo>
                        <a:pt x="652" y="105"/>
                        <a:pt x="48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437912" y="3383475"/>
                  <a:ext cx="16300" cy="80275"/>
                </a:xfrm>
                <a:custGeom>
                  <a:avLst/>
                  <a:gdLst/>
                  <a:ahLst/>
                  <a:cxnLst/>
                  <a:rect l="l" t="t" r="r" b="b"/>
                  <a:pathLst>
                    <a:path w="652" h="3211" extrusionOk="0">
                      <a:moveTo>
                        <a:pt x="326" y="0"/>
                      </a:moveTo>
                      <a:cubicBezTo>
                        <a:pt x="163" y="0"/>
                        <a:pt x="0" y="105"/>
                        <a:pt x="0" y="314"/>
                      </a:cubicBezTo>
                      <a:lnTo>
                        <a:pt x="0" y="2896"/>
                      </a:lnTo>
                      <a:cubicBezTo>
                        <a:pt x="0" y="3106"/>
                        <a:pt x="163" y="3210"/>
                        <a:pt x="326" y="3210"/>
                      </a:cubicBezTo>
                      <a:cubicBezTo>
                        <a:pt x="489" y="3210"/>
                        <a:pt x="651" y="3106"/>
                        <a:pt x="651" y="2896"/>
                      </a:cubicBezTo>
                      <a:lnTo>
                        <a:pt x="651" y="314"/>
                      </a:lnTo>
                      <a:cubicBezTo>
                        <a:pt x="651" y="105"/>
                        <a:pt x="48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439662" y="3296800"/>
                  <a:ext cx="16300" cy="41900"/>
                </a:xfrm>
                <a:custGeom>
                  <a:avLst/>
                  <a:gdLst/>
                  <a:ahLst/>
                  <a:cxnLst/>
                  <a:rect l="l" t="t" r="r" b="b"/>
                  <a:pathLst>
                    <a:path w="652" h="1676" extrusionOk="0">
                      <a:moveTo>
                        <a:pt x="326" y="1"/>
                      </a:moveTo>
                      <a:cubicBezTo>
                        <a:pt x="163" y="1"/>
                        <a:pt x="0" y="105"/>
                        <a:pt x="0" y="315"/>
                      </a:cubicBezTo>
                      <a:lnTo>
                        <a:pt x="0" y="1362"/>
                      </a:lnTo>
                      <a:cubicBezTo>
                        <a:pt x="0" y="1571"/>
                        <a:pt x="163" y="1676"/>
                        <a:pt x="326" y="1676"/>
                      </a:cubicBezTo>
                      <a:cubicBezTo>
                        <a:pt x="489" y="1676"/>
                        <a:pt x="652" y="1571"/>
                        <a:pt x="652" y="1362"/>
                      </a:cubicBezTo>
                      <a:lnTo>
                        <a:pt x="652" y="315"/>
                      </a:lnTo>
                      <a:cubicBezTo>
                        <a:pt x="652" y="105"/>
                        <a:pt x="489"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437912" y="3206075"/>
                  <a:ext cx="16300" cy="54125"/>
                </a:xfrm>
                <a:custGeom>
                  <a:avLst/>
                  <a:gdLst/>
                  <a:ahLst/>
                  <a:cxnLst/>
                  <a:rect l="l" t="t" r="r" b="b"/>
                  <a:pathLst>
                    <a:path w="652" h="2165" extrusionOk="0">
                      <a:moveTo>
                        <a:pt x="326" y="1"/>
                      </a:moveTo>
                      <a:cubicBezTo>
                        <a:pt x="163" y="1"/>
                        <a:pt x="0" y="105"/>
                        <a:pt x="0" y="315"/>
                      </a:cubicBezTo>
                      <a:lnTo>
                        <a:pt x="0" y="1850"/>
                      </a:lnTo>
                      <a:cubicBezTo>
                        <a:pt x="0" y="2059"/>
                        <a:pt x="163" y="2164"/>
                        <a:pt x="326" y="2164"/>
                      </a:cubicBezTo>
                      <a:cubicBezTo>
                        <a:pt x="489" y="2164"/>
                        <a:pt x="651" y="2059"/>
                        <a:pt x="651" y="1850"/>
                      </a:cubicBezTo>
                      <a:lnTo>
                        <a:pt x="651" y="315"/>
                      </a:lnTo>
                      <a:cubicBezTo>
                        <a:pt x="651" y="105"/>
                        <a:pt x="489" y="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437912" y="3101975"/>
                  <a:ext cx="18325" cy="79850"/>
                </a:xfrm>
                <a:custGeom>
                  <a:avLst/>
                  <a:gdLst/>
                  <a:ahLst/>
                  <a:cxnLst/>
                  <a:rect l="l" t="t" r="r" b="b"/>
                  <a:pathLst>
                    <a:path w="733" h="3194" extrusionOk="0">
                      <a:moveTo>
                        <a:pt x="314" y="0"/>
                      </a:moveTo>
                      <a:cubicBezTo>
                        <a:pt x="157" y="0"/>
                        <a:pt x="0" y="105"/>
                        <a:pt x="0" y="314"/>
                      </a:cubicBezTo>
                      <a:cubicBezTo>
                        <a:pt x="0" y="1198"/>
                        <a:pt x="0" y="2036"/>
                        <a:pt x="70" y="2897"/>
                      </a:cubicBezTo>
                      <a:cubicBezTo>
                        <a:pt x="93" y="3094"/>
                        <a:pt x="262" y="3193"/>
                        <a:pt x="422" y="3193"/>
                      </a:cubicBezTo>
                      <a:cubicBezTo>
                        <a:pt x="582" y="3193"/>
                        <a:pt x="733" y="3094"/>
                        <a:pt x="721" y="2897"/>
                      </a:cubicBezTo>
                      <a:cubicBezTo>
                        <a:pt x="651" y="2036"/>
                        <a:pt x="628" y="1175"/>
                        <a:pt x="628" y="314"/>
                      </a:cubicBezTo>
                      <a:cubicBezTo>
                        <a:pt x="628" y="105"/>
                        <a:pt x="471" y="0"/>
                        <a:pt x="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437912" y="3032350"/>
                  <a:ext cx="20250" cy="50450"/>
                </a:xfrm>
                <a:custGeom>
                  <a:avLst/>
                  <a:gdLst/>
                  <a:ahLst/>
                  <a:cxnLst/>
                  <a:rect l="l" t="t" r="r" b="b"/>
                  <a:pathLst>
                    <a:path w="810" h="2018" extrusionOk="0">
                      <a:moveTo>
                        <a:pt x="424" y="0"/>
                      </a:moveTo>
                      <a:cubicBezTo>
                        <a:pt x="303" y="0"/>
                        <a:pt x="191" y="71"/>
                        <a:pt x="163" y="238"/>
                      </a:cubicBezTo>
                      <a:cubicBezTo>
                        <a:pt x="70" y="726"/>
                        <a:pt x="23" y="1215"/>
                        <a:pt x="0" y="1704"/>
                      </a:cubicBezTo>
                      <a:cubicBezTo>
                        <a:pt x="0" y="1913"/>
                        <a:pt x="163" y="2018"/>
                        <a:pt x="326" y="2018"/>
                      </a:cubicBezTo>
                      <a:cubicBezTo>
                        <a:pt x="489" y="2018"/>
                        <a:pt x="651" y="1913"/>
                        <a:pt x="651" y="1704"/>
                      </a:cubicBezTo>
                      <a:cubicBezTo>
                        <a:pt x="651" y="1262"/>
                        <a:pt x="698" y="843"/>
                        <a:pt x="768" y="401"/>
                      </a:cubicBezTo>
                      <a:cubicBezTo>
                        <a:pt x="810" y="163"/>
                        <a:pt x="607"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435587" y="2943475"/>
                  <a:ext cx="15725" cy="57625"/>
                </a:xfrm>
                <a:custGeom>
                  <a:avLst/>
                  <a:gdLst/>
                  <a:ahLst/>
                  <a:cxnLst/>
                  <a:rect l="l" t="t" r="r" b="b"/>
                  <a:pathLst>
                    <a:path w="629" h="2305" extrusionOk="0">
                      <a:moveTo>
                        <a:pt x="305" y="1"/>
                      </a:moveTo>
                      <a:cubicBezTo>
                        <a:pt x="157" y="1"/>
                        <a:pt x="12" y="94"/>
                        <a:pt x="0" y="280"/>
                      </a:cubicBezTo>
                      <a:lnTo>
                        <a:pt x="0" y="2025"/>
                      </a:lnTo>
                      <a:cubicBezTo>
                        <a:pt x="12" y="2211"/>
                        <a:pt x="157" y="2304"/>
                        <a:pt x="305" y="2304"/>
                      </a:cubicBezTo>
                      <a:cubicBezTo>
                        <a:pt x="454" y="2304"/>
                        <a:pt x="605" y="2211"/>
                        <a:pt x="628" y="2025"/>
                      </a:cubicBezTo>
                      <a:lnTo>
                        <a:pt x="628" y="280"/>
                      </a:lnTo>
                      <a:cubicBezTo>
                        <a:pt x="605" y="94"/>
                        <a:pt x="454" y="1"/>
                        <a:pt x="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433862" y="2837625"/>
                  <a:ext cx="15750" cy="89600"/>
                </a:xfrm>
                <a:custGeom>
                  <a:avLst/>
                  <a:gdLst/>
                  <a:ahLst/>
                  <a:cxnLst/>
                  <a:rect l="l" t="t" r="r" b="b"/>
                  <a:pathLst>
                    <a:path w="630" h="3584" extrusionOk="0">
                      <a:moveTo>
                        <a:pt x="306" y="1"/>
                      </a:moveTo>
                      <a:cubicBezTo>
                        <a:pt x="158" y="1"/>
                        <a:pt x="13" y="94"/>
                        <a:pt x="1" y="280"/>
                      </a:cubicBezTo>
                      <a:lnTo>
                        <a:pt x="1" y="3304"/>
                      </a:lnTo>
                      <a:cubicBezTo>
                        <a:pt x="13" y="3491"/>
                        <a:pt x="158" y="3584"/>
                        <a:pt x="306" y="3584"/>
                      </a:cubicBezTo>
                      <a:cubicBezTo>
                        <a:pt x="455" y="3584"/>
                        <a:pt x="606" y="3491"/>
                        <a:pt x="629" y="3304"/>
                      </a:cubicBezTo>
                      <a:lnTo>
                        <a:pt x="629" y="280"/>
                      </a:lnTo>
                      <a:cubicBezTo>
                        <a:pt x="606" y="94"/>
                        <a:pt x="455"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436187" y="2721450"/>
                  <a:ext cx="18650" cy="90475"/>
                </a:xfrm>
                <a:custGeom>
                  <a:avLst/>
                  <a:gdLst/>
                  <a:ahLst/>
                  <a:cxnLst/>
                  <a:rect l="l" t="t" r="r" b="b"/>
                  <a:pathLst>
                    <a:path w="746" h="3619" extrusionOk="0">
                      <a:moveTo>
                        <a:pt x="399" y="1"/>
                      </a:moveTo>
                      <a:cubicBezTo>
                        <a:pt x="251" y="1"/>
                        <a:pt x="106" y="100"/>
                        <a:pt x="94" y="298"/>
                      </a:cubicBezTo>
                      <a:cubicBezTo>
                        <a:pt x="140" y="1298"/>
                        <a:pt x="117" y="2298"/>
                        <a:pt x="24" y="3322"/>
                      </a:cubicBezTo>
                      <a:cubicBezTo>
                        <a:pt x="1" y="3520"/>
                        <a:pt x="146" y="3619"/>
                        <a:pt x="303" y="3619"/>
                      </a:cubicBezTo>
                      <a:cubicBezTo>
                        <a:pt x="460" y="3619"/>
                        <a:pt x="629" y="3520"/>
                        <a:pt x="652" y="3322"/>
                      </a:cubicBezTo>
                      <a:cubicBezTo>
                        <a:pt x="722" y="2298"/>
                        <a:pt x="745" y="1298"/>
                        <a:pt x="722" y="298"/>
                      </a:cubicBezTo>
                      <a:cubicBezTo>
                        <a:pt x="699" y="100"/>
                        <a:pt x="548" y="1"/>
                        <a:pt x="3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437337" y="2642375"/>
                  <a:ext cx="21450" cy="56200"/>
                </a:xfrm>
                <a:custGeom>
                  <a:avLst/>
                  <a:gdLst/>
                  <a:ahLst/>
                  <a:cxnLst/>
                  <a:rect l="l" t="t" r="r" b="b"/>
                  <a:pathLst>
                    <a:path w="858" h="2248" extrusionOk="0">
                      <a:moveTo>
                        <a:pt x="419" y="0"/>
                      </a:moveTo>
                      <a:cubicBezTo>
                        <a:pt x="262" y="0"/>
                        <a:pt x="93" y="99"/>
                        <a:pt x="70" y="297"/>
                      </a:cubicBezTo>
                      <a:cubicBezTo>
                        <a:pt x="0" y="878"/>
                        <a:pt x="47" y="1483"/>
                        <a:pt x="210" y="2065"/>
                      </a:cubicBezTo>
                      <a:cubicBezTo>
                        <a:pt x="264" y="2191"/>
                        <a:pt x="377" y="2247"/>
                        <a:pt x="492" y="2247"/>
                      </a:cubicBezTo>
                      <a:cubicBezTo>
                        <a:pt x="673" y="2247"/>
                        <a:pt x="857" y="2107"/>
                        <a:pt x="815" y="1879"/>
                      </a:cubicBezTo>
                      <a:cubicBezTo>
                        <a:pt x="675" y="1367"/>
                        <a:pt x="628" y="832"/>
                        <a:pt x="698" y="297"/>
                      </a:cubicBezTo>
                      <a:cubicBezTo>
                        <a:pt x="722" y="99"/>
                        <a:pt x="576"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437337" y="2603250"/>
                  <a:ext cx="18625" cy="15725"/>
                </a:xfrm>
                <a:custGeom>
                  <a:avLst/>
                  <a:gdLst/>
                  <a:ahLst/>
                  <a:cxnLst/>
                  <a:rect l="l" t="t" r="r" b="b"/>
                  <a:pathLst>
                    <a:path w="745" h="629" extrusionOk="0">
                      <a:moveTo>
                        <a:pt x="373" y="1"/>
                      </a:moveTo>
                      <a:cubicBezTo>
                        <a:pt x="0" y="24"/>
                        <a:pt x="0" y="582"/>
                        <a:pt x="373" y="629"/>
                      </a:cubicBezTo>
                      <a:cubicBezTo>
                        <a:pt x="745" y="582"/>
                        <a:pt x="745" y="24"/>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436762" y="2501025"/>
                  <a:ext cx="19100" cy="77125"/>
                </a:xfrm>
                <a:custGeom>
                  <a:avLst/>
                  <a:gdLst/>
                  <a:ahLst/>
                  <a:cxnLst/>
                  <a:rect l="l" t="t" r="r" b="b"/>
                  <a:pathLst>
                    <a:path w="764" h="3085" extrusionOk="0">
                      <a:moveTo>
                        <a:pt x="352" y="1"/>
                      </a:moveTo>
                      <a:cubicBezTo>
                        <a:pt x="204" y="1"/>
                        <a:pt x="59" y="100"/>
                        <a:pt x="47" y="298"/>
                      </a:cubicBezTo>
                      <a:cubicBezTo>
                        <a:pt x="1" y="1135"/>
                        <a:pt x="24" y="1996"/>
                        <a:pt x="117" y="2857"/>
                      </a:cubicBezTo>
                      <a:cubicBezTo>
                        <a:pt x="145" y="3015"/>
                        <a:pt x="259" y="3084"/>
                        <a:pt x="381" y="3084"/>
                      </a:cubicBezTo>
                      <a:cubicBezTo>
                        <a:pt x="563" y="3084"/>
                        <a:pt x="764" y="2931"/>
                        <a:pt x="722" y="2694"/>
                      </a:cubicBezTo>
                      <a:cubicBezTo>
                        <a:pt x="629" y="1903"/>
                        <a:pt x="629" y="1089"/>
                        <a:pt x="675" y="298"/>
                      </a:cubicBezTo>
                      <a:cubicBezTo>
                        <a:pt x="652" y="100"/>
                        <a:pt x="501" y="1"/>
                        <a:pt x="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435587" y="2463675"/>
                  <a:ext cx="18625" cy="15725"/>
                </a:xfrm>
                <a:custGeom>
                  <a:avLst/>
                  <a:gdLst/>
                  <a:ahLst/>
                  <a:cxnLst/>
                  <a:rect l="l" t="t" r="r" b="b"/>
                  <a:pathLst>
                    <a:path w="745" h="629" extrusionOk="0">
                      <a:moveTo>
                        <a:pt x="372" y="0"/>
                      </a:moveTo>
                      <a:cubicBezTo>
                        <a:pt x="0" y="47"/>
                        <a:pt x="0" y="582"/>
                        <a:pt x="372" y="628"/>
                      </a:cubicBezTo>
                      <a:cubicBezTo>
                        <a:pt x="745" y="582"/>
                        <a:pt x="745" y="47"/>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440237" y="3569275"/>
                  <a:ext cx="20950" cy="16325"/>
                </a:xfrm>
                <a:custGeom>
                  <a:avLst/>
                  <a:gdLst/>
                  <a:ahLst/>
                  <a:cxnLst/>
                  <a:rect l="l" t="t" r="r" b="b"/>
                  <a:pathLst>
                    <a:path w="838" h="653" extrusionOk="0">
                      <a:moveTo>
                        <a:pt x="419" y="1"/>
                      </a:moveTo>
                      <a:cubicBezTo>
                        <a:pt x="0" y="1"/>
                        <a:pt x="0" y="652"/>
                        <a:pt x="419" y="652"/>
                      </a:cubicBezTo>
                      <a:cubicBezTo>
                        <a:pt x="838" y="652"/>
                        <a:pt x="838" y="1"/>
                        <a:pt x="4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437912" y="3602600"/>
                  <a:ext cx="20500" cy="80400"/>
                </a:xfrm>
                <a:custGeom>
                  <a:avLst/>
                  <a:gdLst/>
                  <a:ahLst/>
                  <a:cxnLst/>
                  <a:rect l="l" t="t" r="r" b="b"/>
                  <a:pathLst>
                    <a:path w="820" h="3216" extrusionOk="0">
                      <a:moveTo>
                        <a:pt x="425" y="1"/>
                      </a:moveTo>
                      <a:cubicBezTo>
                        <a:pt x="303" y="1"/>
                        <a:pt x="191" y="70"/>
                        <a:pt x="163" y="227"/>
                      </a:cubicBezTo>
                      <a:cubicBezTo>
                        <a:pt x="47" y="1111"/>
                        <a:pt x="0" y="1995"/>
                        <a:pt x="0" y="2902"/>
                      </a:cubicBezTo>
                      <a:cubicBezTo>
                        <a:pt x="0" y="3111"/>
                        <a:pt x="163" y="3216"/>
                        <a:pt x="326" y="3216"/>
                      </a:cubicBezTo>
                      <a:cubicBezTo>
                        <a:pt x="489" y="3216"/>
                        <a:pt x="651" y="3111"/>
                        <a:pt x="651" y="2902"/>
                      </a:cubicBezTo>
                      <a:cubicBezTo>
                        <a:pt x="628" y="2064"/>
                        <a:pt x="675" y="1227"/>
                        <a:pt x="791" y="413"/>
                      </a:cubicBezTo>
                      <a:cubicBezTo>
                        <a:pt x="819" y="160"/>
                        <a:pt x="610" y="1"/>
                        <a:pt x="4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440237" y="2430525"/>
                  <a:ext cx="20950" cy="15725"/>
                </a:xfrm>
                <a:custGeom>
                  <a:avLst/>
                  <a:gdLst/>
                  <a:ahLst/>
                  <a:cxnLst/>
                  <a:rect l="l" t="t" r="r" b="b"/>
                  <a:pathLst>
                    <a:path w="838" h="629" extrusionOk="0">
                      <a:moveTo>
                        <a:pt x="419" y="0"/>
                      </a:moveTo>
                      <a:cubicBezTo>
                        <a:pt x="0" y="0"/>
                        <a:pt x="0" y="628"/>
                        <a:pt x="419" y="628"/>
                      </a:cubicBezTo>
                      <a:cubicBezTo>
                        <a:pt x="838" y="628"/>
                        <a:pt x="838"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335713" y="3115350"/>
                  <a:ext cx="20275" cy="92325"/>
                </a:xfrm>
                <a:custGeom>
                  <a:avLst/>
                  <a:gdLst/>
                  <a:ahLst/>
                  <a:cxnLst/>
                  <a:rect l="l" t="t" r="r" b="b"/>
                  <a:pathLst>
                    <a:path w="811" h="3693" extrusionOk="0">
                      <a:moveTo>
                        <a:pt x="429" y="0"/>
                      </a:moveTo>
                      <a:cubicBezTo>
                        <a:pt x="275" y="0"/>
                        <a:pt x="124" y="105"/>
                        <a:pt x="112" y="314"/>
                      </a:cubicBezTo>
                      <a:cubicBezTo>
                        <a:pt x="159" y="1292"/>
                        <a:pt x="136" y="2292"/>
                        <a:pt x="43" y="3292"/>
                      </a:cubicBezTo>
                      <a:cubicBezTo>
                        <a:pt x="1" y="3530"/>
                        <a:pt x="220" y="3693"/>
                        <a:pt x="411" y="3693"/>
                      </a:cubicBezTo>
                      <a:cubicBezTo>
                        <a:pt x="538" y="3693"/>
                        <a:pt x="652" y="3622"/>
                        <a:pt x="671" y="3455"/>
                      </a:cubicBezTo>
                      <a:cubicBezTo>
                        <a:pt x="764" y="2408"/>
                        <a:pt x="810" y="1361"/>
                        <a:pt x="764" y="314"/>
                      </a:cubicBezTo>
                      <a:cubicBezTo>
                        <a:pt x="740" y="105"/>
                        <a:pt x="583"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335013" y="3035100"/>
                  <a:ext cx="22600" cy="57875"/>
                </a:xfrm>
                <a:custGeom>
                  <a:avLst/>
                  <a:gdLst/>
                  <a:ahLst/>
                  <a:cxnLst/>
                  <a:rect l="l" t="t" r="r" b="b"/>
                  <a:pathLst>
                    <a:path w="904" h="2315" extrusionOk="0">
                      <a:moveTo>
                        <a:pt x="417" y="0"/>
                      </a:moveTo>
                      <a:cubicBezTo>
                        <a:pt x="251" y="0"/>
                        <a:pt x="71" y="105"/>
                        <a:pt x="47" y="314"/>
                      </a:cubicBezTo>
                      <a:cubicBezTo>
                        <a:pt x="1" y="919"/>
                        <a:pt x="47" y="1524"/>
                        <a:pt x="210" y="2105"/>
                      </a:cubicBezTo>
                      <a:cubicBezTo>
                        <a:pt x="265" y="2251"/>
                        <a:pt x="387" y="2315"/>
                        <a:pt x="511" y="2315"/>
                      </a:cubicBezTo>
                      <a:cubicBezTo>
                        <a:pt x="705" y="2315"/>
                        <a:pt x="904" y="2160"/>
                        <a:pt x="862" y="1919"/>
                      </a:cubicBezTo>
                      <a:cubicBezTo>
                        <a:pt x="699" y="1407"/>
                        <a:pt x="652" y="849"/>
                        <a:pt x="699" y="314"/>
                      </a:cubicBezTo>
                      <a:cubicBezTo>
                        <a:pt x="734" y="105"/>
                        <a:pt x="582" y="0"/>
                        <a:pt x="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334438" y="2995250"/>
                  <a:ext cx="19800" cy="16900"/>
                </a:xfrm>
                <a:custGeom>
                  <a:avLst/>
                  <a:gdLst/>
                  <a:ahLst/>
                  <a:cxnLst/>
                  <a:rect l="l" t="t" r="r" b="b"/>
                  <a:pathLst>
                    <a:path w="792" h="676" extrusionOk="0">
                      <a:moveTo>
                        <a:pt x="396" y="0"/>
                      </a:moveTo>
                      <a:cubicBezTo>
                        <a:pt x="0" y="47"/>
                        <a:pt x="0" y="629"/>
                        <a:pt x="396" y="675"/>
                      </a:cubicBezTo>
                      <a:cubicBezTo>
                        <a:pt x="791" y="629"/>
                        <a:pt x="791" y="47"/>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335013" y="2892025"/>
                  <a:ext cx="20275" cy="78950"/>
                </a:xfrm>
                <a:custGeom>
                  <a:avLst/>
                  <a:gdLst/>
                  <a:ahLst/>
                  <a:cxnLst/>
                  <a:rect l="l" t="t" r="r" b="b"/>
                  <a:pathLst>
                    <a:path w="811" h="3158" extrusionOk="0">
                      <a:moveTo>
                        <a:pt x="382" y="0"/>
                      </a:moveTo>
                      <a:cubicBezTo>
                        <a:pt x="228" y="0"/>
                        <a:pt x="71" y="105"/>
                        <a:pt x="47" y="314"/>
                      </a:cubicBezTo>
                      <a:cubicBezTo>
                        <a:pt x="1" y="1175"/>
                        <a:pt x="24" y="2059"/>
                        <a:pt x="140" y="2920"/>
                      </a:cubicBezTo>
                      <a:cubicBezTo>
                        <a:pt x="168" y="3086"/>
                        <a:pt x="284" y="3157"/>
                        <a:pt x="410" y="3157"/>
                      </a:cubicBezTo>
                      <a:cubicBezTo>
                        <a:pt x="599" y="3157"/>
                        <a:pt x="810" y="2995"/>
                        <a:pt x="768" y="2757"/>
                      </a:cubicBezTo>
                      <a:lnTo>
                        <a:pt x="768" y="2734"/>
                      </a:lnTo>
                      <a:cubicBezTo>
                        <a:pt x="675" y="1919"/>
                        <a:pt x="652" y="1105"/>
                        <a:pt x="699" y="314"/>
                      </a:cubicBezTo>
                      <a:cubicBezTo>
                        <a:pt x="687" y="105"/>
                        <a:pt x="53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336763" y="2853925"/>
                  <a:ext cx="19800" cy="16300"/>
                </a:xfrm>
                <a:custGeom>
                  <a:avLst/>
                  <a:gdLst/>
                  <a:ahLst/>
                  <a:cxnLst/>
                  <a:rect l="l" t="t" r="r" b="b"/>
                  <a:pathLst>
                    <a:path w="792" h="652" extrusionOk="0">
                      <a:moveTo>
                        <a:pt x="396" y="0"/>
                      </a:moveTo>
                      <a:cubicBezTo>
                        <a:pt x="1" y="47"/>
                        <a:pt x="1" y="628"/>
                        <a:pt x="396" y="652"/>
                      </a:cubicBezTo>
                      <a:cubicBezTo>
                        <a:pt x="792" y="628"/>
                        <a:pt x="792" y="47"/>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108737" y="3479000"/>
                  <a:ext cx="18050" cy="46825"/>
                </a:xfrm>
                <a:custGeom>
                  <a:avLst/>
                  <a:gdLst/>
                  <a:ahLst/>
                  <a:cxnLst/>
                  <a:rect l="l" t="t" r="r" b="b"/>
                  <a:pathLst>
                    <a:path w="722" h="1873" extrusionOk="0">
                      <a:moveTo>
                        <a:pt x="361" y="0"/>
                      </a:moveTo>
                      <a:cubicBezTo>
                        <a:pt x="192" y="0"/>
                        <a:pt x="24" y="111"/>
                        <a:pt x="0" y="332"/>
                      </a:cubicBezTo>
                      <a:lnTo>
                        <a:pt x="0" y="1541"/>
                      </a:lnTo>
                      <a:cubicBezTo>
                        <a:pt x="24" y="1762"/>
                        <a:pt x="192" y="1873"/>
                        <a:pt x="361" y="1873"/>
                      </a:cubicBezTo>
                      <a:cubicBezTo>
                        <a:pt x="530" y="1873"/>
                        <a:pt x="698" y="1762"/>
                        <a:pt x="722" y="1541"/>
                      </a:cubicBezTo>
                      <a:lnTo>
                        <a:pt x="722" y="332"/>
                      </a:lnTo>
                      <a:cubicBezTo>
                        <a:pt x="698" y="111"/>
                        <a:pt x="530" y="0"/>
                        <a:pt x="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106412" y="3340000"/>
                  <a:ext cx="17475" cy="91025"/>
                </a:xfrm>
                <a:custGeom>
                  <a:avLst/>
                  <a:gdLst/>
                  <a:ahLst/>
                  <a:cxnLst/>
                  <a:rect l="l" t="t" r="r" b="b"/>
                  <a:pathLst>
                    <a:path w="699" h="3641" extrusionOk="0">
                      <a:moveTo>
                        <a:pt x="349" y="0"/>
                      </a:moveTo>
                      <a:cubicBezTo>
                        <a:pt x="181" y="0"/>
                        <a:pt x="12" y="111"/>
                        <a:pt x="0" y="332"/>
                      </a:cubicBezTo>
                      <a:lnTo>
                        <a:pt x="0" y="3309"/>
                      </a:lnTo>
                      <a:cubicBezTo>
                        <a:pt x="12" y="3530"/>
                        <a:pt x="181" y="3641"/>
                        <a:pt x="349" y="3641"/>
                      </a:cubicBezTo>
                      <a:cubicBezTo>
                        <a:pt x="518" y="3641"/>
                        <a:pt x="687" y="3530"/>
                        <a:pt x="698" y="3309"/>
                      </a:cubicBezTo>
                      <a:lnTo>
                        <a:pt x="698" y="332"/>
                      </a:lnTo>
                      <a:cubicBezTo>
                        <a:pt x="687" y="111"/>
                        <a:pt x="518"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108737" y="3238800"/>
                  <a:ext cx="18050" cy="46825"/>
                </a:xfrm>
                <a:custGeom>
                  <a:avLst/>
                  <a:gdLst/>
                  <a:ahLst/>
                  <a:cxnLst/>
                  <a:rect l="l" t="t" r="r" b="b"/>
                  <a:pathLst>
                    <a:path w="722" h="1873" extrusionOk="0">
                      <a:moveTo>
                        <a:pt x="361" y="0"/>
                      </a:moveTo>
                      <a:cubicBezTo>
                        <a:pt x="192" y="0"/>
                        <a:pt x="24" y="111"/>
                        <a:pt x="0" y="332"/>
                      </a:cubicBezTo>
                      <a:lnTo>
                        <a:pt x="0" y="1541"/>
                      </a:lnTo>
                      <a:cubicBezTo>
                        <a:pt x="24" y="1762"/>
                        <a:pt x="192" y="1873"/>
                        <a:pt x="361" y="1873"/>
                      </a:cubicBezTo>
                      <a:cubicBezTo>
                        <a:pt x="530" y="1873"/>
                        <a:pt x="698" y="1762"/>
                        <a:pt x="722" y="1541"/>
                      </a:cubicBezTo>
                      <a:lnTo>
                        <a:pt x="722" y="332"/>
                      </a:lnTo>
                      <a:cubicBezTo>
                        <a:pt x="698" y="111"/>
                        <a:pt x="530" y="0"/>
                        <a:pt x="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106412" y="3133525"/>
                  <a:ext cx="17475" cy="60950"/>
                </a:xfrm>
                <a:custGeom>
                  <a:avLst/>
                  <a:gdLst/>
                  <a:ahLst/>
                  <a:cxnLst/>
                  <a:rect l="l" t="t" r="r" b="b"/>
                  <a:pathLst>
                    <a:path w="699" h="2438" extrusionOk="0">
                      <a:moveTo>
                        <a:pt x="349" y="0"/>
                      </a:moveTo>
                      <a:cubicBezTo>
                        <a:pt x="181" y="0"/>
                        <a:pt x="12" y="111"/>
                        <a:pt x="0" y="332"/>
                      </a:cubicBezTo>
                      <a:lnTo>
                        <a:pt x="0" y="2123"/>
                      </a:lnTo>
                      <a:cubicBezTo>
                        <a:pt x="12" y="2333"/>
                        <a:pt x="181" y="2437"/>
                        <a:pt x="349" y="2437"/>
                      </a:cubicBezTo>
                      <a:cubicBezTo>
                        <a:pt x="518" y="2437"/>
                        <a:pt x="687" y="2333"/>
                        <a:pt x="698" y="2123"/>
                      </a:cubicBezTo>
                      <a:lnTo>
                        <a:pt x="698" y="332"/>
                      </a:lnTo>
                      <a:cubicBezTo>
                        <a:pt x="687" y="111"/>
                        <a:pt x="518"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106412" y="3012975"/>
                  <a:ext cx="20100" cy="91200"/>
                </a:xfrm>
                <a:custGeom>
                  <a:avLst/>
                  <a:gdLst/>
                  <a:ahLst/>
                  <a:cxnLst/>
                  <a:rect l="l" t="t" r="r" b="b"/>
                  <a:pathLst>
                    <a:path w="804" h="3648" extrusionOk="0">
                      <a:moveTo>
                        <a:pt x="341" y="1"/>
                      </a:moveTo>
                      <a:cubicBezTo>
                        <a:pt x="175" y="1"/>
                        <a:pt x="12" y="106"/>
                        <a:pt x="0" y="315"/>
                      </a:cubicBezTo>
                      <a:cubicBezTo>
                        <a:pt x="0" y="1315"/>
                        <a:pt x="0" y="2316"/>
                        <a:pt x="70" y="3316"/>
                      </a:cubicBezTo>
                      <a:cubicBezTo>
                        <a:pt x="82" y="3537"/>
                        <a:pt x="268" y="3648"/>
                        <a:pt x="448" y="3648"/>
                      </a:cubicBezTo>
                      <a:cubicBezTo>
                        <a:pt x="629" y="3648"/>
                        <a:pt x="803" y="3537"/>
                        <a:pt x="791" y="3316"/>
                      </a:cubicBezTo>
                      <a:cubicBezTo>
                        <a:pt x="698" y="2316"/>
                        <a:pt x="698" y="1315"/>
                        <a:pt x="698" y="315"/>
                      </a:cubicBezTo>
                      <a:cubicBezTo>
                        <a:pt x="675" y="106"/>
                        <a:pt x="506" y="1"/>
                        <a:pt x="3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106412" y="2931350"/>
                  <a:ext cx="22000" cy="57675"/>
                </a:xfrm>
                <a:custGeom>
                  <a:avLst/>
                  <a:gdLst/>
                  <a:ahLst/>
                  <a:cxnLst/>
                  <a:rect l="l" t="t" r="r" b="b"/>
                  <a:pathLst>
                    <a:path w="880" h="2307" extrusionOk="0">
                      <a:moveTo>
                        <a:pt x="450" y="1"/>
                      </a:moveTo>
                      <a:cubicBezTo>
                        <a:pt x="315" y="1"/>
                        <a:pt x="191" y="77"/>
                        <a:pt x="163" y="253"/>
                      </a:cubicBezTo>
                      <a:cubicBezTo>
                        <a:pt x="70" y="835"/>
                        <a:pt x="0" y="1393"/>
                        <a:pt x="0" y="1975"/>
                      </a:cubicBezTo>
                      <a:cubicBezTo>
                        <a:pt x="12" y="2196"/>
                        <a:pt x="181" y="2306"/>
                        <a:pt x="349" y="2306"/>
                      </a:cubicBezTo>
                      <a:cubicBezTo>
                        <a:pt x="518" y="2306"/>
                        <a:pt x="687" y="2196"/>
                        <a:pt x="698" y="1975"/>
                      </a:cubicBezTo>
                      <a:cubicBezTo>
                        <a:pt x="722" y="1463"/>
                        <a:pt x="768" y="951"/>
                        <a:pt x="838" y="439"/>
                      </a:cubicBezTo>
                      <a:cubicBezTo>
                        <a:pt x="880" y="174"/>
                        <a:pt x="653" y="1"/>
                        <a:pt x="4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104662" y="2821200"/>
                  <a:ext cx="18050" cy="68525"/>
                </a:xfrm>
                <a:custGeom>
                  <a:avLst/>
                  <a:gdLst/>
                  <a:ahLst/>
                  <a:cxnLst/>
                  <a:rect l="l" t="t" r="r" b="b"/>
                  <a:pathLst>
                    <a:path w="722" h="2741" extrusionOk="0">
                      <a:moveTo>
                        <a:pt x="361" y="1"/>
                      </a:moveTo>
                      <a:cubicBezTo>
                        <a:pt x="192" y="1"/>
                        <a:pt x="24" y="111"/>
                        <a:pt x="0" y="332"/>
                      </a:cubicBezTo>
                      <a:lnTo>
                        <a:pt x="0" y="2426"/>
                      </a:lnTo>
                      <a:cubicBezTo>
                        <a:pt x="24" y="2635"/>
                        <a:pt x="192" y="2740"/>
                        <a:pt x="361" y="2740"/>
                      </a:cubicBezTo>
                      <a:cubicBezTo>
                        <a:pt x="530" y="2740"/>
                        <a:pt x="698" y="2635"/>
                        <a:pt x="721" y="2426"/>
                      </a:cubicBezTo>
                      <a:lnTo>
                        <a:pt x="721" y="332"/>
                      </a:lnTo>
                      <a:cubicBezTo>
                        <a:pt x="698" y="111"/>
                        <a:pt x="530"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a:off x="-102912" y="2693825"/>
                  <a:ext cx="18050" cy="107350"/>
                </a:xfrm>
                <a:custGeom>
                  <a:avLst/>
                  <a:gdLst/>
                  <a:ahLst/>
                  <a:cxnLst/>
                  <a:rect l="l" t="t" r="r" b="b"/>
                  <a:pathLst>
                    <a:path w="722" h="4294" extrusionOk="0">
                      <a:moveTo>
                        <a:pt x="361" y="1"/>
                      </a:moveTo>
                      <a:cubicBezTo>
                        <a:pt x="192" y="1"/>
                        <a:pt x="23" y="111"/>
                        <a:pt x="0" y="332"/>
                      </a:cubicBezTo>
                      <a:lnTo>
                        <a:pt x="0" y="3962"/>
                      </a:lnTo>
                      <a:cubicBezTo>
                        <a:pt x="23" y="4183"/>
                        <a:pt x="192" y="4293"/>
                        <a:pt x="361" y="4293"/>
                      </a:cubicBezTo>
                      <a:cubicBezTo>
                        <a:pt x="529" y="4293"/>
                        <a:pt x="698" y="4183"/>
                        <a:pt x="721" y="3962"/>
                      </a:cubicBezTo>
                      <a:lnTo>
                        <a:pt x="721" y="332"/>
                      </a:lnTo>
                      <a:cubicBezTo>
                        <a:pt x="698" y="111"/>
                        <a:pt x="529"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a:off x="-105262" y="2554825"/>
                  <a:ext cx="21550" cy="107350"/>
                </a:xfrm>
                <a:custGeom>
                  <a:avLst/>
                  <a:gdLst/>
                  <a:ahLst/>
                  <a:cxnLst/>
                  <a:rect l="l" t="t" r="r" b="b"/>
                  <a:pathLst>
                    <a:path w="862" h="4294" extrusionOk="0">
                      <a:moveTo>
                        <a:pt x="455" y="1"/>
                      </a:moveTo>
                      <a:cubicBezTo>
                        <a:pt x="286" y="1"/>
                        <a:pt x="117" y="111"/>
                        <a:pt x="94" y="332"/>
                      </a:cubicBezTo>
                      <a:cubicBezTo>
                        <a:pt x="141" y="1542"/>
                        <a:pt x="117" y="2752"/>
                        <a:pt x="24" y="3962"/>
                      </a:cubicBezTo>
                      <a:cubicBezTo>
                        <a:pt x="1" y="4183"/>
                        <a:pt x="164" y="4293"/>
                        <a:pt x="341" y="4293"/>
                      </a:cubicBezTo>
                      <a:cubicBezTo>
                        <a:pt x="519" y="4293"/>
                        <a:pt x="711" y="4183"/>
                        <a:pt x="745" y="3962"/>
                      </a:cubicBezTo>
                      <a:cubicBezTo>
                        <a:pt x="838" y="2752"/>
                        <a:pt x="862" y="1542"/>
                        <a:pt x="815" y="332"/>
                      </a:cubicBezTo>
                      <a:cubicBezTo>
                        <a:pt x="792" y="111"/>
                        <a:pt x="623" y="1"/>
                        <a:pt x="4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a:off x="-106412" y="2459450"/>
                  <a:ext cx="24675" cy="67550"/>
                </a:xfrm>
                <a:custGeom>
                  <a:avLst/>
                  <a:gdLst/>
                  <a:ahLst/>
                  <a:cxnLst/>
                  <a:rect l="l" t="t" r="r" b="b"/>
                  <a:pathLst>
                    <a:path w="987" h="2702" extrusionOk="0">
                      <a:moveTo>
                        <a:pt x="466" y="1"/>
                      </a:moveTo>
                      <a:cubicBezTo>
                        <a:pt x="285" y="1"/>
                        <a:pt x="94" y="111"/>
                        <a:pt x="70" y="332"/>
                      </a:cubicBezTo>
                      <a:cubicBezTo>
                        <a:pt x="0" y="1053"/>
                        <a:pt x="70" y="1751"/>
                        <a:pt x="233" y="2449"/>
                      </a:cubicBezTo>
                      <a:cubicBezTo>
                        <a:pt x="280" y="2626"/>
                        <a:pt x="415" y="2702"/>
                        <a:pt x="555" y="2702"/>
                      </a:cubicBezTo>
                      <a:cubicBezTo>
                        <a:pt x="766" y="2702"/>
                        <a:pt x="987" y="2529"/>
                        <a:pt x="931" y="2263"/>
                      </a:cubicBezTo>
                      <a:cubicBezTo>
                        <a:pt x="768" y="1635"/>
                        <a:pt x="722" y="984"/>
                        <a:pt x="791" y="332"/>
                      </a:cubicBezTo>
                      <a:cubicBezTo>
                        <a:pt x="815" y="111"/>
                        <a:pt x="646"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a:off x="-106412" y="2412500"/>
                  <a:ext cx="21550" cy="18050"/>
                </a:xfrm>
                <a:custGeom>
                  <a:avLst/>
                  <a:gdLst/>
                  <a:ahLst/>
                  <a:cxnLst/>
                  <a:rect l="l" t="t" r="r" b="b"/>
                  <a:pathLst>
                    <a:path w="862" h="722" extrusionOk="0">
                      <a:moveTo>
                        <a:pt x="419" y="0"/>
                      </a:moveTo>
                      <a:cubicBezTo>
                        <a:pt x="0" y="47"/>
                        <a:pt x="0" y="675"/>
                        <a:pt x="419" y="721"/>
                      </a:cubicBezTo>
                      <a:cubicBezTo>
                        <a:pt x="861" y="675"/>
                        <a:pt x="861" y="47"/>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a:off x="-108737" y="3554750"/>
                  <a:ext cx="22125" cy="18050"/>
                </a:xfrm>
                <a:custGeom>
                  <a:avLst/>
                  <a:gdLst/>
                  <a:ahLst/>
                  <a:cxnLst/>
                  <a:rect l="l" t="t" r="r" b="b"/>
                  <a:pathLst>
                    <a:path w="885" h="722" extrusionOk="0">
                      <a:moveTo>
                        <a:pt x="442" y="0"/>
                      </a:moveTo>
                      <a:cubicBezTo>
                        <a:pt x="0" y="47"/>
                        <a:pt x="0" y="675"/>
                        <a:pt x="442" y="721"/>
                      </a:cubicBezTo>
                      <a:cubicBezTo>
                        <a:pt x="884" y="675"/>
                        <a:pt x="884" y="47"/>
                        <a:pt x="4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3"/>
                <p:cNvSpPr/>
                <p:nvPr/>
              </p:nvSpPr>
              <p:spPr>
                <a:xfrm>
                  <a:off x="-106987" y="3593550"/>
                  <a:ext cx="22600" cy="91650"/>
                </a:xfrm>
                <a:custGeom>
                  <a:avLst/>
                  <a:gdLst/>
                  <a:ahLst/>
                  <a:cxnLst/>
                  <a:rect l="l" t="t" r="r" b="b"/>
                  <a:pathLst>
                    <a:path w="904" h="3666" extrusionOk="0">
                      <a:moveTo>
                        <a:pt x="470" y="0"/>
                      </a:moveTo>
                      <a:cubicBezTo>
                        <a:pt x="337" y="0"/>
                        <a:pt x="214" y="78"/>
                        <a:pt x="186" y="263"/>
                      </a:cubicBezTo>
                      <a:cubicBezTo>
                        <a:pt x="47" y="1286"/>
                        <a:pt x="0" y="2310"/>
                        <a:pt x="23" y="3334"/>
                      </a:cubicBezTo>
                      <a:cubicBezTo>
                        <a:pt x="35" y="3555"/>
                        <a:pt x="198" y="3665"/>
                        <a:pt x="364" y="3665"/>
                      </a:cubicBezTo>
                      <a:cubicBezTo>
                        <a:pt x="529" y="3665"/>
                        <a:pt x="698" y="3555"/>
                        <a:pt x="721" y="3334"/>
                      </a:cubicBezTo>
                      <a:cubicBezTo>
                        <a:pt x="698" y="2380"/>
                        <a:pt x="745" y="1403"/>
                        <a:pt x="861" y="449"/>
                      </a:cubicBezTo>
                      <a:cubicBezTo>
                        <a:pt x="903" y="182"/>
                        <a:pt x="674" y="0"/>
                        <a:pt x="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108737" y="3704225"/>
                  <a:ext cx="22125" cy="18050"/>
                </a:xfrm>
                <a:custGeom>
                  <a:avLst/>
                  <a:gdLst/>
                  <a:ahLst/>
                  <a:cxnLst/>
                  <a:rect l="l" t="t" r="r" b="b"/>
                  <a:pathLst>
                    <a:path w="885" h="722" extrusionOk="0">
                      <a:moveTo>
                        <a:pt x="442" y="0"/>
                      </a:moveTo>
                      <a:cubicBezTo>
                        <a:pt x="0" y="47"/>
                        <a:pt x="0" y="675"/>
                        <a:pt x="442" y="721"/>
                      </a:cubicBezTo>
                      <a:cubicBezTo>
                        <a:pt x="884" y="675"/>
                        <a:pt x="884" y="47"/>
                        <a:pt x="4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51737" y="2473125"/>
                  <a:ext cx="18625" cy="51500"/>
                </a:xfrm>
                <a:custGeom>
                  <a:avLst/>
                  <a:gdLst/>
                  <a:ahLst/>
                  <a:cxnLst/>
                  <a:rect l="l" t="t" r="r" b="b"/>
                  <a:pathLst>
                    <a:path w="745" h="2060" extrusionOk="0">
                      <a:moveTo>
                        <a:pt x="372" y="0"/>
                      </a:moveTo>
                      <a:cubicBezTo>
                        <a:pt x="186" y="0"/>
                        <a:pt x="0" y="122"/>
                        <a:pt x="0" y="367"/>
                      </a:cubicBezTo>
                      <a:lnTo>
                        <a:pt x="0" y="1693"/>
                      </a:lnTo>
                      <a:cubicBezTo>
                        <a:pt x="0" y="1937"/>
                        <a:pt x="186" y="2059"/>
                        <a:pt x="372" y="2059"/>
                      </a:cubicBezTo>
                      <a:cubicBezTo>
                        <a:pt x="559" y="2059"/>
                        <a:pt x="745" y="1937"/>
                        <a:pt x="745" y="1693"/>
                      </a:cubicBezTo>
                      <a:lnTo>
                        <a:pt x="745" y="367"/>
                      </a:lnTo>
                      <a:cubicBezTo>
                        <a:pt x="745" y="122"/>
                        <a:pt x="559"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53487" y="2576650"/>
                  <a:ext cx="18625" cy="99775"/>
                </a:xfrm>
                <a:custGeom>
                  <a:avLst/>
                  <a:gdLst/>
                  <a:ahLst/>
                  <a:cxnLst/>
                  <a:rect l="l" t="t" r="r" b="b"/>
                  <a:pathLst>
                    <a:path w="745" h="3991" extrusionOk="0">
                      <a:moveTo>
                        <a:pt x="373" y="0"/>
                      </a:moveTo>
                      <a:cubicBezTo>
                        <a:pt x="187" y="0"/>
                        <a:pt x="0" y="122"/>
                        <a:pt x="0" y="367"/>
                      </a:cubicBezTo>
                      <a:lnTo>
                        <a:pt x="0" y="3624"/>
                      </a:lnTo>
                      <a:cubicBezTo>
                        <a:pt x="0" y="3868"/>
                        <a:pt x="187" y="3990"/>
                        <a:pt x="373" y="3990"/>
                      </a:cubicBezTo>
                      <a:cubicBezTo>
                        <a:pt x="559" y="3990"/>
                        <a:pt x="745" y="3868"/>
                        <a:pt x="745" y="3624"/>
                      </a:cubicBezTo>
                      <a:lnTo>
                        <a:pt x="745" y="367"/>
                      </a:lnTo>
                      <a:cubicBezTo>
                        <a:pt x="745" y="122"/>
                        <a:pt x="559" y="0"/>
                        <a:pt x="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51737" y="2734975"/>
                  <a:ext cx="18625" cy="51800"/>
                </a:xfrm>
                <a:custGeom>
                  <a:avLst/>
                  <a:gdLst/>
                  <a:ahLst/>
                  <a:cxnLst/>
                  <a:rect l="l" t="t" r="r" b="b"/>
                  <a:pathLst>
                    <a:path w="745" h="2072" extrusionOk="0">
                      <a:moveTo>
                        <a:pt x="372" y="1"/>
                      </a:moveTo>
                      <a:cubicBezTo>
                        <a:pt x="186" y="1"/>
                        <a:pt x="0" y="129"/>
                        <a:pt x="0" y="385"/>
                      </a:cubicBezTo>
                      <a:lnTo>
                        <a:pt x="0" y="1687"/>
                      </a:lnTo>
                      <a:cubicBezTo>
                        <a:pt x="0" y="1943"/>
                        <a:pt x="186" y="2071"/>
                        <a:pt x="372" y="2071"/>
                      </a:cubicBezTo>
                      <a:cubicBezTo>
                        <a:pt x="559" y="2071"/>
                        <a:pt x="745" y="1943"/>
                        <a:pt x="745" y="1687"/>
                      </a:cubicBezTo>
                      <a:lnTo>
                        <a:pt x="745" y="385"/>
                      </a:lnTo>
                      <a:cubicBezTo>
                        <a:pt x="745" y="129"/>
                        <a:pt x="559" y="1"/>
                        <a:pt x="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53487" y="2834300"/>
                  <a:ext cx="18625" cy="67050"/>
                </a:xfrm>
                <a:custGeom>
                  <a:avLst/>
                  <a:gdLst/>
                  <a:ahLst/>
                  <a:cxnLst/>
                  <a:rect l="l" t="t" r="r" b="b"/>
                  <a:pathLst>
                    <a:path w="745" h="2682" extrusionOk="0">
                      <a:moveTo>
                        <a:pt x="373" y="0"/>
                      </a:moveTo>
                      <a:cubicBezTo>
                        <a:pt x="187" y="0"/>
                        <a:pt x="0" y="122"/>
                        <a:pt x="0" y="367"/>
                      </a:cubicBezTo>
                      <a:lnTo>
                        <a:pt x="0" y="2297"/>
                      </a:lnTo>
                      <a:cubicBezTo>
                        <a:pt x="0" y="2553"/>
                        <a:pt x="187" y="2681"/>
                        <a:pt x="373" y="2681"/>
                      </a:cubicBezTo>
                      <a:cubicBezTo>
                        <a:pt x="559" y="2681"/>
                        <a:pt x="745" y="2553"/>
                        <a:pt x="745" y="2297"/>
                      </a:cubicBezTo>
                      <a:lnTo>
                        <a:pt x="745" y="367"/>
                      </a:lnTo>
                      <a:cubicBezTo>
                        <a:pt x="745" y="122"/>
                        <a:pt x="559" y="0"/>
                        <a:pt x="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56112" y="2933600"/>
                  <a:ext cx="21250" cy="99925"/>
                </a:xfrm>
                <a:custGeom>
                  <a:avLst/>
                  <a:gdLst/>
                  <a:ahLst/>
                  <a:cxnLst/>
                  <a:rect l="l" t="t" r="r" b="b"/>
                  <a:pathLst>
                    <a:path w="850" h="3997" extrusionOk="0">
                      <a:moveTo>
                        <a:pt x="367" y="0"/>
                      </a:moveTo>
                      <a:cubicBezTo>
                        <a:pt x="181" y="0"/>
                        <a:pt x="1" y="117"/>
                        <a:pt x="12" y="349"/>
                      </a:cubicBezTo>
                      <a:cubicBezTo>
                        <a:pt x="105" y="1443"/>
                        <a:pt x="105" y="2536"/>
                        <a:pt x="105" y="3630"/>
                      </a:cubicBezTo>
                      <a:cubicBezTo>
                        <a:pt x="105" y="3874"/>
                        <a:pt x="292" y="3996"/>
                        <a:pt x="478" y="3996"/>
                      </a:cubicBezTo>
                      <a:cubicBezTo>
                        <a:pt x="664" y="3996"/>
                        <a:pt x="850" y="3874"/>
                        <a:pt x="850" y="3630"/>
                      </a:cubicBezTo>
                      <a:cubicBezTo>
                        <a:pt x="850" y="2536"/>
                        <a:pt x="850" y="1443"/>
                        <a:pt x="757" y="349"/>
                      </a:cubicBezTo>
                      <a:cubicBezTo>
                        <a:pt x="745" y="117"/>
                        <a:pt x="553" y="0"/>
                        <a:pt x="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58012" y="3058800"/>
                  <a:ext cx="23150" cy="62700"/>
                </a:xfrm>
                <a:custGeom>
                  <a:avLst/>
                  <a:gdLst/>
                  <a:ahLst/>
                  <a:cxnLst/>
                  <a:rect l="l" t="t" r="r" b="b"/>
                  <a:pathLst>
                    <a:path w="926" h="2508" extrusionOk="0">
                      <a:moveTo>
                        <a:pt x="554" y="0"/>
                      </a:moveTo>
                      <a:cubicBezTo>
                        <a:pt x="368" y="0"/>
                        <a:pt x="181" y="122"/>
                        <a:pt x="181" y="366"/>
                      </a:cubicBezTo>
                      <a:cubicBezTo>
                        <a:pt x="158" y="925"/>
                        <a:pt x="112" y="1483"/>
                        <a:pt x="42" y="2041"/>
                      </a:cubicBezTo>
                      <a:cubicBezTo>
                        <a:pt x="0" y="2320"/>
                        <a:pt x="242" y="2507"/>
                        <a:pt x="458" y="2507"/>
                      </a:cubicBezTo>
                      <a:cubicBezTo>
                        <a:pt x="602" y="2507"/>
                        <a:pt x="735" y="2423"/>
                        <a:pt x="763" y="2228"/>
                      </a:cubicBezTo>
                      <a:cubicBezTo>
                        <a:pt x="856" y="1623"/>
                        <a:pt x="903" y="995"/>
                        <a:pt x="926" y="366"/>
                      </a:cubicBezTo>
                      <a:cubicBezTo>
                        <a:pt x="926" y="122"/>
                        <a:pt x="740"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55812" y="3166525"/>
                  <a:ext cx="18625" cy="76225"/>
                </a:xfrm>
                <a:custGeom>
                  <a:avLst/>
                  <a:gdLst/>
                  <a:ahLst/>
                  <a:cxnLst/>
                  <a:rect l="l" t="t" r="r" b="b"/>
                  <a:pathLst>
                    <a:path w="745" h="3049" extrusionOk="0">
                      <a:moveTo>
                        <a:pt x="373" y="1"/>
                      </a:moveTo>
                      <a:cubicBezTo>
                        <a:pt x="187" y="1"/>
                        <a:pt x="0" y="129"/>
                        <a:pt x="0" y="384"/>
                      </a:cubicBezTo>
                      <a:lnTo>
                        <a:pt x="0" y="2664"/>
                      </a:lnTo>
                      <a:cubicBezTo>
                        <a:pt x="0" y="2920"/>
                        <a:pt x="187" y="3048"/>
                        <a:pt x="373" y="3048"/>
                      </a:cubicBezTo>
                      <a:cubicBezTo>
                        <a:pt x="559" y="3048"/>
                        <a:pt x="745" y="2920"/>
                        <a:pt x="745" y="2664"/>
                      </a:cubicBezTo>
                      <a:lnTo>
                        <a:pt x="745" y="384"/>
                      </a:lnTo>
                      <a:cubicBezTo>
                        <a:pt x="745" y="129"/>
                        <a:pt x="559"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57562" y="3263500"/>
                  <a:ext cx="18650" cy="117800"/>
                </a:xfrm>
                <a:custGeom>
                  <a:avLst/>
                  <a:gdLst/>
                  <a:ahLst/>
                  <a:cxnLst/>
                  <a:rect l="l" t="t" r="r" b="b"/>
                  <a:pathLst>
                    <a:path w="746" h="4712" extrusionOk="0">
                      <a:moveTo>
                        <a:pt x="373" y="1"/>
                      </a:moveTo>
                      <a:cubicBezTo>
                        <a:pt x="187" y="1"/>
                        <a:pt x="1" y="123"/>
                        <a:pt x="1" y="367"/>
                      </a:cubicBezTo>
                      <a:lnTo>
                        <a:pt x="1" y="4345"/>
                      </a:lnTo>
                      <a:cubicBezTo>
                        <a:pt x="1" y="4590"/>
                        <a:pt x="187" y="4712"/>
                        <a:pt x="373" y="4712"/>
                      </a:cubicBezTo>
                      <a:cubicBezTo>
                        <a:pt x="559" y="4712"/>
                        <a:pt x="745" y="4590"/>
                        <a:pt x="745" y="4345"/>
                      </a:cubicBezTo>
                      <a:lnTo>
                        <a:pt x="745" y="367"/>
                      </a:lnTo>
                      <a:cubicBezTo>
                        <a:pt x="745" y="123"/>
                        <a:pt x="559"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8712" y="3415900"/>
                  <a:ext cx="22400" cy="117200"/>
                </a:xfrm>
                <a:custGeom>
                  <a:avLst/>
                  <a:gdLst/>
                  <a:ahLst/>
                  <a:cxnLst/>
                  <a:rect l="l" t="t" r="r" b="b"/>
                  <a:pathLst>
                    <a:path w="896" h="4688" extrusionOk="0">
                      <a:moveTo>
                        <a:pt x="541" y="0"/>
                      </a:moveTo>
                      <a:cubicBezTo>
                        <a:pt x="355" y="0"/>
                        <a:pt x="151" y="122"/>
                        <a:pt x="116" y="366"/>
                      </a:cubicBezTo>
                      <a:cubicBezTo>
                        <a:pt x="23" y="1669"/>
                        <a:pt x="0" y="2995"/>
                        <a:pt x="47" y="4321"/>
                      </a:cubicBezTo>
                      <a:cubicBezTo>
                        <a:pt x="47" y="4566"/>
                        <a:pt x="233" y="4688"/>
                        <a:pt x="419" y="4688"/>
                      </a:cubicBezTo>
                      <a:cubicBezTo>
                        <a:pt x="605" y="4688"/>
                        <a:pt x="791" y="4566"/>
                        <a:pt x="791" y="4321"/>
                      </a:cubicBezTo>
                      <a:cubicBezTo>
                        <a:pt x="745" y="2995"/>
                        <a:pt x="768" y="1669"/>
                        <a:pt x="861" y="366"/>
                      </a:cubicBezTo>
                      <a:cubicBezTo>
                        <a:pt x="896" y="122"/>
                        <a:pt x="727" y="0"/>
                        <a:pt x="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60712" y="3563325"/>
                  <a:ext cx="25275" cy="73075"/>
                </a:xfrm>
                <a:custGeom>
                  <a:avLst/>
                  <a:gdLst/>
                  <a:ahLst/>
                  <a:cxnLst/>
                  <a:rect l="l" t="t" r="r" b="b"/>
                  <a:pathLst>
                    <a:path w="1011" h="2923" extrusionOk="0">
                      <a:moveTo>
                        <a:pt x="465" y="1"/>
                      </a:moveTo>
                      <a:cubicBezTo>
                        <a:pt x="244" y="1"/>
                        <a:pt x="0" y="189"/>
                        <a:pt x="57" y="471"/>
                      </a:cubicBezTo>
                      <a:cubicBezTo>
                        <a:pt x="220" y="1146"/>
                        <a:pt x="266" y="1867"/>
                        <a:pt x="196" y="2565"/>
                      </a:cubicBezTo>
                      <a:cubicBezTo>
                        <a:pt x="185" y="2807"/>
                        <a:pt x="361" y="2923"/>
                        <a:pt x="544" y="2923"/>
                      </a:cubicBezTo>
                      <a:cubicBezTo>
                        <a:pt x="733" y="2923"/>
                        <a:pt x="929" y="2801"/>
                        <a:pt x="941" y="2565"/>
                      </a:cubicBezTo>
                      <a:cubicBezTo>
                        <a:pt x="1011" y="1798"/>
                        <a:pt x="964" y="1030"/>
                        <a:pt x="778" y="262"/>
                      </a:cubicBezTo>
                      <a:cubicBezTo>
                        <a:pt x="741" y="79"/>
                        <a:pt x="608" y="1"/>
                        <a:pt x="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58712" y="3668725"/>
                  <a:ext cx="25025" cy="18650"/>
                </a:xfrm>
                <a:custGeom>
                  <a:avLst/>
                  <a:gdLst/>
                  <a:ahLst/>
                  <a:cxnLst/>
                  <a:rect l="l" t="t" r="r" b="b"/>
                  <a:pathLst>
                    <a:path w="1001" h="746" extrusionOk="0">
                      <a:moveTo>
                        <a:pt x="489" y="1"/>
                      </a:moveTo>
                      <a:cubicBezTo>
                        <a:pt x="0" y="1"/>
                        <a:pt x="0" y="745"/>
                        <a:pt x="489" y="745"/>
                      </a:cubicBezTo>
                      <a:cubicBezTo>
                        <a:pt x="1000" y="745"/>
                        <a:pt x="1000" y="1"/>
                        <a:pt x="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56987" y="2422375"/>
                  <a:ext cx="25050" cy="18625"/>
                </a:xfrm>
                <a:custGeom>
                  <a:avLst/>
                  <a:gdLst/>
                  <a:ahLst/>
                  <a:cxnLst/>
                  <a:rect l="l" t="t" r="r" b="b"/>
                  <a:pathLst>
                    <a:path w="1002" h="745" extrusionOk="0">
                      <a:moveTo>
                        <a:pt x="513" y="1"/>
                      </a:moveTo>
                      <a:cubicBezTo>
                        <a:pt x="1" y="1"/>
                        <a:pt x="1" y="745"/>
                        <a:pt x="513" y="745"/>
                      </a:cubicBezTo>
                      <a:cubicBezTo>
                        <a:pt x="1001" y="745"/>
                        <a:pt x="1001" y="1"/>
                        <a:pt x="5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5838" y="2465700"/>
                  <a:ext cx="19225" cy="54125"/>
                </a:xfrm>
                <a:custGeom>
                  <a:avLst/>
                  <a:gdLst/>
                  <a:ahLst/>
                  <a:cxnLst/>
                  <a:rect l="l" t="t" r="r" b="b"/>
                  <a:pathLst>
                    <a:path w="769" h="2165" extrusionOk="0">
                      <a:moveTo>
                        <a:pt x="384" y="1"/>
                      </a:moveTo>
                      <a:cubicBezTo>
                        <a:pt x="192" y="1"/>
                        <a:pt x="0" y="129"/>
                        <a:pt x="0" y="385"/>
                      </a:cubicBezTo>
                      <a:lnTo>
                        <a:pt x="0" y="408"/>
                      </a:lnTo>
                      <a:lnTo>
                        <a:pt x="0" y="1780"/>
                      </a:lnTo>
                      <a:cubicBezTo>
                        <a:pt x="0" y="2036"/>
                        <a:pt x="192" y="2164"/>
                        <a:pt x="384" y="2164"/>
                      </a:cubicBezTo>
                      <a:cubicBezTo>
                        <a:pt x="576" y="2164"/>
                        <a:pt x="768" y="2036"/>
                        <a:pt x="768" y="1780"/>
                      </a:cubicBezTo>
                      <a:lnTo>
                        <a:pt x="768" y="385"/>
                      </a:lnTo>
                      <a:cubicBezTo>
                        <a:pt x="768" y="129"/>
                        <a:pt x="576" y="1"/>
                        <a:pt x="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4088" y="2575050"/>
                  <a:ext cx="18650" cy="105300"/>
                </a:xfrm>
                <a:custGeom>
                  <a:avLst/>
                  <a:gdLst/>
                  <a:ahLst/>
                  <a:cxnLst/>
                  <a:rect l="l" t="t" r="r" b="b"/>
                  <a:pathLst>
                    <a:path w="746" h="4212" extrusionOk="0">
                      <a:moveTo>
                        <a:pt x="373" y="0"/>
                      </a:moveTo>
                      <a:cubicBezTo>
                        <a:pt x="187" y="0"/>
                        <a:pt x="1" y="128"/>
                        <a:pt x="1" y="384"/>
                      </a:cubicBezTo>
                      <a:lnTo>
                        <a:pt x="1" y="3827"/>
                      </a:lnTo>
                      <a:cubicBezTo>
                        <a:pt x="1" y="4083"/>
                        <a:pt x="187" y="4211"/>
                        <a:pt x="373" y="4211"/>
                      </a:cubicBezTo>
                      <a:cubicBezTo>
                        <a:pt x="559" y="4211"/>
                        <a:pt x="745" y="4083"/>
                        <a:pt x="745" y="3827"/>
                      </a:cubicBezTo>
                      <a:lnTo>
                        <a:pt x="745" y="384"/>
                      </a:lnTo>
                      <a:cubicBezTo>
                        <a:pt x="745" y="128"/>
                        <a:pt x="559" y="0"/>
                        <a:pt x="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5838" y="2741975"/>
                  <a:ext cx="19225" cy="54100"/>
                </a:xfrm>
                <a:custGeom>
                  <a:avLst/>
                  <a:gdLst/>
                  <a:ahLst/>
                  <a:cxnLst/>
                  <a:rect l="l" t="t" r="r" b="b"/>
                  <a:pathLst>
                    <a:path w="769" h="2164" extrusionOk="0">
                      <a:moveTo>
                        <a:pt x="384" y="0"/>
                      </a:moveTo>
                      <a:cubicBezTo>
                        <a:pt x="192" y="0"/>
                        <a:pt x="0" y="128"/>
                        <a:pt x="0" y="384"/>
                      </a:cubicBezTo>
                      <a:lnTo>
                        <a:pt x="0" y="407"/>
                      </a:lnTo>
                      <a:lnTo>
                        <a:pt x="0" y="1780"/>
                      </a:lnTo>
                      <a:cubicBezTo>
                        <a:pt x="0" y="2036"/>
                        <a:pt x="192" y="2164"/>
                        <a:pt x="384" y="2164"/>
                      </a:cubicBezTo>
                      <a:cubicBezTo>
                        <a:pt x="576" y="2164"/>
                        <a:pt x="768" y="2036"/>
                        <a:pt x="768" y="1780"/>
                      </a:cubicBezTo>
                      <a:lnTo>
                        <a:pt x="768" y="384"/>
                      </a:lnTo>
                      <a:cubicBezTo>
                        <a:pt x="768" y="128"/>
                        <a:pt x="576" y="0"/>
                        <a:pt x="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4088" y="2846650"/>
                  <a:ext cx="18650" cy="70400"/>
                </a:xfrm>
                <a:custGeom>
                  <a:avLst/>
                  <a:gdLst/>
                  <a:ahLst/>
                  <a:cxnLst/>
                  <a:rect l="l" t="t" r="r" b="b"/>
                  <a:pathLst>
                    <a:path w="746" h="2816" extrusionOk="0">
                      <a:moveTo>
                        <a:pt x="373" y="1"/>
                      </a:moveTo>
                      <a:cubicBezTo>
                        <a:pt x="187" y="1"/>
                        <a:pt x="1" y="128"/>
                        <a:pt x="1" y="384"/>
                      </a:cubicBezTo>
                      <a:lnTo>
                        <a:pt x="1" y="2432"/>
                      </a:lnTo>
                      <a:cubicBezTo>
                        <a:pt x="1" y="2687"/>
                        <a:pt x="187" y="2815"/>
                        <a:pt x="373" y="2815"/>
                      </a:cubicBezTo>
                      <a:cubicBezTo>
                        <a:pt x="559" y="2815"/>
                        <a:pt x="745" y="2687"/>
                        <a:pt x="745" y="2432"/>
                      </a:cubicBezTo>
                      <a:lnTo>
                        <a:pt x="745" y="384"/>
                      </a:lnTo>
                      <a:cubicBezTo>
                        <a:pt x="745" y="128"/>
                        <a:pt x="559"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1463" y="2951775"/>
                  <a:ext cx="21850" cy="104850"/>
                </a:xfrm>
                <a:custGeom>
                  <a:avLst/>
                  <a:gdLst/>
                  <a:ahLst/>
                  <a:cxnLst/>
                  <a:rect l="l" t="t" r="r" b="b"/>
                  <a:pathLst>
                    <a:path w="874" h="4194" extrusionOk="0">
                      <a:moveTo>
                        <a:pt x="379" y="0"/>
                      </a:moveTo>
                      <a:cubicBezTo>
                        <a:pt x="187" y="0"/>
                        <a:pt x="1" y="123"/>
                        <a:pt x="13" y="367"/>
                      </a:cubicBezTo>
                      <a:cubicBezTo>
                        <a:pt x="82" y="1507"/>
                        <a:pt x="106" y="2647"/>
                        <a:pt x="106" y="3810"/>
                      </a:cubicBezTo>
                      <a:cubicBezTo>
                        <a:pt x="106" y="4066"/>
                        <a:pt x="298" y="4194"/>
                        <a:pt x="489" y="4194"/>
                      </a:cubicBezTo>
                      <a:cubicBezTo>
                        <a:pt x="681" y="4194"/>
                        <a:pt x="873" y="4066"/>
                        <a:pt x="873" y="3810"/>
                      </a:cubicBezTo>
                      <a:cubicBezTo>
                        <a:pt x="873" y="2647"/>
                        <a:pt x="873" y="1507"/>
                        <a:pt x="780" y="367"/>
                      </a:cubicBezTo>
                      <a:cubicBezTo>
                        <a:pt x="769" y="123"/>
                        <a:pt x="571" y="0"/>
                        <a:pt x="3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687" y="3083350"/>
                  <a:ext cx="23425" cy="65425"/>
                </a:xfrm>
                <a:custGeom>
                  <a:avLst/>
                  <a:gdLst/>
                  <a:ahLst/>
                  <a:cxnLst/>
                  <a:rect l="l" t="t" r="r" b="b"/>
                  <a:pathLst>
                    <a:path w="937" h="2617" extrusionOk="0">
                      <a:moveTo>
                        <a:pt x="552" y="1"/>
                      </a:moveTo>
                      <a:cubicBezTo>
                        <a:pt x="360" y="1"/>
                        <a:pt x="168" y="129"/>
                        <a:pt x="168" y="385"/>
                      </a:cubicBezTo>
                      <a:lnTo>
                        <a:pt x="192" y="385"/>
                      </a:lnTo>
                      <a:cubicBezTo>
                        <a:pt x="168" y="966"/>
                        <a:pt x="122" y="1548"/>
                        <a:pt x="29" y="2130"/>
                      </a:cubicBezTo>
                      <a:cubicBezTo>
                        <a:pt x="1" y="2424"/>
                        <a:pt x="251" y="2617"/>
                        <a:pt x="470" y="2617"/>
                      </a:cubicBezTo>
                      <a:cubicBezTo>
                        <a:pt x="615" y="2617"/>
                        <a:pt x="745" y="2533"/>
                        <a:pt x="773" y="2339"/>
                      </a:cubicBezTo>
                      <a:cubicBezTo>
                        <a:pt x="866" y="1688"/>
                        <a:pt x="936" y="1036"/>
                        <a:pt x="936" y="385"/>
                      </a:cubicBezTo>
                      <a:cubicBezTo>
                        <a:pt x="936" y="129"/>
                        <a:pt x="744" y="1"/>
                        <a:pt x="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1763" y="3197350"/>
                  <a:ext cx="19225" cy="79275"/>
                </a:xfrm>
                <a:custGeom>
                  <a:avLst/>
                  <a:gdLst/>
                  <a:ahLst/>
                  <a:cxnLst/>
                  <a:rect l="l" t="t" r="r" b="b"/>
                  <a:pathLst>
                    <a:path w="769" h="3171" extrusionOk="0">
                      <a:moveTo>
                        <a:pt x="384" y="1"/>
                      </a:moveTo>
                      <a:cubicBezTo>
                        <a:pt x="192" y="1"/>
                        <a:pt x="1" y="129"/>
                        <a:pt x="1" y="384"/>
                      </a:cubicBezTo>
                      <a:lnTo>
                        <a:pt x="1" y="2804"/>
                      </a:lnTo>
                      <a:cubicBezTo>
                        <a:pt x="1" y="3048"/>
                        <a:pt x="192" y="3170"/>
                        <a:pt x="384" y="3170"/>
                      </a:cubicBezTo>
                      <a:cubicBezTo>
                        <a:pt x="576" y="3170"/>
                        <a:pt x="768" y="3048"/>
                        <a:pt x="768" y="2804"/>
                      </a:cubicBezTo>
                      <a:lnTo>
                        <a:pt x="768" y="384"/>
                      </a:lnTo>
                      <a:cubicBezTo>
                        <a:pt x="768" y="129"/>
                        <a:pt x="576" y="1"/>
                        <a:pt x="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
                <p:cNvSpPr/>
                <p:nvPr/>
              </p:nvSpPr>
              <p:spPr>
                <a:xfrm>
                  <a:off x="13" y="3299125"/>
                  <a:ext cx="19225" cy="123900"/>
                </a:xfrm>
                <a:custGeom>
                  <a:avLst/>
                  <a:gdLst/>
                  <a:ahLst/>
                  <a:cxnLst/>
                  <a:rect l="l" t="t" r="r" b="b"/>
                  <a:pathLst>
                    <a:path w="769" h="4956" extrusionOk="0">
                      <a:moveTo>
                        <a:pt x="385" y="1"/>
                      </a:moveTo>
                      <a:cubicBezTo>
                        <a:pt x="193" y="1"/>
                        <a:pt x="1" y="129"/>
                        <a:pt x="1" y="385"/>
                      </a:cubicBezTo>
                      <a:lnTo>
                        <a:pt x="1" y="4572"/>
                      </a:lnTo>
                      <a:cubicBezTo>
                        <a:pt x="1" y="4828"/>
                        <a:pt x="193" y="4956"/>
                        <a:pt x="385" y="4956"/>
                      </a:cubicBezTo>
                      <a:cubicBezTo>
                        <a:pt x="577" y="4956"/>
                        <a:pt x="768" y="4828"/>
                        <a:pt x="768" y="4572"/>
                      </a:cubicBezTo>
                      <a:lnTo>
                        <a:pt x="768" y="385"/>
                      </a:lnTo>
                      <a:cubicBezTo>
                        <a:pt x="768" y="129"/>
                        <a:pt x="577" y="1"/>
                        <a:pt x="3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3"/>
                <p:cNvSpPr/>
                <p:nvPr/>
              </p:nvSpPr>
              <p:spPr>
                <a:xfrm>
                  <a:off x="-1137" y="3460100"/>
                  <a:ext cx="22700" cy="122875"/>
                </a:xfrm>
                <a:custGeom>
                  <a:avLst/>
                  <a:gdLst/>
                  <a:ahLst/>
                  <a:cxnLst/>
                  <a:rect l="l" t="t" r="r" b="b"/>
                  <a:pathLst>
                    <a:path w="908" h="4915" extrusionOk="0">
                      <a:moveTo>
                        <a:pt x="535" y="0"/>
                      </a:moveTo>
                      <a:cubicBezTo>
                        <a:pt x="343" y="0"/>
                        <a:pt x="140" y="122"/>
                        <a:pt x="117" y="366"/>
                      </a:cubicBezTo>
                      <a:cubicBezTo>
                        <a:pt x="23" y="1762"/>
                        <a:pt x="0" y="3135"/>
                        <a:pt x="47" y="4531"/>
                      </a:cubicBezTo>
                      <a:cubicBezTo>
                        <a:pt x="47" y="4787"/>
                        <a:pt x="239" y="4915"/>
                        <a:pt x="431" y="4915"/>
                      </a:cubicBezTo>
                      <a:cubicBezTo>
                        <a:pt x="623" y="4915"/>
                        <a:pt x="814" y="4787"/>
                        <a:pt x="814" y="4531"/>
                      </a:cubicBezTo>
                      <a:cubicBezTo>
                        <a:pt x="768" y="3135"/>
                        <a:pt x="791" y="1762"/>
                        <a:pt x="884" y="366"/>
                      </a:cubicBezTo>
                      <a:cubicBezTo>
                        <a:pt x="908" y="122"/>
                        <a:pt x="727" y="0"/>
                        <a:pt x="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3"/>
                <p:cNvSpPr/>
                <p:nvPr/>
              </p:nvSpPr>
              <p:spPr>
                <a:xfrm>
                  <a:off x="-3112" y="3615100"/>
                  <a:ext cx="25850" cy="76775"/>
                </a:xfrm>
                <a:custGeom>
                  <a:avLst/>
                  <a:gdLst/>
                  <a:ahLst/>
                  <a:cxnLst/>
                  <a:rect l="l" t="t" r="r" b="b"/>
                  <a:pathLst>
                    <a:path w="1034" h="3071" extrusionOk="0">
                      <a:moveTo>
                        <a:pt x="466" y="0"/>
                      </a:moveTo>
                      <a:cubicBezTo>
                        <a:pt x="242" y="0"/>
                        <a:pt x="1" y="189"/>
                        <a:pt x="56" y="494"/>
                      </a:cubicBezTo>
                      <a:cubicBezTo>
                        <a:pt x="219" y="1215"/>
                        <a:pt x="265" y="1960"/>
                        <a:pt x="196" y="2704"/>
                      </a:cubicBezTo>
                      <a:cubicBezTo>
                        <a:pt x="172" y="2949"/>
                        <a:pt x="353" y="3071"/>
                        <a:pt x="545" y="3071"/>
                      </a:cubicBezTo>
                      <a:cubicBezTo>
                        <a:pt x="736" y="3071"/>
                        <a:pt x="940" y="2949"/>
                        <a:pt x="963" y="2704"/>
                      </a:cubicBezTo>
                      <a:cubicBezTo>
                        <a:pt x="1033" y="1890"/>
                        <a:pt x="963" y="1076"/>
                        <a:pt x="800" y="285"/>
                      </a:cubicBezTo>
                      <a:cubicBezTo>
                        <a:pt x="763" y="87"/>
                        <a:pt x="619"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
                <p:cNvSpPr/>
                <p:nvPr/>
              </p:nvSpPr>
              <p:spPr>
                <a:xfrm>
                  <a:off x="66313" y="2763775"/>
                  <a:ext cx="17475" cy="46550"/>
                </a:xfrm>
                <a:custGeom>
                  <a:avLst/>
                  <a:gdLst/>
                  <a:ahLst/>
                  <a:cxnLst/>
                  <a:rect l="l" t="t" r="r" b="b"/>
                  <a:pathLst>
                    <a:path w="699" h="1862" extrusionOk="0">
                      <a:moveTo>
                        <a:pt x="350" y="0"/>
                      </a:moveTo>
                      <a:cubicBezTo>
                        <a:pt x="175" y="0"/>
                        <a:pt x="1" y="117"/>
                        <a:pt x="1" y="349"/>
                      </a:cubicBezTo>
                      <a:lnTo>
                        <a:pt x="1" y="1513"/>
                      </a:lnTo>
                      <a:cubicBezTo>
                        <a:pt x="1" y="1745"/>
                        <a:pt x="175" y="1862"/>
                        <a:pt x="350" y="1862"/>
                      </a:cubicBezTo>
                      <a:cubicBezTo>
                        <a:pt x="524" y="1862"/>
                        <a:pt x="699" y="1745"/>
                        <a:pt x="699" y="1513"/>
                      </a:cubicBezTo>
                      <a:lnTo>
                        <a:pt x="699" y="349"/>
                      </a:lnTo>
                      <a:cubicBezTo>
                        <a:pt x="699" y="117"/>
                        <a:pt x="524" y="0"/>
                        <a:pt x="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
                <p:cNvSpPr/>
                <p:nvPr/>
              </p:nvSpPr>
              <p:spPr>
                <a:xfrm>
                  <a:off x="68363" y="2630000"/>
                  <a:ext cx="17750" cy="89025"/>
                </a:xfrm>
                <a:custGeom>
                  <a:avLst/>
                  <a:gdLst/>
                  <a:ahLst/>
                  <a:cxnLst/>
                  <a:rect l="l" t="t" r="r" b="b"/>
                  <a:pathLst>
                    <a:path w="710" h="3561" extrusionOk="0">
                      <a:moveTo>
                        <a:pt x="343" y="1"/>
                      </a:moveTo>
                      <a:cubicBezTo>
                        <a:pt x="169" y="1"/>
                        <a:pt x="0" y="117"/>
                        <a:pt x="12" y="350"/>
                      </a:cubicBezTo>
                      <a:lnTo>
                        <a:pt x="12" y="3211"/>
                      </a:lnTo>
                      <a:cubicBezTo>
                        <a:pt x="12" y="3444"/>
                        <a:pt x="186" y="3560"/>
                        <a:pt x="361" y="3560"/>
                      </a:cubicBezTo>
                      <a:cubicBezTo>
                        <a:pt x="535" y="3560"/>
                        <a:pt x="710" y="3444"/>
                        <a:pt x="710" y="3211"/>
                      </a:cubicBezTo>
                      <a:lnTo>
                        <a:pt x="710" y="350"/>
                      </a:lnTo>
                      <a:cubicBezTo>
                        <a:pt x="698" y="117"/>
                        <a:pt x="518" y="1"/>
                        <a:pt x="3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66313" y="2532875"/>
                  <a:ext cx="17475" cy="46550"/>
                </a:xfrm>
                <a:custGeom>
                  <a:avLst/>
                  <a:gdLst/>
                  <a:ahLst/>
                  <a:cxnLst/>
                  <a:rect l="l" t="t" r="r" b="b"/>
                  <a:pathLst>
                    <a:path w="699" h="1862" extrusionOk="0">
                      <a:moveTo>
                        <a:pt x="350" y="1"/>
                      </a:moveTo>
                      <a:cubicBezTo>
                        <a:pt x="175" y="1"/>
                        <a:pt x="1" y="117"/>
                        <a:pt x="1" y="350"/>
                      </a:cubicBezTo>
                      <a:lnTo>
                        <a:pt x="1" y="1513"/>
                      </a:lnTo>
                      <a:cubicBezTo>
                        <a:pt x="1" y="1745"/>
                        <a:pt x="175" y="1862"/>
                        <a:pt x="350" y="1862"/>
                      </a:cubicBezTo>
                      <a:cubicBezTo>
                        <a:pt x="524" y="1862"/>
                        <a:pt x="699" y="1745"/>
                        <a:pt x="699" y="1513"/>
                      </a:cubicBezTo>
                      <a:lnTo>
                        <a:pt x="699" y="350"/>
                      </a:lnTo>
                      <a:cubicBezTo>
                        <a:pt x="699" y="117"/>
                        <a:pt x="524"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70388" y="3577850"/>
                  <a:ext cx="16900" cy="63725"/>
                </a:xfrm>
                <a:custGeom>
                  <a:avLst/>
                  <a:gdLst/>
                  <a:ahLst/>
                  <a:cxnLst/>
                  <a:rect l="l" t="t" r="r" b="b"/>
                  <a:pathLst>
                    <a:path w="676" h="2549" extrusionOk="0">
                      <a:moveTo>
                        <a:pt x="338" y="1"/>
                      </a:moveTo>
                      <a:cubicBezTo>
                        <a:pt x="169" y="1"/>
                        <a:pt x="1" y="111"/>
                        <a:pt x="1" y="332"/>
                      </a:cubicBezTo>
                      <a:lnTo>
                        <a:pt x="1" y="2217"/>
                      </a:lnTo>
                      <a:cubicBezTo>
                        <a:pt x="1" y="2438"/>
                        <a:pt x="169" y="2548"/>
                        <a:pt x="338" y="2548"/>
                      </a:cubicBezTo>
                      <a:cubicBezTo>
                        <a:pt x="507" y="2548"/>
                        <a:pt x="675" y="2438"/>
                        <a:pt x="675" y="2217"/>
                      </a:cubicBezTo>
                      <a:lnTo>
                        <a:pt x="675" y="332"/>
                      </a:lnTo>
                      <a:cubicBezTo>
                        <a:pt x="675" y="111"/>
                        <a:pt x="507"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72713" y="3463300"/>
                  <a:ext cx="16900" cy="98600"/>
                </a:xfrm>
                <a:custGeom>
                  <a:avLst/>
                  <a:gdLst/>
                  <a:ahLst/>
                  <a:cxnLst/>
                  <a:rect l="l" t="t" r="r" b="b"/>
                  <a:pathLst>
                    <a:path w="676" h="3944" extrusionOk="0">
                      <a:moveTo>
                        <a:pt x="338" y="0"/>
                      </a:moveTo>
                      <a:cubicBezTo>
                        <a:pt x="169" y="0"/>
                        <a:pt x="1" y="111"/>
                        <a:pt x="1" y="332"/>
                      </a:cubicBezTo>
                      <a:lnTo>
                        <a:pt x="1" y="3612"/>
                      </a:lnTo>
                      <a:cubicBezTo>
                        <a:pt x="1" y="3833"/>
                        <a:pt x="169" y="3943"/>
                        <a:pt x="338" y="3943"/>
                      </a:cubicBezTo>
                      <a:cubicBezTo>
                        <a:pt x="507" y="3943"/>
                        <a:pt x="675" y="3833"/>
                        <a:pt x="675" y="3612"/>
                      </a:cubicBezTo>
                      <a:lnTo>
                        <a:pt x="675" y="332"/>
                      </a:lnTo>
                      <a:cubicBezTo>
                        <a:pt x="675" y="111"/>
                        <a:pt x="507" y="0"/>
                        <a:pt x="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69813" y="3337800"/>
                  <a:ext cx="20950" cy="98250"/>
                </a:xfrm>
                <a:custGeom>
                  <a:avLst/>
                  <a:gdLst/>
                  <a:ahLst/>
                  <a:cxnLst/>
                  <a:rect l="l" t="t" r="r" b="b"/>
                  <a:pathLst>
                    <a:path w="838" h="3930" extrusionOk="0">
                      <a:moveTo>
                        <a:pt x="454" y="1"/>
                      </a:moveTo>
                      <a:cubicBezTo>
                        <a:pt x="285" y="1"/>
                        <a:pt x="117" y="117"/>
                        <a:pt x="117" y="350"/>
                      </a:cubicBezTo>
                      <a:cubicBezTo>
                        <a:pt x="163" y="1420"/>
                        <a:pt x="117" y="2513"/>
                        <a:pt x="24" y="3607"/>
                      </a:cubicBezTo>
                      <a:cubicBezTo>
                        <a:pt x="1" y="3825"/>
                        <a:pt x="153" y="3930"/>
                        <a:pt x="319" y="3930"/>
                      </a:cubicBezTo>
                      <a:cubicBezTo>
                        <a:pt x="490" y="3930"/>
                        <a:pt x="675" y="3819"/>
                        <a:pt x="698" y="3607"/>
                      </a:cubicBezTo>
                      <a:cubicBezTo>
                        <a:pt x="791" y="2513"/>
                        <a:pt x="838" y="1420"/>
                        <a:pt x="791" y="350"/>
                      </a:cubicBezTo>
                      <a:cubicBezTo>
                        <a:pt x="791" y="117"/>
                        <a:pt x="623" y="1"/>
                        <a:pt x="4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69238" y="3252975"/>
                  <a:ext cx="23850" cy="61850"/>
                </a:xfrm>
                <a:custGeom>
                  <a:avLst/>
                  <a:gdLst/>
                  <a:ahLst/>
                  <a:cxnLst/>
                  <a:rect l="l" t="t" r="r" b="b"/>
                  <a:pathLst>
                    <a:path w="954" h="2474" extrusionOk="0">
                      <a:moveTo>
                        <a:pt x="435" y="0"/>
                      </a:moveTo>
                      <a:cubicBezTo>
                        <a:pt x="261" y="0"/>
                        <a:pt x="70" y="111"/>
                        <a:pt x="47" y="323"/>
                      </a:cubicBezTo>
                      <a:cubicBezTo>
                        <a:pt x="0" y="951"/>
                        <a:pt x="47" y="1603"/>
                        <a:pt x="233" y="2231"/>
                      </a:cubicBezTo>
                      <a:cubicBezTo>
                        <a:pt x="280" y="2399"/>
                        <a:pt x="413" y="2473"/>
                        <a:pt x="548" y="2473"/>
                      </a:cubicBezTo>
                      <a:cubicBezTo>
                        <a:pt x="749" y="2473"/>
                        <a:pt x="954" y="2309"/>
                        <a:pt x="884" y="2045"/>
                      </a:cubicBezTo>
                      <a:cubicBezTo>
                        <a:pt x="721" y="1486"/>
                        <a:pt x="675" y="905"/>
                        <a:pt x="721" y="323"/>
                      </a:cubicBezTo>
                      <a:cubicBezTo>
                        <a:pt x="756" y="105"/>
                        <a:pt x="603"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67488" y="3211025"/>
                  <a:ext cx="22700" cy="16875"/>
                </a:xfrm>
                <a:custGeom>
                  <a:avLst/>
                  <a:gdLst/>
                  <a:ahLst/>
                  <a:cxnLst/>
                  <a:rect l="l" t="t" r="r" b="b"/>
                  <a:pathLst>
                    <a:path w="908" h="675" extrusionOk="0">
                      <a:moveTo>
                        <a:pt x="466" y="0"/>
                      </a:moveTo>
                      <a:cubicBezTo>
                        <a:pt x="0" y="0"/>
                        <a:pt x="0" y="675"/>
                        <a:pt x="466" y="675"/>
                      </a:cubicBezTo>
                      <a:cubicBezTo>
                        <a:pt x="908" y="675"/>
                        <a:pt x="908"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69238" y="3099925"/>
                  <a:ext cx="20475" cy="84025"/>
                </a:xfrm>
                <a:custGeom>
                  <a:avLst/>
                  <a:gdLst/>
                  <a:ahLst/>
                  <a:cxnLst/>
                  <a:rect l="l" t="t" r="r" b="b"/>
                  <a:pathLst>
                    <a:path w="819" h="3361" extrusionOk="0">
                      <a:moveTo>
                        <a:pt x="384" y="1"/>
                      </a:moveTo>
                      <a:cubicBezTo>
                        <a:pt x="215" y="1"/>
                        <a:pt x="47" y="117"/>
                        <a:pt x="47" y="350"/>
                      </a:cubicBezTo>
                      <a:cubicBezTo>
                        <a:pt x="0" y="1257"/>
                        <a:pt x="23" y="2188"/>
                        <a:pt x="140" y="3118"/>
                      </a:cubicBezTo>
                      <a:cubicBezTo>
                        <a:pt x="158" y="3287"/>
                        <a:pt x="275" y="3361"/>
                        <a:pt x="404" y="3361"/>
                      </a:cubicBezTo>
                      <a:cubicBezTo>
                        <a:pt x="597" y="3361"/>
                        <a:pt x="819" y="3196"/>
                        <a:pt x="791" y="2932"/>
                      </a:cubicBezTo>
                      <a:cubicBezTo>
                        <a:pt x="698" y="2071"/>
                        <a:pt x="675" y="1211"/>
                        <a:pt x="721" y="350"/>
                      </a:cubicBezTo>
                      <a:cubicBezTo>
                        <a:pt x="721" y="117"/>
                        <a:pt x="553" y="1"/>
                        <a:pt x="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69813" y="3060375"/>
                  <a:ext cx="22125" cy="16900"/>
                </a:xfrm>
                <a:custGeom>
                  <a:avLst/>
                  <a:gdLst/>
                  <a:ahLst/>
                  <a:cxnLst/>
                  <a:rect l="l" t="t" r="r" b="b"/>
                  <a:pathLst>
                    <a:path w="885" h="676" extrusionOk="0">
                      <a:moveTo>
                        <a:pt x="442" y="1"/>
                      </a:moveTo>
                      <a:cubicBezTo>
                        <a:pt x="0" y="1"/>
                        <a:pt x="0" y="676"/>
                        <a:pt x="442" y="676"/>
                      </a:cubicBezTo>
                      <a:cubicBezTo>
                        <a:pt x="884" y="676"/>
                        <a:pt x="884" y="1"/>
                        <a:pt x="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65163" y="2837625"/>
                  <a:ext cx="23275" cy="17475"/>
                </a:xfrm>
                <a:custGeom>
                  <a:avLst/>
                  <a:gdLst/>
                  <a:ahLst/>
                  <a:cxnLst/>
                  <a:rect l="l" t="t" r="r" b="b"/>
                  <a:pathLst>
                    <a:path w="931" h="699" extrusionOk="0">
                      <a:moveTo>
                        <a:pt x="466" y="1"/>
                      </a:moveTo>
                      <a:cubicBezTo>
                        <a:pt x="0" y="1"/>
                        <a:pt x="0" y="699"/>
                        <a:pt x="466" y="699"/>
                      </a:cubicBezTo>
                      <a:cubicBezTo>
                        <a:pt x="931" y="699"/>
                        <a:pt x="931"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68063" y="2874675"/>
                  <a:ext cx="22250" cy="89200"/>
                </a:xfrm>
                <a:custGeom>
                  <a:avLst/>
                  <a:gdLst/>
                  <a:ahLst/>
                  <a:cxnLst/>
                  <a:rect l="l" t="t" r="r" b="b"/>
                  <a:pathLst>
                    <a:path w="890" h="3568" extrusionOk="0">
                      <a:moveTo>
                        <a:pt x="464" y="1"/>
                      </a:moveTo>
                      <a:cubicBezTo>
                        <a:pt x="333" y="1"/>
                        <a:pt x="214" y="79"/>
                        <a:pt x="187" y="264"/>
                      </a:cubicBezTo>
                      <a:cubicBezTo>
                        <a:pt x="47" y="1241"/>
                        <a:pt x="1" y="2218"/>
                        <a:pt x="1" y="3218"/>
                      </a:cubicBezTo>
                      <a:cubicBezTo>
                        <a:pt x="1" y="3451"/>
                        <a:pt x="175" y="3567"/>
                        <a:pt x="350" y="3567"/>
                      </a:cubicBezTo>
                      <a:cubicBezTo>
                        <a:pt x="524" y="3567"/>
                        <a:pt x="699" y="3451"/>
                        <a:pt x="699" y="3218"/>
                      </a:cubicBezTo>
                      <a:cubicBezTo>
                        <a:pt x="675" y="2288"/>
                        <a:pt x="722" y="1357"/>
                        <a:pt x="861" y="450"/>
                      </a:cubicBezTo>
                      <a:cubicBezTo>
                        <a:pt x="889" y="183"/>
                        <a:pt x="663" y="1"/>
                        <a:pt x="4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65163" y="2981300"/>
                  <a:ext cx="23275" cy="17450"/>
                </a:xfrm>
                <a:custGeom>
                  <a:avLst/>
                  <a:gdLst/>
                  <a:ahLst/>
                  <a:cxnLst/>
                  <a:rect l="l" t="t" r="r" b="b"/>
                  <a:pathLst>
                    <a:path w="931" h="698" extrusionOk="0">
                      <a:moveTo>
                        <a:pt x="466" y="0"/>
                      </a:moveTo>
                      <a:cubicBezTo>
                        <a:pt x="0" y="0"/>
                        <a:pt x="0" y="698"/>
                        <a:pt x="466" y="698"/>
                      </a:cubicBezTo>
                      <a:cubicBezTo>
                        <a:pt x="931" y="698"/>
                        <a:pt x="931"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65163" y="3023750"/>
                  <a:ext cx="23275" cy="17475"/>
                </a:xfrm>
                <a:custGeom>
                  <a:avLst/>
                  <a:gdLst/>
                  <a:ahLst/>
                  <a:cxnLst/>
                  <a:rect l="l" t="t" r="r" b="b"/>
                  <a:pathLst>
                    <a:path w="931" h="699" extrusionOk="0">
                      <a:moveTo>
                        <a:pt x="466" y="0"/>
                      </a:moveTo>
                      <a:cubicBezTo>
                        <a:pt x="0" y="0"/>
                        <a:pt x="0" y="698"/>
                        <a:pt x="466" y="698"/>
                      </a:cubicBezTo>
                      <a:cubicBezTo>
                        <a:pt x="931" y="698"/>
                        <a:pt x="931"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134938" y="3277900"/>
                  <a:ext cx="17475" cy="46550"/>
                </a:xfrm>
                <a:custGeom>
                  <a:avLst/>
                  <a:gdLst/>
                  <a:ahLst/>
                  <a:cxnLst/>
                  <a:rect l="l" t="t" r="r" b="b"/>
                  <a:pathLst>
                    <a:path w="699" h="1862" extrusionOk="0">
                      <a:moveTo>
                        <a:pt x="350" y="1"/>
                      </a:moveTo>
                      <a:cubicBezTo>
                        <a:pt x="175" y="1"/>
                        <a:pt x="1" y="117"/>
                        <a:pt x="1" y="350"/>
                      </a:cubicBezTo>
                      <a:lnTo>
                        <a:pt x="1" y="1513"/>
                      </a:lnTo>
                      <a:cubicBezTo>
                        <a:pt x="1" y="1745"/>
                        <a:pt x="175" y="1862"/>
                        <a:pt x="350" y="1862"/>
                      </a:cubicBezTo>
                      <a:cubicBezTo>
                        <a:pt x="524" y="1862"/>
                        <a:pt x="699" y="1745"/>
                        <a:pt x="699" y="1513"/>
                      </a:cubicBezTo>
                      <a:lnTo>
                        <a:pt x="699" y="350"/>
                      </a:lnTo>
                      <a:cubicBezTo>
                        <a:pt x="699" y="117"/>
                        <a:pt x="524"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132613" y="3369225"/>
                  <a:ext cx="17475" cy="89000"/>
                </a:xfrm>
                <a:custGeom>
                  <a:avLst/>
                  <a:gdLst/>
                  <a:ahLst/>
                  <a:cxnLst/>
                  <a:rect l="l" t="t" r="r" b="b"/>
                  <a:pathLst>
                    <a:path w="699" h="3560" extrusionOk="0">
                      <a:moveTo>
                        <a:pt x="350" y="0"/>
                      </a:moveTo>
                      <a:cubicBezTo>
                        <a:pt x="175" y="0"/>
                        <a:pt x="1" y="116"/>
                        <a:pt x="1" y="349"/>
                      </a:cubicBezTo>
                      <a:lnTo>
                        <a:pt x="1" y="3210"/>
                      </a:lnTo>
                      <a:cubicBezTo>
                        <a:pt x="1" y="3443"/>
                        <a:pt x="175" y="3559"/>
                        <a:pt x="350" y="3559"/>
                      </a:cubicBezTo>
                      <a:cubicBezTo>
                        <a:pt x="524" y="3559"/>
                        <a:pt x="699" y="3443"/>
                        <a:pt x="699" y="3210"/>
                      </a:cubicBezTo>
                      <a:lnTo>
                        <a:pt x="699" y="349"/>
                      </a:lnTo>
                      <a:cubicBezTo>
                        <a:pt x="699" y="116"/>
                        <a:pt x="524" y="0"/>
                        <a:pt x="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134938" y="3508800"/>
                  <a:ext cx="17475" cy="46550"/>
                </a:xfrm>
                <a:custGeom>
                  <a:avLst/>
                  <a:gdLst/>
                  <a:ahLst/>
                  <a:cxnLst/>
                  <a:rect l="l" t="t" r="r" b="b"/>
                  <a:pathLst>
                    <a:path w="699" h="1862" extrusionOk="0">
                      <a:moveTo>
                        <a:pt x="350" y="0"/>
                      </a:moveTo>
                      <a:cubicBezTo>
                        <a:pt x="175" y="0"/>
                        <a:pt x="1" y="117"/>
                        <a:pt x="1" y="349"/>
                      </a:cubicBezTo>
                      <a:lnTo>
                        <a:pt x="1" y="1513"/>
                      </a:lnTo>
                      <a:cubicBezTo>
                        <a:pt x="1" y="1745"/>
                        <a:pt x="175" y="1862"/>
                        <a:pt x="350" y="1862"/>
                      </a:cubicBezTo>
                      <a:cubicBezTo>
                        <a:pt x="524" y="1862"/>
                        <a:pt x="699" y="1745"/>
                        <a:pt x="699" y="1513"/>
                      </a:cubicBezTo>
                      <a:lnTo>
                        <a:pt x="699" y="349"/>
                      </a:lnTo>
                      <a:cubicBezTo>
                        <a:pt x="699" y="117"/>
                        <a:pt x="524" y="0"/>
                        <a:pt x="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132613" y="2577650"/>
                  <a:ext cx="10500" cy="44100"/>
                </a:xfrm>
                <a:custGeom>
                  <a:avLst/>
                  <a:gdLst/>
                  <a:ahLst/>
                  <a:cxnLst/>
                  <a:rect l="l" t="t" r="r" b="b"/>
                  <a:pathLst>
                    <a:path w="420" h="1764" extrusionOk="0">
                      <a:moveTo>
                        <a:pt x="210" y="1"/>
                      </a:moveTo>
                      <a:cubicBezTo>
                        <a:pt x="106" y="1"/>
                        <a:pt x="1" y="71"/>
                        <a:pt x="1" y="210"/>
                      </a:cubicBezTo>
                      <a:lnTo>
                        <a:pt x="1" y="1536"/>
                      </a:lnTo>
                      <a:cubicBezTo>
                        <a:pt x="1" y="1688"/>
                        <a:pt x="106" y="1763"/>
                        <a:pt x="210" y="1763"/>
                      </a:cubicBezTo>
                      <a:cubicBezTo>
                        <a:pt x="315" y="1763"/>
                        <a:pt x="420" y="1688"/>
                        <a:pt x="420" y="1536"/>
                      </a:cubicBezTo>
                      <a:lnTo>
                        <a:pt x="420" y="210"/>
                      </a:lnTo>
                      <a:cubicBezTo>
                        <a:pt x="420" y="71"/>
                        <a:pt x="315" y="1"/>
                        <a:pt x="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127963" y="2651950"/>
                  <a:ext cx="20975" cy="98475"/>
                </a:xfrm>
                <a:custGeom>
                  <a:avLst/>
                  <a:gdLst/>
                  <a:ahLst/>
                  <a:cxnLst/>
                  <a:rect l="l" t="t" r="r" b="b"/>
                  <a:pathLst>
                    <a:path w="839" h="3939" extrusionOk="0">
                      <a:moveTo>
                        <a:pt x="513" y="1"/>
                      </a:moveTo>
                      <a:cubicBezTo>
                        <a:pt x="344" y="1"/>
                        <a:pt x="164" y="111"/>
                        <a:pt x="140" y="332"/>
                      </a:cubicBezTo>
                      <a:cubicBezTo>
                        <a:pt x="24" y="1403"/>
                        <a:pt x="1" y="2496"/>
                        <a:pt x="47" y="3589"/>
                      </a:cubicBezTo>
                      <a:cubicBezTo>
                        <a:pt x="47" y="3822"/>
                        <a:pt x="216" y="3938"/>
                        <a:pt x="385" y="3938"/>
                      </a:cubicBezTo>
                      <a:cubicBezTo>
                        <a:pt x="553" y="3938"/>
                        <a:pt x="722" y="3822"/>
                        <a:pt x="722" y="3589"/>
                      </a:cubicBezTo>
                      <a:cubicBezTo>
                        <a:pt x="675" y="2496"/>
                        <a:pt x="699" y="1403"/>
                        <a:pt x="815" y="332"/>
                      </a:cubicBezTo>
                      <a:cubicBezTo>
                        <a:pt x="838" y="111"/>
                        <a:pt x="681" y="1"/>
                        <a:pt x="5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125638" y="2773150"/>
                  <a:ext cx="23875" cy="61900"/>
                </a:xfrm>
                <a:custGeom>
                  <a:avLst/>
                  <a:gdLst/>
                  <a:ahLst/>
                  <a:cxnLst/>
                  <a:rect l="l" t="t" r="r" b="b"/>
                  <a:pathLst>
                    <a:path w="955" h="2476" extrusionOk="0">
                      <a:moveTo>
                        <a:pt x="410" y="1"/>
                      </a:moveTo>
                      <a:cubicBezTo>
                        <a:pt x="208" y="1"/>
                        <a:pt x="1" y="174"/>
                        <a:pt x="71" y="440"/>
                      </a:cubicBezTo>
                      <a:cubicBezTo>
                        <a:pt x="233" y="998"/>
                        <a:pt x="280" y="1580"/>
                        <a:pt x="233" y="2161"/>
                      </a:cubicBezTo>
                      <a:cubicBezTo>
                        <a:pt x="198" y="2371"/>
                        <a:pt x="356" y="2475"/>
                        <a:pt x="527" y="2475"/>
                      </a:cubicBezTo>
                      <a:cubicBezTo>
                        <a:pt x="699" y="2475"/>
                        <a:pt x="885" y="2371"/>
                        <a:pt x="908" y="2161"/>
                      </a:cubicBezTo>
                      <a:cubicBezTo>
                        <a:pt x="955" y="1510"/>
                        <a:pt x="908" y="882"/>
                        <a:pt x="722" y="254"/>
                      </a:cubicBezTo>
                      <a:cubicBezTo>
                        <a:pt x="676" y="77"/>
                        <a:pt x="544" y="1"/>
                        <a:pt x="4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128563" y="2860325"/>
                  <a:ext cx="22125" cy="16875"/>
                </a:xfrm>
                <a:custGeom>
                  <a:avLst/>
                  <a:gdLst/>
                  <a:ahLst/>
                  <a:cxnLst/>
                  <a:rect l="l" t="t" r="r" b="b"/>
                  <a:pathLst>
                    <a:path w="885" h="675" extrusionOk="0">
                      <a:moveTo>
                        <a:pt x="442" y="0"/>
                      </a:moveTo>
                      <a:cubicBezTo>
                        <a:pt x="0" y="0"/>
                        <a:pt x="0" y="675"/>
                        <a:pt x="442" y="675"/>
                      </a:cubicBezTo>
                      <a:cubicBezTo>
                        <a:pt x="884" y="675"/>
                        <a:pt x="884" y="0"/>
                        <a:pt x="4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128663" y="2904025"/>
                  <a:ext cx="20275" cy="84275"/>
                </a:xfrm>
                <a:custGeom>
                  <a:avLst/>
                  <a:gdLst/>
                  <a:ahLst/>
                  <a:cxnLst/>
                  <a:rect l="l" t="t" r="r" b="b"/>
                  <a:pathLst>
                    <a:path w="811" h="3371" extrusionOk="0">
                      <a:moveTo>
                        <a:pt x="415" y="0"/>
                      </a:moveTo>
                      <a:cubicBezTo>
                        <a:pt x="219" y="0"/>
                        <a:pt x="1" y="173"/>
                        <a:pt x="43" y="439"/>
                      </a:cubicBezTo>
                      <a:cubicBezTo>
                        <a:pt x="136" y="1300"/>
                        <a:pt x="159" y="2161"/>
                        <a:pt x="112" y="3021"/>
                      </a:cubicBezTo>
                      <a:cubicBezTo>
                        <a:pt x="112" y="3254"/>
                        <a:pt x="281" y="3370"/>
                        <a:pt x="450" y="3370"/>
                      </a:cubicBezTo>
                      <a:cubicBezTo>
                        <a:pt x="618" y="3370"/>
                        <a:pt x="787" y="3254"/>
                        <a:pt x="787" y="3021"/>
                      </a:cubicBezTo>
                      <a:cubicBezTo>
                        <a:pt x="810" y="2091"/>
                        <a:pt x="787" y="1160"/>
                        <a:pt x="694" y="253"/>
                      </a:cubicBezTo>
                      <a:cubicBezTo>
                        <a:pt x="666" y="77"/>
                        <a:pt x="546" y="0"/>
                        <a:pt x="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126238" y="3010950"/>
                  <a:ext cx="22700" cy="16900"/>
                </a:xfrm>
                <a:custGeom>
                  <a:avLst/>
                  <a:gdLst/>
                  <a:ahLst/>
                  <a:cxnLst/>
                  <a:rect l="l" t="t" r="r" b="b"/>
                  <a:pathLst>
                    <a:path w="908" h="676" extrusionOk="0">
                      <a:moveTo>
                        <a:pt x="465" y="1"/>
                      </a:moveTo>
                      <a:cubicBezTo>
                        <a:pt x="0" y="1"/>
                        <a:pt x="0" y="675"/>
                        <a:pt x="465" y="675"/>
                      </a:cubicBezTo>
                      <a:cubicBezTo>
                        <a:pt x="907" y="675"/>
                        <a:pt x="907" y="1"/>
                        <a:pt x="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3"/>
                <p:cNvSpPr/>
                <p:nvPr/>
              </p:nvSpPr>
              <p:spPr>
                <a:xfrm>
                  <a:off x="129713" y="3233125"/>
                  <a:ext cx="23300" cy="17475"/>
                </a:xfrm>
                <a:custGeom>
                  <a:avLst/>
                  <a:gdLst/>
                  <a:ahLst/>
                  <a:cxnLst/>
                  <a:rect l="l" t="t" r="r" b="b"/>
                  <a:pathLst>
                    <a:path w="932" h="699" extrusionOk="0">
                      <a:moveTo>
                        <a:pt x="466" y="0"/>
                      </a:moveTo>
                      <a:cubicBezTo>
                        <a:pt x="1" y="0"/>
                        <a:pt x="1" y="698"/>
                        <a:pt x="466" y="698"/>
                      </a:cubicBezTo>
                      <a:cubicBezTo>
                        <a:pt x="931" y="698"/>
                        <a:pt x="931"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3"/>
                <p:cNvSpPr/>
                <p:nvPr/>
              </p:nvSpPr>
              <p:spPr>
                <a:xfrm>
                  <a:off x="128088" y="3124375"/>
                  <a:ext cx="22600" cy="89500"/>
                </a:xfrm>
                <a:custGeom>
                  <a:avLst/>
                  <a:gdLst/>
                  <a:ahLst/>
                  <a:cxnLst/>
                  <a:rect l="l" t="t" r="r" b="b"/>
                  <a:pathLst>
                    <a:path w="904" h="3580" extrusionOk="0">
                      <a:moveTo>
                        <a:pt x="531" y="0"/>
                      </a:moveTo>
                      <a:cubicBezTo>
                        <a:pt x="356" y="0"/>
                        <a:pt x="182" y="116"/>
                        <a:pt x="182" y="349"/>
                      </a:cubicBezTo>
                      <a:cubicBezTo>
                        <a:pt x="205" y="1280"/>
                        <a:pt x="159" y="2210"/>
                        <a:pt x="42" y="3141"/>
                      </a:cubicBezTo>
                      <a:cubicBezTo>
                        <a:pt x="0" y="3406"/>
                        <a:pt x="227" y="3579"/>
                        <a:pt x="430" y="3579"/>
                      </a:cubicBezTo>
                      <a:cubicBezTo>
                        <a:pt x="565" y="3579"/>
                        <a:pt x="689" y="3503"/>
                        <a:pt x="717" y="3327"/>
                      </a:cubicBezTo>
                      <a:cubicBezTo>
                        <a:pt x="857" y="2326"/>
                        <a:pt x="903" y="1349"/>
                        <a:pt x="880" y="349"/>
                      </a:cubicBezTo>
                      <a:cubicBezTo>
                        <a:pt x="880" y="116"/>
                        <a:pt x="705" y="0"/>
                        <a:pt x="5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129713" y="3089475"/>
                  <a:ext cx="23300" cy="17475"/>
                </a:xfrm>
                <a:custGeom>
                  <a:avLst/>
                  <a:gdLst/>
                  <a:ahLst/>
                  <a:cxnLst/>
                  <a:rect l="l" t="t" r="r" b="b"/>
                  <a:pathLst>
                    <a:path w="932" h="699" extrusionOk="0">
                      <a:moveTo>
                        <a:pt x="466" y="0"/>
                      </a:moveTo>
                      <a:cubicBezTo>
                        <a:pt x="1" y="0"/>
                        <a:pt x="1" y="698"/>
                        <a:pt x="466" y="698"/>
                      </a:cubicBezTo>
                      <a:cubicBezTo>
                        <a:pt x="931" y="698"/>
                        <a:pt x="931"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129713" y="3047000"/>
                  <a:ext cx="23300" cy="17475"/>
                </a:xfrm>
                <a:custGeom>
                  <a:avLst/>
                  <a:gdLst/>
                  <a:ahLst/>
                  <a:cxnLst/>
                  <a:rect l="l" t="t" r="r" b="b"/>
                  <a:pathLst>
                    <a:path w="932" h="699" extrusionOk="0">
                      <a:moveTo>
                        <a:pt x="466" y="1"/>
                      </a:moveTo>
                      <a:cubicBezTo>
                        <a:pt x="1" y="1"/>
                        <a:pt x="1" y="699"/>
                        <a:pt x="466" y="699"/>
                      </a:cubicBezTo>
                      <a:cubicBezTo>
                        <a:pt x="931" y="699"/>
                        <a:pt x="931"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234413" y="2872525"/>
                  <a:ext cx="17450" cy="46125"/>
                </a:xfrm>
                <a:custGeom>
                  <a:avLst/>
                  <a:gdLst/>
                  <a:ahLst/>
                  <a:cxnLst/>
                  <a:rect l="l" t="t" r="r" b="b"/>
                  <a:pathLst>
                    <a:path w="698" h="1845" extrusionOk="0">
                      <a:moveTo>
                        <a:pt x="349" y="1"/>
                      </a:moveTo>
                      <a:cubicBezTo>
                        <a:pt x="175" y="1"/>
                        <a:pt x="0" y="117"/>
                        <a:pt x="0" y="350"/>
                      </a:cubicBezTo>
                      <a:lnTo>
                        <a:pt x="0" y="1513"/>
                      </a:lnTo>
                      <a:cubicBezTo>
                        <a:pt x="0" y="1734"/>
                        <a:pt x="175" y="1844"/>
                        <a:pt x="349" y="1844"/>
                      </a:cubicBezTo>
                      <a:cubicBezTo>
                        <a:pt x="524" y="1844"/>
                        <a:pt x="698" y="1734"/>
                        <a:pt x="698" y="1513"/>
                      </a:cubicBezTo>
                      <a:lnTo>
                        <a:pt x="698" y="350"/>
                      </a:lnTo>
                      <a:cubicBezTo>
                        <a:pt x="698" y="117"/>
                        <a:pt x="524"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236738" y="2738175"/>
                  <a:ext cx="17475" cy="89025"/>
                </a:xfrm>
                <a:custGeom>
                  <a:avLst/>
                  <a:gdLst/>
                  <a:ahLst/>
                  <a:cxnLst/>
                  <a:rect l="l" t="t" r="r" b="b"/>
                  <a:pathLst>
                    <a:path w="699" h="3561" extrusionOk="0">
                      <a:moveTo>
                        <a:pt x="349" y="1"/>
                      </a:moveTo>
                      <a:cubicBezTo>
                        <a:pt x="175" y="1"/>
                        <a:pt x="0" y="117"/>
                        <a:pt x="0" y="350"/>
                      </a:cubicBezTo>
                      <a:lnTo>
                        <a:pt x="0" y="3211"/>
                      </a:lnTo>
                      <a:cubicBezTo>
                        <a:pt x="0" y="3444"/>
                        <a:pt x="175" y="3560"/>
                        <a:pt x="349" y="3560"/>
                      </a:cubicBezTo>
                      <a:cubicBezTo>
                        <a:pt x="524" y="3560"/>
                        <a:pt x="698" y="3444"/>
                        <a:pt x="698" y="3211"/>
                      </a:cubicBezTo>
                      <a:lnTo>
                        <a:pt x="698" y="350"/>
                      </a:lnTo>
                      <a:cubicBezTo>
                        <a:pt x="698" y="117"/>
                        <a:pt x="524"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234413" y="2641050"/>
                  <a:ext cx="17450" cy="46550"/>
                </a:xfrm>
                <a:custGeom>
                  <a:avLst/>
                  <a:gdLst/>
                  <a:ahLst/>
                  <a:cxnLst/>
                  <a:rect l="l" t="t" r="r" b="b"/>
                  <a:pathLst>
                    <a:path w="698" h="1862" extrusionOk="0">
                      <a:moveTo>
                        <a:pt x="349" y="1"/>
                      </a:moveTo>
                      <a:cubicBezTo>
                        <a:pt x="175" y="1"/>
                        <a:pt x="0" y="117"/>
                        <a:pt x="0" y="350"/>
                      </a:cubicBezTo>
                      <a:lnTo>
                        <a:pt x="0" y="1513"/>
                      </a:lnTo>
                      <a:cubicBezTo>
                        <a:pt x="0" y="1746"/>
                        <a:pt x="175" y="1862"/>
                        <a:pt x="349" y="1862"/>
                      </a:cubicBezTo>
                      <a:cubicBezTo>
                        <a:pt x="524" y="1862"/>
                        <a:pt x="698" y="1746"/>
                        <a:pt x="698" y="1513"/>
                      </a:cubicBezTo>
                      <a:lnTo>
                        <a:pt x="698" y="350"/>
                      </a:lnTo>
                      <a:cubicBezTo>
                        <a:pt x="698" y="117"/>
                        <a:pt x="524"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237313" y="3361375"/>
                  <a:ext cx="23875" cy="61875"/>
                </a:xfrm>
                <a:custGeom>
                  <a:avLst/>
                  <a:gdLst/>
                  <a:ahLst/>
                  <a:cxnLst/>
                  <a:rect l="l" t="t" r="r" b="b"/>
                  <a:pathLst>
                    <a:path w="955" h="2475" extrusionOk="0">
                      <a:moveTo>
                        <a:pt x="442" y="0"/>
                      </a:moveTo>
                      <a:cubicBezTo>
                        <a:pt x="274" y="0"/>
                        <a:pt x="93" y="105"/>
                        <a:pt x="70" y="314"/>
                      </a:cubicBezTo>
                      <a:cubicBezTo>
                        <a:pt x="0" y="965"/>
                        <a:pt x="47" y="1594"/>
                        <a:pt x="233" y="2222"/>
                      </a:cubicBezTo>
                      <a:cubicBezTo>
                        <a:pt x="279" y="2398"/>
                        <a:pt x="411" y="2474"/>
                        <a:pt x="545" y="2474"/>
                      </a:cubicBezTo>
                      <a:cubicBezTo>
                        <a:pt x="747" y="2474"/>
                        <a:pt x="954" y="2301"/>
                        <a:pt x="884" y="2036"/>
                      </a:cubicBezTo>
                      <a:cubicBezTo>
                        <a:pt x="722" y="1477"/>
                        <a:pt x="675" y="896"/>
                        <a:pt x="745" y="314"/>
                      </a:cubicBezTo>
                      <a:cubicBezTo>
                        <a:pt x="768" y="105"/>
                        <a:pt x="611" y="0"/>
                        <a:pt x="4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236138" y="3319200"/>
                  <a:ext cx="22125" cy="16900"/>
                </a:xfrm>
                <a:custGeom>
                  <a:avLst/>
                  <a:gdLst/>
                  <a:ahLst/>
                  <a:cxnLst/>
                  <a:rect l="l" t="t" r="r" b="b"/>
                  <a:pathLst>
                    <a:path w="885" h="676" extrusionOk="0">
                      <a:moveTo>
                        <a:pt x="443" y="0"/>
                      </a:moveTo>
                      <a:cubicBezTo>
                        <a:pt x="1" y="0"/>
                        <a:pt x="1" y="675"/>
                        <a:pt x="443" y="675"/>
                      </a:cubicBezTo>
                      <a:cubicBezTo>
                        <a:pt x="885" y="675"/>
                        <a:pt x="885" y="0"/>
                        <a:pt x="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237888" y="3208100"/>
                  <a:ext cx="20275" cy="84300"/>
                </a:xfrm>
                <a:custGeom>
                  <a:avLst/>
                  <a:gdLst/>
                  <a:ahLst/>
                  <a:cxnLst/>
                  <a:rect l="l" t="t" r="r" b="b"/>
                  <a:pathLst>
                    <a:path w="811" h="3372" extrusionOk="0">
                      <a:moveTo>
                        <a:pt x="385" y="1"/>
                      </a:moveTo>
                      <a:cubicBezTo>
                        <a:pt x="216" y="1"/>
                        <a:pt x="47" y="117"/>
                        <a:pt x="47" y="350"/>
                      </a:cubicBezTo>
                      <a:cubicBezTo>
                        <a:pt x="1" y="1281"/>
                        <a:pt x="24" y="2211"/>
                        <a:pt x="117" y="3118"/>
                      </a:cubicBezTo>
                      <a:cubicBezTo>
                        <a:pt x="145" y="3295"/>
                        <a:pt x="265" y="3371"/>
                        <a:pt x="396" y="3371"/>
                      </a:cubicBezTo>
                      <a:cubicBezTo>
                        <a:pt x="592" y="3371"/>
                        <a:pt x="810" y="3198"/>
                        <a:pt x="768" y="2932"/>
                      </a:cubicBezTo>
                      <a:cubicBezTo>
                        <a:pt x="675" y="2071"/>
                        <a:pt x="652" y="1211"/>
                        <a:pt x="722" y="350"/>
                      </a:cubicBezTo>
                      <a:cubicBezTo>
                        <a:pt x="722" y="117"/>
                        <a:pt x="553" y="1"/>
                        <a:pt x="3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237888" y="3168575"/>
                  <a:ext cx="22700" cy="16875"/>
                </a:xfrm>
                <a:custGeom>
                  <a:avLst/>
                  <a:gdLst/>
                  <a:ahLst/>
                  <a:cxnLst/>
                  <a:rect l="l" t="t" r="r" b="b"/>
                  <a:pathLst>
                    <a:path w="908" h="675" extrusionOk="0">
                      <a:moveTo>
                        <a:pt x="443" y="0"/>
                      </a:moveTo>
                      <a:cubicBezTo>
                        <a:pt x="1" y="0"/>
                        <a:pt x="1" y="675"/>
                        <a:pt x="443" y="675"/>
                      </a:cubicBezTo>
                      <a:cubicBezTo>
                        <a:pt x="908" y="675"/>
                        <a:pt x="908" y="0"/>
                        <a:pt x="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233813" y="2945825"/>
                  <a:ext cx="23300" cy="17450"/>
                </a:xfrm>
                <a:custGeom>
                  <a:avLst/>
                  <a:gdLst/>
                  <a:ahLst/>
                  <a:cxnLst/>
                  <a:rect l="l" t="t" r="r" b="b"/>
                  <a:pathLst>
                    <a:path w="932" h="698" extrusionOk="0">
                      <a:moveTo>
                        <a:pt x="466" y="0"/>
                      </a:moveTo>
                      <a:cubicBezTo>
                        <a:pt x="1" y="0"/>
                        <a:pt x="1" y="698"/>
                        <a:pt x="466" y="698"/>
                      </a:cubicBezTo>
                      <a:cubicBezTo>
                        <a:pt x="931" y="698"/>
                        <a:pt x="931"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3"/>
                <p:cNvSpPr/>
                <p:nvPr/>
              </p:nvSpPr>
              <p:spPr>
                <a:xfrm>
                  <a:off x="236138" y="2982700"/>
                  <a:ext cx="22625" cy="89350"/>
                </a:xfrm>
                <a:custGeom>
                  <a:avLst/>
                  <a:gdLst/>
                  <a:ahLst/>
                  <a:cxnLst/>
                  <a:rect l="l" t="t" r="r" b="b"/>
                  <a:pathLst>
                    <a:path w="905" h="3574" extrusionOk="0">
                      <a:moveTo>
                        <a:pt x="466" y="0"/>
                      </a:moveTo>
                      <a:cubicBezTo>
                        <a:pt x="334" y="0"/>
                        <a:pt x="214" y="74"/>
                        <a:pt x="187" y="247"/>
                      </a:cubicBezTo>
                      <a:cubicBezTo>
                        <a:pt x="47" y="1247"/>
                        <a:pt x="1" y="2224"/>
                        <a:pt x="24" y="3224"/>
                      </a:cubicBezTo>
                      <a:cubicBezTo>
                        <a:pt x="24" y="3457"/>
                        <a:pt x="199" y="3573"/>
                        <a:pt x="373" y="3573"/>
                      </a:cubicBezTo>
                      <a:cubicBezTo>
                        <a:pt x="548" y="3573"/>
                        <a:pt x="722" y="3457"/>
                        <a:pt x="722" y="3224"/>
                      </a:cubicBezTo>
                      <a:cubicBezTo>
                        <a:pt x="699" y="2294"/>
                        <a:pt x="745" y="1363"/>
                        <a:pt x="862" y="433"/>
                      </a:cubicBezTo>
                      <a:cubicBezTo>
                        <a:pt x="904" y="178"/>
                        <a:pt x="671"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
                <p:cNvSpPr/>
                <p:nvPr/>
              </p:nvSpPr>
              <p:spPr>
                <a:xfrm>
                  <a:off x="233813" y="3089475"/>
                  <a:ext cx="23300" cy="17475"/>
                </a:xfrm>
                <a:custGeom>
                  <a:avLst/>
                  <a:gdLst/>
                  <a:ahLst/>
                  <a:cxnLst/>
                  <a:rect l="l" t="t" r="r" b="b"/>
                  <a:pathLst>
                    <a:path w="932" h="699" extrusionOk="0">
                      <a:moveTo>
                        <a:pt x="466" y="0"/>
                      </a:moveTo>
                      <a:cubicBezTo>
                        <a:pt x="1" y="0"/>
                        <a:pt x="1" y="698"/>
                        <a:pt x="466" y="698"/>
                      </a:cubicBezTo>
                      <a:cubicBezTo>
                        <a:pt x="931" y="698"/>
                        <a:pt x="931"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233813" y="3132500"/>
                  <a:ext cx="23300" cy="17475"/>
                </a:xfrm>
                <a:custGeom>
                  <a:avLst/>
                  <a:gdLst/>
                  <a:ahLst/>
                  <a:cxnLst/>
                  <a:rect l="l" t="t" r="r" b="b"/>
                  <a:pathLst>
                    <a:path w="932" h="699" extrusionOk="0">
                      <a:moveTo>
                        <a:pt x="466" y="1"/>
                      </a:moveTo>
                      <a:cubicBezTo>
                        <a:pt x="1" y="1"/>
                        <a:pt x="1" y="699"/>
                        <a:pt x="466" y="699"/>
                      </a:cubicBezTo>
                      <a:cubicBezTo>
                        <a:pt x="931" y="699"/>
                        <a:pt x="931"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
                <p:cNvSpPr/>
                <p:nvPr/>
              </p:nvSpPr>
              <p:spPr>
                <a:xfrm>
                  <a:off x="284413" y="2742250"/>
                  <a:ext cx="17475" cy="46550"/>
                </a:xfrm>
                <a:custGeom>
                  <a:avLst/>
                  <a:gdLst/>
                  <a:ahLst/>
                  <a:cxnLst/>
                  <a:rect l="l" t="t" r="r" b="b"/>
                  <a:pathLst>
                    <a:path w="699" h="1862" extrusionOk="0">
                      <a:moveTo>
                        <a:pt x="350" y="1"/>
                      </a:moveTo>
                      <a:cubicBezTo>
                        <a:pt x="175" y="1"/>
                        <a:pt x="1" y="117"/>
                        <a:pt x="1" y="350"/>
                      </a:cubicBezTo>
                      <a:lnTo>
                        <a:pt x="1" y="1513"/>
                      </a:lnTo>
                      <a:cubicBezTo>
                        <a:pt x="1" y="1745"/>
                        <a:pt x="175" y="1862"/>
                        <a:pt x="350" y="1862"/>
                      </a:cubicBezTo>
                      <a:cubicBezTo>
                        <a:pt x="524" y="1862"/>
                        <a:pt x="699" y="1745"/>
                        <a:pt x="699" y="1513"/>
                      </a:cubicBezTo>
                      <a:lnTo>
                        <a:pt x="699" y="350"/>
                      </a:lnTo>
                      <a:cubicBezTo>
                        <a:pt x="699" y="117"/>
                        <a:pt x="524"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
                <p:cNvSpPr/>
                <p:nvPr/>
              </p:nvSpPr>
              <p:spPr>
                <a:xfrm>
                  <a:off x="287338" y="3231675"/>
                  <a:ext cx="23875" cy="61875"/>
                </a:xfrm>
                <a:custGeom>
                  <a:avLst/>
                  <a:gdLst/>
                  <a:ahLst/>
                  <a:cxnLst/>
                  <a:rect l="l" t="t" r="r" b="b"/>
                  <a:pathLst>
                    <a:path w="955" h="2475" extrusionOk="0">
                      <a:moveTo>
                        <a:pt x="433" y="0"/>
                      </a:moveTo>
                      <a:cubicBezTo>
                        <a:pt x="262" y="0"/>
                        <a:pt x="82" y="105"/>
                        <a:pt x="70" y="314"/>
                      </a:cubicBezTo>
                      <a:cubicBezTo>
                        <a:pt x="0" y="966"/>
                        <a:pt x="47" y="1617"/>
                        <a:pt x="233" y="2222"/>
                      </a:cubicBezTo>
                      <a:cubicBezTo>
                        <a:pt x="279" y="2398"/>
                        <a:pt x="411" y="2475"/>
                        <a:pt x="545" y="2475"/>
                      </a:cubicBezTo>
                      <a:cubicBezTo>
                        <a:pt x="747" y="2475"/>
                        <a:pt x="954" y="2301"/>
                        <a:pt x="884" y="2036"/>
                      </a:cubicBezTo>
                      <a:cubicBezTo>
                        <a:pt x="721" y="1477"/>
                        <a:pt x="675" y="896"/>
                        <a:pt x="745" y="314"/>
                      </a:cubicBezTo>
                      <a:cubicBezTo>
                        <a:pt x="768" y="105"/>
                        <a:pt x="605" y="0"/>
                        <a:pt x="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286163" y="3189500"/>
                  <a:ext cx="22125" cy="16900"/>
                </a:xfrm>
                <a:custGeom>
                  <a:avLst/>
                  <a:gdLst/>
                  <a:ahLst/>
                  <a:cxnLst/>
                  <a:rect l="l" t="t" r="r" b="b"/>
                  <a:pathLst>
                    <a:path w="885" h="676" extrusionOk="0">
                      <a:moveTo>
                        <a:pt x="443" y="1"/>
                      </a:moveTo>
                      <a:cubicBezTo>
                        <a:pt x="1" y="1"/>
                        <a:pt x="1" y="675"/>
                        <a:pt x="443" y="675"/>
                      </a:cubicBezTo>
                      <a:cubicBezTo>
                        <a:pt x="885" y="675"/>
                        <a:pt x="885" y="1"/>
                        <a:pt x="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287338" y="3078850"/>
                  <a:ext cx="20825" cy="83875"/>
                </a:xfrm>
                <a:custGeom>
                  <a:avLst/>
                  <a:gdLst/>
                  <a:ahLst/>
                  <a:cxnLst/>
                  <a:rect l="l" t="t" r="r" b="b"/>
                  <a:pathLst>
                    <a:path w="833" h="3355" extrusionOk="0">
                      <a:moveTo>
                        <a:pt x="384" y="1"/>
                      </a:moveTo>
                      <a:cubicBezTo>
                        <a:pt x="215" y="1"/>
                        <a:pt x="47" y="111"/>
                        <a:pt x="47" y="332"/>
                      </a:cubicBezTo>
                      <a:cubicBezTo>
                        <a:pt x="0" y="1263"/>
                        <a:pt x="47" y="2193"/>
                        <a:pt x="140" y="3101"/>
                      </a:cubicBezTo>
                      <a:cubicBezTo>
                        <a:pt x="168" y="3279"/>
                        <a:pt x="290" y="3355"/>
                        <a:pt x="422" y="3355"/>
                      </a:cubicBezTo>
                      <a:cubicBezTo>
                        <a:pt x="617" y="3355"/>
                        <a:pt x="833" y="3188"/>
                        <a:pt x="791" y="2938"/>
                      </a:cubicBezTo>
                      <a:cubicBezTo>
                        <a:pt x="698" y="2077"/>
                        <a:pt x="675" y="1193"/>
                        <a:pt x="721" y="332"/>
                      </a:cubicBezTo>
                      <a:cubicBezTo>
                        <a:pt x="721" y="111"/>
                        <a:pt x="553" y="1"/>
                        <a:pt x="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
                <p:cNvSpPr/>
                <p:nvPr/>
              </p:nvSpPr>
              <p:spPr>
                <a:xfrm>
                  <a:off x="287913" y="3038850"/>
                  <a:ext cx="22700" cy="16900"/>
                </a:xfrm>
                <a:custGeom>
                  <a:avLst/>
                  <a:gdLst/>
                  <a:ahLst/>
                  <a:cxnLst/>
                  <a:rect l="l" t="t" r="r" b="b"/>
                  <a:pathLst>
                    <a:path w="908" h="676" extrusionOk="0">
                      <a:moveTo>
                        <a:pt x="466" y="1"/>
                      </a:moveTo>
                      <a:cubicBezTo>
                        <a:pt x="458" y="1"/>
                        <a:pt x="450" y="1"/>
                        <a:pt x="442" y="1"/>
                      </a:cubicBezTo>
                      <a:cubicBezTo>
                        <a:pt x="0" y="1"/>
                        <a:pt x="0" y="676"/>
                        <a:pt x="442" y="676"/>
                      </a:cubicBezTo>
                      <a:cubicBezTo>
                        <a:pt x="900" y="653"/>
                        <a:pt x="908"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
                <p:cNvSpPr/>
                <p:nvPr/>
              </p:nvSpPr>
              <p:spPr>
                <a:xfrm>
                  <a:off x="283838" y="2816125"/>
                  <a:ext cx="23300" cy="17475"/>
                </a:xfrm>
                <a:custGeom>
                  <a:avLst/>
                  <a:gdLst/>
                  <a:ahLst/>
                  <a:cxnLst/>
                  <a:rect l="l" t="t" r="r" b="b"/>
                  <a:pathLst>
                    <a:path w="932" h="699" extrusionOk="0">
                      <a:moveTo>
                        <a:pt x="466" y="0"/>
                      </a:moveTo>
                      <a:cubicBezTo>
                        <a:pt x="1" y="0"/>
                        <a:pt x="1" y="698"/>
                        <a:pt x="466" y="698"/>
                      </a:cubicBezTo>
                      <a:cubicBezTo>
                        <a:pt x="931" y="698"/>
                        <a:pt x="931"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286163" y="2852825"/>
                  <a:ext cx="22600" cy="89075"/>
                </a:xfrm>
                <a:custGeom>
                  <a:avLst/>
                  <a:gdLst/>
                  <a:ahLst/>
                  <a:cxnLst/>
                  <a:rect l="l" t="t" r="r" b="b"/>
                  <a:pathLst>
                    <a:path w="904" h="3563" extrusionOk="0">
                      <a:moveTo>
                        <a:pt x="473" y="1"/>
                      </a:moveTo>
                      <a:cubicBezTo>
                        <a:pt x="339" y="1"/>
                        <a:pt x="215" y="77"/>
                        <a:pt x="187" y="254"/>
                      </a:cubicBezTo>
                      <a:cubicBezTo>
                        <a:pt x="47" y="1231"/>
                        <a:pt x="1" y="2231"/>
                        <a:pt x="24" y="3231"/>
                      </a:cubicBezTo>
                      <a:cubicBezTo>
                        <a:pt x="24" y="3452"/>
                        <a:pt x="198" y="3563"/>
                        <a:pt x="373" y="3563"/>
                      </a:cubicBezTo>
                      <a:cubicBezTo>
                        <a:pt x="547" y="3563"/>
                        <a:pt x="722" y="3452"/>
                        <a:pt x="722" y="3231"/>
                      </a:cubicBezTo>
                      <a:cubicBezTo>
                        <a:pt x="675" y="2301"/>
                        <a:pt x="745" y="1370"/>
                        <a:pt x="861" y="440"/>
                      </a:cubicBezTo>
                      <a:cubicBezTo>
                        <a:pt x="903" y="174"/>
                        <a:pt x="676" y="1"/>
                        <a:pt x="4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283838" y="2959775"/>
                  <a:ext cx="23300" cy="17475"/>
                </a:xfrm>
                <a:custGeom>
                  <a:avLst/>
                  <a:gdLst/>
                  <a:ahLst/>
                  <a:cxnLst/>
                  <a:rect l="l" t="t" r="r" b="b"/>
                  <a:pathLst>
                    <a:path w="932" h="699" extrusionOk="0">
                      <a:moveTo>
                        <a:pt x="466" y="0"/>
                      </a:moveTo>
                      <a:cubicBezTo>
                        <a:pt x="1" y="0"/>
                        <a:pt x="1" y="698"/>
                        <a:pt x="466" y="698"/>
                      </a:cubicBezTo>
                      <a:cubicBezTo>
                        <a:pt x="931" y="698"/>
                        <a:pt x="931"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3"/>
                <p:cNvSpPr/>
                <p:nvPr/>
              </p:nvSpPr>
              <p:spPr>
                <a:xfrm>
                  <a:off x="283838" y="3002800"/>
                  <a:ext cx="23300" cy="17475"/>
                </a:xfrm>
                <a:custGeom>
                  <a:avLst/>
                  <a:gdLst/>
                  <a:ahLst/>
                  <a:cxnLst/>
                  <a:rect l="l" t="t" r="r" b="b"/>
                  <a:pathLst>
                    <a:path w="932" h="699" extrusionOk="0">
                      <a:moveTo>
                        <a:pt x="466" y="1"/>
                      </a:moveTo>
                      <a:cubicBezTo>
                        <a:pt x="1" y="1"/>
                        <a:pt x="1" y="699"/>
                        <a:pt x="466" y="699"/>
                      </a:cubicBezTo>
                      <a:cubicBezTo>
                        <a:pt x="931" y="699"/>
                        <a:pt x="931"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3"/>
                <p:cNvSpPr/>
                <p:nvPr/>
              </p:nvSpPr>
              <p:spPr>
                <a:xfrm>
                  <a:off x="193688" y="3199400"/>
                  <a:ext cx="17475" cy="46550"/>
                </a:xfrm>
                <a:custGeom>
                  <a:avLst/>
                  <a:gdLst/>
                  <a:ahLst/>
                  <a:cxnLst/>
                  <a:rect l="l" t="t" r="r" b="b"/>
                  <a:pathLst>
                    <a:path w="699" h="1862" extrusionOk="0">
                      <a:moveTo>
                        <a:pt x="350" y="0"/>
                      </a:moveTo>
                      <a:cubicBezTo>
                        <a:pt x="175" y="0"/>
                        <a:pt x="1" y="116"/>
                        <a:pt x="1" y="349"/>
                      </a:cubicBezTo>
                      <a:lnTo>
                        <a:pt x="1" y="1512"/>
                      </a:lnTo>
                      <a:cubicBezTo>
                        <a:pt x="1" y="1745"/>
                        <a:pt x="175" y="1861"/>
                        <a:pt x="350" y="1861"/>
                      </a:cubicBezTo>
                      <a:cubicBezTo>
                        <a:pt x="524" y="1861"/>
                        <a:pt x="699" y="1745"/>
                        <a:pt x="699" y="1512"/>
                      </a:cubicBezTo>
                      <a:lnTo>
                        <a:pt x="699" y="349"/>
                      </a:lnTo>
                      <a:cubicBezTo>
                        <a:pt x="699" y="116"/>
                        <a:pt x="524" y="0"/>
                        <a:pt x="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3"/>
                <p:cNvSpPr/>
                <p:nvPr/>
              </p:nvSpPr>
              <p:spPr>
                <a:xfrm>
                  <a:off x="191363" y="3290700"/>
                  <a:ext cx="17475" cy="89600"/>
                </a:xfrm>
                <a:custGeom>
                  <a:avLst/>
                  <a:gdLst/>
                  <a:ahLst/>
                  <a:cxnLst/>
                  <a:rect l="l" t="t" r="r" b="b"/>
                  <a:pathLst>
                    <a:path w="699" h="3584" extrusionOk="0">
                      <a:moveTo>
                        <a:pt x="350" y="0"/>
                      </a:moveTo>
                      <a:cubicBezTo>
                        <a:pt x="175" y="0"/>
                        <a:pt x="1" y="117"/>
                        <a:pt x="1" y="349"/>
                      </a:cubicBezTo>
                      <a:lnTo>
                        <a:pt x="1" y="3234"/>
                      </a:lnTo>
                      <a:cubicBezTo>
                        <a:pt x="1" y="3467"/>
                        <a:pt x="175" y="3583"/>
                        <a:pt x="350" y="3583"/>
                      </a:cubicBezTo>
                      <a:cubicBezTo>
                        <a:pt x="524" y="3583"/>
                        <a:pt x="698" y="3467"/>
                        <a:pt x="698" y="3234"/>
                      </a:cubicBezTo>
                      <a:lnTo>
                        <a:pt x="698" y="349"/>
                      </a:lnTo>
                      <a:cubicBezTo>
                        <a:pt x="698" y="117"/>
                        <a:pt x="524" y="0"/>
                        <a:pt x="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3"/>
                <p:cNvSpPr/>
                <p:nvPr/>
              </p:nvSpPr>
              <p:spPr>
                <a:xfrm>
                  <a:off x="193688" y="3430725"/>
                  <a:ext cx="17475" cy="46100"/>
                </a:xfrm>
                <a:custGeom>
                  <a:avLst/>
                  <a:gdLst/>
                  <a:ahLst/>
                  <a:cxnLst/>
                  <a:rect l="l" t="t" r="r" b="b"/>
                  <a:pathLst>
                    <a:path w="699" h="1844" extrusionOk="0">
                      <a:moveTo>
                        <a:pt x="350" y="0"/>
                      </a:moveTo>
                      <a:cubicBezTo>
                        <a:pt x="175" y="0"/>
                        <a:pt x="1" y="111"/>
                        <a:pt x="1" y="332"/>
                      </a:cubicBezTo>
                      <a:lnTo>
                        <a:pt x="1" y="1495"/>
                      </a:lnTo>
                      <a:cubicBezTo>
                        <a:pt x="1" y="1728"/>
                        <a:pt x="175" y="1844"/>
                        <a:pt x="350" y="1844"/>
                      </a:cubicBezTo>
                      <a:cubicBezTo>
                        <a:pt x="524" y="1844"/>
                        <a:pt x="699" y="1728"/>
                        <a:pt x="699" y="1495"/>
                      </a:cubicBezTo>
                      <a:lnTo>
                        <a:pt x="699" y="332"/>
                      </a:lnTo>
                      <a:cubicBezTo>
                        <a:pt x="699" y="111"/>
                        <a:pt x="524" y="0"/>
                        <a:pt x="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3"/>
                <p:cNvSpPr/>
                <p:nvPr/>
              </p:nvSpPr>
              <p:spPr>
                <a:xfrm>
                  <a:off x="190788" y="2597425"/>
                  <a:ext cx="11075" cy="44225"/>
                </a:xfrm>
                <a:custGeom>
                  <a:avLst/>
                  <a:gdLst/>
                  <a:ahLst/>
                  <a:cxnLst/>
                  <a:rect l="l" t="t" r="r" b="b"/>
                  <a:pathLst>
                    <a:path w="443" h="1769" extrusionOk="0">
                      <a:moveTo>
                        <a:pt x="221" y="1"/>
                      </a:moveTo>
                      <a:cubicBezTo>
                        <a:pt x="111" y="1"/>
                        <a:pt x="0" y="71"/>
                        <a:pt x="0" y="210"/>
                      </a:cubicBezTo>
                      <a:lnTo>
                        <a:pt x="0" y="1560"/>
                      </a:lnTo>
                      <a:cubicBezTo>
                        <a:pt x="0" y="1699"/>
                        <a:pt x="111" y="1769"/>
                        <a:pt x="221" y="1769"/>
                      </a:cubicBezTo>
                      <a:cubicBezTo>
                        <a:pt x="332" y="1769"/>
                        <a:pt x="442" y="1699"/>
                        <a:pt x="442" y="1560"/>
                      </a:cubicBezTo>
                      <a:lnTo>
                        <a:pt x="442" y="210"/>
                      </a:lnTo>
                      <a:cubicBezTo>
                        <a:pt x="442" y="71"/>
                        <a:pt x="332" y="1"/>
                        <a:pt x="2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3"/>
                <p:cNvSpPr/>
                <p:nvPr/>
              </p:nvSpPr>
              <p:spPr>
                <a:xfrm>
                  <a:off x="186713" y="2671600"/>
                  <a:ext cx="20950" cy="98150"/>
                </a:xfrm>
                <a:custGeom>
                  <a:avLst/>
                  <a:gdLst/>
                  <a:ahLst/>
                  <a:cxnLst/>
                  <a:rect l="l" t="t" r="r" b="b"/>
                  <a:pathLst>
                    <a:path w="838" h="3926" extrusionOk="0">
                      <a:moveTo>
                        <a:pt x="512" y="0"/>
                      </a:moveTo>
                      <a:cubicBezTo>
                        <a:pt x="344" y="0"/>
                        <a:pt x="163" y="105"/>
                        <a:pt x="140" y="314"/>
                      </a:cubicBezTo>
                      <a:cubicBezTo>
                        <a:pt x="24" y="1408"/>
                        <a:pt x="0" y="2501"/>
                        <a:pt x="47" y="3594"/>
                      </a:cubicBezTo>
                      <a:cubicBezTo>
                        <a:pt x="47" y="3815"/>
                        <a:pt x="216" y="3926"/>
                        <a:pt x="384" y="3926"/>
                      </a:cubicBezTo>
                      <a:cubicBezTo>
                        <a:pt x="553" y="3926"/>
                        <a:pt x="722" y="3815"/>
                        <a:pt x="722" y="3594"/>
                      </a:cubicBezTo>
                      <a:cubicBezTo>
                        <a:pt x="675" y="2501"/>
                        <a:pt x="698" y="1408"/>
                        <a:pt x="815" y="314"/>
                      </a:cubicBezTo>
                      <a:cubicBezTo>
                        <a:pt x="838" y="105"/>
                        <a:pt x="681" y="0"/>
                        <a:pt x="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3"/>
                <p:cNvSpPr/>
                <p:nvPr/>
              </p:nvSpPr>
              <p:spPr>
                <a:xfrm>
                  <a:off x="184388" y="2792925"/>
                  <a:ext cx="23875" cy="61900"/>
                </a:xfrm>
                <a:custGeom>
                  <a:avLst/>
                  <a:gdLst/>
                  <a:ahLst/>
                  <a:cxnLst/>
                  <a:rect l="l" t="t" r="r" b="b"/>
                  <a:pathLst>
                    <a:path w="955" h="2476" extrusionOk="0">
                      <a:moveTo>
                        <a:pt x="410" y="1"/>
                      </a:moveTo>
                      <a:cubicBezTo>
                        <a:pt x="208" y="1"/>
                        <a:pt x="0" y="174"/>
                        <a:pt x="70" y="440"/>
                      </a:cubicBezTo>
                      <a:cubicBezTo>
                        <a:pt x="233" y="998"/>
                        <a:pt x="280" y="1580"/>
                        <a:pt x="210" y="2161"/>
                      </a:cubicBezTo>
                      <a:cubicBezTo>
                        <a:pt x="187" y="2371"/>
                        <a:pt x="344" y="2475"/>
                        <a:pt x="512" y="2475"/>
                      </a:cubicBezTo>
                      <a:cubicBezTo>
                        <a:pt x="681" y="2475"/>
                        <a:pt x="861" y="2371"/>
                        <a:pt x="884" y="2161"/>
                      </a:cubicBezTo>
                      <a:cubicBezTo>
                        <a:pt x="954" y="1510"/>
                        <a:pt x="908" y="858"/>
                        <a:pt x="722" y="254"/>
                      </a:cubicBezTo>
                      <a:cubicBezTo>
                        <a:pt x="675" y="77"/>
                        <a:pt x="544" y="1"/>
                        <a:pt x="4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3"/>
                <p:cNvSpPr/>
                <p:nvPr/>
              </p:nvSpPr>
              <p:spPr>
                <a:xfrm>
                  <a:off x="187288" y="2880100"/>
                  <a:ext cx="22125" cy="16875"/>
                </a:xfrm>
                <a:custGeom>
                  <a:avLst/>
                  <a:gdLst/>
                  <a:ahLst/>
                  <a:cxnLst/>
                  <a:rect l="l" t="t" r="r" b="b"/>
                  <a:pathLst>
                    <a:path w="885" h="675" extrusionOk="0">
                      <a:moveTo>
                        <a:pt x="443" y="0"/>
                      </a:moveTo>
                      <a:cubicBezTo>
                        <a:pt x="1" y="0"/>
                        <a:pt x="1" y="675"/>
                        <a:pt x="443" y="675"/>
                      </a:cubicBezTo>
                      <a:cubicBezTo>
                        <a:pt x="885" y="675"/>
                        <a:pt x="885" y="0"/>
                        <a:pt x="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3"/>
                <p:cNvSpPr/>
                <p:nvPr/>
              </p:nvSpPr>
              <p:spPr>
                <a:xfrm>
                  <a:off x="187413" y="2923750"/>
                  <a:ext cx="20250" cy="83875"/>
                </a:xfrm>
                <a:custGeom>
                  <a:avLst/>
                  <a:gdLst/>
                  <a:ahLst/>
                  <a:cxnLst/>
                  <a:rect l="l" t="t" r="r" b="b"/>
                  <a:pathLst>
                    <a:path w="810" h="3355" extrusionOk="0">
                      <a:moveTo>
                        <a:pt x="411" y="1"/>
                      </a:moveTo>
                      <a:cubicBezTo>
                        <a:pt x="216" y="1"/>
                        <a:pt x="1" y="168"/>
                        <a:pt x="42" y="418"/>
                      </a:cubicBezTo>
                      <a:cubicBezTo>
                        <a:pt x="135" y="1278"/>
                        <a:pt x="159" y="2163"/>
                        <a:pt x="112" y="3023"/>
                      </a:cubicBezTo>
                      <a:cubicBezTo>
                        <a:pt x="112" y="3244"/>
                        <a:pt x="281" y="3355"/>
                        <a:pt x="449" y="3355"/>
                      </a:cubicBezTo>
                      <a:cubicBezTo>
                        <a:pt x="618" y="3355"/>
                        <a:pt x="787" y="3244"/>
                        <a:pt x="787" y="3023"/>
                      </a:cubicBezTo>
                      <a:cubicBezTo>
                        <a:pt x="810" y="2093"/>
                        <a:pt x="787" y="1162"/>
                        <a:pt x="694" y="255"/>
                      </a:cubicBezTo>
                      <a:cubicBezTo>
                        <a:pt x="666" y="77"/>
                        <a:pt x="543"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3"/>
                <p:cNvSpPr/>
                <p:nvPr/>
              </p:nvSpPr>
              <p:spPr>
                <a:xfrm>
                  <a:off x="188463" y="3155175"/>
                  <a:ext cx="23275" cy="17475"/>
                </a:xfrm>
                <a:custGeom>
                  <a:avLst/>
                  <a:gdLst/>
                  <a:ahLst/>
                  <a:cxnLst/>
                  <a:rect l="l" t="t" r="r" b="b"/>
                  <a:pathLst>
                    <a:path w="931" h="699" extrusionOk="0">
                      <a:moveTo>
                        <a:pt x="488" y="0"/>
                      </a:moveTo>
                      <a:cubicBezTo>
                        <a:pt x="481" y="0"/>
                        <a:pt x="473" y="1"/>
                        <a:pt x="466" y="1"/>
                      </a:cubicBezTo>
                      <a:cubicBezTo>
                        <a:pt x="0" y="1"/>
                        <a:pt x="0" y="699"/>
                        <a:pt x="466" y="699"/>
                      </a:cubicBezTo>
                      <a:cubicBezTo>
                        <a:pt x="923" y="676"/>
                        <a:pt x="931" y="0"/>
                        <a:pt x="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
                <p:cNvSpPr/>
                <p:nvPr/>
              </p:nvSpPr>
              <p:spPr>
                <a:xfrm>
                  <a:off x="187413" y="3046425"/>
                  <a:ext cx="22575" cy="88925"/>
                </a:xfrm>
                <a:custGeom>
                  <a:avLst/>
                  <a:gdLst/>
                  <a:ahLst/>
                  <a:cxnLst/>
                  <a:rect l="l" t="t" r="r" b="b"/>
                  <a:pathLst>
                    <a:path w="903" h="3557" extrusionOk="0">
                      <a:moveTo>
                        <a:pt x="531" y="1"/>
                      </a:moveTo>
                      <a:cubicBezTo>
                        <a:pt x="356" y="1"/>
                        <a:pt x="182" y="117"/>
                        <a:pt x="182" y="350"/>
                      </a:cubicBezTo>
                      <a:cubicBezTo>
                        <a:pt x="205" y="1257"/>
                        <a:pt x="159" y="2187"/>
                        <a:pt x="42" y="3118"/>
                      </a:cubicBezTo>
                      <a:cubicBezTo>
                        <a:pt x="0" y="3384"/>
                        <a:pt x="227" y="3557"/>
                        <a:pt x="430" y="3557"/>
                      </a:cubicBezTo>
                      <a:cubicBezTo>
                        <a:pt x="565" y="3557"/>
                        <a:pt x="689" y="3480"/>
                        <a:pt x="717" y="3304"/>
                      </a:cubicBezTo>
                      <a:cubicBezTo>
                        <a:pt x="833" y="2327"/>
                        <a:pt x="903" y="1327"/>
                        <a:pt x="880" y="350"/>
                      </a:cubicBezTo>
                      <a:cubicBezTo>
                        <a:pt x="880" y="117"/>
                        <a:pt x="705" y="1"/>
                        <a:pt x="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3"/>
                <p:cNvSpPr/>
                <p:nvPr/>
              </p:nvSpPr>
              <p:spPr>
                <a:xfrm>
                  <a:off x="-168062" y="2550900"/>
                  <a:ext cx="16900" cy="45400"/>
                </a:xfrm>
                <a:custGeom>
                  <a:avLst/>
                  <a:gdLst/>
                  <a:ahLst/>
                  <a:cxnLst/>
                  <a:rect l="l" t="t" r="r" b="b"/>
                  <a:pathLst>
                    <a:path w="676" h="1816" extrusionOk="0">
                      <a:moveTo>
                        <a:pt x="338" y="1"/>
                      </a:moveTo>
                      <a:cubicBezTo>
                        <a:pt x="169" y="1"/>
                        <a:pt x="0" y="117"/>
                        <a:pt x="0" y="350"/>
                      </a:cubicBezTo>
                      <a:lnTo>
                        <a:pt x="0" y="1466"/>
                      </a:lnTo>
                      <a:cubicBezTo>
                        <a:pt x="0" y="1699"/>
                        <a:pt x="169" y="1815"/>
                        <a:pt x="338" y="1815"/>
                      </a:cubicBezTo>
                      <a:cubicBezTo>
                        <a:pt x="506" y="1815"/>
                        <a:pt x="675" y="1699"/>
                        <a:pt x="675" y="1466"/>
                      </a:cubicBezTo>
                      <a:lnTo>
                        <a:pt x="675" y="350"/>
                      </a:lnTo>
                      <a:cubicBezTo>
                        <a:pt x="675" y="117"/>
                        <a:pt x="506"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3"/>
                <p:cNvSpPr/>
                <p:nvPr/>
              </p:nvSpPr>
              <p:spPr>
                <a:xfrm>
                  <a:off x="-170387" y="2639300"/>
                  <a:ext cx="17475" cy="86700"/>
                </a:xfrm>
                <a:custGeom>
                  <a:avLst/>
                  <a:gdLst/>
                  <a:ahLst/>
                  <a:cxnLst/>
                  <a:rect l="l" t="t" r="r" b="b"/>
                  <a:pathLst>
                    <a:path w="699" h="3468" extrusionOk="0">
                      <a:moveTo>
                        <a:pt x="349" y="1"/>
                      </a:moveTo>
                      <a:cubicBezTo>
                        <a:pt x="175" y="1"/>
                        <a:pt x="0" y="117"/>
                        <a:pt x="0" y="350"/>
                      </a:cubicBezTo>
                      <a:lnTo>
                        <a:pt x="0" y="3118"/>
                      </a:lnTo>
                      <a:cubicBezTo>
                        <a:pt x="0" y="3351"/>
                        <a:pt x="175" y="3467"/>
                        <a:pt x="349" y="3467"/>
                      </a:cubicBezTo>
                      <a:cubicBezTo>
                        <a:pt x="524" y="3467"/>
                        <a:pt x="698" y="3351"/>
                        <a:pt x="698" y="3118"/>
                      </a:cubicBezTo>
                      <a:lnTo>
                        <a:pt x="698" y="350"/>
                      </a:lnTo>
                      <a:cubicBezTo>
                        <a:pt x="698" y="117"/>
                        <a:pt x="524"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
                <p:cNvSpPr/>
                <p:nvPr/>
              </p:nvSpPr>
              <p:spPr>
                <a:xfrm>
                  <a:off x="-168062" y="2774675"/>
                  <a:ext cx="16900" cy="45100"/>
                </a:xfrm>
                <a:custGeom>
                  <a:avLst/>
                  <a:gdLst/>
                  <a:ahLst/>
                  <a:cxnLst/>
                  <a:rect l="l" t="t" r="r" b="b"/>
                  <a:pathLst>
                    <a:path w="676" h="1804" extrusionOk="0">
                      <a:moveTo>
                        <a:pt x="338" y="1"/>
                      </a:moveTo>
                      <a:cubicBezTo>
                        <a:pt x="169" y="1"/>
                        <a:pt x="0" y="111"/>
                        <a:pt x="0" y="332"/>
                      </a:cubicBezTo>
                      <a:lnTo>
                        <a:pt x="0" y="1472"/>
                      </a:lnTo>
                      <a:cubicBezTo>
                        <a:pt x="0" y="1693"/>
                        <a:pt x="169" y="1804"/>
                        <a:pt x="338" y="1804"/>
                      </a:cubicBezTo>
                      <a:cubicBezTo>
                        <a:pt x="506" y="1804"/>
                        <a:pt x="675" y="1693"/>
                        <a:pt x="675" y="1472"/>
                      </a:cubicBezTo>
                      <a:lnTo>
                        <a:pt x="675" y="332"/>
                      </a:lnTo>
                      <a:cubicBezTo>
                        <a:pt x="675" y="111"/>
                        <a:pt x="506"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
                <p:cNvSpPr/>
                <p:nvPr/>
              </p:nvSpPr>
              <p:spPr>
                <a:xfrm>
                  <a:off x="-170387" y="2859150"/>
                  <a:ext cx="17475" cy="58325"/>
                </a:xfrm>
                <a:custGeom>
                  <a:avLst/>
                  <a:gdLst/>
                  <a:ahLst/>
                  <a:cxnLst/>
                  <a:rect l="l" t="t" r="r" b="b"/>
                  <a:pathLst>
                    <a:path w="699" h="2333" extrusionOk="0">
                      <a:moveTo>
                        <a:pt x="349" y="1"/>
                      </a:moveTo>
                      <a:cubicBezTo>
                        <a:pt x="175" y="1"/>
                        <a:pt x="0" y="117"/>
                        <a:pt x="0" y="350"/>
                      </a:cubicBezTo>
                      <a:lnTo>
                        <a:pt x="0" y="2001"/>
                      </a:lnTo>
                      <a:cubicBezTo>
                        <a:pt x="0" y="2222"/>
                        <a:pt x="175" y="2333"/>
                        <a:pt x="349" y="2333"/>
                      </a:cubicBezTo>
                      <a:cubicBezTo>
                        <a:pt x="524" y="2333"/>
                        <a:pt x="698" y="2222"/>
                        <a:pt x="698" y="2001"/>
                      </a:cubicBezTo>
                      <a:lnTo>
                        <a:pt x="698" y="350"/>
                      </a:lnTo>
                      <a:cubicBezTo>
                        <a:pt x="698" y="117"/>
                        <a:pt x="524"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3"/>
                <p:cNvSpPr/>
                <p:nvPr/>
              </p:nvSpPr>
              <p:spPr>
                <a:xfrm>
                  <a:off x="-172712" y="2943925"/>
                  <a:ext cx="19800" cy="86250"/>
                </a:xfrm>
                <a:custGeom>
                  <a:avLst/>
                  <a:gdLst/>
                  <a:ahLst/>
                  <a:cxnLst/>
                  <a:rect l="l" t="t" r="r" b="b"/>
                  <a:pathLst>
                    <a:path w="792" h="3450" extrusionOk="0">
                      <a:moveTo>
                        <a:pt x="335" y="0"/>
                      </a:moveTo>
                      <a:cubicBezTo>
                        <a:pt x="163" y="0"/>
                        <a:pt x="0" y="111"/>
                        <a:pt x="24" y="332"/>
                      </a:cubicBezTo>
                      <a:cubicBezTo>
                        <a:pt x="93" y="1262"/>
                        <a:pt x="93" y="2193"/>
                        <a:pt x="93" y="3100"/>
                      </a:cubicBezTo>
                      <a:cubicBezTo>
                        <a:pt x="93" y="3333"/>
                        <a:pt x="268" y="3449"/>
                        <a:pt x="442" y="3449"/>
                      </a:cubicBezTo>
                      <a:cubicBezTo>
                        <a:pt x="617" y="3449"/>
                        <a:pt x="791" y="3333"/>
                        <a:pt x="791" y="3100"/>
                      </a:cubicBezTo>
                      <a:cubicBezTo>
                        <a:pt x="791" y="2193"/>
                        <a:pt x="791" y="1262"/>
                        <a:pt x="698" y="332"/>
                      </a:cubicBezTo>
                      <a:cubicBezTo>
                        <a:pt x="687" y="111"/>
                        <a:pt x="506" y="0"/>
                        <a:pt x="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3"/>
                <p:cNvSpPr/>
                <p:nvPr/>
              </p:nvSpPr>
              <p:spPr>
                <a:xfrm>
                  <a:off x="-174937" y="3050500"/>
                  <a:ext cx="22025" cy="54775"/>
                </a:xfrm>
                <a:custGeom>
                  <a:avLst/>
                  <a:gdLst/>
                  <a:ahLst/>
                  <a:cxnLst/>
                  <a:rect l="l" t="t" r="r" b="b"/>
                  <a:pathLst>
                    <a:path w="881" h="2191" extrusionOk="0">
                      <a:moveTo>
                        <a:pt x="531" y="0"/>
                      </a:moveTo>
                      <a:cubicBezTo>
                        <a:pt x="357" y="0"/>
                        <a:pt x="182" y="117"/>
                        <a:pt x="182" y="349"/>
                      </a:cubicBezTo>
                      <a:cubicBezTo>
                        <a:pt x="182" y="815"/>
                        <a:pt x="136" y="1303"/>
                        <a:pt x="43" y="1769"/>
                      </a:cubicBezTo>
                      <a:cubicBezTo>
                        <a:pt x="1" y="2022"/>
                        <a:pt x="223" y="2191"/>
                        <a:pt x="426" y="2191"/>
                      </a:cubicBezTo>
                      <a:cubicBezTo>
                        <a:pt x="558" y="2191"/>
                        <a:pt x="681" y="2120"/>
                        <a:pt x="718" y="1955"/>
                      </a:cubicBezTo>
                      <a:cubicBezTo>
                        <a:pt x="811" y="1420"/>
                        <a:pt x="857" y="885"/>
                        <a:pt x="880" y="349"/>
                      </a:cubicBezTo>
                      <a:cubicBezTo>
                        <a:pt x="880" y="117"/>
                        <a:pt x="706" y="0"/>
                        <a:pt x="5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
                <p:cNvSpPr/>
                <p:nvPr/>
              </p:nvSpPr>
              <p:spPr>
                <a:xfrm>
                  <a:off x="-172137" y="3138250"/>
                  <a:ext cx="16900" cy="64225"/>
                </a:xfrm>
                <a:custGeom>
                  <a:avLst/>
                  <a:gdLst/>
                  <a:ahLst/>
                  <a:cxnLst/>
                  <a:rect l="l" t="t" r="r" b="b"/>
                  <a:pathLst>
                    <a:path w="676" h="2569" extrusionOk="0">
                      <a:moveTo>
                        <a:pt x="344" y="0"/>
                      </a:moveTo>
                      <a:cubicBezTo>
                        <a:pt x="174" y="0"/>
                        <a:pt x="1" y="117"/>
                        <a:pt x="1" y="352"/>
                      </a:cubicBezTo>
                      <a:lnTo>
                        <a:pt x="1" y="2237"/>
                      </a:lnTo>
                      <a:cubicBezTo>
                        <a:pt x="1" y="2458"/>
                        <a:pt x="169" y="2568"/>
                        <a:pt x="338" y="2568"/>
                      </a:cubicBezTo>
                      <a:cubicBezTo>
                        <a:pt x="507" y="2568"/>
                        <a:pt x="675" y="2458"/>
                        <a:pt x="675" y="2237"/>
                      </a:cubicBezTo>
                      <a:lnTo>
                        <a:pt x="675" y="329"/>
                      </a:lnTo>
                      <a:cubicBezTo>
                        <a:pt x="675" y="111"/>
                        <a:pt x="511" y="0"/>
                        <a:pt x="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3"/>
                <p:cNvSpPr/>
                <p:nvPr/>
              </p:nvSpPr>
              <p:spPr>
                <a:xfrm>
                  <a:off x="-173887" y="3218425"/>
                  <a:ext cx="16900" cy="98475"/>
                </a:xfrm>
                <a:custGeom>
                  <a:avLst/>
                  <a:gdLst/>
                  <a:ahLst/>
                  <a:cxnLst/>
                  <a:rect l="l" t="t" r="r" b="b"/>
                  <a:pathLst>
                    <a:path w="676" h="3939" extrusionOk="0">
                      <a:moveTo>
                        <a:pt x="338" y="1"/>
                      </a:moveTo>
                      <a:cubicBezTo>
                        <a:pt x="170" y="1"/>
                        <a:pt x="1" y="111"/>
                        <a:pt x="1" y="332"/>
                      </a:cubicBezTo>
                      <a:lnTo>
                        <a:pt x="1" y="3589"/>
                      </a:lnTo>
                      <a:cubicBezTo>
                        <a:pt x="1" y="3822"/>
                        <a:pt x="170" y="3938"/>
                        <a:pt x="338" y="3938"/>
                      </a:cubicBezTo>
                      <a:cubicBezTo>
                        <a:pt x="507" y="3938"/>
                        <a:pt x="676" y="3822"/>
                        <a:pt x="676" y="3589"/>
                      </a:cubicBezTo>
                      <a:lnTo>
                        <a:pt x="676" y="332"/>
                      </a:lnTo>
                      <a:cubicBezTo>
                        <a:pt x="676" y="111"/>
                        <a:pt x="507"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
                <p:cNvSpPr/>
                <p:nvPr/>
              </p:nvSpPr>
              <p:spPr>
                <a:xfrm>
                  <a:off x="-175037" y="3343925"/>
                  <a:ext cx="20375" cy="98150"/>
                </a:xfrm>
                <a:custGeom>
                  <a:avLst/>
                  <a:gdLst/>
                  <a:ahLst/>
                  <a:cxnLst/>
                  <a:rect l="l" t="t" r="r" b="b"/>
                  <a:pathLst>
                    <a:path w="815" h="3926" extrusionOk="0">
                      <a:moveTo>
                        <a:pt x="489" y="0"/>
                      </a:moveTo>
                      <a:cubicBezTo>
                        <a:pt x="320" y="0"/>
                        <a:pt x="140" y="105"/>
                        <a:pt x="117" y="314"/>
                      </a:cubicBezTo>
                      <a:cubicBezTo>
                        <a:pt x="24" y="1408"/>
                        <a:pt x="0" y="2501"/>
                        <a:pt x="47" y="3594"/>
                      </a:cubicBezTo>
                      <a:cubicBezTo>
                        <a:pt x="47" y="3815"/>
                        <a:pt x="216" y="3926"/>
                        <a:pt x="384" y="3926"/>
                      </a:cubicBezTo>
                      <a:cubicBezTo>
                        <a:pt x="553" y="3926"/>
                        <a:pt x="722" y="3815"/>
                        <a:pt x="722" y="3594"/>
                      </a:cubicBezTo>
                      <a:cubicBezTo>
                        <a:pt x="675" y="2501"/>
                        <a:pt x="698" y="1408"/>
                        <a:pt x="791" y="314"/>
                      </a:cubicBezTo>
                      <a:cubicBezTo>
                        <a:pt x="815" y="105"/>
                        <a:pt x="658" y="0"/>
                        <a:pt x="4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
                <p:cNvSpPr/>
                <p:nvPr/>
              </p:nvSpPr>
              <p:spPr>
                <a:xfrm>
                  <a:off x="-177362" y="3465225"/>
                  <a:ext cx="23875" cy="61775"/>
                </a:xfrm>
                <a:custGeom>
                  <a:avLst/>
                  <a:gdLst/>
                  <a:ahLst/>
                  <a:cxnLst/>
                  <a:rect l="l" t="t" r="r" b="b"/>
                  <a:pathLst>
                    <a:path w="955" h="2471" extrusionOk="0">
                      <a:moveTo>
                        <a:pt x="405" y="0"/>
                      </a:moveTo>
                      <a:cubicBezTo>
                        <a:pt x="205" y="0"/>
                        <a:pt x="1" y="167"/>
                        <a:pt x="70" y="417"/>
                      </a:cubicBezTo>
                      <a:cubicBezTo>
                        <a:pt x="210" y="976"/>
                        <a:pt x="279" y="1581"/>
                        <a:pt x="210" y="2139"/>
                      </a:cubicBezTo>
                      <a:cubicBezTo>
                        <a:pt x="186" y="2360"/>
                        <a:pt x="343" y="2470"/>
                        <a:pt x="512" y="2470"/>
                      </a:cubicBezTo>
                      <a:cubicBezTo>
                        <a:pt x="681" y="2470"/>
                        <a:pt x="861" y="2360"/>
                        <a:pt x="884" y="2139"/>
                      </a:cubicBezTo>
                      <a:cubicBezTo>
                        <a:pt x="954" y="1511"/>
                        <a:pt x="884" y="859"/>
                        <a:pt x="721" y="255"/>
                      </a:cubicBezTo>
                      <a:cubicBezTo>
                        <a:pt x="675" y="76"/>
                        <a:pt x="541"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
                <p:cNvSpPr/>
                <p:nvPr/>
              </p:nvSpPr>
              <p:spPr>
                <a:xfrm>
                  <a:off x="-175037" y="3552425"/>
                  <a:ext cx="22700" cy="16875"/>
                </a:xfrm>
                <a:custGeom>
                  <a:avLst/>
                  <a:gdLst/>
                  <a:ahLst/>
                  <a:cxnLst/>
                  <a:rect l="l" t="t" r="r" b="b"/>
                  <a:pathLst>
                    <a:path w="908" h="675" extrusionOk="0">
                      <a:moveTo>
                        <a:pt x="466" y="0"/>
                      </a:moveTo>
                      <a:cubicBezTo>
                        <a:pt x="0" y="0"/>
                        <a:pt x="0" y="675"/>
                        <a:pt x="466" y="675"/>
                      </a:cubicBezTo>
                      <a:cubicBezTo>
                        <a:pt x="908" y="675"/>
                        <a:pt x="908"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3"/>
                <p:cNvSpPr/>
                <p:nvPr/>
              </p:nvSpPr>
              <p:spPr>
                <a:xfrm>
                  <a:off x="-174937" y="3595950"/>
                  <a:ext cx="20850" cy="84000"/>
                </a:xfrm>
                <a:custGeom>
                  <a:avLst/>
                  <a:gdLst/>
                  <a:ahLst/>
                  <a:cxnLst/>
                  <a:rect l="l" t="t" r="r" b="b"/>
                  <a:pathLst>
                    <a:path w="834" h="3360" extrusionOk="0">
                      <a:moveTo>
                        <a:pt x="421" y="1"/>
                      </a:moveTo>
                      <a:cubicBezTo>
                        <a:pt x="223" y="1"/>
                        <a:pt x="1" y="169"/>
                        <a:pt x="43" y="423"/>
                      </a:cubicBezTo>
                      <a:cubicBezTo>
                        <a:pt x="136" y="1283"/>
                        <a:pt x="159" y="2168"/>
                        <a:pt x="113" y="3028"/>
                      </a:cubicBezTo>
                      <a:cubicBezTo>
                        <a:pt x="113" y="3249"/>
                        <a:pt x="281" y="3360"/>
                        <a:pt x="450" y="3360"/>
                      </a:cubicBezTo>
                      <a:cubicBezTo>
                        <a:pt x="619" y="3360"/>
                        <a:pt x="787" y="3249"/>
                        <a:pt x="787" y="3028"/>
                      </a:cubicBezTo>
                      <a:cubicBezTo>
                        <a:pt x="834" y="2098"/>
                        <a:pt x="811" y="1167"/>
                        <a:pt x="694" y="237"/>
                      </a:cubicBezTo>
                      <a:cubicBezTo>
                        <a:pt x="667" y="72"/>
                        <a:pt x="549" y="1"/>
                        <a:pt x="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3"/>
                <p:cNvSpPr/>
                <p:nvPr/>
              </p:nvSpPr>
              <p:spPr>
                <a:xfrm>
                  <a:off x="-176787" y="3703050"/>
                  <a:ext cx="22125" cy="16900"/>
                </a:xfrm>
                <a:custGeom>
                  <a:avLst/>
                  <a:gdLst/>
                  <a:ahLst/>
                  <a:cxnLst/>
                  <a:rect l="l" t="t" r="r" b="b"/>
                  <a:pathLst>
                    <a:path w="885" h="676" extrusionOk="0">
                      <a:moveTo>
                        <a:pt x="443" y="1"/>
                      </a:moveTo>
                      <a:cubicBezTo>
                        <a:pt x="1" y="1"/>
                        <a:pt x="1" y="675"/>
                        <a:pt x="443" y="675"/>
                      </a:cubicBezTo>
                      <a:cubicBezTo>
                        <a:pt x="885" y="675"/>
                        <a:pt x="885" y="1"/>
                        <a:pt x="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3"/>
                <p:cNvSpPr/>
                <p:nvPr/>
              </p:nvSpPr>
              <p:spPr>
                <a:xfrm>
                  <a:off x="-173287" y="2507875"/>
                  <a:ext cx="23275" cy="16875"/>
                </a:xfrm>
                <a:custGeom>
                  <a:avLst/>
                  <a:gdLst/>
                  <a:ahLst/>
                  <a:cxnLst/>
                  <a:rect l="l" t="t" r="r" b="b"/>
                  <a:pathLst>
                    <a:path w="931" h="675" extrusionOk="0">
                      <a:moveTo>
                        <a:pt x="465" y="0"/>
                      </a:moveTo>
                      <a:cubicBezTo>
                        <a:pt x="0" y="0"/>
                        <a:pt x="0" y="675"/>
                        <a:pt x="465" y="675"/>
                      </a:cubicBezTo>
                      <a:cubicBezTo>
                        <a:pt x="931" y="675"/>
                        <a:pt x="931" y="0"/>
                        <a:pt x="4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3"/>
                <p:cNvSpPr/>
                <p:nvPr/>
              </p:nvSpPr>
              <p:spPr>
                <a:xfrm>
                  <a:off x="-174937" y="2402600"/>
                  <a:ext cx="22600" cy="86600"/>
                </a:xfrm>
                <a:custGeom>
                  <a:avLst/>
                  <a:gdLst/>
                  <a:ahLst/>
                  <a:cxnLst/>
                  <a:rect l="l" t="t" r="r" b="b"/>
                  <a:pathLst>
                    <a:path w="904" h="3464" extrusionOk="0">
                      <a:moveTo>
                        <a:pt x="531" y="1"/>
                      </a:moveTo>
                      <a:cubicBezTo>
                        <a:pt x="357" y="1"/>
                        <a:pt x="182" y="117"/>
                        <a:pt x="182" y="350"/>
                      </a:cubicBezTo>
                      <a:cubicBezTo>
                        <a:pt x="206" y="1234"/>
                        <a:pt x="159" y="2141"/>
                        <a:pt x="43" y="3025"/>
                      </a:cubicBezTo>
                      <a:cubicBezTo>
                        <a:pt x="1" y="3291"/>
                        <a:pt x="219" y="3464"/>
                        <a:pt x="421" y="3464"/>
                      </a:cubicBezTo>
                      <a:cubicBezTo>
                        <a:pt x="554" y="3464"/>
                        <a:pt x="680" y="3387"/>
                        <a:pt x="718" y="3211"/>
                      </a:cubicBezTo>
                      <a:cubicBezTo>
                        <a:pt x="834" y="2257"/>
                        <a:pt x="904" y="1303"/>
                        <a:pt x="880" y="350"/>
                      </a:cubicBezTo>
                      <a:cubicBezTo>
                        <a:pt x="880" y="117"/>
                        <a:pt x="706" y="1"/>
                        <a:pt x="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3"/>
                <p:cNvSpPr/>
                <p:nvPr/>
              </p:nvSpPr>
              <p:spPr>
                <a:xfrm>
                  <a:off x="-173287" y="3738525"/>
                  <a:ext cx="23275" cy="17475"/>
                </a:xfrm>
                <a:custGeom>
                  <a:avLst/>
                  <a:gdLst/>
                  <a:ahLst/>
                  <a:cxnLst/>
                  <a:rect l="l" t="t" r="r" b="b"/>
                  <a:pathLst>
                    <a:path w="931" h="699" extrusionOk="0">
                      <a:moveTo>
                        <a:pt x="465" y="1"/>
                      </a:moveTo>
                      <a:cubicBezTo>
                        <a:pt x="0" y="1"/>
                        <a:pt x="0" y="699"/>
                        <a:pt x="465" y="699"/>
                      </a:cubicBezTo>
                      <a:cubicBezTo>
                        <a:pt x="931" y="699"/>
                        <a:pt x="931" y="1"/>
                        <a:pt x="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8" name="Google Shape;338;p3"/>
            <p:cNvSpPr/>
            <p:nvPr/>
          </p:nvSpPr>
          <p:spPr>
            <a:xfrm>
              <a:off x="-467250" y="-381289"/>
              <a:ext cx="2682010" cy="1100018"/>
            </a:xfrm>
            <a:custGeom>
              <a:avLst/>
              <a:gdLst/>
              <a:ahLst/>
              <a:cxnLst/>
              <a:rect l="l" t="t" r="r" b="b"/>
              <a:pathLst>
                <a:path w="128649" h="52765" extrusionOk="0">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rgbClr val="6F6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4"/>
                </a:solidFill>
              </a:endParaRPr>
            </a:p>
          </p:txBody>
        </p:sp>
      </p:grpSp>
      <p:sp>
        <p:nvSpPr>
          <p:cNvPr id="339" name="Google Shape;339;p3"/>
          <p:cNvSpPr txBox="1">
            <a:spLocks noGrp="1"/>
          </p:cNvSpPr>
          <p:nvPr>
            <p:ph type="title"/>
          </p:nvPr>
        </p:nvSpPr>
        <p:spPr>
          <a:xfrm>
            <a:off x="2573000" y="3157100"/>
            <a:ext cx="7046000" cy="103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40" name="Google Shape;340;p3"/>
          <p:cNvSpPr txBox="1">
            <a:spLocks noGrp="1"/>
          </p:cNvSpPr>
          <p:nvPr>
            <p:ph type="subTitle" idx="1"/>
          </p:nvPr>
        </p:nvSpPr>
        <p:spPr>
          <a:xfrm>
            <a:off x="3336799" y="4215500"/>
            <a:ext cx="5518400" cy="7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41" name="Google Shape;341;p3"/>
          <p:cNvSpPr txBox="1">
            <a:spLocks noGrp="1"/>
          </p:cNvSpPr>
          <p:nvPr>
            <p:ph type="title" idx="2" hasCustomPrompt="1"/>
          </p:nvPr>
        </p:nvSpPr>
        <p:spPr>
          <a:xfrm>
            <a:off x="4876300" y="1385399"/>
            <a:ext cx="2439600" cy="1283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8266"/>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2675672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grpSp>
        <p:nvGrpSpPr>
          <p:cNvPr id="9" name="Google Shape;9;p2"/>
          <p:cNvGrpSpPr/>
          <p:nvPr/>
        </p:nvGrpSpPr>
        <p:grpSpPr>
          <a:xfrm>
            <a:off x="-2034890" y="-650566"/>
            <a:ext cx="15284225" cy="8355217"/>
            <a:chOff x="-1526168" y="-487925"/>
            <a:chExt cx="11463169" cy="6266413"/>
          </a:xfrm>
        </p:grpSpPr>
        <p:sp>
          <p:nvSpPr>
            <p:cNvPr id="10" name="Google Shape;10;p2"/>
            <p:cNvSpPr/>
            <p:nvPr/>
          </p:nvSpPr>
          <p:spPr>
            <a:xfrm>
              <a:off x="4341730" y="-232256"/>
              <a:ext cx="435150" cy="524076"/>
            </a:xfrm>
            <a:custGeom>
              <a:avLst/>
              <a:gdLst/>
              <a:ahLst/>
              <a:cxnLst/>
              <a:rect l="l" t="t" r="r" b="b"/>
              <a:pathLst>
                <a:path w="23870" h="28748" extrusionOk="0">
                  <a:moveTo>
                    <a:pt x="977" y="0"/>
                  </a:moveTo>
                  <a:cubicBezTo>
                    <a:pt x="1164" y="5095"/>
                    <a:pt x="0" y="10167"/>
                    <a:pt x="280" y="14889"/>
                  </a:cubicBezTo>
                  <a:cubicBezTo>
                    <a:pt x="580" y="20865"/>
                    <a:pt x="6483" y="28748"/>
                    <a:pt x="13067" y="28748"/>
                  </a:cubicBezTo>
                  <a:cubicBezTo>
                    <a:pt x="15147" y="28748"/>
                    <a:pt x="17295" y="27961"/>
                    <a:pt x="19356" y="26079"/>
                  </a:cubicBezTo>
                  <a:cubicBezTo>
                    <a:pt x="22659" y="23194"/>
                    <a:pt x="23869" y="10004"/>
                    <a:pt x="23776" y="5723"/>
                  </a:cubicBezTo>
                  <a:lnTo>
                    <a:pt x="9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170828" y="-391418"/>
              <a:ext cx="783452" cy="853893"/>
            </a:xfrm>
            <a:custGeom>
              <a:avLst/>
              <a:gdLst/>
              <a:ahLst/>
              <a:cxnLst/>
              <a:rect l="l" t="t" r="r" b="b"/>
              <a:pathLst>
                <a:path w="42976" h="46840" extrusionOk="0">
                  <a:moveTo>
                    <a:pt x="1390" y="0"/>
                  </a:moveTo>
                  <a:cubicBezTo>
                    <a:pt x="1256" y="0"/>
                    <a:pt x="1079" y="86"/>
                    <a:pt x="1093" y="217"/>
                  </a:cubicBezTo>
                  <a:cubicBezTo>
                    <a:pt x="1745" y="9359"/>
                    <a:pt x="0" y="18618"/>
                    <a:pt x="2396" y="27621"/>
                  </a:cubicBezTo>
                  <a:cubicBezTo>
                    <a:pt x="4001" y="33577"/>
                    <a:pt x="7282" y="39416"/>
                    <a:pt x="12283" y="43162"/>
                  </a:cubicBezTo>
                  <a:cubicBezTo>
                    <a:pt x="15403" y="45479"/>
                    <a:pt x="19371" y="46840"/>
                    <a:pt x="23301" y="46840"/>
                  </a:cubicBezTo>
                  <a:cubicBezTo>
                    <a:pt x="25408" y="46840"/>
                    <a:pt x="27504" y="46449"/>
                    <a:pt x="29452" y="45604"/>
                  </a:cubicBezTo>
                  <a:cubicBezTo>
                    <a:pt x="34337" y="43487"/>
                    <a:pt x="36873" y="38579"/>
                    <a:pt x="38385" y="33740"/>
                  </a:cubicBezTo>
                  <a:cubicBezTo>
                    <a:pt x="40363" y="27435"/>
                    <a:pt x="40805" y="20759"/>
                    <a:pt x="42945" y="14524"/>
                  </a:cubicBezTo>
                  <a:cubicBezTo>
                    <a:pt x="42976" y="14442"/>
                    <a:pt x="42908" y="14405"/>
                    <a:pt x="42816" y="14405"/>
                  </a:cubicBezTo>
                  <a:cubicBezTo>
                    <a:pt x="42699" y="14405"/>
                    <a:pt x="42542" y="14466"/>
                    <a:pt x="42503" y="14570"/>
                  </a:cubicBezTo>
                  <a:lnTo>
                    <a:pt x="42526" y="14547"/>
                  </a:lnTo>
                  <a:lnTo>
                    <a:pt x="42526" y="14547"/>
                  </a:lnTo>
                  <a:cubicBezTo>
                    <a:pt x="40782" y="19619"/>
                    <a:pt x="40200" y="25016"/>
                    <a:pt x="38920" y="30204"/>
                  </a:cubicBezTo>
                  <a:cubicBezTo>
                    <a:pt x="37711" y="35275"/>
                    <a:pt x="35896" y="40975"/>
                    <a:pt x="31453" y="44139"/>
                  </a:cubicBezTo>
                  <a:cubicBezTo>
                    <a:pt x="29115" y="45801"/>
                    <a:pt x="26328" y="46534"/>
                    <a:pt x="23498" y="46534"/>
                  </a:cubicBezTo>
                  <a:cubicBezTo>
                    <a:pt x="19793" y="46534"/>
                    <a:pt x="16015" y="45279"/>
                    <a:pt x="13074" y="43208"/>
                  </a:cubicBezTo>
                  <a:cubicBezTo>
                    <a:pt x="8049" y="39695"/>
                    <a:pt x="4746" y="33996"/>
                    <a:pt x="3048" y="28180"/>
                  </a:cubicBezTo>
                  <a:cubicBezTo>
                    <a:pt x="372" y="18991"/>
                    <a:pt x="2210" y="9452"/>
                    <a:pt x="1535" y="100"/>
                  </a:cubicBezTo>
                  <a:cubicBezTo>
                    <a:pt x="1535" y="31"/>
                    <a:pt x="1470" y="0"/>
                    <a:pt x="1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048453" y="-450955"/>
              <a:ext cx="976727" cy="1026240"/>
            </a:xfrm>
            <a:custGeom>
              <a:avLst/>
              <a:gdLst/>
              <a:ahLst/>
              <a:cxnLst/>
              <a:rect l="l" t="t" r="r" b="b"/>
              <a:pathLst>
                <a:path w="53578" h="56294" extrusionOk="0">
                  <a:moveTo>
                    <a:pt x="239" y="1"/>
                  </a:moveTo>
                  <a:cubicBezTo>
                    <a:pt x="123" y="1"/>
                    <a:pt x="0" y="66"/>
                    <a:pt x="13" y="179"/>
                  </a:cubicBezTo>
                  <a:cubicBezTo>
                    <a:pt x="455" y="5879"/>
                    <a:pt x="827" y="11578"/>
                    <a:pt x="1339" y="17278"/>
                  </a:cubicBezTo>
                  <a:cubicBezTo>
                    <a:pt x="1758" y="21815"/>
                    <a:pt x="2014" y="26444"/>
                    <a:pt x="3526" y="30771"/>
                  </a:cubicBezTo>
                  <a:cubicBezTo>
                    <a:pt x="5969" y="37750"/>
                    <a:pt x="10458" y="44218"/>
                    <a:pt x="15972" y="49103"/>
                  </a:cubicBezTo>
                  <a:cubicBezTo>
                    <a:pt x="20536" y="53146"/>
                    <a:pt x="26322" y="56294"/>
                    <a:pt x="32472" y="56294"/>
                  </a:cubicBezTo>
                  <a:cubicBezTo>
                    <a:pt x="33470" y="56294"/>
                    <a:pt x="34477" y="56211"/>
                    <a:pt x="35490" y="56036"/>
                  </a:cubicBezTo>
                  <a:cubicBezTo>
                    <a:pt x="42400" y="54849"/>
                    <a:pt x="46541" y="49638"/>
                    <a:pt x="49030" y="43403"/>
                  </a:cubicBezTo>
                  <a:cubicBezTo>
                    <a:pt x="51961" y="36075"/>
                    <a:pt x="52962" y="28049"/>
                    <a:pt x="53566" y="20256"/>
                  </a:cubicBezTo>
                  <a:cubicBezTo>
                    <a:pt x="53577" y="20149"/>
                    <a:pt x="53494" y="20101"/>
                    <a:pt x="53399" y="20101"/>
                  </a:cubicBezTo>
                  <a:cubicBezTo>
                    <a:pt x="53288" y="20101"/>
                    <a:pt x="53160" y="20166"/>
                    <a:pt x="53148" y="20279"/>
                  </a:cubicBezTo>
                  <a:cubicBezTo>
                    <a:pt x="52613" y="26840"/>
                    <a:pt x="51798" y="33470"/>
                    <a:pt x="49867" y="39798"/>
                  </a:cubicBezTo>
                  <a:cubicBezTo>
                    <a:pt x="47913" y="46102"/>
                    <a:pt x="44633" y="52918"/>
                    <a:pt x="37863" y="55128"/>
                  </a:cubicBezTo>
                  <a:cubicBezTo>
                    <a:pt x="36110" y="55698"/>
                    <a:pt x="34349" y="55957"/>
                    <a:pt x="32608" y="55957"/>
                  </a:cubicBezTo>
                  <a:cubicBezTo>
                    <a:pt x="27096" y="55957"/>
                    <a:pt x="21775" y="53366"/>
                    <a:pt x="17461" y="49848"/>
                  </a:cubicBezTo>
                  <a:cubicBezTo>
                    <a:pt x="11715" y="45102"/>
                    <a:pt x="7248" y="38983"/>
                    <a:pt x="4480" y="32074"/>
                  </a:cubicBezTo>
                  <a:cubicBezTo>
                    <a:pt x="2805" y="27886"/>
                    <a:pt x="2386" y="23583"/>
                    <a:pt x="1944" y="19116"/>
                  </a:cubicBezTo>
                  <a:cubicBezTo>
                    <a:pt x="1339" y="12811"/>
                    <a:pt x="920" y="6484"/>
                    <a:pt x="432" y="156"/>
                  </a:cubicBezTo>
                  <a:cubicBezTo>
                    <a:pt x="432" y="49"/>
                    <a:pt x="338" y="1"/>
                    <a:pt x="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097600" y="-383087"/>
              <a:ext cx="856974" cy="899596"/>
            </a:xfrm>
            <a:custGeom>
              <a:avLst/>
              <a:gdLst/>
              <a:ahLst/>
              <a:cxnLst/>
              <a:rect l="l" t="t" r="r" b="b"/>
              <a:pathLst>
                <a:path w="47009" h="49347" extrusionOk="0">
                  <a:moveTo>
                    <a:pt x="268" y="0"/>
                  </a:moveTo>
                  <a:cubicBezTo>
                    <a:pt x="154" y="0"/>
                    <a:pt x="1" y="75"/>
                    <a:pt x="16" y="178"/>
                  </a:cubicBezTo>
                  <a:cubicBezTo>
                    <a:pt x="411" y="5227"/>
                    <a:pt x="737" y="10275"/>
                    <a:pt x="1202" y="15300"/>
                  </a:cubicBezTo>
                  <a:cubicBezTo>
                    <a:pt x="1551" y="19232"/>
                    <a:pt x="1784" y="23210"/>
                    <a:pt x="3086" y="26955"/>
                  </a:cubicBezTo>
                  <a:cubicBezTo>
                    <a:pt x="5390" y="33306"/>
                    <a:pt x="9275" y="38959"/>
                    <a:pt x="14393" y="43379"/>
                  </a:cubicBezTo>
                  <a:cubicBezTo>
                    <a:pt x="18311" y="46746"/>
                    <a:pt x="23246" y="49347"/>
                    <a:pt x="28450" y="49347"/>
                  </a:cubicBezTo>
                  <a:cubicBezTo>
                    <a:pt x="29395" y="49347"/>
                    <a:pt x="30348" y="49261"/>
                    <a:pt x="31306" y="49079"/>
                  </a:cubicBezTo>
                  <a:cubicBezTo>
                    <a:pt x="37238" y="47986"/>
                    <a:pt x="40797" y="43542"/>
                    <a:pt x="42961" y="38168"/>
                  </a:cubicBezTo>
                  <a:cubicBezTo>
                    <a:pt x="45566" y="31724"/>
                    <a:pt x="46450" y="24629"/>
                    <a:pt x="47009" y="17743"/>
                  </a:cubicBezTo>
                  <a:cubicBezTo>
                    <a:pt x="47009" y="17662"/>
                    <a:pt x="46944" y="17630"/>
                    <a:pt x="46868" y="17630"/>
                  </a:cubicBezTo>
                  <a:cubicBezTo>
                    <a:pt x="46768" y="17630"/>
                    <a:pt x="46650" y="17686"/>
                    <a:pt x="46636" y="17766"/>
                  </a:cubicBezTo>
                  <a:lnTo>
                    <a:pt x="46636" y="17789"/>
                  </a:lnTo>
                  <a:cubicBezTo>
                    <a:pt x="46194" y="23466"/>
                    <a:pt x="45473" y="29165"/>
                    <a:pt x="43845" y="34632"/>
                  </a:cubicBezTo>
                  <a:cubicBezTo>
                    <a:pt x="42100" y="40448"/>
                    <a:pt x="39122" y="46613"/>
                    <a:pt x="32887" y="48474"/>
                  </a:cubicBezTo>
                  <a:cubicBezTo>
                    <a:pt x="31453" y="48908"/>
                    <a:pt x="30016" y="49105"/>
                    <a:pt x="28595" y="49105"/>
                  </a:cubicBezTo>
                  <a:cubicBezTo>
                    <a:pt x="23610" y="49105"/>
                    <a:pt x="18818" y="46672"/>
                    <a:pt x="14998" y="43449"/>
                  </a:cubicBezTo>
                  <a:cubicBezTo>
                    <a:pt x="9973" y="39215"/>
                    <a:pt x="6111" y="33795"/>
                    <a:pt x="3761" y="27653"/>
                  </a:cubicBezTo>
                  <a:cubicBezTo>
                    <a:pt x="2319" y="23908"/>
                    <a:pt x="2016" y="19999"/>
                    <a:pt x="1644" y="16044"/>
                  </a:cubicBezTo>
                  <a:cubicBezTo>
                    <a:pt x="1156" y="10740"/>
                    <a:pt x="807" y="5413"/>
                    <a:pt x="388" y="85"/>
                  </a:cubicBezTo>
                  <a:cubicBezTo>
                    <a:pt x="388" y="26"/>
                    <a:pt x="335" y="0"/>
                    <a:pt x="2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975316" y="-487925"/>
              <a:ext cx="1081896" cy="1100053"/>
            </a:xfrm>
            <a:custGeom>
              <a:avLst/>
              <a:gdLst/>
              <a:ahLst/>
              <a:cxnLst/>
              <a:rect l="l" t="t" r="r" b="b"/>
              <a:pathLst>
                <a:path w="59347" h="60343" extrusionOk="0">
                  <a:moveTo>
                    <a:pt x="1461" y="1"/>
                  </a:moveTo>
                  <a:cubicBezTo>
                    <a:pt x="1342" y="1"/>
                    <a:pt x="1156" y="58"/>
                    <a:pt x="1140" y="137"/>
                  </a:cubicBezTo>
                  <a:cubicBezTo>
                    <a:pt x="535" y="10605"/>
                    <a:pt x="0" y="21656"/>
                    <a:pt x="3909" y="31613"/>
                  </a:cubicBezTo>
                  <a:cubicBezTo>
                    <a:pt x="6933" y="39383"/>
                    <a:pt x="11795" y="46711"/>
                    <a:pt x="18007" y="52294"/>
                  </a:cubicBezTo>
                  <a:cubicBezTo>
                    <a:pt x="23102" y="56872"/>
                    <a:pt x="29525" y="60343"/>
                    <a:pt x="36423" y="60343"/>
                  </a:cubicBezTo>
                  <a:cubicBezTo>
                    <a:pt x="37272" y="60343"/>
                    <a:pt x="38129" y="60290"/>
                    <a:pt x="38991" y="60181"/>
                  </a:cubicBezTo>
                  <a:cubicBezTo>
                    <a:pt x="45970" y="59273"/>
                    <a:pt x="51460" y="55063"/>
                    <a:pt x="54508" y="48805"/>
                  </a:cubicBezTo>
                  <a:cubicBezTo>
                    <a:pt x="58369" y="40872"/>
                    <a:pt x="58881" y="31589"/>
                    <a:pt x="59346" y="22935"/>
                  </a:cubicBezTo>
                  <a:cubicBezTo>
                    <a:pt x="59346" y="22914"/>
                    <a:pt x="59309" y="22903"/>
                    <a:pt x="59256" y="22903"/>
                  </a:cubicBezTo>
                  <a:cubicBezTo>
                    <a:pt x="59137" y="22903"/>
                    <a:pt x="58944" y="22955"/>
                    <a:pt x="58928" y="23052"/>
                  </a:cubicBezTo>
                  <a:lnTo>
                    <a:pt x="58928" y="23028"/>
                  </a:lnTo>
                  <a:cubicBezTo>
                    <a:pt x="58207" y="36498"/>
                    <a:pt x="56881" y="56598"/>
                    <a:pt x="40410" y="59785"/>
                  </a:cubicBezTo>
                  <a:cubicBezTo>
                    <a:pt x="39150" y="60029"/>
                    <a:pt x="37898" y="60143"/>
                    <a:pt x="36660" y="60143"/>
                  </a:cubicBezTo>
                  <a:cubicBezTo>
                    <a:pt x="29853" y="60143"/>
                    <a:pt x="23461" y="56679"/>
                    <a:pt x="18402" y="52131"/>
                  </a:cubicBezTo>
                  <a:cubicBezTo>
                    <a:pt x="12447" y="46781"/>
                    <a:pt x="7794" y="39895"/>
                    <a:pt x="4746" y="32520"/>
                  </a:cubicBezTo>
                  <a:cubicBezTo>
                    <a:pt x="466" y="22284"/>
                    <a:pt x="931" y="10908"/>
                    <a:pt x="1559" y="44"/>
                  </a:cubicBezTo>
                  <a:cubicBezTo>
                    <a:pt x="1559" y="14"/>
                    <a:pt x="1518" y="1"/>
                    <a:pt x="14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260717" y="-261733"/>
              <a:ext cx="588683" cy="677901"/>
            </a:xfrm>
            <a:custGeom>
              <a:avLst/>
              <a:gdLst/>
              <a:ahLst/>
              <a:cxnLst/>
              <a:rect l="l" t="t" r="r" b="b"/>
              <a:pathLst>
                <a:path w="32292" h="37186" extrusionOk="0">
                  <a:moveTo>
                    <a:pt x="1106" y="0"/>
                  </a:moveTo>
                  <a:cubicBezTo>
                    <a:pt x="983" y="0"/>
                    <a:pt x="838" y="69"/>
                    <a:pt x="838" y="175"/>
                  </a:cubicBezTo>
                  <a:cubicBezTo>
                    <a:pt x="1071" y="4572"/>
                    <a:pt x="489" y="8945"/>
                    <a:pt x="257" y="13342"/>
                  </a:cubicBezTo>
                  <a:cubicBezTo>
                    <a:pt x="71" y="16390"/>
                    <a:pt x="1" y="19530"/>
                    <a:pt x="908" y="22485"/>
                  </a:cubicBezTo>
                  <a:cubicBezTo>
                    <a:pt x="2560" y="27580"/>
                    <a:pt x="5933" y="31953"/>
                    <a:pt x="10446" y="34838"/>
                  </a:cubicBezTo>
                  <a:cubicBezTo>
                    <a:pt x="12834" y="36333"/>
                    <a:pt x="15509" y="37185"/>
                    <a:pt x="18182" y="37185"/>
                  </a:cubicBezTo>
                  <a:cubicBezTo>
                    <a:pt x="20249" y="37185"/>
                    <a:pt x="22314" y="36675"/>
                    <a:pt x="24242" y="35559"/>
                  </a:cubicBezTo>
                  <a:cubicBezTo>
                    <a:pt x="26196" y="34443"/>
                    <a:pt x="27615" y="33093"/>
                    <a:pt x="28569" y="31046"/>
                  </a:cubicBezTo>
                  <a:cubicBezTo>
                    <a:pt x="29546" y="28952"/>
                    <a:pt x="30104" y="26649"/>
                    <a:pt x="30570" y="24369"/>
                  </a:cubicBezTo>
                  <a:cubicBezTo>
                    <a:pt x="31686" y="19019"/>
                    <a:pt x="32291" y="13389"/>
                    <a:pt x="32105" y="7945"/>
                  </a:cubicBezTo>
                  <a:cubicBezTo>
                    <a:pt x="32105" y="7847"/>
                    <a:pt x="32023" y="7807"/>
                    <a:pt x="31929" y="7807"/>
                  </a:cubicBezTo>
                  <a:cubicBezTo>
                    <a:pt x="31800" y="7807"/>
                    <a:pt x="31650" y="7884"/>
                    <a:pt x="31663" y="7992"/>
                  </a:cubicBezTo>
                  <a:lnTo>
                    <a:pt x="31663" y="8015"/>
                  </a:lnTo>
                  <a:cubicBezTo>
                    <a:pt x="31803" y="12249"/>
                    <a:pt x="31384" y="16553"/>
                    <a:pt x="30779" y="20740"/>
                  </a:cubicBezTo>
                  <a:cubicBezTo>
                    <a:pt x="30453" y="23183"/>
                    <a:pt x="29942" y="25626"/>
                    <a:pt x="29244" y="27998"/>
                  </a:cubicBezTo>
                  <a:cubicBezTo>
                    <a:pt x="28709" y="29860"/>
                    <a:pt x="28011" y="31930"/>
                    <a:pt x="26661" y="33349"/>
                  </a:cubicBezTo>
                  <a:cubicBezTo>
                    <a:pt x="24405" y="35761"/>
                    <a:pt x="21411" y="36851"/>
                    <a:pt x="18359" y="36851"/>
                  </a:cubicBezTo>
                  <a:cubicBezTo>
                    <a:pt x="15966" y="36851"/>
                    <a:pt x="13537" y="36181"/>
                    <a:pt x="11400" y="34954"/>
                  </a:cubicBezTo>
                  <a:cubicBezTo>
                    <a:pt x="7003" y="32419"/>
                    <a:pt x="3444" y="28045"/>
                    <a:pt x="1676" y="23299"/>
                  </a:cubicBezTo>
                  <a:cubicBezTo>
                    <a:pt x="489" y="20089"/>
                    <a:pt x="513" y="16692"/>
                    <a:pt x="699" y="13296"/>
                  </a:cubicBezTo>
                  <a:cubicBezTo>
                    <a:pt x="955" y="8899"/>
                    <a:pt x="1513" y="4548"/>
                    <a:pt x="1280" y="128"/>
                  </a:cubicBezTo>
                  <a:cubicBezTo>
                    <a:pt x="1280" y="39"/>
                    <a:pt x="1199" y="0"/>
                    <a:pt x="1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 name="Google Shape;16;p2"/>
            <p:cNvGrpSpPr/>
            <p:nvPr/>
          </p:nvGrpSpPr>
          <p:grpSpPr>
            <a:xfrm>
              <a:off x="-1526168" y="-381289"/>
              <a:ext cx="11463169" cy="6159778"/>
              <a:chOff x="-1526168" y="-381289"/>
              <a:chExt cx="11463169" cy="6159778"/>
            </a:xfrm>
          </p:grpSpPr>
          <p:grpSp>
            <p:nvGrpSpPr>
              <p:cNvPr id="17" name="Google Shape;17;p2"/>
              <p:cNvGrpSpPr/>
              <p:nvPr/>
            </p:nvGrpSpPr>
            <p:grpSpPr>
              <a:xfrm rot="10800000">
                <a:off x="6186251" y="3912138"/>
                <a:ext cx="3750750" cy="1640925"/>
                <a:chOff x="-88425" y="1011675"/>
                <a:chExt cx="3750750" cy="1640925"/>
              </a:xfrm>
            </p:grpSpPr>
            <p:sp>
              <p:nvSpPr>
                <p:cNvPr id="18" name="Google Shape;18;p2"/>
                <p:cNvSpPr/>
                <p:nvPr/>
              </p:nvSpPr>
              <p:spPr>
                <a:xfrm>
                  <a:off x="-88425" y="1120350"/>
                  <a:ext cx="3750750" cy="1532250"/>
                </a:xfrm>
                <a:custGeom>
                  <a:avLst/>
                  <a:gdLst/>
                  <a:ahLst/>
                  <a:cxnLst/>
                  <a:rect l="l" t="t" r="r" b="b"/>
                  <a:pathLst>
                    <a:path w="150030" h="61290" extrusionOk="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rgbClr val="79B4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76200" y="1011675"/>
                  <a:ext cx="3216225" cy="1319125"/>
                </a:xfrm>
                <a:custGeom>
                  <a:avLst/>
                  <a:gdLst/>
                  <a:ahLst/>
                  <a:cxnLst/>
                  <a:rect l="l" t="t" r="r" b="b"/>
                  <a:pathLst>
                    <a:path w="128649" h="52765" extrusionOk="0">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a:off x="-1526168" y="-381289"/>
                <a:ext cx="4478771" cy="2040182"/>
                <a:chOff x="-1526168" y="-381289"/>
                <a:chExt cx="4478771" cy="2040182"/>
              </a:xfrm>
            </p:grpSpPr>
            <p:sp>
              <p:nvSpPr>
                <p:cNvPr id="21" name="Google Shape;21;p2"/>
                <p:cNvSpPr/>
                <p:nvPr/>
              </p:nvSpPr>
              <p:spPr>
                <a:xfrm>
                  <a:off x="-1526168" y="-170767"/>
                  <a:ext cx="4478771" cy="1829660"/>
                </a:xfrm>
                <a:custGeom>
                  <a:avLst/>
                  <a:gdLst/>
                  <a:ahLst/>
                  <a:cxnLst/>
                  <a:rect l="l" t="t" r="r" b="b"/>
                  <a:pathLst>
                    <a:path w="150030" h="61290" extrusionOk="0">
                      <a:moveTo>
                        <a:pt x="20699" y="1"/>
                      </a:moveTo>
                      <a:cubicBezTo>
                        <a:pt x="20699" y="1"/>
                        <a:pt x="0" y="61289"/>
                        <a:pt x="26693" y="61289"/>
                      </a:cubicBezTo>
                      <a:cubicBezTo>
                        <a:pt x="28057" y="61289"/>
                        <a:pt x="29544" y="61129"/>
                        <a:pt x="31165" y="60793"/>
                      </a:cubicBezTo>
                      <a:cubicBezTo>
                        <a:pt x="64498" y="53852"/>
                        <a:pt x="59342" y="22434"/>
                        <a:pt x="83123" y="18778"/>
                      </a:cubicBezTo>
                      <a:cubicBezTo>
                        <a:pt x="84298" y="18596"/>
                        <a:pt x="85382" y="18511"/>
                        <a:pt x="86391" y="18511"/>
                      </a:cubicBezTo>
                      <a:cubicBezTo>
                        <a:pt x="99969" y="18511"/>
                        <a:pt x="99746" y="33885"/>
                        <a:pt x="120243" y="34270"/>
                      </a:cubicBezTo>
                      <a:cubicBezTo>
                        <a:pt x="120380" y="34273"/>
                        <a:pt x="120516" y="34274"/>
                        <a:pt x="120652" y="34274"/>
                      </a:cubicBezTo>
                      <a:cubicBezTo>
                        <a:pt x="142358" y="34274"/>
                        <a:pt x="150030" y="1633"/>
                        <a:pt x="150030" y="1633"/>
                      </a:cubicBezTo>
                      <a:lnTo>
                        <a:pt x="20699" y="1"/>
                      </a:lnTo>
                      <a:close/>
                    </a:path>
                  </a:pathLst>
                </a:custGeom>
                <a:solidFill>
                  <a:srgbClr val="79B4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7250" y="-381289"/>
                  <a:ext cx="2682010" cy="1100018"/>
                </a:xfrm>
                <a:custGeom>
                  <a:avLst/>
                  <a:gdLst/>
                  <a:ahLst/>
                  <a:cxnLst/>
                  <a:rect l="l" t="t" r="r" b="b"/>
                  <a:pathLst>
                    <a:path w="128649" h="52765" extrusionOk="0">
                      <a:moveTo>
                        <a:pt x="11238" y="524"/>
                      </a:moveTo>
                      <a:lnTo>
                        <a:pt x="22520" y="671"/>
                      </a:lnTo>
                      <a:lnTo>
                        <a:pt x="50457" y="1019"/>
                      </a:lnTo>
                      <a:lnTo>
                        <a:pt x="84400" y="1432"/>
                      </a:lnTo>
                      <a:lnTo>
                        <a:pt x="113621" y="1802"/>
                      </a:lnTo>
                      <a:lnTo>
                        <a:pt x="123282" y="1933"/>
                      </a:lnTo>
                      <a:cubicBezTo>
                        <a:pt x="124411" y="1949"/>
                        <a:pt x="125565" y="2037"/>
                        <a:pt x="126707" y="2037"/>
                      </a:cubicBezTo>
                      <a:cubicBezTo>
                        <a:pt x="127073" y="2037"/>
                        <a:pt x="127439" y="2028"/>
                        <a:pt x="127803" y="2004"/>
                      </a:cubicBezTo>
                      <a:lnTo>
                        <a:pt x="127803" y="2004"/>
                      </a:lnTo>
                      <a:cubicBezTo>
                        <a:pt x="126753" y="6330"/>
                        <a:pt x="125034" y="10589"/>
                        <a:pt x="122999" y="14531"/>
                      </a:cubicBezTo>
                      <a:cubicBezTo>
                        <a:pt x="119431" y="21515"/>
                        <a:pt x="113991" y="28630"/>
                        <a:pt x="106006" y="30588"/>
                      </a:cubicBezTo>
                      <a:cubicBezTo>
                        <a:pt x="104451" y="30970"/>
                        <a:pt x="102813" y="31150"/>
                        <a:pt x="101155" y="31150"/>
                      </a:cubicBezTo>
                      <a:cubicBezTo>
                        <a:pt x="97615" y="31150"/>
                        <a:pt x="93988" y="30328"/>
                        <a:pt x="90906" y="28891"/>
                      </a:cubicBezTo>
                      <a:cubicBezTo>
                        <a:pt x="87468" y="27281"/>
                        <a:pt x="84792" y="24713"/>
                        <a:pt x="82050" y="22168"/>
                      </a:cubicBezTo>
                      <a:cubicBezTo>
                        <a:pt x="79744" y="19992"/>
                        <a:pt x="77263" y="17990"/>
                        <a:pt x="74108" y="17207"/>
                      </a:cubicBezTo>
                      <a:cubicBezTo>
                        <a:pt x="72931" y="16911"/>
                        <a:pt x="71714" y="16780"/>
                        <a:pt x="70488" y="16780"/>
                      </a:cubicBezTo>
                      <a:cubicBezTo>
                        <a:pt x="67841" y="16780"/>
                        <a:pt x="65153" y="17389"/>
                        <a:pt x="62729" y="18251"/>
                      </a:cubicBezTo>
                      <a:cubicBezTo>
                        <a:pt x="55418" y="20862"/>
                        <a:pt x="50479" y="26802"/>
                        <a:pt x="45649" y="32546"/>
                      </a:cubicBezTo>
                      <a:cubicBezTo>
                        <a:pt x="39774" y="39553"/>
                        <a:pt x="33421" y="45819"/>
                        <a:pt x="24783" y="49300"/>
                      </a:cubicBezTo>
                      <a:cubicBezTo>
                        <a:pt x="20990" y="50833"/>
                        <a:pt x="16613" y="52312"/>
                        <a:pt x="12402" y="52312"/>
                      </a:cubicBezTo>
                      <a:cubicBezTo>
                        <a:pt x="11950" y="52312"/>
                        <a:pt x="11500" y="52295"/>
                        <a:pt x="11053" y="52259"/>
                      </a:cubicBezTo>
                      <a:cubicBezTo>
                        <a:pt x="8529" y="52063"/>
                        <a:pt x="6158" y="51019"/>
                        <a:pt x="4548" y="48996"/>
                      </a:cubicBezTo>
                      <a:cubicBezTo>
                        <a:pt x="1088" y="44644"/>
                        <a:pt x="1480" y="37964"/>
                        <a:pt x="2067" y="32786"/>
                      </a:cubicBezTo>
                      <a:cubicBezTo>
                        <a:pt x="3329" y="21863"/>
                        <a:pt x="6919" y="11028"/>
                        <a:pt x="11075" y="910"/>
                      </a:cubicBezTo>
                      <a:cubicBezTo>
                        <a:pt x="11129" y="775"/>
                        <a:pt x="11183" y="648"/>
                        <a:pt x="11238" y="524"/>
                      </a:cubicBezTo>
                      <a:close/>
                      <a:moveTo>
                        <a:pt x="12524" y="1"/>
                      </a:moveTo>
                      <a:cubicBezTo>
                        <a:pt x="12119" y="1"/>
                        <a:pt x="11715" y="11"/>
                        <a:pt x="11314" y="40"/>
                      </a:cubicBezTo>
                      <a:lnTo>
                        <a:pt x="11118" y="40"/>
                      </a:lnTo>
                      <a:cubicBezTo>
                        <a:pt x="10944" y="40"/>
                        <a:pt x="10662" y="83"/>
                        <a:pt x="10596" y="257"/>
                      </a:cubicBezTo>
                      <a:cubicBezTo>
                        <a:pt x="6723" y="9309"/>
                        <a:pt x="3612" y="18991"/>
                        <a:pt x="1893" y="28695"/>
                      </a:cubicBezTo>
                      <a:cubicBezTo>
                        <a:pt x="892" y="34418"/>
                        <a:pt x="0" y="41206"/>
                        <a:pt x="2350" y="46733"/>
                      </a:cubicBezTo>
                      <a:cubicBezTo>
                        <a:pt x="4163" y="51070"/>
                        <a:pt x="8025" y="52765"/>
                        <a:pt x="12272" y="52765"/>
                      </a:cubicBezTo>
                      <a:cubicBezTo>
                        <a:pt x="13224" y="52765"/>
                        <a:pt x="14194" y="52680"/>
                        <a:pt x="15166" y="52520"/>
                      </a:cubicBezTo>
                      <a:cubicBezTo>
                        <a:pt x="24957" y="50932"/>
                        <a:pt x="33769" y="46080"/>
                        <a:pt x="40666" y="39030"/>
                      </a:cubicBezTo>
                      <a:cubicBezTo>
                        <a:pt x="46301" y="33308"/>
                        <a:pt x="50697" y="26106"/>
                        <a:pt x="57398" y="21515"/>
                      </a:cubicBezTo>
                      <a:cubicBezTo>
                        <a:pt x="60945" y="19078"/>
                        <a:pt x="65079" y="17620"/>
                        <a:pt x="69387" y="17316"/>
                      </a:cubicBezTo>
                      <a:cubicBezTo>
                        <a:pt x="69671" y="17299"/>
                        <a:pt x="69951" y="17291"/>
                        <a:pt x="70229" y="17291"/>
                      </a:cubicBezTo>
                      <a:cubicBezTo>
                        <a:pt x="73892" y="17291"/>
                        <a:pt x="77040" y="18738"/>
                        <a:pt x="79831" y="21145"/>
                      </a:cubicBezTo>
                      <a:cubicBezTo>
                        <a:pt x="82507" y="23452"/>
                        <a:pt x="84879" y="26084"/>
                        <a:pt x="87881" y="27977"/>
                      </a:cubicBezTo>
                      <a:cubicBezTo>
                        <a:pt x="91913" y="30516"/>
                        <a:pt x="96677" y="31590"/>
                        <a:pt x="101394" y="31590"/>
                      </a:cubicBezTo>
                      <a:cubicBezTo>
                        <a:pt x="101488" y="31590"/>
                        <a:pt x="101582" y="31590"/>
                        <a:pt x="101676" y="31589"/>
                      </a:cubicBezTo>
                      <a:cubicBezTo>
                        <a:pt x="116580" y="31415"/>
                        <a:pt x="124914" y="15227"/>
                        <a:pt x="128373" y="2716"/>
                      </a:cubicBezTo>
                      <a:cubicBezTo>
                        <a:pt x="128460" y="2390"/>
                        <a:pt x="128547" y="2042"/>
                        <a:pt x="128634" y="1715"/>
                      </a:cubicBezTo>
                      <a:cubicBezTo>
                        <a:pt x="128649" y="1657"/>
                        <a:pt x="128639" y="1612"/>
                        <a:pt x="128611" y="1579"/>
                      </a:cubicBezTo>
                      <a:lnTo>
                        <a:pt x="128611" y="1579"/>
                      </a:lnTo>
                      <a:cubicBezTo>
                        <a:pt x="128587" y="1534"/>
                        <a:pt x="128520" y="1503"/>
                        <a:pt x="128395" y="1498"/>
                      </a:cubicBezTo>
                      <a:lnTo>
                        <a:pt x="116711" y="1345"/>
                      </a:lnTo>
                      <a:lnTo>
                        <a:pt x="88752" y="997"/>
                      </a:lnTo>
                      <a:lnTo>
                        <a:pt x="54809" y="584"/>
                      </a:lnTo>
                      <a:lnTo>
                        <a:pt x="25588" y="214"/>
                      </a:lnTo>
                      <a:lnTo>
                        <a:pt x="15927" y="83"/>
                      </a:lnTo>
                      <a:cubicBezTo>
                        <a:pt x="14805" y="83"/>
                        <a:pt x="13659" y="1"/>
                        <a:pt x="12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4"/>
                    </a:solidFill>
                  </a:endParaRPr>
                </a:p>
              </p:txBody>
            </p:sp>
          </p:grpSp>
          <p:grpSp>
            <p:nvGrpSpPr>
              <p:cNvPr id="23" name="Google Shape;23;p2"/>
              <p:cNvGrpSpPr/>
              <p:nvPr/>
            </p:nvGrpSpPr>
            <p:grpSpPr>
              <a:xfrm>
                <a:off x="-467250" y="1175797"/>
                <a:ext cx="3355675" cy="4602692"/>
                <a:chOff x="-467250" y="1175797"/>
                <a:chExt cx="3355675" cy="4602692"/>
              </a:xfrm>
            </p:grpSpPr>
            <p:sp>
              <p:nvSpPr>
                <p:cNvPr id="24" name="Google Shape;24;p2"/>
                <p:cNvSpPr/>
                <p:nvPr/>
              </p:nvSpPr>
              <p:spPr>
                <a:xfrm rot="5400000" flipH="1">
                  <a:off x="-1452140" y="2488626"/>
                  <a:ext cx="4126969" cy="1501311"/>
                </a:xfrm>
                <a:custGeom>
                  <a:avLst/>
                  <a:gdLst/>
                  <a:ahLst/>
                  <a:cxnLst/>
                  <a:rect l="l" t="t" r="r" b="b"/>
                  <a:pathLst>
                    <a:path w="252414" h="107563" extrusionOk="0">
                      <a:moveTo>
                        <a:pt x="23886" y="1"/>
                      </a:moveTo>
                      <a:cubicBezTo>
                        <a:pt x="12925" y="1"/>
                        <a:pt x="3491" y="3457"/>
                        <a:pt x="3491" y="3457"/>
                      </a:cubicBezTo>
                      <a:lnTo>
                        <a:pt x="1" y="107563"/>
                      </a:lnTo>
                      <a:lnTo>
                        <a:pt x="252414" y="107563"/>
                      </a:lnTo>
                      <a:cubicBezTo>
                        <a:pt x="252414" y="107563"/>
                        <a:pt x="251559" y="76797"/>
                        <a:pt x="244356" y="76797"/>
                      </a:cubicBezTo>
                      <a:cubicBezTo>
                        <a:pt x="243156" y="76797"/>
                        <a:pt x="241779" y="77652"/>
                        <a:pt x="240200" y="79646"/>
                      </a:cubicBezTo>
                      <a:cubicBezTo>
                        <a:pt x="234962" y="86263"/>
                        <a:pt x="226456" y="90329"/>
                        <a:pt x="217284" y="90329"/>
                      </a:cubicBezTo>
                      <a:cubicBezTo>
                        <a:pt x="207109" y="90329"/>
                        <a:pt x="196116" y="85325"/>
                        <a:pt x="187857" y="73248"/>
                      </a:cubicBezTo>
                      <a:cubicBezTo>
                        <a:pt x="177624" y="58287"/>
                        <a:pt x="164982" y="45261"/>
                        <a:pt x="144182" y="45261"/>
                      </a:cubicBezTo>
                      <a:cubicBezTo>
                        <a:pt x="133061" y="45261"/>
                        <a:pt x="119607" y="48985"/>
                        <a:pt x="102944" y="58127"/>
                      </a:cubicBezTo>
                      <a:cubicBezTo>
                        <a:pt x="97668" y="61020"/>
                        <a:pt x="91745" y="62569"/>
                        <a:pt x="85947" y="62569"/>
                      </a:cubicBezTo>
                      <a:cubicBezTo>
                        <a:pt x="71930" y="62569"/>
                        <a:pt x="58643" y="53519"/>
                        <a:pt x="56997" y="32537"/>
                      </a:cubicBezTo>
                      <a:cubicBezTo>
                        <a:pt x="54896" y="5817"/>
                        <a:pt x="38106" y="1"/>
                        <a:pt x="23886" y="1"/>
                      </a:cubicBezTo>
                      <a:close/>
                    </a:path>
                  </a:pathLst>
                </a:custGeom>
                <a:solidFill>
                  <a:srgbClr val="F8F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7250" y="2958338"/>
                  <a:ext cx="3355675" cy="2820150"/>
                </a:xfrm>
                <a:custGeom>
                  <a:avLst/>
                  <a:gdLst/>
                  <a:ahLst/>
                  <a:cxnLst/>
                  <a:rect l="l" t="t" r="r" b="b"/>
                  <a:pathLst>
                    <a:path w="134227" h="112806" extrusionOk="0">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 name="Google Shape;26;p2"/>
          <p:cNvSpPr txBox="1">
            <a:spLocks noGrp="1"/>
          </p:cNvSpPr>
          <p:nvPr>
            <p:ph type="ctrTitle"/>
          </p:nvPr>
        </p:nvSpPr>
        <p:spPr>
          <a:xfrm>
            <a:off x="2239200" y="2209217"/>
            <a:ext cx="7713600" cy="243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5200"/>
              <a:buNone/>
              <a:defRPr sz="8266" b="0">
                <a:latin typeface="Marcellus"/>
                <a:ea typeface="Marcellus"/>
                <a:cs typeface="Marcellus"/>
                <a:sym typeface="Marcellu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7" name="Google Shape;27;p2"/>
          <p:cNvSpPr txBox="1">
            <a:spLocks noGrp="1"/>
          </p:cNvSpPr>
          <p:nvPr>
            <p:ph type="subTitle" idx="1"/>
          </p:nvPr>
        </p:nvSpPr>
        <p:spPr>
          <a:xfrm>
            <a:off x="2546800" y="4888467"/>
            <a:ext cx="7098400" cy="58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133">
                <a:latin typeface="Montserrat"/>
                <a:ea typeface="Montserrat"/>
                <a:cs typeface="Montserrat"/>
                <a:sym typeface="Montserra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8" name="Google Shape;28;p2"/>
          <p:cNvSpPr txBox="1">
            <a:spLocks noGrp="1"/>
          </p:cNvSpPr>
          <p:nvPr>
            <p:ph type="ctrTitle" idx="2"/>
          </p:nvPr>
        </p:nvSpPr>
        <p:spPr>
          <a:xfrm>
            <a:off x="2366667" y="1383933"/>
            <a:ext cx="7458800" cy="69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067" b="0">
                <a:solidFill>
                  <a:srgbClr val="79B4B7"/>
                </a:solidFill>
                <a:latin typeface="Marcellus"/>
                <a:ea typeface="Marcellus"/>
                <a:cs typeface="Marcellus"/>
                <a:sym typeface="Marcellus"/>
              </a:defRPr>
            </a:lvl1pPr>
            <a:lvl2pPr lvl="1" algn="ctr" rtl="0">
              <a:spcBef>
                <a:spcPts val="0"/>
              </a:spcBef>
              <a:spcAft>
                <a:spcPts val="0"/>
              </a:spcAft>
              <a:buSzPts val="3500"/>
              <a:buNone/>
              <a:defRPr sz="4667"/>
            </a:lvl2pPr>
            <a:lvl3pPr lvl="2" algn="ctr" rtl="0">
              <a:spcBef>
                <a:spcPts val="0"/>
              </a:spcBef>
              <a:spcAft>
                <a:spcPts val="0"/>
              </a:spcAft>
              <a:buSzPts val="3500"/>
              <a:buNone/>
              <a:defRPr sz="4667"/>
            </a:lvl3pPr>
            <a:lvl4pPr lvl="3" algn="ctr" rtl="0">
              <a:spcBef>
                <a:spcPts val="0"/>
              </a:spcBef>
              <a:spcAft>
                <a:spcPts val="0"/>
              </a:spcAft>
              <a:buSzPts val="3500"/>
              <a:buNone/>
              <a:defRPr sz="4667"/>
            </a:lvl4pPr>
            <a:lvl5pPr lvl="4" algn="ctr" rtl="0">
              <a:spcBef>
                <a:spcPts val="0"/>
              </a:spcBef>
              <a:spcAft>
                <a:spcPts val="0"/>
              </a:spcAft>
              <a:buSzPts val="3500"/>
              <a:buNone/>
              <a:defRPr sz="4667"/>
            </a:lvl5pPr>
            <a:lvl6pPr lvl="5" algn="ctr" rtl="0">
              <a:spcBef>
                <a:spcPts val="0"/>
              </a:spcBef>
              <a:spcAft>
                <a:spcPts val="0"/>
              </a:spcAft>
              <a:buSzPts val="3500"/>
              <a:buNone/>
              <a:defRPr sz="4667"/>
            </a:lvl6pPr>
            <a:lvl7pPr lvl="6" algn="ctr" rtl="0">
              <a:spcBef>
                <a:spcPts val="0"/>
              </a:spcBef>
              <a:spcAft>
                <a:spcPts val="0"/>
              </a:spcAft>
              <a:buSzPts val="3500"/>
              <a:buNone/>
              <a:defRPr sz="4667"/>
            </a:lvl7pPr>
            <a:lvl8pPr lvl="7" algn="ctr" rtl="0">
              <a:spcBef>
                <a:spcPts val="0"/>
              </a:spcBef>
              <a:spcAft>
                <a:spcPts val="0"/>
              </a:spcAft>
              <a:buSzPts val="3500"/>
              <a:buNone/>
              <a:defRPr sz="4667"/>
            </a:lvl8pPr>
            <a:lvl9pPr lvl="8" algn="ctr" rtl="0">
              <a:spcBef>
                <a:spcPts val="0"/>
              </a:spcBef>
              <a:spcAft>
                <a:spcPts val="0"/>
              </a:spcAft>
              <a:buSzPts val="3500"/>
              <a:buNone/>
              <a:defRPr sz="4667"/>
            </a:lvl9pPr>
          </a:lstStyle>
          <a:p>
            <a:endParaRPr/>
          </a:p>
        </p:txBody>
      </p:sp>
    </p:spTree>
    <p:extLst>
      <p:ext uri="{BB962C8B-B14F-4D97-AF65-F5344CB8AC3E}">
        <p14:creationId xmlns:p14="http://schemas.microsoft.com/office/powerpoint/2010/main" val="3499194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74B011-2E6A-4CD5-B3F3-28CE2AD65E78}"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794064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74B011-2E6A-4CD5-B3F3-28CE2AD65E78}"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1442994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74B011-2E6A-4CD5-B3F3-28CE2AD65E78}"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2373410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74B011-2E6A-4CD5-B3F3-28CE2AD65E78}"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1964517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74B011-2E6A-4CD5-B3F3-28CE2AD65E78}"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202113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74B011-2E6A-4CD5-B3F3-28CE2AD65E78}"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243050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474B011-2E6A-4CD5-B3F3-28CE2AD65E78}"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3000873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474B011-2E6A-4CD5-B3F3-28CE2AD65E78}"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DD67E6-C40F-46D6-90A3-1ED0E1BB3C26}" type="slidenum">
              <a:rPr lang="en-US" smtClean="0"/>
              <a:t>‹#›</a:t>
            </a:fld>
            <a:endParaRPr lang="en-US"/>
          </a:p>
        </p:txBody>
      </p:sp>
    </p:spTree>
    <p:extLst>
      <p:ext uri="{BB962C8B-B14F-4D97-AF65-F5344CB8AC3E}">
        <p14:creationId xmlns:p14="http://schemas.microsoft.com/office/powerpoint/2010/main" val="2901834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474B011-2E6A-4CD5-B3F3-28CE2AD65E78}" type="datetimeFigureOut">
              <a:rPr lang="en-US" smtClean="0"/>
              <a:t>4/8/2025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1DD67E6-C40F-46D6-90A3-1ED0E1BB3C26}" type="slidenum">
              <a:rPr lang="en-US" smtClean="0"/>
              <a:t>‹#›</a:t>
            </a:fld>
            <a:endParaRPr lang="en-US"/>
          </a:p>
        </p:txBody>
      </p:sp>
    </p:spTree>
    <p:extLst>
      <p:ext uri="{BB962C8B-B14F-4D97-AF65-F5344CB8AC3E}">
        <p14:creationId xmlns:p14="http://schemas.microsoft.com/office/powerpoint/2010/main" val="1676020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xhere.com/en/photo/1562397"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www.pexels.com/photo/blue-cloud-clouds-cloudy-389642/"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tuoitre.vn/an-banh-mi-40-nguoi-bi-ngo-doc-nhap-vien-20181028171712584.ht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en/medical-appointment-doctor-563427/" TargetMode="External"/><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hyperlink" Target="https://thongtinattp.vfa.gov.vn/app/P0203"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2"/>
          </p:nvPr>
        </p:nvSpPr>
        <p:spPr>
          <a:xfrm>
            <a:off x="636181" y="1537039"/>
            <a:ext cx="6513723" cy="3783921"/>
          </a:xfrm>
          <a:solidFill>
            <a:schemeClr val="bg1"/>
          </a:solidFill>
        </p:spPr>
        <p:txBody>
          <a:bodyPr/>
          <a:lstStyle/>
          <a:p>
            <a:pPr algn="just"/>
            <a:r>
              <a:rPr lang="en-US" sz="3500" dirty="0">
                <a:solidFill>
                  <a:srgbClr val="0070C0"/>
                </a:solidFill>
                <a:latin typeface="Times New Roman" pitchFamily="18" charset="0"/>
                <a:cs typeface="Times New Roman" pitchFamily="18" charset="0"/>
              </a:rPr>
              <a:t>Ở </a:t>
            </a:r>
            <a:r>
              <a:rPr lang="en-US" sz="3500" dirty="0" err="1">
                <a:solidFill>
                  <a:srgbClr val="0070C0"/>
                </a:solidFill>
                <a:latin typeface="Times New Roman" pitchFamily="18" charset="0"/>
                <a:cs typeface="Times New Roman" pitchFamily="18" charset="0"/>
              </a:rPr>
              <a:t>địa</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phương</a:t>
            </a:r>
            <a:r>
              <a:rPr lang="en-US" sz="3500" dirty="0">
                <a:solidFill>
                  <a:srgbClr val="0070C0"/>
                </a:solidFill>
                <a:latin typeface="Times New Roman" pitchFamily="18" charset="0"/>
                <a:cs typeface="Times New Roman" pitchFamily="18" charset="0"/>
              </a:rPr>
              <a:t> A, </a:t>
            </a:r>
            <a:r>
              <a:rPr lang="en-US" sz="3500" dirty="0" err="1">
                <a:solidFill>
                  <a:srgbClr val="0070C0"/>
                </a:solidFill>
                <a:latin typeface="Times New Roman" pitchFamily="18" charset="0"/>
                <a:cs typeface="Times New Roman" pitchFamily="18" charset="0"/>
              </a:rPr>
              <a:t>tình</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trạng</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ngộ</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độc</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thực</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phẩm</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diễn</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ra</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rất</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phức</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tạp</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có</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nhiều</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vụ</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ngộ</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độc</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nghiêm</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trọng</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phải</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đi</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cấp</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cứu</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làm</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cho</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người</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dân</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vô</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cùng</a:t>
            </a:r>
            <a:r>
              <a:rPr lang="en-US" sz="3500" dirty="0">
                <a:solidFill>
                  <a:srgbClr val="0070C0"/>
                </a:solidFill>
                <a:latin typeface="Times New Roman" pitchFamily="18" charset="0"/>
                <a:cs typeface="Times New Roman" pitchFamily="18" charset="0"/>
              </a:rPr>
              <a:t> lo </a:t>
            </a:r>
            <a:r>
              <a:rPr lang="en-US" sz="3500" dirty="0" err="1">
                <a:solidFill>
                  <a:srgbClr val="0070C0"/>
                </a:solidFill>
                <a:latin typeface="Times New Roman" pitchFamily="18" charset="0"/>
                <a:cs typeface="Times New Roman" pitchFamily="18" charset="0"/>
              </a:rPr>
              <a:t>lắng</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Nếu</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là</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người</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dân</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địa</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phương</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em</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sẽ</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làm</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gì</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trước</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tình</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trạng</a:t>
            </a:r>
            <a:r>
              <a:rPr lang="en-US" sz="3500" dirty="0">
                <a:solidFill>
                  <a:srgbClr val="0070C0"/>
                </a:solidFill>
                <a:latin typeface="Times New Roman" pitchFamily="18" charset="0"/>
                <a:cs typeface="Times New Roman" pitchFamily="18" charset="0"/>
              </a:rPr>
              <a:t> </a:t>
            </a:r>
            <a:r>
              <a:rPr lang="en-US" sz="3500" dirty="0" err="1">
                <a:solidFill>
                  <a:srgbClr val="0070C0"/>
                </a:solidFill>
                <a:latin typeface="Times New Roman" pitchFamily="18" charset="0"/>
                <a:cs typeface="Times New Roman" pitchFamily="18" charset="0"/>
              </a:rPr>
              <a:t>trên</a:t>
            </a:r>
            <a:r>
              <a:rPr lang="en-US" sz="3500" dirty="0">
                <a:solidFill>
                  <a:srgbClr val="0070C0"/>
                </a:solidFill>
                <a:latin typeface="Times New Roman" pitchFamily="18" charset="0"/>
                <a:cs typeface="Times New Roman" pitchFamily="18" charset="0"/>
              </a:rPr>
              <a:t>? </a:t>
            </a:r>
            <a:endParaRPr lang="en-US" sz="3500" b="1" dirty="0">
              <a:solidFill>
                <a:srgbClr val="0070C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CAD3380C-9D90-434C-BFA7-35125CD09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560" y="154637"/>
            <a:ext cx="3893042" cy="2764804"/>
          </a:xfrm>
          <a:prstGeom prst="rect">
            <a:avLst/>
          </a:prstGeom>
        </p:spPr>
      </p:pic>
      <p:pic>
        <p:nvPicPr>
          <p:cNvPr id="5" name="Picture 4">
            <a:extLst>
              <a:ext uri="{FF2B5EF4-FFF2-40B4-BE49-F238E27FC236}">
                <a16:creationId xmlns:a16="http://schemas.microsoft.com/office/drawing/2014/main" id="{02A5CE4B-9D9D-4C26-8651-3C5794592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933" y="3036184"/>
            <a:ext cx="5077724" cy="3505349"/>
          </a:xfrm>
          <a:prstGeom prst="rect">
            <a:avLst/>
          </a:prstGeom>
        </p:spPr>
      </p:pic>
    </p:spTree>
    <p:extLst>
      <p:ext uri="{BB962C8B-B14F-4D97-AF65-F5344CB8AC3E}">
        <p14:creationId xmlns:p14="http://schemas.microsoft.com/office/powerpoint/2010/main" val="898815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761" y="495586"/>
            <a:ext cx="10474135" cy="1331500"/>
          </a:xfrm>
        </p:spPr>
        <p:txBody>
          <a:bodyPr/>
          <a:lstStyle/>
          <a:p>
            <a:endParaRPr lang="en-US"/>
          </a:p>
        </p:txBody>
      </p:sp>
      <p:sp>
        <p:nvSpPr>
          <p:cNvPr id="3" name="Content Placeholder 2"/>
          <p:cNvSpPr>
            <a:spLocks noGrp="1"/>
          </p:cNvSpPr>
          <p:nvPr>
            <p:ph idx="1"/>
          </p:nvPr>
        </p:nvSpPr>
        <p:spPr>
          <a:xfrm>
            <a:off x="1176048" y="2005075"/>
            <a:ext cx="10478500" cy="3926881"/>
          </a:xfrm>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3813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81352"/>
            <a:ext cx="12134641" cy="3476648"/>
          </a:xfrm>
          <a:prstGeom prst="rect">
            <a:avLst/>
          </a:prstGeom>
        </p:spPr>
      </p:pic>
    </p:spTree>
    <p:extLst>
      <p:ext uri="{BB962C8B-B14F-4D97-AF65-F5344CB8AC3E}">
        <p14:creationId xmlns:p14="http://schemas.microsoft.com/office/powerpoint/2010/main" val="3424701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7" cy="46393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6273"/>
            <a:ext cx="12191999" cy="4091728"/>
          </a:xfrm>
          <a:prstGeom prst="rect">
            <a:avLst/>
          </a:prstGeom>
        </p:spPr>
      </p:pic>
    </p:spTree>
    <p:extLst>
      <p:ext uri="{BB962C8B-B14F-4D97-AF65-F5344CB8AC3E}">
        <p14:creationId xmlns:p14="http://schemas.microsoft.com/office/powerpoint/2010/main" val="2744337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489"/>
            <a:ext cx="12192000" cy="37785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3019"/>
            <a:ext cx="12169113" cy="3422072"/>
          </a:xfrm>
          <a:prstGeom prst="rect">
            <a:avLst/>
          </a:prstGeom>
        </p:spPr>
      </p:pic>
    </p:spTree>
    <p:extLst>
      <p:ext uri="{BB962C8B-B14F-4D97-AF65-F5344CB8AC3E}">
        <p14:creationId xmlns:p14="http://schemas.microsoft.com/office/powerpoint/2010/main" val="3173322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593973427"/>
              </p:ext>
            </p:extLst>
          </p:nvPr>
        </p:nvGraphicFramePr>
        <p:xfrm>
          <a:off x="212202" y="0"/>
          <a:ext cx="11779170" cy="6568632"/>
        </p:xfrm>
        <a:graphic>
          <a:graphicData uri="http://schemas.openxmlformats.org/drawingml/2006/table">
            <a:tbl>
              <a:tblPr firstRow="1" firstCol="1" bandRow="1"/>
              <a:tblGrid>
                <a:gridCol w="1095737">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86674">
                  <a:extLst>
                    <a:ext uri="{9D8B030D-6E8A-4147-A177-3AD203B41FA5}">
                      <a16:colId xmlns:a16="http://schemas.microsoft.com/office/drawing/2014/main" val="20002"/>
                    </a:ext>
                  </a:extLst>
                </a:gridCol>
                <a:gridCol w="6967959">
                  <a:extLst>
                    <a:ext uri="{9D8B030D-6E8A-4147-A177-3AD203B41FA5}">
                      <a16:colId xmlns:a16="http://schemas.microsoft.com/office/drawing/2014/main" val="20003"/>
                    </a:ext>
                  </a:extLst>
                </a:gridCol>
              </a:tblGrid>
              <a:tr h="84313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0" algn="ctr" defTabSz="457200" rtl="0" eaLnBrk="1" latinLnBrk="0" hangingPunct="1">
                        <a:lnSpc>
                          <a:spcPct val="100000"/>
                        </a:lnSpc>
                        <a:spcAft>
                          <a:spcPts val="0"/>
                        </a:spcAft>
                        <a:buNone/>
                      </a:pPr>
                      <a:r>
                        <a:rPr lang="en-US" sz="2400" b="1" kern="1200" dirty="0" err="1">
                          <a:solidFill>
                            <a:srgbClr val="0070C0"/>
                          </a:solidFill>
                          <a:effectLst/>
                          <a:latin typeface="Times New Roman" panose="02020603050405020304" pitchFamily="18" charset="0"/>
                          <a:ea typeface="+mn-ea"/>
                          <a:cs typeface="Times New Roman" panose="02020603050405020304" pitchFamily="18" charset="0"/>
                        </a:rPr>
                        <a:t>Nguyên</a:t>
                      </a:r>
                      <a:r>
                        <a:rPr lang="en-US" sz="2400" b="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effectLst/>
                          <a:latin typeface="Times New Roman" panose="02020603050405020304" pitchFamily="18" charset="0"/>
                          <a:ea typeface="+mn-ea"/>
                          <a:cs typeface="Times New Roman" panose="02020603050405020304" pitchFamily="18" charset="0"/>
                        </a:rPr>
                        <a:t>nhân</a:t>
                      </a:r>
                      <a:endParaRPr lang="en-US" sz="2400" b="1" kern="1200" dirty="0">
                        <a:solidFill>
                          <a:srgbClr val="0070C0"/>
                        </a:solidFill>
                        <a:effectLst/>
                        <a:latin typeface="Times New Roman" panose="02020603050405020304" pitchFamily="18" charset="0"/>
                        <a:ea typeface="+mn-ea"/>
                        <a:cs typeface="Times New Roman" panose="02020603050405020304" pitchFamily="18"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0" algn="ctr" defTabSz="457200" rtl="0" eaLnBrk="1" latinLnBrk="0" hangingPunct="1">
                        <a:lnSpc>
                          <a:spcPct val="100000"/>
                        </a:lnSpc>
                        <a:spcAft>
                          <a:spcPts val="0"/>
                        </a:spcAft>
                        <a:buNone/>
                      </a:pPr>
                      <a:r>
                        <a:rPr lang="en-US" sz="2400" b="1" kern="1200" dirty="0" err="1">
                          <a:solidFill>
                            <a:srgbClr val="0070C0"/>
                          </a:solidFill>
                          <a:effectLst/>
                          <a:latin typeface="Times New Roman" panose="02020603050405020304" pitchFamily="18" charset="0"/>
                          <a:ea typeface="+mn-ea"/>
                          <a:cs typeface="Times New Roman" panose="02020603050405020304" pitchFamily="18" charset="0"/>
                        </a:rPr>
                        <a:t>Biểu</a:t>
                      </a:r>
                      <a:r>
                        <a:rPr lang="en-US" sz="2400" b="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effectLst/>
                          <a:latin typeface="Times New Roman" panose="02020603050405020304" pitchFamily="18" charset="0"/>
                          <a:ea typeface="+mn-ea"/>
                          <a:cs typeface="Times New Roman" panose="02020603050405020304" pitchFamily="18" charset="0"/>
                        </a:rPr>
                        <a:t>hiện</a:t>
                      </a:r>
                      <a:endParaRPr lang="en-US" sz="2400" b="1" kern="1200" dirty="0">
                        <a:solidFill>
                          <a:srgbClr val="0070C0"/>
                        </a:solidFill>
                        <a:effectLst/>
                        <a:latin typeface="Times New Roman" panose="02020603050405020304" pitchFamily="18" charset="0"/>
                        <a:ea typeface="+mn-ea"/>
                        <a:cs typeface="Times New Roman" panose="02020603050405020304" pitchFamily="18"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0" algn="ctr" defTabSz="457200" rtl="0" eaLnBrk="1" latinLnBrk="0" hangingPunct="1">
                        <a:lnSpc>
                          <a:spcPct val="100000"/>
                        </a:lnSpc>
                        <a:spcAft>
                          <a:spcPts val="0"/>
                        </a:spcAft>
                        <a:buNone/>
                      </a:pPr>
                      <a:r>
                        <a:rPr lang="en-US" sz="2400" b="1" kern="1200" dirty="0" err="1">
                          <a:solidFill>
                            <a:srgbClr val="0070C0"/>
                          </a:solidFill>
                          <a:effectLst/>
                          <a:latin typeface="Times New Roman" panose="02020603050405020304" pitchFamily="18" charset="0"/>
                          <a:ea typeface="+mn-ea"/>
                          <a:cs typeface="Times New Roman" panose="02020603050405020304" pitchFamily="18" charset="0"/>
                        </a:rPr>
                        <a:t>Hậu</a:t>
                      </a:r>
                      <a:r>
                        <a:rPr lang="en-US" sz="2400" b="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effectLst/>
                          <a:latin typeface="Times New Roman" panose="02020603050405020304" pitchFamily="18" charset="0"/>
                          <a:ea typeface="+mn-ea"/>
                          <a:cs typeface="Times New Roman" panose="02020603050405020304" pitchFamily="18" charset="0"/>
                        </a:rPr>
                        <a:t>quả</a:t>
                      </a:r>
                      <a:endParaRPr lang="en-US" sz="2400" b="1" kern="1200" dirty="0">
                        <a:solidFill>
                          <a:srgbClr val="0070C0"/>
                        </a:solidFill>
                        <a:effectLst/>
                        <a:latin typeface="Times New Roman" panose="02020603050405020304" pitchFamily="18" charset="0"/>
                        <a:ea typeface="+mn-ea"/>
                        <a:cs typeface="Times New Roman" panose="02020603050405020304" pitchFamily="18"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0" algn="ctr" defTabSz="457200" rtl="0" eaLnBrk="1" latinLnBrk="0" hangingPunct="1">
                        <a:lnSpc>
                          <a:spcPct val="100000"/>
                        </a:lnSpc>
                        <a:spcAft>
                          <a:spcPts val="0"/>
                        </a:spcAft>
                        <a:buNone/>
                      </a:pPr>
                      <a:r>
                        <a:rPr lang="en-US" sz="2400" b="1" kern="1200" dirty="0" err="1">
                          <a:solidFill>
                            <a:srgbClr val="0070C0"/>
                          </a:solidFill>
                          <a:effectLst/>
                          <a:latin typeface="Times New Roman" panose="02020603050405020304" pitchFamily="18" charset="0"/>
                          <a:ea typeface="+mn-ea"/>
                          <a:cs typeface="Times New Roman" panose="02020603050405020304" pitchFamily="18" charset="0"/>
                        </a:rPr>
                        <a:t>Ví</a:t>
                      </a:r>
                      <a:r>
                        <a:rPr lang="en-US" sz="2400" b="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effectLst/>
                          <a:latin typeface="Times New Roman" panose="02020603050405020304" pitchFamily="18" charset="0"/>
                          <a:ea typeface="+mn-ea"/>
                          <a:cs typeface="Times New Roman" panose="02020603050405020304" pitchFamily="18" charset="0"/>
                        </a:rPr>
                        <a:t>dụ</a:t>
                      </a:r>
                      <a:r>
                        <a:rPr lang="en-US" sz="2400" b="1" kern="1200" dirty="0">
                          <a:solidFill>
                            <a:srgbClr val="0070C0"/>
                          </a:solidFill>
                          <a:effectLst/>
                          <a:latin typeface="Times New Roman" panose="02020603050405020304" pitchFamily="18" charset="0"/>
                          <a:ea typeface="+mn-ea"/>
                          <a:cs typeface="Times New Roman" panose="02020603050405020304" pitchFamily="18" charset="0"/>
                        </a:rPr>
                        <a:t> minh </a:t>
                      </a:r>
                      <a:r>
                        <a:rPr lang="en-US" sz="2400" b="1" kern="1200" dirty="0" err="1">
                          <a:solidFill>
                            <a:srgbClr val="0070C0"/>
                          </a:solidFill>
                          <a:effectLst/>
                          <a:latin typeface="Times New Roman" panose="02020603050405020304" pitchFamily="18" charset="0"/>
                          <a:ea typeface="+mn-ea"/>
                          <a:cs typeface="Times New Roman" panose="02020603050405020304" pitchFamily="18" charset="0"/>
                        </a:rPr>
                        <a:t>họa</a:t>
                      </a:r>
                      <a:endParaRPr lang="en-US" sz="2400" b="1" kern="1200" dirty="0">
                        <a:solidFill>
                          <a:srgbClr val="0070C0"/>
                        </a:solidFill>
                        <a:effectLst/>
                        <a:latin typeface="Times New Roman" panose="02020603050405020304" pitchFamily="18" charset="0"/>
                        <a:ea typeface="+mn-ea"/>
                        <a:cs typeface="Times New Roman" panose="02020603050405020304" pitchFamily="18"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5725502">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0" algn="ctr" defTabSz="457200" rtl="0" eaLnBrk="1" latinLnBrk="0" hangingPunct="1">
                        <a:lnSpc>
                          <a:spcPct val="100000"/>
                        </a:lnSpc>
                        <a:spcAft>
                          <a:spcPts val="0"/>
                        </a:spcAft>
                        <a:buNone/>
                      </a:pPr>
                      <a:r>
                        <a:rPr lang="en-US" sz="2400" b="1" kern="1200" dirty="0" err="1">
                          <a:solidFill>
                            <a:srgbClr val="0070C0"/>
                          </a:solidFill>
                          <a:effectLst/>
                          <a:latin typeface="Times New Roman" panose="02020603050405020304" pitchFamily="18" charset="0"/>
                          <a:ea typeface="+mn-ea"/>
                          <a:cs typeface="Times New Roman" panose="02020603050405020304" pitchFamily="18" charset="0"/>
                        </a:rPr>
                        <a:t>Nhiễm</a:t>
                      </a:r>
                      <a:r>
                        <a:rPr lang="en-US" sz="2400" b="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effectLst/>
                          <a:latin typeface="Times New Roman" panose="02020603050405020304" pitchFamily="18" charset="0"/>
                          <a:ea typeface="+mn-ea"/>
                          <a:cs typeface="Times New Roman" panose="02020603050405020304" pitchFamily="18" charset="0"/>
                        </a:rPr>
                        <a:t>sinh</a:t>
                      </a:r>
                      <a:r>
                        <a:rPr lang="en-US" sz="2400" b="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effectLst/>
                          <a:latin typeface="Times New Roman" panose="02020603050405020304" pitchFamily="18" charset="0"/>
                          <a:ea typeface="+mn-ea"/>
                          <a:cs typeface="Times New Roman" panose="02020603050405020304" pitchFamily="18" charset="0"/>
                        </a:rPr>
                        <a:t>vật</a:t>
                      </a:r>
                      <a:r>
                        <a:rPr lang="en-US" sz="2400" b="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effectLst/>
                          <a:latin typeface="Times New Roman" panose="02020603050405020304" pitchFamily="18" charset="0"/>
                          <a:ea typeface="+mn-ea"/>
                          <a:cs typeface="Times New Roman" panose="02020603050405020304" pitchFamily="18" charset="0"/>
                        </a:rPr>
                        <a:t>gây</a:t>
                      </a:r>
                      <a:r>
                        <a:rPr lang="en-US" sz="2400" b="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effectLst/>
                          <a:latin typeface="Times New Roman" panose="02020603050405020304" pitchFamily="18" charset="0"/>
                          <a:ea typeface="+mn-ea"/>
                          <a:cs typeface="Times New Roman" panose="02020603050405020304" pitchFamily="18" charset="0"/>
                        </a:rPr>
                        <a:t>độc</a:t>
                      </a:r>
                      <a:endParaRPr lang="en-US" sz="2400" b="1" kern="1200" dirty="0">
                        <a:solidFill>
                          <a:srgbClr val="0070C0"/>
                        </a:solidFill>
                        <a:effectLst/>
                        <a:latin typeface="Times New Roman" panose="02020603050405020304" pitchFamily="18" charset="0"/>
                        <a:ea typeface="+mn-ea"/>
                        <a:cs typeface="Times New Roman" panose="02020603050405020304" pitchFamily="18"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0" algn="just" defTabSz="457200" rtl="0" eaLnBrk="1" latinLnBrk="0" hangingPunct="1">
                        <a:lnSpc>
                          <a:spcPct val="100000"/>
                        </a:lnSpc>
                        <a:spcAft>
                          <a:spcPts val="0"/>
                        </a:spcAft>
                        <a:buNone/>
                      </a:pP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Rối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loạn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hệ</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tiêu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hóa</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gây</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nôn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ói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đau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bụng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dữ</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dội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a:t>
                      </a:r>
                    </a:p>
                    <a:p>
                      <a:pPr marL="0" indent="0" algn="just" defTabSz="457200" rtl="0" eaLnBrk="1" latinLnBrk="0" hangingPunct="1">
                        <a:lnSpc>
                          <a:spcPct val="100000"/>
                        </a:lnSpc>
                        <a:spcAft>
                          <a:spcPts val="0"/>
                        </a:spcAft>
                        <a:buNone/>
                      </a:pP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Ảnh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hưởng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hệ</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thần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kinh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gây</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đau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nhức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co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giật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a:t>
                      </a:r>
                    </a:p>
                    <a:p>
                      <a:pPr marL="0" indent="0" algn="just" defTabSz="457200" rtl="0" eaLnBrk="1" latinLnBrk="0" hangingPunct="1">
                        <a:lnSpc>
                          <a:spcPct val="100000"/>
                        </a:lnSpc>
                        <a:spcAft>
                          <a:spcPts val="0"/>
                        </a:spcAft>
                        <a:buNone/>
                      </a:pP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Tê</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liệt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hệ</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tuần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hoàn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hô</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hấp</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thể</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gây</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tử</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vong</a:t>
                      </a:r>
                      <a:endParaRPr lang="en-US" sz="2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14317" marR="14317" marT="14317" marB="143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0" algn="just" defTabSz="457200" rtl="0" eaLnBrk="1" latinLnBrk="0" hangingPunct="1">
                        <a:lnSpc>
                          <a:spcPct val="100000"/>
                        </a:lnSpc>
                        <a:spcAft>
                          <a:spcPts val="0"/>
                        </a:spcAft>
                        <a:buNone/>
                      </a:pP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Gây</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ngộ</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độc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hệ</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tiêu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hóa</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hệ</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thần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kinh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hệ</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hô</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hấp</a:t>
                      </a:r>
                      <a:endParaRPr lang="en-US" sz="2400" b="0" kern="1200" dirty="0">
                        <a:solidFill>
                          <a:schemeClr val="tx1"/>
                        </a:solidFill>
                        <a:effectLst/>
                        <a:latin typeface="Times New Roman" panose="02020603050405020304" pitchFamily="18" charset="0"/>
                        <a:ea typeface="+mn-ea"/>
                        <a:cs typeface="Times New Roman" panose="02020603050405020304" pitchFamily="18" charset="0"/>
                      </a:endParaRPr>
                    </a:p>
                    <a:p>
                      <a:pPr marL="0" indent="0" algn="just" defTabSz="457200" rtl="0" eaLnBrk="1" latinLnBrk="0" hangingPunct="1">
                        <a:lnSpc>
                          <a:spcPct val="100000"/>
                        </a:lnSpc>
                        <a:spcAft>
                          <a:spcPts val="0"/>
                        </a:spcAft>
                        <a:buNone/>
                      </a:pP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Mức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độ</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tùy</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thuộc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vào</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độc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tố</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vật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nhẹ</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gây</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rối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loạn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tiêu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hóa</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mất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cơ</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thể</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mệt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mỏi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kiệt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sức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nặng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thể</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tử</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vong</a:t>
                      </a:r>
                      <a:endParaRPr lang="en-US" sz="24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14317" marR="14317" marT="14317" marB="143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10160" lvl="0" indent="0" algn="just">
                        <a:lnSpc>
                          <a:spcPct val="100000"/>
                        </a:lnSpc>
                        <a:spcAft>
                          <a:spcPts val="0"/>
                        </a:spcAft>
                        <a:buClr>
                          <a:srgbClr val="000000"/>
                        </a:buClr>
                        <a:buSzPts val="1000"/>
                        <a:buFont typeface="Symbol"/>
                        <a:buNone/>
                        <a:tabLst>
                          <a:tab pos="158115" algn="l"/>
                        </a:tabLst>
                      </a:pPr>
                      <a:r>
                        <a:rPr lang="en-US" sz="2400" b="0" u="none" strike="noStrike" spc="0" dirty="0">
                          <a:solidFill>
                            <a:schemeClr val="tx1"/>
                          </a:solidFill>
                          <a:effectLst/>
                          <a:latin typeface="Times New Roman" panose="02020603050405020304" pitchFamily="18" charset="0"/>
                          <a:cs typeface="Times New Roman" panose="02020603050405020304" pitchFamily="18" charset="0"/>
                        </a:rPr>
                        <a:t>- Vi </a:t>
                      </a:r>
                      <a:r>
                        <a:rPr lang="en-US" sz="2400" b="0" u="none" strike="noStrike" spc="0" dirty="0" err="1">
                          <a:solidFill>
                            <a:schemeClr val="tx1"/>
                          </a:solidFill>
                          <a:effectLst/>
                          <a:latin typeface="Times New Roman" panose="02020603050405020304" pitchFamily="18" charset="0"/>
                          <a:cs typeface="Times New Roman" panose="02020603050405020304" pitchFamily="18" charset="0"/>
                        </a:rPr>
                        <a:t>khuẩn</a:t>
                      </a:r>
                      <a:r>
                        <a:rPr lang="en-US" sz="2400" b="0" u="none" strike="noStrike" spc="0" dirty="0">
                          <a:solidFill>
                            <a:schemeClr val="tx1"/>
                          </a:solidFill>
                          <a:effectLst/>
                          <a:latin typeface="Times New Roman" panose="02020603050405020304" pitchFamily="18" charset="0"/>
                          <a:cs typeface="Times New Roman" panose="02020603050405020304" pitchFamily="18" charset="0"/>
                        </a:rPr>
                        <a:t> Clostridium </a:t>
                      </a:r>
                      <a:r>
                        <a:rPr lang="en-US" sz="2400" b="0" u="none" strike="noStrike" spc="0" dirty="0" err="1">
                          <a:solidFill>
                            <a:schemeClr val="tx1"/>
                          </a:solidFill>
                          <a:effectLst/>
                          <a:latin typeface="Times New Roman" panose="02020603050405020304" pitchFamily="18" charset="0"/>
                          <a:cs typeface="Times New Roman" panose="02020603050405020304" pitchFamily="18" charset="0"/>
                        </a:rPr>
                        <a:t>botulinum</a:t>
                      </a:r>
                      <a:r>
                        <a:rPr lang="en-US" sz="2400" b="0" u="none" strike="noStrike" spc="0" dirty="0">
                          <a:solidFill>
                            <a:schemeClr val="tx1"/>
                          </a:solidFill>
                          <a:effectLst/>
                          <a:latin typeface="Times New Roman" panose="02020603050405020304" pitchFamily="18" charset="0"/>
                          <a:cs typeface="Times New Roman" panose="02020603050405020304" pitchFamily="18" charset="0"/>
                        </a:rPr>
                        <a:t> </a:t>
                      </a:r>
                      <a:r>
                        <a:rPr lang="en-US" sz="2400" b="0" u="none" strike="noStrike" spc="0" dirty="0" err="1">
                          <a:solidFill>
                            <a:schemeClr val="tx1"/>
                          </a:solidFill>
                          <a:effectLst/>
                          <a:latin typeface="Times New Roman" panose="02020603050405020304" pitchFamily="18" charset="0"/>
                          <a:cs typeface="Times New Roman" panose="02020603050405020304" pitchFamily="18" charset="0"/>
                        </a:rPr>
                        <a:t>có</a:t>
                      </a:r>
                      <a:r>
                        <a:rPr lang="en-US" sz="2400" b="0" u="none" strike="noStrike" spc="0" dirty="0">
                          <a:solidFill>
                            <a:schemeClr val="tx1"/>
                          </a:solidFill>
                          <a:effectLst/>
                          <a:latin typeface="Times New Roman" panose="02020603050405020304" pitchFamily="18" charset="0"/>
                          <a:cs typeface="Times New Roman" panose="02020603050405020304" pitchFamily="18" charset="0"/>
                        </a:rPr>
                        <a:t> </a:t>
                      </a:r>
                      <a:r>
                        <a:rPr lang="en-US" sz="2400" b="0" u="none" strike="noStrike" spc="0" dirty="0" err="1">
                          <a:solidFill>
                            <a:schemeClr val="tx1"/>
                          </a:solidFill>
                          <a:effectLst/>
                          <a:latin typeface="Times New Roman" panose="02020603050405020304" pitchFamily="18" charset="0"/>
                          <a:cs typeface="Times New Roman" panose="02020603050405020304" pitchFamily="18" charset="0"/>
                        </a:rPr>
                        <a:t>khả</a:t>
                      </a:r>
                      <a:r>
                        <a:rPr lang="en-US" sz="2400" b="0" u="none" strike="noStrike" spc="0" dirty="0">
                          <a:solidFill>
                            <a:schemeClr val="tx1"/>
                          </a:solidFill>
                          <a:effectLst/>
                          <a:latin typeface="Times New Roman" panose="02020603050405020304" pitchFamily="18" charset="0"/>
                          <a:cs typeface="Times New Roman" panose="02020603050405020304" pitchFamily="18" charset="0"/>
                        </a:rPr>
                        <a:t> </a:t>
                      </a:r>
                      <a:r>
                        <a:rPr lang="en-US" sz="2400" b="0" u="none" strike="noStrike" spc="0" dirty="0" err="1">
                          <a:solidFill>
                            <a:schemeClr val="tx1"/>
                          </a:solidFill>
                          <a:effectLst/>
                          <a:latin typeface="Times New Roman" panose="02020603050405020304" pitchFamily="18" charset="0"/>
                          <a:cs typeface="Times New Roman" panose="02020603050405020304" pitchFamily="18" charset="0"/>
                        </a:rPr>
                        <a:t>năng</a:t>
                      </a:r>
                      <a:r>
                        <a:rPr lang="en-US" sz="2400" b="0" u="none" strike="noStrike" spc="0" dirty="0">
                          <a:solidFill>
                            <a:schemeClr val="tx1"/>
                          </a:solidFill>
                          <a:effectLst/>
                          <a:latin typeface="Times New Roman" panose="02020603050405020304" pitchFamily="18" charset="0"/>
                          <a:cs typeface="Times New Roman" panose="02020603050405020304" pitchFamily="18" charset="0"/>
                        </a:rPr>
                        <a:t> </a:t>
                      </a:r>
                      <a:r>
                        <a:rPr lang="en-US" sz="2400" b="0" u="none" strike="noStrike" spc="0" dirty="0" err="1">
                          <a:solidFill>
                            <a:schemeClr val="tx1"/>
                          </a:solidFill>
                          <a:effectLst/>
                          <a:latin typeface="Times New Roman" panose="02020603050405020304" pitchFamily="18" charset="0"/>
                          <a:cs typeface="Times New Roman" panose="02020603050405020304" pitchFamily="18" charset="0"/>
                        </a:rPr>
                        <a:t>sinh</a:t>
                      </a:r>
                      <a:r>
                        <a:rPr lang="en-US" sz="2400" b="0" u="none" strike="noStrike" spc="0" dirty="0">
                          <a:solidFill>
                            <a:schemeClr val="tx1"/>
                          </a:solidFill>
                          <a:effectLst/>
                          <a:latin typeface="Times New Roman" panose="02020603050405020304" pitchFamily="18" charset="0"/>
                          <a:cs typeface="Times New Roman" panose="02020603050405020304" pitchFamily="18" charset="0"/>
                        </a:rPr>
                        <a:t> </a:t>
                      </a:r>
                      <a:r>
                        <a:rPr lang="en-US" sz="2400" b="0" u="none" strike="noStrike" spc="0" dirty="0" err="1">
                          <a:solidFill>
                            <a:schemeClr val="tx1"/>
                          </a:solidFill>
                          <a:effectLst/>
                          <a:latin typeface="Times New Roman" panose="02020603050405020304" pitchFamily="18" charset="0"/>
                          <a:cs typeface="Times New Roman" panose="02020603050405020304" pitchFamily="18" charset="0"/>
                        </a:rPr>
                        <a:t>bào</a:t>
                      </a:r>
                      <a:r>
                        <a:rPr lang="en-US" sz="2400" b="0" u="none" strike="noStrike" spc="0" dirty="0">
                          <a:solidFill>
                            <a:schemeClr val="tx1"/>
                          </a:solidFill>
                          <a:effectLst/>
                          <a:latin typeface="Times New Roman" panose="02020603050405020304" pitchFamily="18" charset="0"/>
                          <a:cs typeface="Times New Roman" panose="02020603050405020304" pitchFamily="18" charset="0"/>
                        </a:rPr>
                        <a:t> </a:t>
                      </a:r>
                      <a:r>
                        <a:rPr lang="en-US" sz="2400" b="0" u="none" strike="noStrike" spc="0" dirty="0" err="1">
                          <a:solidFill>
                            <a:schemeClr val="tx1"/>
                          </a:solidFill>
                          <a:effectLst/>
                          <a:latin typeface="Times New Roman" panose="02020603050405020304" pitchFamily="18" charset="0"/>
                          <a:cs typeface="Times New Roman" panose="02020603050405020304" pitchFamily="18" charset="0"/>
                        </a:rPr>
                        <a:t>tử</a:t>
                      </a:r>
                      <a:r>
                        <a:rPr lang="en-US" sz="2400" b="0" u="none" strike="noStrike" spc="0" dirty="0">
                          <a:solidFill>
                            <a:schemeClr val="tx1"/>
                          </a:solidFill>
                          <a:effectLst/>
                          <a:latin typeface="Times New Roman" panose="02020603050405020304" pitchFamily="18" charset="0"/>
                          <a:cs typeface="Times New Roman" panose="02020603050405020304" pitchFamily="18" charset="0"/>
                        </a:rPr>
                        <a:t> </a:t>
                      </a:r>
                      <a:r>
                        <a:rPr lang="en-US" sz="2400" b="0" u="none" strike="noStrike" spc="0" dirty="0" err="1">
                          <a:solidFill>
                            <a:schemeClr val="tx1"/>
                          </a:solidFill>
                          <a:effectLst/>
                          <a:latin typeface="Times New Roman" panose="02020603050405020304" pitchFamily="18" charset="0"/>
                          <a:cs typeface="Times New Roman" panose="02020603050405020304" pitchFamily="18" charset="0"/>
                        </a:rPr>
                        <a:t>và</a:t>
                      </a:r>
                      <a:r>
                        <a:rPr lang="en-US" sz="2400" b="0" u="none" strike="noStrike" spc="0" dirty="0">
                          <a:solidFill>
                            <a:schemeClr val="tx1"/>
                          </a:solidFill>
                          <a:effectLst/>
                          <a:latin typeface="Times New Roman" panose="02020603050405020304" pitchFamily="18" charset="0"/>
                          <a:cs typeface="Times New Roman" panose="02020603050405020304" pitchFamily="18" charset="0"/>
                        </a:rPr>
                        <a:t> </a:t>
                      </a:r>
                      <a:r>
                        <a:rPr lang="en-US" sz="2400" b="0" u="none" strike="noStrike" spc="0" dirty="0" err="1">
                          <a:solidFill>
                            <a:schemeClr val="tx1"/>
                          </a:solidFill>
                          <a:effectLst/>
                          <a:latin typeface="Times New Roman" panose="02020603050405020304" pitchFamily="18" charset="0"/>
                          <a:cs typeface="Times New Roman" panose="02020603050405020304" pitchFamily="18" charset="0"/>
                        </a:rPr>
                        <a:t>sinh</a:t>
                      </a:r>
                      <a:r>
                        <a:rPr lang="en-US" sz="2400" b="0" u="none" strike="noStrike" spc="0" dirty="0">
                          <a:solidFill>
                            <a:schemeClr val="tx1"/>
                          </a:solidFill>
                          <a:effectLst/>
                          <a:latin typeface="Times New Roman" panose="02020603050405020304" pitchFamily="18" charset="0"/>
                          <a:cs typeface="Times New Roman" panose="02020603050405020304" pitchFamily="18" charset="0"/>
                        </a:rPr>
                        <a:t> </a:t>
                      </a:r>
                      <a:r>
                        <a:rPr lang="en-US" sz="2400" b="0" u="none" strike="noStrike" spc="0" dirty="0" err="1">
                          <a:solidFill>
                            <a:schemeClr val="tx1"/>
                          </a:solidFill>
                          <a:effectLst/>
                          <a:latin typeface="Times New Roman" panose="02020603050405020304" pitchFamily="18" charset="0"/>
                          <a:cs typeface="Times New Roman" panose="02020603050405020304" pitchFamily="18" charset="0"/>
                        </a:rPr>
                        <a:t>ngoại</a:t>
                      </a:r>
                      <a:r>
                        <a:rPr lang="en-US" sz="2400" b="0" u="none" strike="noStrike" spc="0" dirty="0">
                          <a:solidFill>
                            <a:schemeClr val="tx1"/>
                          </a:solidFill>
                          <a:effectLst/>
                          <a:latin typeface="Times New Roman" panose="02020603050405020304" pitchFamily="18" charset="0"/>
                          <a:cs typeface="Times New Roman" panose="02020603050405020304" pitchFamily="18" charset="0"/>
                        </a:rPr>
                        <a:t> </a:t>
                      </a:r>
                      <a:r>
                        <a:rPr lang="en-US" sz="2400" b="0" u="none" strike="noStrike" spc="0" dirty="0" err="1">
                          <a:solidFill>
                            <a:schemeClr val="tx1"/>
                          </a:solidFill>
                          <a:effectLst/>
                          <a:latin typeface="Times New Roman" panose="02020603050405020304" pitchFamily="18" charset="0"/>
                          <a:cs typeface="Times New Roman" panose="02020603050405020304" pitchFamily="18" charset="0"/>
                        </a:rPr>
                        <a:t>độc</a:t>
                      </a:r>
                      <a:r>
                        <a:rPr lang="en-US" sz="2400" b="0" u="none" strike="noStrike" spc="0" dirty="0">
                          <a:solidFill>
                            <a:schemeClr val="tx1"/>
                          </a:solidFill>
                          <a:effectLst/>
                          <a:latin typeface="Times New Roman" panose="02020603050405020304" pitchFamily="18" charset="0"/>
                          <a:cs typeface="Times New Roman" panose="02020603050405020304" pitchFamily="18" charset="0"/>
                        </a:rPr>
                        <a:t> </a:t>
                      </a:r>
                      <a:r>
                        <a:rPr lang="en-US" sz="2400" b="0" u="none" strike="noStrike" spc="0" dirty="0" err="1">
                          <a:solidFill>
                            <a:schemeClr val="tx1"/>
                          </a:solidFill>
                          <a:effectLst/>
                          <a:latin typeface="Times New Roman" panose="02020603050405020304" pitchFamily="18" charset="0"/>
                          <a:cs typeface="Times New Roman" panose="02020603050405020304" pitchFamily="18" charset="0"/>
                        </a:rPr>
                        <a:t>tố</a:t>
                      </a:r>
                      <a:r>
                        <a:rPr lang="en-US" sz="2400" b="0" u="none" strike="noStrike" spc="0" dirty="0">
                          <a:solidFill>
                            <a:schemeClr val="tx1"/>
                          </a:solidFill>
                          <a:effectLst/>
                          <a:latin typeface="Times New Roman" panose="02020603050405020304" pitchFamily="18" charset="0"/>
                          <a:cs typeface="Times New Roman" panose="02020603050405020304" pitchFamily="18" charset="0"/>
                        </a:rPr>
                        <a:t> </a:t>
                      </a:r>
                      <a:r>
                        <a:rPr lang="en-US" sz="2400" b="0" u="none" strike="noStrike" spc="0" dirty="0" err="1">
                          <a:solidFill>
                            <a:schemeClr val="tx1"/>
                          </a:solidFill>
                          <a:effectLst/>
                          <a:latin typeface="Times New Roman" panose="02020603050405020304" pitchFamily="18" charset="0"/>
                          <a:cs typeface="Times New Roman" panose="02020603050405020304" pitchFamily="18" charset="0"/>
                        </a:rPr>
                        <a:t>botulinum</a:t>
                      </a:r>
                      <a:r>
                        <a:rPr lang="en-US" sz="2400" b="0" u="none" strike="noStrike" spc="0" dirty="0">
                          <a:solidFill>
                            <a:schemeClr val="tx1"/>
                          </a:solidFill>
                          <a:effectLst/>
                          <a:latin typeface="Times New Roman" panose="02020603050405020304" pitchFamily="18" charset="0"/>
                          <a:cs typeface="Times New Roman" panose="02020603050405020304" pitchFamily="18" charset="0"/>
                        </a:rPr>
                        <a:t>.</a:t>
                      </a:r>
                    </a:p>
                    <a:p>
                      <a:pPr marL="0" marR="10160" lvl="0" indent="0" algn="just">
                        <a:lnSpc>
                          <a:spcPct val="100000"/>
                        </a:lnSpc>
                        <a:spcAft>
                          <a:spcPts val="0"/>
                        </a:spcAft>
                        <a:buClr>
                          <a:srgbClr val="000000"/>
                        </a:buClr>
                        <a:buSzPts val="1000"/>
                        <a:buFont typeface="Symbol"/>
                        <a:buNone/>
                        <a:tabLst>
                          <a:tab pos="158115" algn="l"/>
                        </a:tabLst>
                      </a:pPr>
                      <a:r>
                        <a:rPr lang="en-US" sz="2400" b="0" u="none" strike="noStrike" spc="0" dirty="0">
                          <a:solidFill>
                            <a:schemeClr val="tx1"/>
                          </a:solidFill>
                          <a:effectLst/>
                          <a:latin typeface="Times New Roman" panose="02020603050405020304" pitchFamily="18" charset="0"/>
                          <a:cs typeface="Times New Roman" panose="02020603050405020304" pitchFamily="18" charset="0"/>
                        </a:rPr>
                        <a:t> </a:t>
                      </a:r>
                      <a:r>
                        <a:rPr lang="en-US" sz="2400" b="0" dirty="0">
                          <a:solidFill>
                            <a:schemeClr val="tx1"/>
                          </a:solidFill>
                          <a:effectLst/>
                          <a:latin typeface="Times New Roman" panose="02020603050405020304" pitchFamily="18" charset="0"/>
                          <a:cs typeface="Times New Roman" panose="02020603050405020304" pitchFamily="18" charset="0"/>
                        </a:rPr>
                        <a:t>- Vi </a:t>
                      </a:r>
                      <a:r>
                        <a:rPr lang="en-US" sz="2400" b="0" dirty="0" err="1">
                          <a:solidFill>
                            <a:schemeClr val="tx1"/>
                          </a:solidFill>
                          <a:effectLst/>
                          <a:latin typeface="Times New Roman" panose="02020603050405020304" pitchFamily="18" charset="0"/>
                          <a:cs typeface="Times New Roman" panose="02020603050405020304" pitchFamily="18" charset="0"/>
                        </a:rPr>
                        <a:t>khuẩn</a:t>
                      </a:r>
                      <a:r>
                        <a:rPr lang="en-US" sz="2400" b="0" dirty="0">
                          <a:solidFill>
                            <a:schemeClr val="tx1"/>
                          </a:solidFill>
                          <a:effectLst/>
                          <a:latin typeface="Times New Roman" panose="02020603050405020304" pitchFamily="18" charset="0"/>
                          <a:cs typeface="Times New Roman" panose="02020603050405020304" pitchFamily="18" charset="0"/>
                        </a:rPr>
                        <a:t> Staphylococcus aureus </a:t>
                      </a:r>
                      <a:r>
                        <a:rPr lang="en-US" sz="2400" b="0" dirty="0" err="1">
                          <a:solidFill>
                            <a:schemeClr val="tx1"/>
                          </a:solidFill>
                          <a:effectLst/>
                          <a:latin typeface="Times New Roman" panose="02020603050405020304" pitchFamily="18" charset="0"/>
                          <a:cs typeface="Times New Roman" panose="02020603050405020304" pitchFamily="18" charset="0"/>
                        </a:rPr>
                        <a:t>sinh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ra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ngoại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độc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tố</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ruột</a:t>
                      </a:r>
                      <a:r>
                        <a:rPr lang="en-US" sz="2400" b="0" dirty="0">
                          <a:solidFill>
                            <a:schemeClr val="tx1"/>
                          </a:solidFill>
                          <a:effectLst/>
                          <a:latin typeface="Times New Roman" panose="02020603050405020304" pitchFamily="18" charset="0"/>
                          <a:cs typeface="Times New Roman" panose="02020603050405020304" pitchFamily="18" charset="0"/>
                        </a:rPr>
                        <a:t> enterotoxin. </a:t>
                      </a:r>
                    </a:p>
                    <a:p>
                      <a:pPr marL="0" marR="10160" lvl="0" indent="0" algn="just">
                        <a:lnSpc>
                          <a:spcPct val="100000"/>
                        </a:lnSpc>
                        <a:spcAft>
                          <a:spcPts val="0"/>
                        </a:spcAft>
                        <a:buClr>
                          <a:srgbClr val="000000"/>
                        </a:buClr>
                        <a:buSzPts val="1000"/>
                        <a:buFont typeface="Symbol"/>
                        <a:buNone/>
                        <a:tabLst>
                          <a:tab pos="158115" algn="l"/>
                        </a:tabLst>
                      </a:pPr>
                      <a:r>
                        <a:rPr lang="en-US" sz="2400" b="0" dirty="0">
                          <a:solidFill>
                            <a:schemeClr val="tx1"/>
                          </a:solidFill>
                          <a:effectLst/>
                          <a:latin typeface="Times New Roman" panose="02020603050405020304" pitchFamily="18" charset="0"/>
                          <a:cs typeface="Times New Roman" panose="02020603050405020304" pitchFamily="18" charset="0"/>
                        </a:rPr>
                        <a:t>- Vi </a:t>
                      </a:r>
                      <a:r>
                        <a:rPr lang="en-US" sz="2400" b="0" dirty="0" err="1">
                          <a:solidFill>
                            <a:schemeClr val="tx1"/>
                          </a:solidFill>
                          <a:effectLst/>
                          <a:latin typeface="Times New Roman" panose="02020603050405020304" pitchFamily="18" charset="0"/>
                          <a:cs typeface="Times New Roman" panose="02020603050405020304" pitchFamily="18" charset="0"/>
                        </a:rPr>
                        <a:t>khuẩn</a:t>
                      </a:r>
                      <a:r>
                        <a:rPr lang="en-US" sz="2400" b="0" dirty="0">
                          <a:solidFill>
                            <a:schemeClr val="tx1"/>
                          </a:solidFill>
                          <a:effectLst/>
                          <a:latin typeface="Times New Roman" panose="02020603050405020304" pitchFamily="18" charset="0"/>
                          <a:cs typeface="Times New Roman" panose="02020603050405020304" pitchFamily="18" charset="0"/>
                        </a:rPr>
                        <a:t> Salmonella: </a:t>
                      </a:r>
                      <a:r>
                        <a:rPr lang="en-US" sz="2400" b="0" dirty="0" err="1">
                          <a:solidFill>
                            <a:schemeClr val="tx1"/>
                          </a:solidFill>
                          <a:effectLst/>
                          <a:latin typeface="Times New Roman" panose="02020603050405020304" pitchFamily="18" charset="0"/>
                          <a:cs typeface="Times New Roman" panose="02020603050405020304" pitchFamily="18" charset="0"/>
                        </a:rPr>
                        <a:t>người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bệnh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có</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triệu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chứng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nôn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ói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dữ</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dội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tiêu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chảy</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cơ</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thể</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kiệt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sức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mệt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lả</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rối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loạn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hệ</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tuẩn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hoàn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đau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bụng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dữ</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dội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Bệnh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kéo</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dài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từ</a:t>
                      </a:r>
                      <a:r>
                        <a:rPr lang="en-US" sz="2400" b="0" dirty="0">
                          <a:solidFill>
                            <a:schemeClr val="tx1"/>
                          </a:solidFill>
                          <a:effectLst/>
                          <a:latin typeface="Times New Roman" panose="02020603050405020304" pitchFamily="18" charset="0"/>
                          <a:cs typeface="Times New Roman" panose="02020603050405020304" pitchFamily="18" charset="0"/>
                        </a:rPr>
                        <a:t> 1 - 6 </a:t>
                      </a:r>
                      <a:r>
                        <a:rPr lang="en-US" sz="2400" b="0" dirty="0" err="1">
                          <a:solidFill>
                            <a:schemeClr val="tx1"/>
                          </a:solidFill>
                          <a:effectLst/>
                          <a:latin typeface="Times New Roman" panose="02020603050405020304" pitchFamily="18" charset="0"/>
                          <a:cs typeface="Times New Roman" panose="02020603050405020304" pitchFamily="18" charset="0"/>
                        </a:rPr>
                        <a:t>ngày</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rổi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khỏi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ít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khi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dẫn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đến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tử</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vong</a:t>
                      </a:r>
                      <a:r>
                        <a:rPr lang="en-US" sz="2400" b="0" dirty="0">
                          <a:solidFill>
                            <a:schemeClr val="tx1"/>
                          </a:solidFill>
                          <a:effectLst/>
                          <a:latin typeface="Times New Roman" panose="02020603050405020304" pitchFamily="18" charset="0"/>
                          <a:cs typeface="Times New Roman" panose="02020603050405020304" pitchFamily="18" charset="0"/>
                        </a:rPr>
                        <a:t>.</a:t>
                      </a:r>
                    </a:p>
                    <a:p>
                      <a:pPr marL="0" indent="0" algn="just">
                        <a:lnSpc>
                          <a:spcPct val="100000"/>
                        </a:lnSpc>
                        <a:spcAft>
                          <a:spcPts val="0"/>
                        </a:spcAft>
                        <a:buFontTx/>
                        <a:buNone/>
                      </a:pPr>
                      <a:r>
                        <a:rPr lang="en-US" sz="2400" b="0" spc="-10" dirty="0">
                          <a:solidFill>
                            <a:schemeClr val="tx1"/>
                          </a:solidFill>
                          <a:effectLst/>
                          <a:latin typeface="Times New Roman" panose="02020603050405020304" pitchFamily="18" charset="0"/>
                          <a:cs typeface="Times New Roman" panose="02020603050405020304" pitchFamily="18" charset="0"/>
                        </a:rPr>
                        <a:t>-</a:t>
                      </a:r>
                      <a:r>
                        <a:rPr lang="en-US" sz="2400" b="0" spc="-10" baseline="0" dirty="0">
                          <a:solidFill>
                            <a:schemeClr val="tx1"/>
                          </a:solidFill>
                          <a:effectLst/>
                          <a:latin typeface="Times New Roman" panose="02020603050405020304" pitchFamily="18" charset="0"/>
                          <a:cs typeface="Times New Roman" panose="02020603050405020304" pitchFamily="18" charset="0"/>
                        </a:rPr>
                        <a:t> </a:t>
                      </a:r>
                      <a:r>
                        <a:rPr lang="en-US" sz="2400" b="0" spc="-10" dirty="0">
                          <a:solidFill>
                            <a:schemeClr val="tx1"/>
                          </a:solidFill>
                          <a:effectLst/>
                          <a:latin typeface="Times New Roman" panose="02020603050405020304" pitchFamily="18" charset="0"/>
                          <a:cs typeface="Times New Roman" panose="02020603050405020304" pitchFamily="18" charset="0"/>
                        </a:rPr>
                        <a:t>Vi </a:t>
                      </a:r>
                      <a:r>
                        <a:rPr lang="en-US" sz="2400" b="0" spc="-10" dirty="0" err="1">
                          <a:solidFill>
                            <a:schemeClr val="tx1"/>
                          </a:solidFill>
                          <a:effectLst/>
                          <a:latin typeface="Times New Roman" panose="02020603050405020304" pitchFamily="18" charset="0"/>
                          <a:cs typeface="Times New Roman" panose="02020603050405020304" pitchFamily="18" charset="0"/>
                        </a:rPr>
                        <a:t>khuẩn</a:t>
                      </a:r>
                      <a:r>
                        <a:rPr lang="en-US" sz="2400" b="0" spc="-10" dirty="0">
                          <a:solidFill>
                            <a:schemeClr val="tx1"/>
                          </a:solidFill>
                          <a:effectLst/>
                          <a:latin typeface="Times New Roman" panose="02020603050405020304" pitchFamily="18" charset="0"/>
                          <a:cs typeface="Times New Roman" panose="02020603050405020304" pitchFamily="18" charset="0"/>
                        </a:rPr>
                        <a:t> </a:t>
                      </a:r>
                      <a:r>
                        <a:rPr lang="en-US" sz="2400" b="0" spc="-10" dirty="0" err="1">
                          <a:solidFill>
                            <a:schemeClr val="tx1"/>
                          </a:solidFill>
                          <a:effectLst/>
                          <a:latin typeface="Times New Roman" panose="02020603050405020304" pitchFamily="18" charset="0"/>
                          <a:cs typeface="Times New Roman" panose="02020603050405020304" pitchFamily="18" charset="0"/>
                        </a:rPr>
                        <a:t>đường</a:t>
                      </a:r>
                      <a:r>
                        <a:rPr lang="en-US" sz="2400" b="0" spc="-10" dirty="0">
                          <a:solidFill>
                            <a:schemeClr val="tx1"/>
                          </a:solidFill>
                          <a:effectLst/>
                          <a:latin typeface="Times New Roman" panose="02020603050405020304" pitchFamily="18" charset="0"/>
                          <a:cs typeface="Times New Roman" panose="02020603050405020304" pitchFamily="18" charset="0"/>
                        </a:rPr>
                        <a:t> </a:t>
                      </a:r>
                      <a:r>
                        <a:rPr lang="en-US" sz="2400" b="0" spc="-10" dirty="0" err="1">
                          <a:solidFill>
                            <a:schemeClr val="tx1"/>
                          </a:solidFill>
                          <a:effectLst/>
                          <a:latin typeface="Times New Roman" panose="02020603050405020304" pitchFamily="18" charset="0"/>
                          <a:cs typeface="Times New Roman" panose="02020603050405020304" pitchFamily="18" charset="0"/>
                        </a:rPr>
                        <a:t>ruột</a:t>
                      </a:r>
                      <a:r>
                        <a:rPr lang="en-US" sz="2400" b="0" spc="-10" dirty="0">
                          <a:solidFill>
                            <a:schemeClr val="tx1"/>
                          </a:solidFill>
                          <a:effectLst/>
                          <a:latin typeface="Times New Roman" panose="02020603050405020304" pitchFamily="18" charset="0"/>
                          <a:cs typeface="Times New Roman" panose="02020603050405020304" pitchFamily="18" charset="0"/>
                        </a:rPr>
                        <a:t> Streptococcus </a:t>
                      </a:r>
                      <a:r>
                        <a:rPr lang="en-US" sz="2400" b="0" spc="-10" dirty="0" err="1">
                          <a:solidFill>
                            <a:schemeClr val="tx1"/>
                          </a:solidFill>
                          <a:effectLst/>
                          <a:latin typeface="Times New Roman" panose="02020603050405020304" pitchFamily="18" charset="0"/>
                          <a:cs typeface="Times New Roman" panose="02020603050405020304" pitchFamily="18" charset="0"/>
                        </a:rPr>
                        <a:t>faecalis</a:t>
                      </a:r>
                      <a:r>
                        <a:rPr lang="en-US" sz="2400" b="0" spc="-10" dirty="0">
                          <a:solidFill>
                            <a:schemeClr val="tx1"/>
                          </a:solidFill>
                          <a:effectLst/>
                          <a:latin typeface="Times New Roman" panose="02020603050405020304" pitchFamily="18" charset="0"/>
                          <a:cs typeface="Times New Roman" panose="02020603050405020304" pitchFamily="18" charset="0"/>
                        </a:rPr>
                        <a:t> </a:t>
                      </a:r>
                      <a:r>
                        <a:rPr lang="en-US" sz="2400" b="0" spc="-10" dirty="0" err="1">
                          <a:solidFill>
                            <a:schemeClr val="tx1"/>
                          </a:solidFill>
                          <a:effectLst/>
                          <a:latin typeface="Times New Roman" panose="02020603050405020304" pitchFamily="18" charset="0"/>
                          <a:cs typeface="Times New Roman" panose="02020603050405020304" pitchFamily="18" charset="0"/>
                        </a:rPr>
                        <a:t>có</a:t>
                      </a:r>
                      <a:r>
                        <a:rPr lang="en-US" sz="2400" b="0" spc="-10" dirty="0">
                          <a:solidFill>
                            <a:schemeClr val="tx1"/>
                          </a:solidFill>
                          <a:effectLst/>
                          <a:latin typeface="Times New Roman" panose="02020603050405020304" pitchFamily="18" charset="0"/>
                          <a:cs typeface="Times New Roman" panose="02020603050405020304" pitchFamily="18" charset="0"/>
                        </a:rPr>
                        <a:t> </a:t>
                      </a:r>
                      <a:r>
                        <a:rPr lang="en-US" sz="2400" b="0" spc="-10" dirty="0" err="1">
                          <a:solidFill>
                            <a:schemeClr val="tx1"/>
                          </a:solidFill>
                          <a:effectLst/>
                          <a:latin typeface="Times New Roman" panose="02020603050405020304" pitchFamily="18" charset="0"/>
                          <a:cs typeface="Times New Roman" panose="02020603050405020304" pitchFamily="18" charset="0"/>
                        </a:rPr>
                        <a:t>hình</a:t>
                      </a:r>
                      <a:r>
                        <a:rPr lang="en-US" sz="2400" b="0" spc="-10" dirty="0">
                          <a:solidFill>
                            <a:schemeClr val="tx1"/>
                          </a:solidFill>
                          <a:effectLst/>
                          <a:latin typeface="Times New Roman" panose="02020603050405020304" pitchFamily="18" charset="0"/>
                          <a:cs typeface="Times New Roman" panose="02020603050405020304" pitchFamily="18" charset="0"/>
                        </a:rPr>
                        <a:t> </a:t>
                      </a:r>
                      <a:r>
                        <a:rPr lang="en-US" sz="2400" b="0" spc="-10" dirty="0" err="1">
                          <a:solidFill>
                            <a:schemeClr val="tx1"/>
                          </a:solidFill>
                          <a:effectLst/>
                          <a:latin typeface="Times New Roman" panose="02020603050405020304" pitchFamily="18" charset="0"/>
                          <a:cs typeface="Times New Roman" panose="02020603050405020304" pitchFamily="18" charset="0"/>
                        </a:rPr>
                        <a:t>cầu</a:t>
                      </a:r>
                      <a:r>
                        <a:rPr lang="en-US" sz="2400" b="0" spc="-10" dirty="0">
                          <a:solidFill>
                            <a:schemeClr val="tx1"/>
                          </a:solidFill>
                          <a:effectLst/>
                          <a:latin typeface="Times New Roman" panose="02020603050405020304" pitchFamily="18" charset="0"/>
                          <a:cs typeface="Times New Roman" panose="02020603050405020304" pitchFamily="18" charset="0"/>
                        </a:rPr>
                        <a:t>, </a:t>
                      </a:r>
                      <a:r>
                        <a:rPr lang="en-US" sz="2400" b="0" spc="-10" dirty="0" err="1">
                          <a:solidFill>
                            <a:schemeClr val="tx1"/>
                          </a:solidFill>
                          <a:effectLst/>
                          <a:latin typeface="Times New Roman" panose="02020603050405020304" pitchFamily="18" charset="0"/>
                          <a:cs typeface="Times New Roman" panose="02020603050405020304" pitchFamily="18" charset="0"/>
                        </a:rPr>
                        <a:t>sống</a:t>
                      </a:r>
                      <a:r>
                        <a:rPr lang="en-US" sz="2400" b="0" spc="-10" dirty="0">
                          <a:solidFill>
                            <a:schemeClr val="tx1"/>
                          </a:solidFill>
                          <a:effectLst/>
                          <a:latin typeface="Times New Roman" panose="02020603050405020304" pitchFamily="18" charset="0"/>
                          <a:cs typeface="Times New Roman" panose="02020603050405020304" pitchFamily="18" charset="0"/>
                        </a:rPr>
                        <a:t> </a:t>
                      </a:r>
                      <a:r>
                        <a:rPr lang="en-US" sz="2400" b="0" spc="-10" dirty="0" err="1">
                          <a:solidFill>
                            <a:schemeClr val="tx1"/>
                          </a:solidFill>
                          <a:effectLst/>
                          <a:latin typeface="Times New Roman" panose="02020603050405020304" pitchFamily="18" charset="0"/>
                          <a:cs typeface="Times New Roman" panose="02020603050405020304" pitchFamily="18" charset="0"/>
                        </a:rPr>
                        <a:t>trong</a:t>
                      </a:r>
                      <a:r>
                        <a:rPr lang="en-US" sz="2400" b="0" spc="-10" dirty="0">
                          <a:solidFill>
                            <a:schemeClr val="tx1"/>
                          </a:solidFill>
                          <a:effectLst/>
                          <a:latin typeface="Times New Roman" panose="02020603050405020304" pitchFamily="18" charset="0"/>
                          <a:cs typeface="Times New Roman" panose="02020603050405020304" pitchFamily="18" charset="0"/>
                        </a:rPr>
                        <a:t> </a:t>
                      </a:r>
                      <a:r>
                        <a:rPr lang="en-US" sz="2400" b="0" spc="-10" dirty="0" err="1">
                          <a:solidFill>
                            <a:schemeClr val="tx1"/>
                          </a:solidFill>
                          <a:effectLst/>
                          <a:latin typeface="Times New Roman" panose="02020603050405020304" pitchFamily="18" charset="0"/>
                          <a:cs typeface="Times New Roman" panose="02020603050405020304" pitchFamily="18" charset="0"/>
                        </a:rPr>
                        <a:t>ruột</a:t>
                      </a:r>
                      <a:r>
                        <a:rPr lang="en-US" sz="2400" b="0" spc="-10" dirty="0">
                          <a:solidFill>
                            <a:schemeClr val="tx1"/>
                          </a:solidFill>
                          <a:effectLst/>
                          <a:latin typeface="Times New Roman" panose="02020603050405020304" pitchFamily="18" charset="0"/>
                          <a:cs typeface="Times New Roman" panose="02020603050405020304" pitchFamily="18" charset="0"/>
                        </a:rPr>
                        <a:t> </a:t>
                      </a:r>
                      <a:r>
                        <a:rPr lang="en-US" sz="2400" b="0" spc="-10" dirty="0" err="1">
                          <a:solidFill>
                            <a:schemeClr val="tx1"/>
                          </a:solidFill>
                          <a:effectLst/>
                          <a:latin typeface="Times New Roman" panose="02020603050405020304" pitchFamily="18" charset="0"/>
                          <a:cs typeface="Times New Roman" panose="02020603050405020304" pitchFamily="18" charset="0"/>
                        </a:rPr>
                        <a:t>người</a:t>
                      </a:r>
                      <a:r>
                        <a:rPr lang="en-US" sz="2400" b="0" spc="-10" dirty="0">
                          <a:solidFill>
                            <a:schemeClr val="tx1"/>
                          </a:solidFill>
                          <a:effectLst/>
                          <a:latin typeface="Times New Roman" panose="02020603050405020304" pitchFamily="18" charset="0"/>
                          <a:cs typeface="Times New Roman" panose="02020603050405020304" pitchFamily="18" charset="0"/>
                        </a:rPr>
                        <a:t>, </a:t>
                      </a:r>
                      <a:r>
                        <a:rPr lang="en-US" sz="2400" b="0" spc="-10" dirty="0" err="1">
                          <a:solidFill>
                            <a:schemeClr val="tx1"/>
                          </a:solidFill>
                          <a:effectLst/>
                          <a:latin typeface="Times New Roman" panose="02020603050405020304" pitchFamily="18" charset="0"/>
                          <a:cs typeface="Times New Roman" panose="02020603050405020304" pitchFamily="18" charset="0"/>
                        </a:rPr>
                        <a:t>động</a:t>
                      </a:r>
                      <a:r>
                        <a:rPr lang="en-US" sz="2400" b="0" spc="-10" dirty="0">
                          <a:solidFill>
                            <a:schemeClr val="tx1"/>
                          </a:solidFill>
                          <a:effectLst/>
                          <a:latin typeface="Times New Roman" panose="02020603050405020304" pitchFamily="18" charset="0"/>
                          <a:cs typeface="Times New Roman" panose="02020603050405020304" pitchFamily="18" charset="0"/>
                        </a:rPr>
                        <a:t> </a:t>
                      </a:r>
                      <a:r>
                        <a:rPr lang="en-US" sz="2400" b="0" spc="-10" dirty="0" err="1">
                          <a:solidFill>
                            <a:schemeClr val="tx1"/>
                          </a:solidFill>
                          <a:effectLst/>
                          <a:latin typeface="Times New Roman" panose="02020603050405020304" pitchFamily="18" charset="0"/>
                          <a:cs typeface="Times New Roman" panose="02020603050405020304" pitchFamily="18" charset="0"/>
                        </a:rPr>
                        <a:t>vật</a:t>
                      </a:r>
                      <a:r>
                        <a:rPr lang="en-US" sz="2400" b="0" spc="-10" dirty="0">
                          <a:solidFill>
                            <a:schemeClr val="tx1"/>
                          </a:solidFill>
                          <a:effectLst/>
                          <a:latin typeface="Times New Roman" panose="02020603050405020304" pitchFamily="18" charset="0"/>
                          <a:cs typeface="Times New Roman" panose="02020603050405020304" pitchFamily="18" charset="0"/>
                        </a:rPr>
                        <a:t> </a:t>
                      </a:r>
                      <a:r>
                        <a:rPr lang="en-US" sz="2400" b="0" spc="-10" dirty="0" err="1">
                          <a:solidFill>
                            <a:schemeClr val="tx1"/>
                          </a:solidFill>
                          <a:effectLst/>
                          <a:latin typeface="Times New Roman" panose="02020603050405020304" pitchFamily="18" charset="0"/>
                          <a:cs typeface="Times New Roman" panose="02020603050405020304" pitchFamily="18" charset="0"/>
                        </a:rPr>
                        <a:t>máu</a:t>
                      </a:r>
                      <a:r>
                        <a:rPr lang="en-US" sz="2400" b="0" spc="-10" dirty="0">
                          <a:solidFill>
                            <a:schemeClr val="tx1"/>
                          </a:solidFill>
                          <a:effectLst/>
                          <a:latin typeface="Times New Roman" panose="02020603050405020304" pitchFamily="18" charset="0"/>
                          <a:cs typeface="Times New Roman" panose="02020603050405020304" pitchFamily="18" charset="0"/>
                        </a:rPr>
                        <a:t> </a:t>
                      </a:r>
                      <a:r>
                        <a:rPr lang="en-US" sz="2400" b="0" spc="-10" dirty="0" err="1">
                          <a:solidFill>
                            <a:schemeClr val="tx1"/>
                          </a:solidFill>
                          <a:effectLst/>
                          <a:latin typeface="Times New Roman" panose="02020603050405020304" pitchFamily="18" charset="0"/>
                          <a:cs typeface="Times New Roman" panose="02020603050405020304" pitchFamily="18" charset="0"/>
                        </a:rPr>
                        <a:t>nóng</a:t>
                      </a:r>
                      <a:r>
                        <a:rPr lang="en-US" sz="2400" b="0" spc="-10" dirty="0">
                          <a:solidFill>
                            <a:schemeClr val="tx1"/>
                          </a:solidFill>
                          <a:effectLst/>
                          <a:latin typeface="Times New Roman" panose="02020603050405020304" pitchFamily="18" charset="0"/>
                          <a:cs typeface="Times New Roman" panose="02020603050405020304" pitchFamily="18" charset="0"/>
                        </a:rPr>
                        <a:t>, </a:t>
                      </a:r>
                      <a:r>
                        <a:rPr lang="en-US" sz="2400" b="0" spc="-10" dirty="0" err="1">
                          <a:solidFill>
                            <a:schemeClr val="tx1"/>
                          </a:solidFill>
                          <a:effectLst/>
                          <a:latin typeface="Times New Roman" panose="02020603050405020304" pitchFamily="18" charset="0"/>
                          <a:cs typeface="Times New Roman" panose="02020603050405020304" pitchFamily="18" charset="0"/>
                        </a:rPr>
                        <a:t>đất</a:t>
                      </a:r>
                      <a:r>
                        <a:rPr lang="en-US" sz="2400" b="0" spc="-10" dirty="0">
                          <a:solidFill>
                            <a:schemeClr val="tx1"/>
                          </a:solidFill>
                          <a:effectLst/>
                          <a:latin typeface="Times New Roman" panose="02020603050405020304" pitchFamily="18" charset="0"/>
                          <a:cs typeface="Times New Roman" panose="02020603050405020304" pitchFamily="18" charset="0"/>
                        </a:rPr>
                        <a:t>, </a:t>
                      </a:r>
                      <a:r>
                        <a:rPr lang="en-US" sz="2400" b="0" spc="-10" dirty="0" err="1">
                          <a:solidFill>
                            <a:schemeClr val="tx1"/>
                          </a:solidFill>
                          <a:effectLst/>
                          <a:latin typeface="Times New Roman" panose="02020603050405020304" pitchFamily="18" charset="0"/>
                          <a:cs typeface="Times New Roman" panose="02020603050405020304" pitchFamily="18" charset="0"/>
                        </a:rPr>
                        <a:t>nước</a:t>
                      </a:r>
                      <a:r>
                        <a:rPr lang="en-US" sz="2400" b="0" spc="-10" dirty="0">
                          <a:solidFill>
                            <a:schemeClr val="tx1"/>
                          </a:solidFill>
                          <a:effectLst/>
                          <a:latin typeface="Times New Roman" panose="02020603050405020304" pitchFamily="18" charset="0"/>
                          <a:cs typeface="Times New Roman" panose="02020603050405020304" pitchFamily="18" charset="0"/>
                        </a:rPr>
                        <a:t> </a:t>
                      </a:r>
                      <a:r>
                        <a:rPr lang="en-US" sz="2400" b="0" spc="-10" dirty="0" err="1">
                          <a:solidFill>
                            <a:schemeClr val="tx1"/>
                          </a:solidFill>
                          <a:effectLst/>
                          <a:latin typeface="Times New Roman" panose="02020603050405020304" pitchFamily="18" charset="0"/>
                          <a:cs typeface="Times New Roman" panose="02020603050405020304" pitchFamily="18" charset="0"/>
                        </a:rPr>
                        <a:t>và</a:t>
                      </a:r>
                      <a:r>
                        <a:rPr lang="en-US" sz="2400" b="0" spc="-10" dirty="0">
                          <a:solidFill>
                            <a:schemeClr val="tx1"/>
                          </a:solidFill>
                          <a:effectLst/>
                          <a:latin typeface="Times New Roman" panose="02020603050405020304" pitchFamily="18" charset="0"/>
                          <a:cs typeface="Times New Roman" panose="02020603050405020304" pitchFamily="18" charset="0"/>
                        </a:rPr>
                        <a:t> </a:t>
                      </a:r>
                      <a:r>
                        <a:rPr lang="en-US" sz="2400" b="0" spc="-10" dirty="0" err="1">
                          <a:solidFill>
                            <a:schemeClr val="tx1"/>
                          </a:solidFill>
                          <a:effectLst/>
                          <a:latin typeface="Times New Roman" panose="02020603050405020304" pitchFamily="18" charset="0"/>
                          <a:cs typeface="Times New Roman" panose="02020603050405020304" pitchFamily="18" charset="0"/>
                        </a:rPr>
                        <a:t>thực</a:t>
                      </a:r>
                      <a:r>
                        <a:rPr lang="en-US" sz="2400" b="0" spc="-10" dirty="0">
                          <a:solidFill>
                            <a:schemeClr val="tx1"/>
                          </a:solidFill>
                          <a:effectLst/>
                          <a:latin typeface="Times New Roman" panose="02020603050405020304" pitchFamily="18" charset="0"/>
                          <a:cs typeface="Times New Roman" panose="02020603050405020304" pitchFamily="18" charset="0"/>
                        </a:rPr>
                        <a:t> </a:t>
                      </a:r>
                      <a:r>
                        <a:rPr lang="en-US" sz="2400" b="0" spc="-10" dirty="0" err="1">
                          <a:solidFill>
                            <a:schemeClr val="tx1"/>
                          </a:solidFill>
                          <a:effectLst/>
                          <a:latin typeface="Times New Roman" panose="02020603050405020304" pitchFamily="18" charset="0"/>
                          <a:cs typeface="Times New Roman" panose="02020603050405020304" pitchFamily="18" charset="0"/>
                        </a:rPr>
                        <a:t>vật</a:t>
                      </a:r>
                      <a:r>
                        <a:rPr lang="en-US" sz="2400" b="0" spc="-10" dirty="0">
                          <a:solidFill>
                            <a:schemeClr val="tx1"/>
                          </a:solidFill>
                          <a:effectLst/>
                          <a:latin typeface="Times New Roman" panose="02020603050405020304" pitchFamily="18" charset="0"/>
                          <a:cs typeface="Times New Roman" panose="02020603050405020304" pitchFamily="18" charset="0"/>
                        </a:rPr>
                        <a:t>. </a:t>
                      </a:r>
                    </a:p>
                    <a:p>
                      <a:pPr marL="0" indent="0" algn="just">
                        <a:lnSpc>
                          <a:spcPct val="100000"/>
                        </a:lnSpc>
                        <a:spcAft>
                          <a:spcPts val="0"/>
                        </a:spcAft>
                        <a:buFontTx/>
                        <a:buNone/>
                      </a:pP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Ngoài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ra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ngộ</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độc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thực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phẩm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còn</a:t>
                      </a:r>
                      <a:r>
                        <a:rPr lang="en-US" sz="2400" b="0" dirty="0">
                          <a:solidFill>
                            <a:schemeClr val="tx1"/>
                          </a:solidFill>
                          <a:effectLst/>
                          <a:latin typeface="Times New Roman" panose="02020603050405020304" pitchFamily="18" charset="0"/>
                          <a:cs typeface="Times New Roman" panose="02020603050405020304" pitchFamily="18" charset="0"/>
                        </a:rPr>
                        <a:t> do virus (virus </a:t>
                      </a:r>
                      <a:r>
                        <a:rPr lang="en-US" sz="2400" b="0" dirty="0" err="1">
                          <a:solidFill>
                            <a:schemeClr val="tx1"/>
                          </a:solidFill>
                          <a:effectLst/>
                          <a:latin typeface="Times New Roman" panose="02020603050405020304" pitchFamily="18" charset="0"/>
                          <a:cs typeface="Times New Roman" panose="02020603050405020304" pitchFamily="18" charset="0"/>
                        </a:rPr>
                        <a:t>viêm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gan</a:t>
                      </a:r>
                      <a:r>
                        <a:rPr lang="en-US" sz="2400" b="0" dirty="0">
                          <a:solidFill>
                            <a:schemeClr val="tx1"/>
                          </a:solidFill>
                          <a:effectLst/>
                          <a:latin typeface="Times New Roman" panose="02020603050405020304" pitchFamily="18" charset="0"/>
                          <a:cs typeface="Times New Roman" panose="02020603050405020304" pitchFamily="18" charset="0"/>
                        </a:rPr>
                        <a:t> A, virus Rota,...), </a:t>
                      </a:r>
                      <a:r>
                        <a:rPr lang="en-US" sz="2400" b="0" dirty="0" err="1">
                          <a:solidFill>
                            <a:schemeClr val="tx1"/>
                          </a:solidFill>
                          <a:effectLst/>
                          <a:latin typeface="Times New Roman" panose="02020603050405020304" pitchFamily="18" charset="0"/>
                          <a:cs typeface="Times New Roman" panose="02020603050405020304" pitchFamily="18" charset="0"/>
                        </a:rPr>
                        <a:t>động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vật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kí</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sinh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amip</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giun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sán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kí</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sinh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và</a:t>
                      </a:r>
                      <a:r>
                        <a:rPr lang="en-US" sz="2400" b="0" dirty="0">
                          <a:solidFill>
                            <a:schemeClr val="tx1"/>
                          </a:solidFill>
                          <a:effectLst/>
                          <a:latin typeface="Times New Roman" panose="02020603050405020304" pitchFamily="18" charset="0"/>
                          <a:cs typeface="Times New Roman" panose="02020603050405020304" pitchFamily="18" charset="0"/>
                        </a:rPr>
                        <a:t> vi </a:t>
                      </a:r>
                      <a:r>
                        <a:rPr lang="en-US" sz="2400" b="0" dirty="0" err="1">
                          <a:solidFill>
                            <a:schemeClr val="tx1"/>
                          </a:solidFill>
                          <a:effectLst/>
                          <a:latin typeface="Times New Roman" panose="02020603050405020304" pitchFamily="18" charset="0"/>
                          <a:cs typeface="Times New Roman" panose="02020603050405020304" pitchFamily="18" charset="0"/>
                        </a:rPr>
                        <a:t>nấm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nấm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mốc</a:t>
                      </a:r>
                      <a:r>
                        <a:rPr lang="en-US" sz="2400" b="0" dirty="0">
                          <a:solidFill>
                            <a:schemeClr val="tx1"/>
                          </a:solidFill>
                          <a:effectLst/>
                          <a:latin typeface="Times New Roman" panose="02020603050405020304" pitchFamily="18" charset="0"/>
                          <a:cs typeface="Times New Roman" panose="02020603050405020304" pitchFamily="18" charset="0"/>
                        </a:rPr>
                        <a:t>,...).</a:t>
                      </a:r>
                      <a:endParaRPr lang="en-US" sz="2400" b="0" dirty="0">
                        <a:solidFill>
                          <a:schemeClr val="tx1"/>
                        </a:solidFill>
                        <a:effectLst/>
                        <a:latin typeface="Times New Roman" panose="02020603050405020304" pitchFamily="18" charset="0"/>
                        <a:ea typeface="Segoe UI"/>
                        <a:cs typeface="Times New Roman" panose="02020603050405020304" pitchFamily="18" charset="0"/>
                      </a:endParaRPr>
                    </a:p>
                  </a:txBody>
                  <a:tcPr marL="14317" marR="14317" marT="14317" marB="1431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4806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81050"/>
            <a:ext cx="6151418" cy="3847639"/>
          </a:xfrm>
          <a:prstGeom prst="rect">
            <a:avLst/>
          </a:prstGeom>
        </p:spPr>
      </p:pic>
      <p:sp>
        <p:nvSpPr>
          <p:cNvPr id="5" name="TextBox 4"/>
          <p:cNvSpPr txBox="1"/>
          <p:nvPr/>
        </p:nvSpPr>
        <p:spPr>
          <a:xfrm>
            <a:off x="1007" y="2807578"/>
            <a:ext cx="3801633" cy="523220"/>
          </a:xfrm>
          <a:prstGeom prst="rect">
            <a:avLst/>
          </a:prstGeom>
          <a:solidFill>
            <a:srgbClr val="FEFBF3"/>
          </a:solidFill>
          <a:ln>
            <a:solidFill>
              <a:srgbClr val="FEFBF3"/>
            </a:solidFill>
          </a:ln>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4550"/>
                </a:solidFill>
                <a:effectLst/>
                <a:uLnTx/>
                <a:uFillTx/>
                <a:latin typeface="Calibri" panose="020F0502020204030204" pitchFamily="34" charset="0"/>
                <a:cs typeface="Calibri" panose="020F0502020204030204" pitchFamily="34" charset="0"/>
                <a:sym typeface="Arial"/>
              </a:rPr>
              <a:t>Clostridium </a:t>
            </a:r>
            <a:r>
              <a:rPr kumimoji="0" lang="en-US" sz="2800" b="1" i="0" u="none" strike="noStrike" kern="0" cap="none" spc="0" normalizeH="0" baseline="0" noProof="0" dirty="0" err="1">
                <a:ln>
                  <a:noFill/>
                </a:ln>
                <a:solidFill>
                  <a:srgbClr val="004550"/>
                </a:solidFill>
                <a:effectLst/>
                <a:uLnTx/>
                <a:uFillTx/>
                <a:latin typeface="Calibri" panose="020F0502020204030204" pitchFamily="34" charset="0"/>
                <a:cs typeface="Calibri" panose="020F0502020204030204" pitchFamily="34" charset="0"/>
                <a:sym typeface="Arial"/>
              </a:rPr>
              <a:t>botulinum</a:t>
            </a:r>
            <a:endParaRPr kumimoji="0" lang="en-US" sz="2800" b="1" i="0" u="none" strike="noStrike" kern="0" cap="none" spc="0" normalizeH="0" baseline="0" noProof="0" dirty="0">
              <a:ln>
                <a:noFill/>
              </a:ln>
              <a:solidFill>
                <a:srgbClr val="004550"/>
              </a:solidFill>
              <a:effectLst/>
              <a:uLnTx/>
              <a:uFillTx/>
              <a:latin typeface="Calibri" panose="020F0502020204030204" pitchFamily="34" charset="0"/>
              <a:cs typeface="Calibri" panose="020F0502020204030204" pitchFamily="34" charset="0"/>
              <a:sym typeface="Aria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0471" y="2981050"/>
            <a:ext cx="5970989" cy="3792511"/>
          </a:xfrm>
          <a:prstGeom prst="rect">
            <a:avLst/>
          </a:prstGeom>
        </p:spPr>
      </p:pic>
      <p:sp>
        <p:nvSpPr>
          <p:cNvPr id="7" name="TextBox 6"/>
          <p:cNvSpPr txBox="1"/>
          <p:nvPr/>
        </p:nvSpPr>
        <p:spPr>
          <a:xfrm>
            <a:off x="6170530" y="2807578"/>
            <a:ext cx="2302507" cy="523220"/>
          </a:xfrm>
          <a:prstGeom prst="rect">
            <a:avLst/>
          </a:prstGeom>
          <a:solidFill>
            <a:srgbClr val="FEFBF3"/>
          </a:solidFill>
          <a:ln>
            <a:solidFill>
              <a:srgbClr val="FEFBF3"/>
            </a:solidFill>
          </a:ln>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4550"/>
                </a:solidFill>
                <a:effectLst/>
                <a:uLnTx/>
                <a:uFillTx/>
                <a:latin typeface="Calibri" panose="020F0502020204030204" pitchFamily="34" charset="0"/>
                <a:cs typeface="Calibri" panose="020F0502020204030204" pitchFamily="34" charset="0"/>
                <a:sym typeface="Arial"/>
              </a:rPr>
              <a:t>Staphylococus</a:t>
            </a:r>
            <a:endParaRPr kumimoji="0" lang="en-US" sz="2800" b="1" i="0" u="none" strike="noStrike" kern="0" cap="none" spc="0" normalizeH="0" baseline="0" noProof="0" dirty="0">
              <a:ln>
                <a:noFill/>
              </a:ln>
              <a:solidFill>
                <a:srgbClr val="004550"/>
              </a:solidFill>
              <a:effectLst/>
              <a:uLnTx/>
              <a:uFillTx/>
              <a:latin typeface="Calibri" panose="020F0502020204030204" pitchFamily="34" charset="0"/>
              <a:cs typeface="Calibri" panose="020F0502020204030204" pitchFamily="34" charset="0"/>
              <a:sym typeface="Arial"/>
            </a:endParaRPr>
          </a:p>
        </p:txBody>
      </p:sp>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0" y="0"/>
            <a:ext cx="12192000" cy="2807577"/>
          </a:xfrm>
          <a:prstGeom prst="rect">
            <a:avLst/>
          </a:prstGeom>
        </p:spPr>
      </p:pic>
    </p:spTree>
    <p:extLst>
      <p:ext uri="{BB962C8B-B14F-4D97-AF65-F5344CB8AC3E}">
        <p14:creationId xmlns:p14="http://schemas.microsoft.com/office/powerpoint/2010/main" val="2328964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23775" cy="6858001"/>
          </a:xfrm>
          <a:prstGeom prst="rect">
            <a:avLst/>
          </a:prstGeom>
        </p:spPr>
      </p:pic>
    </p:spTree>
    <p:extLst>
      <p:ext uri="{BB962C8B-B14F-4D97-AF65-F5344CB8AC3E}">
        <p14:creationId xmlns:p14="http://schemas.microsoft.com/office/powerpoint/2010/main" val="2165651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1730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96558644"/>
              </p:ext>
            </p:extLst>
          </p:nvPr>
        </p:nvGraphicFramePr>
        <p:xfrm>
          <a:off x="204485" y="284260"/>
          <a:ext cx="11783029" cy="6004093"/>
        </p:xfrm>
        <a:graphic>
          <a:graphicData uri="http://schemas.openxmlformats.org/drawingml/2006/table">
            <a:tbl>
              <a:tblPr firstRow="1" bandRow="1"/>
              <a:tblGrid>
                <a:gridCol w="1458411">
                  <a:extLst>
                    <a:ext uri="{9D8B030D-6E8A-4147-A177-3AD203B41FA5}">
                      <a16:colId xmlns:a16="http://schemas.microsoft.com/office/drawing/2014/main" val="20000"/>
                    </a:ext>
                  </a:extLst>
                </a:gridCol>
                <a:gridCol w="1377387">
                  <a:extLst>
                    <a:ext uri="{9D8B030D-6E8A-4147-A177-3AD203B41FA5}">
                      <a16:colId xmlns:a16="http://schemas.microsoft.com/office/drawing/2014/main" val="20001"/>
                    </a:ext>
                  </a:extLst>
                </a:gridCol>
                <a:gridCol w="2534856">
                  <a:extLst>
                    <a:ext uri="{9D8B030D-6E8A-4147-A177-3AD203B41FA5}">
                      <a16:colId xmlns:a16="http://schemas.microsoft.com/office/drawing/2014/main" val="20002"/>
                    </a:ext>
                  </a:extLst>
                </a:gridCol>
                <a:gridCol w="6412375">
                  <a:extLst>
                    <a:ext uri="{9D8B030D-6E8A-4147-A177-3AD203B41FA5}">
                      <a16:colId xmlns:a16="http://schemas.microsoft.com/office/drawing/2014/main" val="20003"/>
                    </a:ext>
                  </a:extLst>
                </a:gridCol>
              </a:tblGrid>
              <a:tr h="662473">
                <a:tc gridSpan="2">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Nguyên</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nhân</a:t>
                      </a:r>
                      <a:endParaRPr lang="en-US" sz="2600" b="1" dirty="0">
                        <a:solidFill>
                          <a:srgbClr val="0070C0"/>
                        </a:solidFill>
                        <a:effectLst/>
                        <a:latin typeface="Calibri" panose="020F0502020204030204" pitchFamily="34" charset="0"/>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hMerge="1">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Biểu</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hiện</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Hậu</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quả</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Ví</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dụ</a:t>
                      </a:r>
                      <a:r>
                        <a:rPr lang="en-US" sz="2600" b="1" dirty="0">
                          <a:solidFill>
                            <a:srgbClr val="0070C0"/>
                          </a:solidFill>
                          <a:effectLst/>
                          <a:latin typeface="Calibri" panose="020F0502020204030204" pitchFamily="34" charset="0"/>
                          <a:cs typeface="Calibri" panose="020F0502020204030204" pitchFamily="34" charset="0"/>
                        </a:rPr>
                        <a:t> minh </a:t>
                      </a:r>
                      <a:r>
                        <a:rPr lang="en-US" sz="2600" b="1" dirty="0" err="1">
                          <a:solidFill>
                            <a:srgbClr val="0070C0"/>
                          </a:solidFill>
                          <a:effectLst/>
                          <a:latin typeface="Calibri" panose="020F0502020204030204" pitchFamily="34" charset="0"/>
                          <a:cs typeface="Calibri" panose="020F0502020204030204" pitchFamily="34" charset="0"/>
                        </a:rPr>
                        <a:t>họa</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099241">
                <a:tc rowSpan="2">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12700" algn="ctr" defTabSz="457200" rtl="0" eaLnBrk="1" latinLnBrk="0" hangingPunct="1">
                        <a:lnSpc>
                          <a:spcPct val="100000"/>
                        </a:lnSpc>
                        <a:spcAft>
                          <a:spcPts val="0"/>
                        </a:spcAft>
                      </a:pPr>
                      <a:r>
                        <a:rPr lang="en-US" sz="2600" b="1" kern="1200" dirty="0" err="1">
                          <a:solidFill>
                            <a:srgbClr val="0070C0"/>
                          </a:solidFill>
                          <a:effectLst/>
                          <a:latin typeface="Calibri" panose="020F0502020204030204" pitchFamily="34" charset="0"/>
                          <a:ea typeface="Segoe UI"/>
                          <a:cs typeface="Calibri" panose="020F0502020204030204" pitchFamily="34" charset="0"/>
                        </a:rPr>
                        <a:t>Thực</a:t>
                      </a:r>
                      <a:r>
                        <a:rPr lang="en-US" sz="2600" b="1" kern="1200" dirty="0">
                          <a:solidFill>
                            <a:srgbClr val="0070C0"/>
                          </a:solidFill>
                          <a:effectLst/>
                          <a:latin typeface="Calibri" panose="020F0502020204030204" pitchFamily="34" charset="0"/>
                          <a:ea typeface="Segoe UI"/>
                          <a:cs typeface="Calibri" panose="020F0502020204030204" pitchFamily="34" charset="0"/>
                        </a:rPr>
                        <a:t> </a:t>
                      </a:r>
                      <a:r>
                        <a:rPr lang="en-US" sz="2600" b="1" kern="1200" dirty="0" err="1">
                          <a:solidFill>
                            <a:srgbClr val="0070C0"/>
                          </a:solidFill>
                          <a:effectLst/>
                          <a:latin typeface="Calibri" panose="020F0502020204030204" pitchFamily="34" charset="0"/>
                          <a:ea typeface="Segoe UI"/>
                          <a:cs typeface="Calibri" panose="020F0502020204030204" pitchFamily="34" charset="0"/>
                        </a:rPr>
                        <a:t>phẩm</a:t>
                      </a:r>
                      <a:r>
                        <a:rPr lang="en-US" sz="2600" b="1" kern="1200" dirty="0">
                          <a:solidFill>
                            <a:srgbClr val="0070C0"/>
                          </a:solidFill>
                          <a:effectLst/>
                          <a:latin typeface="Calibri" panose="020F0502020204030204" pitchFamily="34" charset="0"/>
                          <a:ea typeface="Segoe UI"/>
                          <a:cs typeface="Calibri" panose="020F0502020204030204" pitchFamily="34" charset="0"/>
                        </a:rPr>
                        <a:t> </a:t>
                      </a:r>
                      <a:r>
                        <a:rPr lang="en-US" sz="2600" b="1" kern="1200" dirty="0" err="1">
                          <a:solidFill>
                            <a:srgbClr val="0070C0"/>
                          </a:solidFill>
                          <a:effectLst/>
                          <a:latin typeface="Calibri" panose="020F0502020204030204" pitchFamily="34" charset="0"/>
                          <a:ea typeface="Segoe UI"/>
                          <a:cs typeface="Calibri" panose="020F0502020204030204" pitchFamily="34" charset="0"/>
                        </a:rPr>
                        <a:t>chứa</a:t>
                      </a:r>
                      <a:r>
                        <a:rPr lang="en-US" sz="2600" b="1" kern="1200" dirty="0">
                          <a:solidFill>
                            <a:srgbClr val="0070C0"/>
                          </a:solidFill>
                          <a:effectLst/>
                          <a:latin typeface="Calibri" panose="020F0502020204030204" pitchFamily="34" charset="0"/>
                          <a:ea typeface="Segoe UI"/>
                          <a:cs typeface="Calibri" panose="020F0502020204030204" pitchFamily="34" charset="0"/>
                        </a:rPr>
                        <a:t> </a:t>
                      </a:r>
                      <a:r>
                        <a:rPr lang="en-US" sz="2600" b="1" kern="1200" dirty="0" err="1">
                          <a:solidFill>
                            <a:srgbClr val="0070C0"/>
                          </a:solidFill>
                          <a:effectLst/>
                          <a:latin typeface="Calibri" panose="020F0502020204030204" pitchFamily="34" charset="0"/>
                          <a:ea typeface="Segoe UI"/>
                          <a:cs typeface="Calibri" panose="020F0502020204030204" pitchFamily="34" charset="0"/>
                        </a:rPr>
                        <a:t>độc</a:t>
                      </a:r>
                      <a:r>
                        <a:rPr lang="en-US" sz="2600" b="1" kern="1200" dirty="0">
                          <a:solidFill>
                            <a:srgbClr val="0070C0"/>
                          </a:solidFill>
                          <a:effectLst/>
                          <a:latin typeface="Calibri" panose="020F0502020204030204" pitchFamily="34" charset="0"/>
                          <a:ea typeface="Segoe UI"/>
                          <a:cs typeface="Calibri" panose="020F0502020204030204" pitchFamily="34" charset="0"/>
                        </a:rPr>
                        <a:t> </a:t>
                      </a:r>
                      <a:r>
                        <a:rPr lang="en-US" sz="2600" b="1" kern="1200" dirty="0" err="1">
                          <a:solidFill>
                            <a:srgbClr val="0070C0"/>
                          </a:solidFill>
                          <a:effectLst/>
                          <a:latin typeface="Calibri" panose="020F0502020204030204" pitchFamily="34" charset="0"/>
                          <a:ea typeface="Segoe UI"/>
                          <a:cs typeface="Calibri" panose="020F0502020204030204" pitchFamily="34" charset="0"/>
                        </a:rPr>
                        <a:t>tố</a:t>
                      </a:r>
                      <a:endParaRPr lang="en-US" sz="2600" b="1" kern="1200" dirty="0">
                        <a:solidFill>
                          <a:srgbClr val="0070C0"/>
                        </a:solidFill>
                        <a:effectLst/>
                        <a:latin typeface="Calibri" panose="020F0502020204030204" pitchFamily="34" charset="0"/>
                        <a:ea typeface="Segoe UI"/>
                        <a:cs typeface="Calibri" panose="020F0502020204030204" pitchFamily="34" charset="0"/>
                      </a:endParaRPr>
                    </a:p>
                  </a:txBody>
                  <a:tcPr marL="47625" marR="47625" marT="47625" marB="476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12700" algn="just" defTabSz="457200" rtl="0" eaLnBrk="1" latinLnBrk="0" hangingPunct="1">
                        <a:lnSpc>
                          <a:spcPct val="100000"/>
                        </a:lnSpc>
                        <a:spcAft>
                          <a:spcPts val="0"/>
                        </a:spcAft>
                      </a:pPr>
                      <a:r>
                        <a:rPr lang="en-US" sz="2600" b="0" kern="1200" dirty="0" err="1">
                          <a:solidFill>
                            <a:schemeClr val="tx1"/>
                          </a:solidFill>
                          <a:effectLst/>
                          <a:latin typeface="Calibri" panose="020F0502020204030204" pitchFamily="34" charset="0"/>
                          <a:ea typeface="Segoe UI"/>
                          <a:cs typeface="Calibri" panose="020F0502020204030204" pitchFamily="34" charset="0"/>
                        </a:rPr>
                        <a:t>Ngộ</a:t>
                      </a:r>
                      <a:r>
                        <a:rPr lang="en-US" sz="2600" b="0" kern="1200" dirty="0">
                          <a:solidFill>
                            <a:schemeClr val="tx1"/>
                          </a:solidFill>
                          <a:effectLst/>
                          <a:latin typeface="Calibri" panose="020F0502020204030204" pitchFamily="34" charset="0"/>
                          <a:ea typeface="Segoe UI"/>
                          <a:cs typeface="Calibri" panose="020F0502020204030204" pitchFamily="34" charset="0"/>
                        </a:rPr>
                        <a:t> </a:t>
                      </a:r>
                      <a:r>
                        <a:rPr lang="en-US" sz="2600" b="0" kern="1200" dirty="0" err="1">
                          <a:solidFill>
                            <a:schemeClr val="tx1"/>
                          </a:solidFill>
                          <a:effectLst/>
                          <a:latin typeface="Calibri" panose="020F0502020204030204" pitchFamily="34" charset="0"/>
                          <a:ea typeface="Segoe UI"/>
                          <a:cs typeface="Calibri" panose="020F0502020204030204" pitchFamily="34" charset="0"/>
                        </a:rPr>
                        <a:t>độc</a:t>
                      </a:r>
                      <a:r>
                        <a:rPr lang="en-US" sz="2600" b="0" kern="1200" dirty="0">
                          <a:solidFill>
                            <a:schemeClr val="tx1"/>
                          </a:solidFill>
                          <a:effectLst/>
                          <a:latin typeface="Calibri" panose="020F0502020204030204" pitchFamily="34" charset="0"/>
                          <a:ea typeface="Segoe UI"/>
                          <a:cs typeface="Calibri" panose="020F0502020204030204" pitchFamily="34" charset="0"/>
                        </a:rPr>
                        <a:t> do </a:t>
                      </a:r>
                      <a:r>
                        <a:rPr lang="en-US" sz="2600" b="0" kern="1200" dirty="0" err="1">
                          <a:solidFill>
                            <a:schemeClr val="tx1"/>
                          </a:solidFill>
                          <a:effectLst/>
                          <a:latin typeface="Calibri" panose="020F0502020204030204" pitchFamily="34" charset="0"/>
                          <a:ea typeface="Segoe UI"/>
                          <a:cs typeface="Calibri" panose="020F0502020204030204" pitchFamily="34" charset="0"/>
                        </a:rPr>
                        <a:t>nấm</a:t>
                      </a:r>
                      <a:endParaRPr lang="en-US" sz="2600" b="0" kern="1200" dirty="0">
                        <a:solidFill>
                          <a:schemeClr val="tx1"/>
                        </a:solidFill>
                        <a:effectLst/>
                        <a:latin typeface="Calibri" panose="020F0502020204030204" pitchFamily="34" charset="0"/>
                        <a:ea typeface="Segoe UI"/>
                        <a:cs typeface="Calibri" panose="020F0502020204030204" pitchFamily="34" charset="0"/>
                      </a:endParaRP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12700" algn="just" defTabSz="457200" rtl="0" eaLnBrk="1" latinLnBrk="0" hangingPunct="1">
                        <a:lnSpc>
                          <a:spcPct val="100000"/>
                        </a:lnSpc>
                        <a:spcAft>
                          <a:spcPts val="0"/>
                        </a:spcAft>
                      </a:pPr>
                      <a:r>
                        <a:rPr lang="en-US" sz="2600" b="0" kern="1200" dirty="0" err="1">
                          <a:solidFill>
                            <a:schemeClr val="tx1"/>
                          </a:solidFill>
                          <a:effectLst/>
                          <a:latin typeface="Calibri" panose="020F0502020204030204" pitchFamily="34" charset="0"/>
                          <a:ea typeface="Segoe UI"/>
                          <a:cs typeface="Calibri" panose="020F0502020204030204" pitchFamily="34" charset="0"/>
                        </a:rPr>
                        <a:t>Rối</a:t>
                      </a:r>
                      <a:r>
                        <a:rPr lang="en-US" sz="2600" b="0" kern="1200" dirty="0">
                          <a:solidFill>
                            <a:schemeClr val="tx1"/>
                          </a:solidFill>
                          <a:effectLst/>
                          <a:latin typeface="Calibri" panose="020F0502020204030204" pitchFamily="34" charset="0"/>
                          <a:ea typeface="Segoe UI"/>
                          <a:cs typeface="Calibri" panose="020F0502020204030204" pitchFamily="34" charset="0"/>
                        </a:rPr>
                        <a:t> </a:t>
                      </a:r>
                      <a:r>
                        <a:rPr lang="en-US" sz="2600" b="0" kern="1200" dirty="0" err="1">
                          <a:solidFill>
                            <a:schemeClr val="tx1"/>
                          </a:solidFill>
                          <a:effectLst/>
                          <a:latin typeface="Calibri" panose="020F0502020204030204" pitchFamily="34" charset="0"/>
                          <a:ea typeface="Segoe UI"/>
                          <a:cs typeface="Calibri" panose="020F0502020204030204" pitchFamily="34" charset="0"/>
                        </a:rPr>
                        <a:t>loạn</a:t>
                      </a:r>
                      <a:r>
                        <a:rPr lang="en-US" sz="2600" b="0" kern="1200" dirty="0">
                          <a:solidFill>
                            <a:schemeClr val="tx1"/>
                          </a:solidFill>
                          <a:effectLst/>
                          <a:latin typeface="Calibri" panose="020F0502020204030204" pitchFamily="34" charset="0"/>
                          <a:ea typeface="Segoe UI"/>
                          <a:cs typeface="Calibri" panose="020F0502020204030204" pitchFamily="34" charset="0"/>
                        </a:rPr>
                        <a:t> </a:t>
                      </a:r>
                      <a:r>
                        <a:rPr lang="en-US" sz="2600" b="0" kern="1200" dirty="0" err="1">
                          <a:solidFill>
                            <a:schemeClr val="tx1"/>
                          </a:solidFill>
                          <a:effectLst/>
                          <a:latin typeface="Calibri" panose="020F0502020204030204" pitchFamily="34" charset="0"/>
                          <a:ea typeface="Segoe UI"/>
                          <a:cs typeface="Calibri" panose="020F0502020204030204" pitchFamily="34" charset="0"/>
                        </a:rPr>
                        <a:t>tiêu</a:t>
                      </a:r>
                      <a:r>
                        <a:rPr lang="en-US" sz="2600" b="0" kern="1200" dirty="0">
                          <a:solidFill>
                            <a:schemeClr val="tx1"/>
                          </a:solidFill>
                          <a:effectLst/>
                          <a:latin typeface="Calibri" panose="020F0502020204030204" pitchFamily="34" charset="0"/>
                          <a:ea typeface="Segoe UI"/>
                          <a:cs typeface="Calibri" panose="020F0502020204030204" pitchFamily="34" charset="0"/>
                        </a:rPr>
                        <a:t> </a:t>
                      </a:r>
                      <a:r>
                        <a:rPr lang="en-US" sz="2600" b="0" kern="1200" dirty="0" err="1">
                          <a:solidFill>
                            <a:schemeClr val="tx1"/>
                          </a:solidFill>
                          <a:effectLst/>
                          <a:latin typeface="Calibri" panose="020F0502020204030204" pitchFamily="34" charset="0"/>
                          <a:ea typeface="Segoe UI"/>
                          <a:cs typeface="Calibri" panose="020F0502020204030204" pitchFamily="34" charset="0"/>
                        </a:rPr>
                        <a:t>hóa</a:t>
                      </a:r>
                      <a:r>
                        <a:rPr lang="en-US" sz="2600" b="0" kern="1200" dirty="0">
                          <a:solidFill>
                            <a:schemeClr val="tx1"/>
                          </a:solidFill>
                          <a:effectLst/>
                          <a:latin typeface="Calibri" panose="020F0502020204030204" pitchFamily="34" charset="0"/>
                          <a:ea typeface="Segoe UI"/>
                          <a:cs typeface="Calibri" panose="020F0502020204030204" pitchFamily="34" charset="0"/>
                        </a:rPr>
                        <a:t>, </a:t>
                      </a:r>
                      <a:r>
                        <a:rPr lang="en-US" sz="2600" b="0" kern="1200" dirty="0" err="1">
                          <a:solidFill>
                            <a:schemeClr val="tx1"/>
                          </a:solidFill>
                          <a:effectLst/>
                          <a:latin typeface="Calibri" panose="020F0502020204030204" pitchFamily="34" charset="0"/>
                          <a:ea typeface="Segoe UI"/>
                          <a:cs typeface="Calibri" panose="020F0502020204030204" pitchFamily="34" charset="0"/>
                        </a:rPr>
                        <a:t>nhiều</a:t>
                      </a:r>
                      <a:r>
                        <a:rPr lang="en-US" sz="2600" b="0" kern="1200" dirty="0">
                          <a:solidFill>
                            <a:schemeClr val="tx1"/>
                          </a:solidFill>
                          <a:effectLst/>
                          <a:latin typeface="Calibri" panose="020F0502020204030204" pitchFamily="34" charset="0"/>
                          <a:ea typeface="Segoe UI"/>
                          <a:cs typeface="Calibri" panose="020F0502020204030204" pitchFamily="34" charset="0"/>
                        </a:rPr>
                        <a:t> </a:t>
                      </a:r>
                      <a:r>
                        <a:rPr lang="en-US" sz="2600" b="0" kern="1200" dirty="0" err="1">
                          <a:solidFill>
                            <a:schemeClr val="tx1"/>
                          </a:solidFill>
                          <a:effectLst/>
                          <a:latin typeface="Calibri" panose="020F0502020204030204" pitchFamily="34" charset="0"/>
                          <a:ea typeface="Segoe UI"/>
                          <a:cs typeface="Calibri" panose="020F0502020204030204" pitchFamily="34" charset="0"/>
                        </a:rPr>
                        <a:t>trường</a:t>
                      </a:r>
                      <a:r>
                        <a:rPr lang="en-US" sz="2600" b="0" kern="1200" dirty="0">
                          <a:solidFill>
                            <a:schemeClr val="tx1"/>
                          </a:solidFill>
                          <a:effectLst/>
                          <a:latin typeface="Calibri" panose="020F0502020204030204" pitchFamily="34" charset="0"/>
                          <a:ea typeface="Segoe UI"/>
                          <a:cs typeface="Calibri" panose="020F0502020204030204" pitchFamily="34" charset="0"/>
                        </a:rPr>
                        <a:t> </a:t>
                      </a:r>
                      <a:r>
                        <a:rPr lang="en-US" sz="2600" b="0" kern="1200" dirty="0" err="1">
                          <a:solidFill>
                            <a:schemeClr val="tx1"/>
                          </a:solidFill>
                          <a:effectLst/>
                          <a:latin typeface="Calibri" panose="020F0502020204030204" pitchFamily="34" charset="0"/>
                          <a:ea typeface="Segoe UI"/>
                          <a:cs typeface="Calibri" panose="020F0502020204030204" pitchFamily="34" charset="0"/>
                        </a:rPr>
                        <a:t>hợp</a:t>
                      </a:r>
                      <a:r>
                        <a:rPr lang="en-US" sz="2600" b="0" kern="1200" dirty="0">
                          <a:solidFill>
                            <a:schemeClr val="tx1"/>
                          </a:solidFill>
                          <a:effectLst/>
                          <a:latin typeface="Calibri" panose="020F0502020204030204" pitchFamily="34" charset="0"/>
                          <a:ea typeface="Segoe UI"/>
                          <a:cs typeface="Calibri" panose="020F0502020204030204" pitchFamily="34" charset="0"/>
                        </a:rPr>
                        <a:t> </a:t>
                      </a:r>
                      <a:r>
                        <a:rPr lang="en-US" sz="2600" b="0" kern="1200" dirty="0" err="1">
                          <a:solidFill>
                            <a:schemeClr val="tx1"/>
                          </a:solidFill>
                          <a:effectLst/>
                          <a:latin typeface="Calibri" panose="020F0502020204030204" pitchFamily="34" charset="0"/>
                          <a:ea typeface="Segoe UI"/>
                          <a:cs typeface="Calibri" panose="020F0502020204030204" pitchFamily="34" charset="0"/>
                        </a:rPr>
                        <a:t>gây</a:t>
                      </a:r>
                      <a:r>
                        <a:rPr lang="en-US" sz="2600" b="0" kern="1200" dirty="0">
                          <a:solidFill>
                            <a:schemeClr val="tx1"/>
                          </a:solidFill>
                          <a:effectLst/>
                          <a:latin typeface="Calibri" panose="020F0502020204030204" pitchFamily="34" charset="0"/>
                          <a:ea typeface="Segoe UI"/>
                          <a:cs typeface="Calibri" panose="020F0502020204030204" pitchFamily="34" charset="0"/>
                        </a:rPr>
                        <a:t> </a:t>
                      </a:r>
                      <a:r>
                        <a:rPr lang="en-US" sz="2600" b="0" kern="1200" dirty="0" err="1">
                          <a:solidFill>
                            <a:schemeClr val="tx1"/>
                          </a:solidFill>
                          <a:effectLst/>
                          <a:latin typeface="Calibri" panose="020F0502020204030204" pitchFamily="34" charset="0"/>
                          <a:ea typeface="Segoe UI"/>
                          <a:cs typeface="Calibri" panose="020F0502020204030204" pitchFamily="34" charset="0"/>
                        </a:rPr>
                        <a:t>tử</a:t>
                      </a:r>
                      <a:r>
                        <a:rPr lang="en-US" sz="2600" b="0" kern="1200" dirty="0">
                          <a:solidFill>
                            <a:schemeClr val="tx1"/>
                          </a:solidFill>
                          <a:effectLst/>
                          <a:latin typeface="Calibri" panose="020F0502020204030204" pitchFamily="34" charset="0"/>
                          <a:ea typeface="Segoe UI"/>
                          <a:cs typeface="Calibri" panose="020F0502020204030204" pitchFamily="34" charset="0"/>
                        </a:rPr>
                        <a:t> </a:t>
                      </a:r>
                      <a:r>
                        <a:rPr lang="en-US" sz="2600" b="0" kern="1200" dirty="0" err="1">
                          <a:solidFill>
                            <a:schemeClr val="tx1"/>
                          </a:solidFill>
                          <a:effectLst/>
                          <a:latin typeface="Calibri" panose="020F0502020204030204" pitchFamily="34" charset="0"/>
                          <a:ea typeface="Segoe UI"/>
                          <a:cs typeface="Calibri" panose="020F0502020204030204" pitchFamily="34" charset="0"/>
                        </a:rPr>
                        <a:t>vong</a:t>
                      </a:r>
                      <a:endParaRPr lang="en-US" sz="2600" b="0" kern="1200" dirty="0">
                        <a:solidFill>
                          <a:schemeClr val="tx1"/>
                        </a:solidFill>
                        <a:effectLst/>
                        <a:latin typeface="Calibri" panose="020F0502020204030204" pitchFamily="34" charset="0"/>
                        <a:ea typeface="Segoe UI"/>
                        <a:cs typeface="Calibri" panose="020F0502020204030204" pitchFamily="34" charset="0"/>
                      </a:endParaRP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indent="12700" algn="just">
                        <a:lnSpc>
                          <a:spcPct val="100000"/>
                        </a:lnSpc>
                        <a:spcAft>
                          <a:spcPts val="0"/>
                        </a:spcAft>
                      </a:pP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Ngộ</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độc</a:t>
                      </a:r>
                      <a:r>
                        <a:rPr lang="en-US" sz="2600" b="0" dirty="0">
                          <a:solidFill>
                            <a:schemeClr val="tx1"/>
                          </a:solidFill>
                          <a:effectLst/>
                          <a:latin typeface="Calibri" panose="020F0502020204030204" pitchFamily="34" charset="0"/>
                          <a:ea typeface="Segoe UI"/>
                          <a:cs typeface="Calibri" panose="020F0502020204030204" pitchFamily="34" charset="0"/>
                        </a:rPr>
                        <a:t> do </a:t>
                      </a:r>
                      <a:r>
                        <a:rPr lang="en-US" sz="2600" b="0" dirty="0" err="1">
                          <a:solidFill>
                            <a:schemeClr val="tx1"/>
                          </a:solidFill>
                          <a:effectLst/>
                          <a:latin typeface="Calibri" panose="020F0502020204030204" pitchFamily="34" charset="0"/>
                          <a:ea typeface="Segoe UI"/>
                          <a:cs typeface="Calibri" panose="020F0502020204030204" pitchFamily="34" charset="0"/>
                        </a:rPr>
                        <a:t>nấm</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i="1" dirty="0">
                          <a:solidFill>
                            <a:schemeClr val="tx1"/>
                          </a:solidFill>
                          <a:effectLst/>
                          <a:latin typeface="Calibri" panose="020F0502020204030204" pitchFamily="34" charset="0"/>
                          <a:ea typeface="Segoe UI"/>
                          <a:cs typeface="Calibri" panose="020F0502020204030204" pitchFamily="34" charset="0"/>
                        </a:rPr>
                        <a:t>Amanita </a:t>
                      </a:r>
                      <a:r>
                        <a:rPr lang="en-US" sz="2600" b="0" i="1" dirty="0" err="1">
                          <a:solidFill>
                            <a:schemeClr val="tx1"/>
                          </a:solidFill>
                          <a:effectLst/>
                          <a:latin typeface="Calibri" panose="020F0502020204030204" pitchFamily="34" charset="0"/>
                          <a:ea typeface="Segoe UI"/>
                          <a:cs typeface="Calibri" panose="020F0502020204030204" pitchFamily="34" charset="0"/>
                        </a:rPr>
                        <a:t>verna</a:t>
                      </a:r>
                      <a:r>
                        <a:rPr lang="en-US" sz="2600" b="0" i="1" dirty="0">
                          <a:solidFill>
                            <a:schemeClr val="tx1"/>
                          </a:solidFill>
                          <a:effectLst/>
                          <a:latin typeface="Calibri" panose="020F0502020204030204" pitchFamily="34" charset="0"/>
                          <a:ea typeface="Segoe UI"/>
                          <a:cs typeface="Calibri" panose="020F0502020204030204" pitchFamily="34" charset="0"/>
                        </a:rPr>
                        <a:t> </a:t>
                      </a:r>
                      <a:r>
                        <a:rPr lang="en-US" sz="2600" b="0" dirty="0">
                          <a:solidFill>
                            <a:schemeClr val="tx1"/>
                          </a:solidFill>
                          <a:effectLst/>
                          <a:latin typeface="Calibri" panose="020F0502020204030204" pitchFamily="34" charset="0"/>
                          <a:ea typeface="Segoe UI"/>
                          <a:cs typeface="Calibri" panose="020F0502020204030204" pitchFamily="34" charset="0"/>
                        </a:rPr>
                        <a:t>(</a:t>
                      </a:r>
                      <a:r>
                        <a:rPr lang="en-US" sz="2600" b="0" dirty="0" err="1">
                          <a:solidFill>
                            <a:schemeClr val="tx1"/>
                          </a:solidFill>
                          <a:effectLst/>
                          <a:latin typeface="Calibri" panose="020F0502020204030204" pitchFamily="34" charset="0"/>
                          <a:ea typeface="Segoe UI"/>
                          <a:cs typeface="Calibri" panose="020F0502020204030204" pitchFamily="34" charset="0"/>
                        </a:rPr>
                        <a:t>nấm</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độc</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tán</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trắng</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gây</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ra</a:t>
                      </a:r>
                      <a:r>
                        <a:rPr lang="en-US" sz="2600" b="0" dirty="0">
                          <a:solidFill>
                            <a:schemeClr val="tx1"/>
                          </a:solidFill>
                          <a:effectLst/>
                          <a:latin typeface="Calibri" panose="020F0502020204030204" pitchFamily="34" charset="0"/>
                          <a:ea typeface="Segoe UI"/>
                          <a:cs typeface="Calibri" panose="020F0502020204030204" pitchFamily="34" charset="0"/>
                        </a:rPr>
                        <a:t> 90 % </a:t>
                      </a:r>
                      <a:r>
                        <a:rPr lang="en-US" sz="2600" b="0" dirty="0" err="1">
                          <a:solidFill>
                            <a:schemeClr val="tx1"/>
                          </a:solidFill>
                          <a:effectLst/>
                          <a:latin typeface="Calibri" panose="020F0502020204030204" pitchFamily="34" charset="0"/>
                          <a:ea typeface="Segoe UI"/>
                          <a:cs typeface="Calibri" panose="020F0502020204030204" pitchFamily="34" charset="0"/>
                        </a:rPr>
                        <a:t>trường</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hợp</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tử</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vong</a:t>
                      </a:r>
                      <a:r>
                        <a:rPr lang="en-US" sz="2600" b="0" dirty="0">
                          <a:solidFill>
                            <a:schemeClr val="tx1"/>
                          </a:solidFill>
                          <a:effectLst/>
                          <a:latin typeface="Calibri" panose="020F0502020204030204" pitchFamily="34" charset="0"/>
                          <a:ea typeface="Segoe UI"/>
                          <a:cs typeface="Calibri" panose="020F0502020204030204" pitchFamily="34" charset="0"/>
                        </a:rPr>
                        <a:t>; </a:t>
                      </a:r>
                    </a:p>
                    <a:p>
                      <a:pPr indent="12700" algn="just">
                        <a:lnSpc>
                          <a:spcPct val="100000"/>
                        </a:lnSpc>
                        <a:spcAft>
                          <a:spcPts val="0"/>
                        </a:spcAft>
                      </a:pP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Nấm</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i="1" dirty="0">
                          <a:solidFill>
                            <a:schemeClr val="tx1"/>
                          </a:solidFill>
                          <a:effectLst/>
                          <a:latin typeface="Calibri" panose="020F0502020204030204" pitchFamily="34" charset="0"/>
                          <a:ea typeface="Segoe UI"/>
                          <a:cs typeface="Calibri" panose="020F0502020204030204" pitchFamily="34" charset="0"/>
                        </a:rPr>
                        <a:t>Amanita </a:t>
                      </a:r>
                      <a:r>
                        <a:rPr lang="en-US" sz="2600" b="0" i="1" dirty="0" err="1">
                          <a:solidFill>
                            <a:schemeClr val="tx1"/>
                          </a:solidFill>
                          <a:effectLst/>
                          <a:latin typeface="Calibri" panose="020F0502020204030204" pitchFamily="34" charset="0"/>
                          <a:ea typeface="Segoe UI"/>
                          <a:cs typeface="Calibri" panose="020F0502020204030204" pitchFamily="34" charset="0"/>
                        </a:rPr>
                        <a:t>muscaria</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có</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chất</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độc</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là</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muscimol</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và</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muscarin</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gây</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nôn</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tiêu</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chảy</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có</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thể</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gây</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tử</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vong</a:t>
                      </a:r>
                      <a:r>
                        <a:rPr lang="en-US" sz="2600" b="0" dirty="0">
                          <a:solidFill>
                            <a:schemeClr val="tx1"/>
                          </a:solidFill>
                          <a:effectLst/>
                          <a:latin typeface="Calibri" panose="020F0502020204030204" pitchFamily="34" charset="0"/>
                          <a:ea typeface="Segoe UI"/>
                          <a:cs typeface="Calibri" panose="020F0502020204030204" pitchFamily="34" charset="0"/>
                        </a:rPr>
                        <a:t> do </a:t>
                      </a:r>
                      <a:r>
                        <a:rPr lang="en-US" sz="2600" b="0" dirty="0" err="1">
                          <a:solidFill>
                            <a:schemeClr val="tx1"/>
                          </a:solidFill>
                          <a:effectLst/>
                          <a:latin typeface="Calibri" panose="020F0502020204030204" pitchFamily="34" charset="0"/>
                          <a:ea typeface="Segoe UI"/>
                          <a:cs typeface="Calibri" panose="020F0502020204030204" pitchFamily="34" charset="0"/>
                        </a:rPr>
                        <a:t>liệt</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trung</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khu</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hô</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hấp</a:t>
                      </a:r>
                      <a:r>
                        <a:rPr lang="en-US" sz="2600" b="0" dirty="0">
                          <a:solidFill>
                            <a:schemeClr val="tx1"/>
                          </a:solidFill>
                          <a:effectLst/>
                          <a:latin typeface="Calibri" panose="020F0502020204030204" pitchFamily="34" charset="0"/>
                          <a:ea typeface="Segoe UI"/>
                          <a:cs typeface="Calibri" panose="020F0502020204030204" pitchFamily="34" charset="0"/>
                        </a:rPr>
                        <a:t>; </a:t>
                      </a:r>
                    </a:p>
                    <a:p>
                      <a:pPr indent="12700" algn="just">
                        <a:lnSpc>
                          <a:spcPct val="100000"/>
                        </a:lnSpc>
                        <a:spcAft>
                          <a:spcPts val="0"/>
                        </a:spcAft>
                      </a:pPr>
                      <a:r>
                        <a:rPr lang="en-US" sz="2600" b="0" dirty="0" err="1">
                          <a:solidFill>
                            <a:schemeClr val="tx1"/>
                          </a:solidFill>
                          <a:effectLst/>
                          <a:latin typeface="Calibri" panose="020F0502020204030204" pitchFamily="34" charset="0"/>
                          <a:ea typeface="Segoe UI"/>
                          <a:cs typeface="Calibri" panose="020F0502020204030204" pitchFamily="34" charset="0"/>
                        </a:rPr>
                        <a:t>Nấm</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i="1" dirty="0">
                          <a:solidFill>
                            <a:schemeClr val="tx1"/>
                          </a:solidFill>
                          <a:effectLst/>
                          <a:latin typeface="Calibri" panose="020F0502020204030204" pitchFamily="34" charset="0"/>
                          <a:ea typeface="Segoe UI"/>
                          <a:cs typeface="Calibri" panose="020F0502020204030204" pitchFamily="34" charset="0"/>
                        </a:rPr>
                        <a:t>Amanita </a:t>
                      </a:r>
                      <a:r>
                        <a:rPr lang="en-US" sz="2600" b="0" i="1" dirty="0" err="1">
                          <a:solidFill>
                            <a:schemeClr val="tx1"/>
                          </a:solidFill>
                          <a:effectLst/>
                          <a:latin typeface="Calibri" panose="020F0502020204030204" pitchFamily="34" charset="0"/>
                          <a:ea typeface="Segoe UI"/>
                          <a:cs typeface="Calibri" panose="020F0502020204030204" pitchFamily="34" charset="0"/>
                        </a:rPr>
                        <a:t>phalloides</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Nấm</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độc</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xanh</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đen</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chứa</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chất</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cực</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độc</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là</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phallotoxin</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và</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amanitin</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chỉ</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cẩn</a:t>
                      </a:r>
                      <a:r>
                        <a:rPr lang="en-US" sz="2600" b="0" dirty="0">
                          <a:solidFill>
                            <a:schemeClr val="tx1"/>
                          </a:solidFill>
                          <a:effectLst/>
                          <a:latin typeface="Calibri" panose="020F0502020204030204" pitchFamily="34" charset="0"/>
                          <a:ea typeface="Segoe UI"/>
                          <a:cs typeface="Calibri" panose="020F0502020204030204" pitchFamily="34" charset="0"/>
                        </a:rPr>
                        <a:t> 30 g </a:t>
                      </a:r>
                      <a:r>
                        <a:rPr lang="en-US" sz="2600" b="0" dirty="0" err="1">
                          <a:solidFill>
                            <a:schemeClr val="tx1"/>
                          </a:solidFill>
                          <a:effectLst/>
                          <a:latin typeface="Calibri" panose="020F0502020204030204" pitchFamily="34" charset="0"/>
                          <a:ea typeface="Segoe UI"/>
                          <a:cs typeface="Calibri" panose="020F0502020204030204" pitchFamily="34" charset="0"/>
                        </a:rPr>
                        <a:t>cũng</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đủ</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gây</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chết</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người</a:t>
                      </a:r>
                      <a:r>
                        <a:rPr lang="en-US" sz="2600" b="0" dirty="0">
                          <a:solidFill>
                            <a:schemeClr val="tx1"/>
                          </a:solidFill>
                          <a:effectLst/>
                          <a:latin typeface="Calibri" panose="020F0502020204030204" pitchFamily="34" charset="0"/>
                          <a:ea typeface="Segoe UI"/>
                          <a:cs typeface="Calibri" panose="020F0502020204030204" pitchFamily="34" charset="0"/>
                        </a:rPr>
                        <a:t>.</a:t>
                      </a: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281856">
                <a:tc vMerge="1">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endParaRPr lang="en-US" sz="2600" b="0" dirty="0">
                        <a:solidFill>
                          <a:srgbClr val="0070C0"/>
                        </a:solidFill>
                        <a:latin typeface="Calibri" panose="020F0502020204030204" pitchFamily="34" charset="0"/>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just">
                        <a:lnSpc>
                          <a:spcPct val="120000"/>
                        </a:lnSpc>
                        <a:spcAft>
                          <a:spcPts val="0"/>
                        </a:spcAft>
                      </a:pPr>
                      <a:r>
                        <a:rPr lang="en-US" sz="2600" b="0" dirty="0" err="1">
                          <a:solidFill>
                            <a:srgbClr val="0070C0"/>
                          </a:solidFill>
                          <a:effectLst/>
                          <a:latin typeface="Calibri" panose="020F0502020204030204" pitchFamily="34" charset="0"/>
                          <a:ea typeface="Calibri"/>
                          <a:cs typeface="Calibri" panose="020F0502020204030204" pitchFamily="34" charset="0"/>
                        </a:rPr>
                        <a:t>Ngộ</a:t>
                      </a:r>
                      <a:r>
                        <a:rPr lang="en-US" sz="2600" b="0" dirty="0">
                          <a:solidFill>
                            <a:srgbClr val="0070C0"/>
                          </a:solidFill>
                          <a:effectLst/>
                          <a:latin typeface="Calibri" panose="020F0502020204030204" pitchFamily="34" charset="0"/>
                          <a:ea typeface="Calibri"/>
                          <a:cs typeface="Calibri" panose="020F0502020204030204" pitchFamily="34" charset="0"/>
                        </a:rPr>
                        <a:t> </a:t>
                      </a:r>
                      <a:r>
                        <a:rPr lang="en-US" sz="2600" b="0" dirty="0" err="1">
                          <a:solidFill>
                            <a:srgbClr val="0070C0"/>
                          </a:solidFill>
                          <a:effectLst/>
                          <a:latin typeface="Calibri" panose="020F0502020204030204" pitchFamily="34" charset="0"/>
                          <a:ea typeface="Calibri"/>
                          <a:cs typeface="Calibri" panose="020F0502020204030204" pitchFamily="34" charset="0"/>
                        </a:rPr>
                        <a:t>độc</a:t>
                      </a:r>
                      <a:r>
                        <a:rPr lang="en-US" sz="2600" b="0" dirty="0">
                          <a:solidFill>
                            <a:srgbClr val="0070C0"/>
                          </a:solidFill>
                          <a:effectLst/>
                          <a:latin typeface="Calibri" panose="020F0502020204030204" pitchFamily="34" charset="0"/>
                          <a:ea typeface="Calibri"/>
                          <a:cs typeface="Calibri" panose="020F0502020204030204" pitchFamily="34" charset="0"/>
                        </a:rPr>
                        <a:t> do </a:t>
                      </a:r>
                      <a:r>
                        <a:rPr lang="en-US" sz="2600" b="0" dirty="0" err="1">
                          <a:solidFill>
                            <a:srgbClr val="0070C0"/>
                          </a:solidFill>
                          <a:effectLst/>
                          <a:latin typeface="Calibri" panose="020F0502020204030204" pitchFamily="34" charset="0"/>
                          <a:ea typeface="Calibri"/>
                          <a:cs typeface="Calibri" panose="020F0502020204030204" pitchFamily="34" charset="0"/>
                        </a:rPr>
                        <a:t>tảo</a:t>
                      </a:r>
                      <a:endParaRPr lang="en-US" sz="2600" b="0" dirty="0">
                        <a:solidFill>
                          <a:srgbClr val="0070C0"/>
                        </a:solidFill>
                        <a:effectLst/>
                        <a:latin typeface="Calibri" panose="020F0502020204030204" pitchFamily="34" charset="0"/>
                        <a:ea typeface="Calibri"/>
                        <a:cs typeface="Calibri" panose="020F0502020204030204" pitchFamily="34" charset="0"/>
                      </a:endParaRP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12700" algn="just" defTabSz="457200" rtl="0" eaLnBrk="1" latinLnBrk="0" hangingPunct="1">
                        <a:lnSpc>
                          <a:spcPct val="100000"/>
                        </a:lnSpc>
                        <a:spcAft>
                          <a:spcPts val="0"/>
                        </a:spcAft>
                      </a:pPr>
                      <a:r>
                        <a:rPr lang="en-US" sz="2600" b="0" kern="1200" dirty="0" err="1">
                          <a:solidFill>
                            <a:srgbClr val="0070C0"/>
                          </a:solidFill>
                          <a:effectLst/>
                          <a:latin typeface="Calibri" panose="020F0502020204030204" pitchFamily="34" charset="0"/>
                          <a:ea typeface="Segoe UI"/>
                          <a:cs typeface="Calibri" panose="020F0502020204030204" pitchFamily="34" charset="0"/>
                        </a:rPr>
                        <a:t>Ít</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nguy</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hiểm</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đến</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tính</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mạng</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gây</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ảnh</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hưởng</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đến</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thần</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kinh</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gan</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hệ</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tiêu</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hóa</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12700" algn="just" defTabSz="457200" rtl="0" eaLnBrk="1" latinLnBrk="0" hangingPunct="1">
                        <a:lnSpc>
                          <a:spcPct val="100000"/>
                        </a:lnSpc>
                        <a:spcAft>
                          <a:spcPts val="0"/>
                        </a:spcAft>
                      </a:pPr>
                      <a:r>
                        <a:rPr lang="en-US" sz="2600" b="0" kern="1200" dirty="0" err="1">
                          <a:solidFill>
                            <a:srgbClr val="0070C0"/>
                          </a:solidFill>
                          <a:effectLst/>
                          <a:latin typeface="Calibri" panose="020F0502020204030204" pitchFamily="34" charset="0"/>
                          <a:ea typeface="Segoe UI"/>
                          <a:cs typeface="Calibri" panose="020F0502020204030204" pitchFamily="34" charset="0"/>
                        </a:rPr>
                        <a:t>Độc</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tố</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hepatotoxin</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hại</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gan</a:t>
                      </a:r>
                      <a:r>
                        <a:rPr lang="en-US" sz="2600" b="0" kern="1200" dirty="0">
                          <a:solidFill>
                            <a:srgbClr val="0070C0"/>
                          </a:solidFill>
                          <a:effectLst/>
                          <a:latin typeface="Calibri" panose="020F0502020204030204" pitchFamily="34" charset="0"/>
                          <a:ea typeface="Segoe UI"/>
                          <a:cs typeface="Calibri" panose="020F0502020204030204" pitchFamily="34" charset="0"/>
                        </a:rPr>
                        <a:t>); neurotoxin (</a:t>
                      </a:r>
                      <a:r>
                        <a:rPr lang="en-US" sz="2600" b="0" kern="1200" dirty="0" err="1">
                          <a:solidFill>
                            <a:srgbClr val="0070C0"/>
                          </a:solidFill>
                          <a:effectLst/>
                          <a:latin typeface="Calibri" panose="020F0502020204030204" pitchFamily="34" charset="0"/>
                          <a:ea typeface="Segoe UI"/>
                          <a:cs typeface="Calibri" panose="020F0502020204030204" pitchFamily="34" charset="0"/>
                        </a:rPr>
                        <a:t>hại</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thẩn</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kinh</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dermatoxin</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và</a:t>
                      </a:r>
                      <a:r>
                        <a:rPr lang="en-US" sz="2600" b="0" kern="1200" dirty="0">
                          <a:solidFill>
                            <a:srgbClr val="0070C0"/>
                          </a:solidFill>
                          <a:effectLst/>
                          <a:latin typeface="Calibri" panose="020F0502020204030204" pitchFamily="34" charset="0"/>
                          <a:ea typeface="Segoe UI"/>
                          <a:cs typeface="Calibri" panose="020F0502020204030204" pitchFamily="34" charset="0"/>
                        </a:rPr>
                        <a:t> intestinal toxins (</a:t>
                      </a:r>
                      <a:r>
                        <a:rPr lang="en-US" sz="2600" b="0" kern="1200" dirty="0" err="1">
                          <a:solidFill>
                            <a:srgbClr val="0070C0"/>
                          </a:solidFill>
                          <a:effectLst/>
                          <a:latin typeface="Calibri" panose="020F0502020204030204" pitchFamily="34" charset="0"/>
                          <a:ea typeface="Segoe UI"/>
                          <a:cs typeface="Calibri" panose="020F0502020204030204" pitchFamily="34" charset="0"/>
                        </a:rPr>
                        <a:t>gây</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dị</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ứng</a:t>
                      </a:r>
                      <a:r>
                        <a:rPr lang="en-US" sz="2600" b="0" kern="1200" dirty="0">
                          <a:solidFill>
                            <a:srgbClr val="0070C0"/>
                          </a:solidFill>
                          <a:effectLst/>
                          <a:latin typeface="Calibri" panose="020F0502020204030204" pitchFamily="34" charset="0"/>
                          <a:ea typeface="Segoe UI"/>
                          <a:cs typeface="Calibri" panose="020F0502020204030204" pitchFamily="34" charset="0"/>
                        </a:rPr>
                        <a:t> da </a:t>
                      </a:r>
                      <a:r>
                        <a:rPr lang="en-US" sz="2600" b="0" kern="1200" dirty="0" err="1">
                          <a:solidFill>
                            <a:srgbClr val="0070C0"/>
                          </a:solidFill>
                          <a:effectLst/>
                          <a:latin typeface="Calibri" panose="020F0502020204030204" pitchFamily="34" charset="0"/>
                          <a:ea typeface="Segoe UI"/>
                          <a:cs typeface="Calibri" panose="020F0502020204030204" pitchFamily="34" charset="0"/>
                        </a:rPr>
                        <a:t>và</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tiêu</a:t>
                      </a:r>
                      <a:r>
                        <a:rPr lang="en-US" sz="2600" b="0" kern="1200" dirty="0">
                          <a:solidFill>
                            <a:srgbClr val="0070C0"/>
                          </a:solidFill>
                          <a:effectLst/>
                          <a:latin typeface="Calibri" panose="020F0502020204030204" pitchFamily="34" charset="0"/>
                          <a:ea typeface="Segoe UI"/>
                          <a:cs typeface="Calibri" panose="020F0502020204030204" pitchFamily="34" charset="0"/>
                        </a:rPr>
                        <a:t> </a:t>
                      </a:r>
                      <a:r>
                        <a:rPr lang="en-US" sz="2600" b="0" kern="1200" dirty="0" err="1">
                          <a:solidFill>
                            <a:srgbClr val="0070C0"/>
                          </a:solidFill>
                          <a:effectLst/>
                          <a:latin typeface="Calibri" panose="020F0502020204030204" pitchFamily="34" charset="0"/>
                          <a:ea typeface="Segoe UI"/>
                          <a:cs typeface="Calibri" panose="020F0502020204030204" pitchFamily="34" charset="0"/>
                        </a:rPr>
                        <a:t>chảy</a:t>
                      </a:r>
                      <a:r>
                        <a:rPr lang="en-US" sz="2600" b="0" kern="1200" dirty="0">
                          <a:solidFill>
                            <a:srgbClr val="0070C0"/>
                          </a:solidFill>
                          <a:effectLst/>
                          <a:latin typeface="Calibri" panose="020F0502020204030204" pitchFamily="34" charset="0"/>
                          <a:ea typeface="Segoe UI"/>
                          <a:cs typeface="Calibri" panose="020F0502020204030204" pitchFamily="34" charset="0"/>
                        </a:rPr>
                        <a:t>).</a:t>
                      </a: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68857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29750" y="2367825"/>
            <a:ext cx="8102958" cy="11971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Marcellus"/>
              <a:buNone/>
              <a:defRPr sz="6000" b="0" i="0" u="none" strike="noStrike" cap="none">
                <a:solidFill>
                  <a:schemeClr val="lt2"/>
                </a:solidFill>
                <a:latin typeface="Marcellus"/>
                <a:ea typeface="Marcellus"/>
                <a:cs typeface="Marcellus"/>
                <a:sym typeface="Marcellus"/>
              </a:defRPr>
            </a:lvl1pPr>
            <a:lvl2pPr marR="0" lvl="1" algn="ctr" rtl="0">
              <a:lnSpc>
                <a:spcPct val="100000"/>
              </a:lnSpc>
              <a:spcBef>
                <a:spcPts val="0"/>
              </a:spcBef>
              <a:spcAft>
                <a:spcPts val="0"/>
              </a:spcAft>
              <a:buClr>
                <a:schemeClr val="lt2"/>
              </a:buClr>
              <a:buSzPts val="3600"/>
              <a:buFont typeface="Marcellus"/>
              <a:buNone/>
              <a:defRPr sz="3600" b="1" i="0" u="none" strike="noStrike" cap="none">
                <a:solidFill>
                  <a:schemeClr val="lt2"/>
                </a:solidFill>
                <a:latin typeface="Marcellus"/>
                <a:ea typeface="Marcellus"/>
                <a:cs typeface="Marcellus"/>
                <a:sym typeface="Marcellus"/>
              </a:defRPr>
            </a:lvl2pPr>
            <a:lvl3pPr marR="0" lvl="2" algn="ctr" rtl="0">
              <a:lnSpc>
                <a:spcPct val="100000"/>
              </a:lnSpc>
              <a:spcBef>
                <a:spcPts val="0"/>
              </a:spcBef>
              <a:spcAft>
                <a:spcPts val="0"/>
              </a:spcAft>
              <a:buClr>
                <a:schemeClr val="lt2"/>
              </a:buClr>
              <a:buSzPts val="3600"/>
              <a:buFont typeface="Marcellus"/>
              <a:buNone/>
              <a:defRPr sz="3600" b="1" i="0" u="none" strike="noStrike" cap="none">
                <a:solidFill>
                  <a:schemeClr val="lt2"/>
                </a:solidFill>
                <a:latin typeface="Marcellus"/>
                <a:ea typeface="Marcellus"/>
                <a:cs typeface="Marcellus"/>
                <a:sym typeface="Marcellus"/>
              </a:defRPr>
            </a:lvl3pPr>
            <a:lvl4pPr marR="0" lvl="3" algn="ctr" rtl="0">
              <a:lnSpc>
                <a:spcPct val="100000"/>
              </a:lnSpc>
              <a:spcBef>
                <a:spcPts val="0"/>
              </a:spcBef>
              <a:spcAft>
                <a:spcPts val="0"/>
              </a:spcAft>
              <a:buClr>
                <a:schemeClr val="lt2"/>
              </a:buClr>
              <a:buSzPts val="3600"/>
              <a:buFont typeface="Marcellus"/>
              <a:buNone/>
              <a:defRPr sz="3600" b="1" i="0" u="none" strike="noStrike" cap="none">
                <a:solidFill>
                  <a:schemeClr val="lt2"/>
                </a:solidFill>
                <a:latin typeface="Marcellus"/>
                <a:ea typeface="Marcellus"/>
                <a:cs typeface="Marcellus"/>
                <a:sym typeface="Marcellus"/>
              </a:defRPr>
            </a:lvl4pPr>
            <a:lvl5pPr marR="0" lvl="4" algn="ctr" rtl="0">
              <a:lnSpc>
                <a:spcPct val="100000"/>
              </a:lnSpc>
              <a:spcBef>
                <a:spcPts val="0"/>
              </a:spcBef>
              <a:spcAft>
                <a:spcPts val="0"/>
              </a:spcAft>
              <a:buClr>
                <a:schemeClr val="lt2"/>
              </a:buClr>
              <a:buSzPts val="3600"/>
              <a:buFont typeface="Marcellus"/>
              <a:buNone/>
              <a:defRPr sz="3600" b="1" i="0" u="none" strike="noStrike" cap="none">
                <a:solidFill>
                  <a:schemeClr val="lt2"/>
                </a:solidFill>
                <a:latin typeface="Marcellus"/>
                <a:ea typeface="Marcellus"/>
                <a:cs typeface="Marcellus"/>
                <a:sym typeface="Marcellus"/>
              </a:defRPr>
            </a:lvl5pPr>
            <a:lvl6pPr marR="0" lvl="5" algn="ctr" rtl="0">
              <a:lnSpc>
                <a:spcPct val="100000"/>
              </a:lnSpc>
              <a:spcBef>
                <a:spcPts val="0"/>
              </a:spcBef>
              <a:spcAft>
                <a:spcPts val="0"/>
              </a:spcAft>
              <a:buClr>
                <a:schemeClr val="lt2"/>
              </a:buClr>
              <a:buSzPts val="3600"/>
              <a:buFont typeface="Marcellus"/>
              <a:buNone/>
              <a:defRPr sz="3600" b="1" i="0" u="none" strike="noStrike" cap="none">
                <a:solidFill>
                  <a:schemeClr val="lt2"/>
                </a:solidFill>
                <a:latin typeface="Marcellus"/>
                <a:ea typeface="Marcellus"/>
                <a:cs typeface="Marcellus"/>
                <a:sym typeface="Marcellus"/>
              </a:defRPr>
            </a:lvl6pPr>
            <a:lvl7pPr marR="0" lvl="6" algn="ctr" rtl="0">
              <a:lnSpc>
                <a:spcPct val="100000"/>
              </a:lnSpc>
              <a:spcBef>
                <a:spcPts val="0"/>
              </a:spcBef>
              <a:spcAft>
                <a:spcPts val="0"/>
              </a:spcAft>
              <a:buClr>
                <a:schemeClr val="lt2"/>
              </a:buClr>
              <a:buSzPts val="3600"/>
              <a:buFont typeface="Marcellus"/>
              <a:buNone/>
              <a:defRPr sz="3600" b="1" i="0" u="none" strike="noStrike" cap="none">
                <a:solidFill>
                  <a:schemeClr val="lt2"/>
                </a:solidFill>
                <a:latin typeface="Marcellus"/>
                <a:ea typeface="Marcellus"/>
                <a:cs typeface="Marcellus"/>
                <a:sym typeface="Marcellus"/>
              </a:defRPr>
            </a:lvl7pPr>
            <a:lvl8pPr marR="0" lvl="7" algn="ctr" rtl="0">
              <a:lnSpc>
                <a:spcPct val="100000"/>
              </a:lnSpc>
              <a:spcBef>
                <a:spcPts val="0"/>
              </a:spcBef>
              <a:spcAft>
                <a:spcPts val="0"/>
              </a:spcAft>
              <a:buClr>
                <a:schemeClr val="lt2"/>
              </a:buClr>
              <a:buSzPts val="3600"/>
              <a:buFont typeface="Marcellus"/>
              <a:buNone/>
              <a:defRPr sz="3600" b="1" i="0" u="none" strike="noStrike" cap="none">
                <a:solidFill>
                  <a:schemeClr val="lt2"/>
                </a:solidFill>
                <a:latin typeface="Marcellus"/>
                <a:ea typeface="Marcellus"/>
                <a:cs typeface="Marcellus"/>
                <a:sym typeface="Marcellus"/>
              </a:defRPr>
            </a:lvl8pPr>
            <a:lvl9pPr marR="0" lvl="8" algn="ctr" rtl="0">
              <a:lnSpc>
                <a:spcPct val="100000"/>
              </a:lnSpc>
              <a:spcBef>
                <a:spcPts val="0"/>
              </a:spcBef>
              <a:spcAft>
                <a:spcPts val="0"/>
              </a:spcAft>
              <a:buClr>
                <a:schemeClr val="lt2"/>
              </a:buClr>
              <a:buSzPts val="3600"/>
              <a:buFont typeface="Marcellus"/>
              <a:buNone/>
              <a:defRPr sz="3600" b="1" i="0" u="none" strike="noStrike" cap="none">
                <a:solidFill>
                  <a:schemeClr val="lt2"/>
                </a:solidFill>
                <a:latin typeface="Marcellus"/>
                <a:ea typeface="Marcellus"/>
                <a:cs typeface="Marcellus"/>
                <a:sym typeface="Marcellus"/>
              </a:defRPr>
            </a:lvl9pPr>
          </a:lstStyle>
          <a:p>
            <a:pPr marL="0" marR="0" lvl="0" indent="0" algn="ctr" defTabSz="914400" rtl="0" eaLnBrk="1" fontAlgn="auto" latinLnBrk="0" hangingPunct="1">
              <a:lnSpc>
                <a:spcPct val="100000"/>
              </a:lnSpc>
              <a:spcBef>
                <a:spcPts val="0"/>
              </a:spcBef>
              <a:spcAft>
                <a:spcPts val="0"/>
              </a:spcAft>
              <a:buClr>
                <a:srgbClr val="6F6F6F"/>
              </a:buClr>
              <a:buSzPts val="3600"/>
              <a:buFont typeface="Marcellus"/>
              <a:buNone/>
              <a:tabLst/>
              <a:defRPr/>
            </a:pPr>
            <a:endParaRPr kumimoji="0" lang="en-US" sz="6000" b="0" i="0" u="none" strike="noStrike" kern="0" cap="none" spc="0" normalizeH="0" baseline="0" noProof="0">
              <a:ln>
                <a:noFill/>
              </a:ln>
              <a:solidFill>
                <a:srgbClr val="6F6F6F"/>
              </a:solidFill>
              <a:effectLst/>
              <a:uLnTx/>
              <a:uFillTx/>
              <a:latin typeface="Marcellus"/>
              <a:sym typeface="Marcellus"/>
            </a:endParaRPr>
          </a:p>
        </p:txBody>
      </p:sp>
      <p:sp>
        <p:nvSpPr>
          <p:cNvPr id="5" name="Title 3"/>
          <p:cNvSpPr txBox="1">
            <a:spLocks/>
          </p:cNvSpPr>
          <p:nvPr/>
        </p:nvSpPr>
        <p:spPr>
          <a:xfrm>
            <a:off x="3657225" y="1039049"/>
            <a:ext cx="2805560" cy="14856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000"/>
              <a:buFont typeface="Marcellus"/>
              <a:buNone/>
              <a:defRPr sz="6200" b="0" i="0" u="none" strike="noStrike" cap="none">
                <a:solidFill>
                  <a:schemeClr val="lt2"/>
                </a:solidFill>
                <a:latin typeface="Marcellus"/>
                <a:ea typeface="Marcellus"/>
                <a:cs typeface="Marcellus"/>
                <a:sym typeface="Marcellus"/>
              </a:defRPr>
            </a:lvl1pPr>
            <a:lvl2pPr marR="0" lvl="1" algn="ctr" rtl="0">
              <a:lnSpc>
                <a:spcPct val="100000"/>
              </a:lnSpc>
              <a:spcBef>
                <a:spcPts val="0"/>
              </a:spcBef>
              <a:spcAft>
                <a:spcPts val="0"/>
              </a:spcAft>
              <a:buClr>
                <a:schemeClr val="lt2"/>
              </a:buClr>
              <a:buSzPts val="3000"/>
              <a:buFont typeface="Marcellus"/>
              <a:buNone/>
              <a:defRPr sz="3000" b="1" i="0" u="none" strike="noStrike" cap="none">
                <a:solidFill>
                  <a:schemeClr val="lt2"/>
                </a:solidFill>
                <a:latin typeface="Marcellus"/>
                <a:ea typeface="Marcellus"/>
                <a:cs typeface="Marcellus"/>
                <a:sym typeface="Marcellus"/>
              </a:defRPr>
            </a:lvl2pPr>
            <a:lvl3pPr marR="0" lvl="2" algn="ctr" rtl="0">
              <a:lnSpc>
                <a:spcPct val="100000"/>
              </a:lnSpc>
              <a:spcBef>
                <a:spcPts val="0"/>
              </a:spcBef>
              <a:spcAft>
                <a:spcPts val="0"/>
              </a:spcAft>
              <a:buClr>
                <a:schemeClr val="lt2"/>
              </a:buClr>
              <a:buSzPts val="3000"/>
              <a:buFont typeface="Marcellus"/>
              <a:buNone/>
              <a:defRPr sz="3000" b="1" i="0" u="none" strike="noStrike" cap="none">
                <a:solidFill>
                  <a:schemeClr val="lt2"/>
                </a:solidFill>
                <a:latin typeface="Marcellus"/>
                <a:ea typeface="Marcellus"/>
                <a:cs typeface="Marcellus"/>
                <a:sym typeface="Marcellus"/>
              </a:defRPr>
            </a:lvl3pPr>
            <a:lvl4pPr marR="0" lvl="3" algn="ctr" rtl="0">
              <a:lnSpc>
                <a:spcPct val="100000"/>
              </a:lnSpc>
              <a:spcBef>
                <a:spcPts val="0"/>
              </a:spcBef>
              <a:spcAft>
                <a:spcPts val="0"/>
              </a:spcAft>
              <a:buClr>
                <a:schemeClr val="lt2"/>
              </a:buClr>
              <a:buSzPts val="3000"/>
              <a:buFont typeface="Marcellus"/>
              <a:buNone/>
              <a:defRPr sz="3000" b="1" i="0" u="none" strike="noStrike" cap="none">
                <a:solidFill>
                  <a:schemeClr val="lt2"/>
                </a:solidFill>
                <a:latin typeface="Marcellus"/>
                <a:ea typeface="Marcellus"/>
                <a:cs typeface="Marcellus"/>
                <a:sym typeface="Marcellus"/>
              </a:defRPr>
            </a:lvl4pPr>
            <a:lvl5pPr marR="0" lvl="4" algn="ctr" rtl="0">
              <a:lnSpc>
                <a:spcPct val="100000"/>
              </a:lnSpc>
              <a:spcBef>
                <a:spcPts val="0"/>
              </a:spcBef>
              <a:spcAft>
                <a:spcPts val="0"/>
              </a:spcAft>
              <a:buClr>
                <a:schemeClr val="lt2"/>
              </a:buClr>
              <a:buSzPts val="3000"/>
              <a:buFont typeface="Marcellus"/>
              <a:buNone/>
              <a:defRPr sz="3000" b="1" i="0" u="none" strike="noStrike" cap="none">
                <a:solidFill>
                  <a:schemeClr val="lt2"/>
                </a:solidFill>
                <a:latin typeface="Marcellus"/>
                <a:ea typeface="Marcellus"/>
                <a:cs typeface="Marcellus"/>
                <a:sym typeface="Marcellus"/>
              </a:defRPr>
            </a:lvl5pPr>
            <a:lvl6pPr marR="0" lvl="5" algn="ctr" rtl="0">
              <a:lnSpc>
                <a:spcPct val="100000"/>
              </a:lnSpc>
              <a:spcBef>
                <a:spcPts val="0"/>
              </a:spcBef>
              <a:spcAft>
                <a:spcPts val="0"/>
              </a:spcAft>
              <a:buClr>
                <a:schemeClr val="lt2"/>
              </a:buClr>
              <a:buSzPts val="3000"/>
              <a:buFont typeface="Marcellus"/>
              <a:buNone/>
              <a:defRPr sz="3000" b="1" i="0" u="none" strike="noStrike" cap="none">
                <a:solidFill>
                  <a:schemeClr val="lt2"/>
                </a:solidFill>
                <a:latin typeface="Marcellus"/>
                <a:ea typeface="Marcellus"/>
                <a:cs typeface="Marcellus"/>
                <a:sym typeface="Marcellus"/>
              </a:defRPr>
            </a:lvl6pPr>
            <a:lvl7pPr marR="0" lvl="6" algn="ctr" rtl="0">
              <a:lnSpc>
                <a:spcPct val="100000"/>
              </a:lnSpc>
              <a:spcBef>
                <a:spcPts val="0"/>
              </a:spcBef>
              <a:spcAft>
                <a:spcPts val="0"/>
              </a:spcAft>
              <a:buClr>
                <a:schemeClr val="lt2"/>
              </a:buClr>
              <a:buSzPts val="3000"/>
              <a:buFont typeface="Marcellus"/>
              <a:buNone/>
              <a:defRPr sz="3000" b="1" i="0" u="none" strike="noStrike" cap="none">
                <a:solidFill>
                  <a:schemeClr val="lt2"/>
                </a:solidFill>
                <a:latin typeface="Marcellus"/>
                <a:ea typeface="Marcellus"/>
                <a:cs typeface="Marcellus"/>
                <a:sym typeface="Marcellus"/>
              </a:defRPr>
            </a:lvl7pPr>
            <a:lvl8pPr marR="0" lvl="7" algn="ctr" rtl="0">
              <a:lnSpc>
                <a:spcPct val="100000"/>
              </a:lnSpc>
              <a:spcBef>
                <a:spcPts val="0"/>
              </a:spcBef>
              <a:spcAft>
                <a:spcPts val="0"/>
              </a:spcAft>
              <a:buClr>
                <a:schemeClr val="lt2"/>
              </a:buClr>
              <a:buSzPts val="3000"/>
              <a:buFont typeface="Marcellus"/>
              <a:buNone/>
              <a:defRPr sz="3000" b="1" i="0" u="none" strike="noStrike" cap="none">
                <a:solidFill>
                  <a:schemeClr val="lt2"/>
                </a:solidFill>
                <a:latin typeface="Marcellus"/>
                <a:ea typeface="Marcellus"/>
                <a:cs typeface="Marcellus"/>
                <a:sym typeface="Marcellus"/>
              </a:defRPr>
            </a:lvl8pPr>
            <a:lvl9pPr marR="0" lvl="8" algn="ctr" rtl="0">
              <a:lnSpc>
                <a:spcPct val="100000"/>
              </a:lnSpc>
              <a:spcBef>
                <a:spcPts val="0"/>
              </a:spcBef>
              <a:spcAft>
                <a:spcPts val="0"/>
              </a:spcAft>
              <a:buClr>
                <a:schemeClr val="lt2"/>
              </a:buClr>
              <a:buSzPts val="3000"/>
              <a:buFont typeface="Marcellus"/>
              <a:buNone/>
              <a:defRPr sz="3000" b="1" i="0" u="none" strike="noStrike" cap="none">
                <a:solidFill>
                  <a:schemeClr val="lt2"/>
                </a:solidFill>
                <a:latin typeface="Marcellus"/>
                <a:ea typeface="Marcellus"/>
                <a:cs typeface="Marcellus"/>
                <a:sym typeface="Marcellus"/>
              </a:defRPr>
            </a:lvl9pPr>
          </a:lstStyle>
          <a:p>
            <a:pPr marL="0" marR="0" lvl="0" indent="0" algn="ctr" defTabSz="914400" rtl="0" eaLnBrk="1" fontAlgn="auto" latinLnBrk="0" hangingPunct="1">
              <a:lnSpc>
                <a:spcPct val="100000"/>
              </a:lnSpc>
              <a:spcBef>
                <a:spcPts val="0"/>
              </a:spcBef>
              <a:spcAft>
                <a:spcPts val="0"/>
              </a:spcAft>
              <a:buClr>
                <a:srgbClr val="6F6F6F"/>
              </a:buClr>
              <a:buSzPts val="3000"/>
              <a:buFont typeface="Marcellus"/>
              <a:buNone/>
              <a:tabLst/>
              <a:defRPr/>
            </a:pPr>
            <a:endParaRPr kumimoji="0" lang="en-US" sz="6200" b="0" i="0" u="none" strike="noStrike" kern="0" cap="none" spc="0" normalizeH="0" baseline="0" noProof="0">
              <a:ln>
                <a:noFill/>
              </a:ln>
              <a:solidFill>
                <a:srgbClr val="6F6F6F"/>
              </a:solidFill>
              <a:effectLst/>
              <a:uLnTx/>
              <a:uFillTx/>
              <a:latin typeface="Marcellus"/>
              <a:sym typeface="Marcellus"/>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0" y="26407"/>
            <a:ext cx="12244236" cy="367275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9164"/>
            <a:ext cx="2672493" cy="315883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2493" y="3719270"/>
            <a:ext cx="2744634" cy="310428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4986" y="3719270"/>
            <a:ext cx="3493746" cy="310428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0450" y="3699164"/>
            <a:ext cx="3322068" cy="3124390"/>
          </a:xfrm>
          <a:prstGeom prst="rect">
            <a:avLst/>
          </a:prstGeom>
        </p:spPr>
      </p:pic>
    </p:spTree>
    <p:extLst>
      <p:ext uri="{BB962C8B-B14F-4D97-AF65-F5344CB8AC3E}">
        <p14:creationId xmlns:p14="http://schemas.microsoft.com/office/powerpoint/2010/main" val="4189559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62738517"/>
              </p:ext>
            </p:extLst>
          </p:nvPr>
        </p:nvGraphicFramePr>
        <p:xfrm>
          <a:off x="158187" y="0"/>
          <a:ext cx="11875625" cy="6891054"/>
        </p:xfrm>
        <a:graphic>
          <a:graphicData uri="http://schemas.openxmlformats.org/drawingml/2006/table">
            <a:tbl>
              <a:tblPr firstRow="1" bandRow="1"/>
              <a:tblGrid>
                <a:gridCol w="1138707">
                  <a:extLst>
                    <a:ext uri="{9D8B030D-6E8A-4147-A177-3AD203B41FA5}">
                      <a16:colId xmlns:a16="http://schemas.microsoft.com/office/drawing/2014/main" val="20000"/>
                    </a:ext>
                  </a:extLst>
                </a:gridCol>
                <a:gridCol w="1127433">
                  <a:extLst>
                    <a:ext uri="{9D8B030D-6E8A-4147-A177-3AD203B41FA5}">
                      <a16:colId xmlns:a16="http://schemas.microsoft.com/office/drawing/2014/main" val="20001"/>
                    </a:ext>
                  </a:extLst>
                </a:gridCol>
                <a:gridCol w="2097026">
                  <a:extLst>
                    <a:ext uri="{9D8B030D-6E8A-4147-A177-3AD203B41FA5}">
                      <a16:colId xmlns:a16="http://schemas.microsoft.com/office/drawing/2014/main" val="20002"/>
                    </a:ext>
                  </a:extLst>
                </a:gridCol>
                <a:gridCol w="7512459">
                  <a:extLst>
                    <a:ext uri="{9D8B030D-6E8A-4147-A177-3AD203B41FA5}">
                      <a16:colId xmlns:a16="http://schemas.microsoft.com/office/drawing/2014/main" val="20003"/>
                    </a:ext>
                  </a:extLst>
                </a:gridCol>
              </a:tblGrid>
              <a:tr h="938623">
                <a:tc gridSpan="2">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Nguyên</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nhân</a:t>
                      </a:r>
                      <a:endParaRPr lang="en-US" sz="2600" b="1" dirty="0">
                        <a:solidFill>
                          <a:srgbClr val="0070C0"/>
                        </a:solidFill>
                        <a:effectLst/>
                        <a:latin typeface="Calibri" panose="020F0502020204030204" pitchFamily="34" charset="0"/>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hMerge="1">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Biểu</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hiện</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Hậu</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quả</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Ví</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dụ</a:t>
                      </a:r>
                      <a:r>
                        <a:rPr lang="en-US" sz="2600" b="1" dirty="0">
                          <a:solidFill>
                            <a:srgbClr val="0070C0"/>
                          </a:solidFill>
                          <a:effectLst/>
                          <a:latin typeface="Calibri" panose="020F0502020204030204" pitchFamily="34" charset="0"/>
                          <a:cs typeface="Calibri" panose="020F0502020204030204" pitchFamily="34" charset="0"/>
                        </a:rPr>
                        <a:t> minh </a:t>
                      </a:r>
                      <a:r>
                        <a:rPr lang="en-US" sz="2600" b="1" dirty="0" err="1">
                          <a:solidFill>
                            <a:srgbClr val="0070C0"/>
                          </a:solidFill>
                          <a:effectLst/>
                          <a:latin typeface="Calibri" panose="020F0502020204030204" pitchFamily="34" charset="0"/>
                          <a:cs typeface="Calibri" panose="020F0502020204030204" pitchFamily="34" charset="0"/>
                        </a:rPr>
                        <a:t>họa</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358861">
                <a:tc rowSpan="2">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ea typeface="Times New Roman"/>
                          <a:cs typeface="Calibri" panose="020F0502020204030204" pitchFamily="34" charset="0"/>
                        </a:rPr>
                        <a:t>Thực</a:t>
                      </a:r>
                      <a:r>
                        <a:rPr lang="en-US" sz="2600" b="1" dirty="0">
                          <a:solidFill>
                            <a:srgbClr val="0070C0"/>
                          </a:solidFill>
                          <a:effectLst/>
                          <a:latin typeface="Calibri" panose="020F0502020204030204" pitchFamily="34" charset="0"/>
                          <a:ea typeface="Times New Roman"/>
                          <a:cs typeface="Calibri" panose="020F0502020204030204" pitchFamily="34" charset="0"/>
                        </a:rPr>
                        <a:t> </a:t>
                      </a:r>
                      <a:r>
                        <a:rPr lang="en-US" sz="2600" b="1" dirty="0" err="1">
                          <a:solidFill>
                            <a:srgbClr val="0070C0"/>
                          </a:solidFill>
                          <a:effectLst/>
                          <a:latin typeface="Calibri" panose="020F0502020204030204" pitchFamily="34" charset="0"/>
                          <a:ea typeface="Times New Roman"/>
                          <a:cs typeface="Calibri" panose="020F0502020204030204" pitchFamily="34" charset="0"/>
                        </a:rPr>
                        <a:t>phẩm</a:t>
                      </a:r>
                      <a:r>
                        <a:rPr lang="en-US" sz="2600" b="1" dirty="0">
                          <a:solidFill>
                            <a:srgbClr val="0070C0"/>
                          </a:solidFill>
                          <a:effectLst/>
                          <a:latin typeface="Calibri" panose="020F0502020204030204" pitchFamily="34" charset="0"/>
                          <a:ea typeface="Times New Roman"/>
                          <a:cs typeface="Calibri" panose="020F0502020204030204" pitchFamily="34" charset="0"/>
                        </a:rPr>
                        <a:t> </a:t>
                      </a:r>
                      <a:r>
                        <a:rPr lang="en-US" sz="2600" b="1" dirty="0" err="1">
                          <a:solidFill>
                            <a:srgbClr val="0070C0"/>
                          </a:solidFill>
                          <a:effectLst/>
                          <a:latin typeface="Calibri" panose="020F0502020204030204" pitchFamily="34" charset="0"/>
                          <a:ea typeface="Times New Roman"/>
                          <a:cs typeface="Calibri" panose="020F0502020204030204" pitchFamily="34" charset="0"/>
                        </a:rPr>
                        <a:t>chứa</a:t>
                      </a:r>
                      <a:r>
                        <a:rPr lang="en-US" sz="2600" b="1" dirty="0">
                          <a:solidFill>
                            <a:srgbClr val="0070C0"/>
                          </a:solidFill>
                          <a:effectLst/>
                          <a:latin typeface="Calibri" panose="020F0502020204030204" pitchFamily="34" charset="0"/>
                          <a:ea typeface="Times New Roman"/>
                          <a:cs typeface="Calibri" panose="020F0502020204030204" pitchFamily="34" charset="0"/>
                        </a:rPr>
                        <a:t> </a:t>
                      </a:r>
                      <a:r>
                        <a:rPr lang="en-US" sz="2600" b="1" dirty="0" err="1">
                          <a:solidFill>
                            <a:srgbClr val="0070C0"/>
                          </a:solidFill>
                          <a:effectLst/>
                          <a:latin typeface="Calibri" panose="020F0502020204030204" pitchFamily="34" charset="0"/>
                          <a:ea typeface="Times New Roman"/>
                          <a:cs typeface="Calibri" panose="020F0502020204030204" pitchFamily="34" charset="0"/>
                        </a:rPr>
                        <a:t>độc</a:t>
                      </a:r>
                      <a:r>
                        <a:rPr lang="en-US" sz="2600" b="1" dirty="0">
                          <a:solidFill>
                            <a:srgbClr val="0070C0"/>
                          </a:solidFill>
                          <a:effectLst/>
                          <a:latin typeface="Calibri" panose="020F0502020204030204" pitchFamily="34" charset="0"/>
                          <a:ea typeface="Times New Roman"/>
                          <a:cs typeface="Calibri" panose="020F0502020204030204" pitchFamily="34" charset="0"/>
                        </a:rPr>
                        <a:t> </a:t>
                      </a:r>
                      <a:r>
                        <a:rPr lang="en-US" sz="2600" b="1" dirty="0" err="1">
                          <a:solidFill>
                            <a:srgbClr val="0070C0"/>
                          </a:solidFill>
                          <a:effectLst/>
                          <a:latin typeface="Calibri" panose="020F0502020204030204" pitchFamily="34" charset="0"/>
                          <a:ea typeface="Times New Roman"/>
                          <a:cs typeface="Calibri" panose="020F0502020204030204" pitchFamily="34" charset="0"/>
                        </a:rPr>
                        <a:t>tố</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47625" marR="47625" marT="47625" marB="476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0" dirty="0">
                          <a:solidFill>
                            <a:schemeClr val="tx1"/>
                          </a:solidFill>
                          <a:effectLst/>
                          <a:latin typeface="Calibri" panose="020F0502020204030204" pitchFamily="34" charset="0"/>
                          <a:ea typeface="Calibri"/>
                          <a:cs typeface="Calibri" panose="020F0502020204030204" pitchFamily="34" charset="0"/>
                        </a:rPr>
                        <a:t>Do </a:t>
                      </a:r>
                      <a:r>
                        <a:rPr lang="en-US" sz="2600" b="0" dirty="0" err="1">
                          <a:solidFill>
                            <a:schemeClr val="tx1"/>
                          </a:solidFill>
                          <a:effectLst/>
                          <a:latin typeface="Calibri" panose="020F0502020204030204" pitchFamily="34" charset="0"/>
                          <a:ea typeface="Calibri"/>
                          <a:cs typeface="Calibri" panose="020F0502020204030204" pitchFamily="34" charset="0"/>
                        </a:rPr>
                        <a:t>một</a:t>
                      </a:r>
                      <a:r>
                        <a:rPr lang="en-US" sz="2600" b="0" dirty="0">
                          <a:solidFill>
                            <a:schemeClr val="tx1"/>
                          </a:solidFill>
                          <a:effectLst/>
                          <a:latin typeface="Calibri" panose="020F0502020204030204" pitchFamily="34" charset="0"/>
                          <a:ea typeface="Calibri"/>
                          <a:cs typeface="Calibri" panose="020F0502020204030204" pitchFamily="34" charset="0"/>
                        </a:rPr>
                        <a:t> </a:t>
                      </a:r>
                      <a:r>
                        <a:rPr lang="en-US" sz="2600" b="0" dirty="0" err="1">
                          <a:solidFill>
                            <a:schemeClr val="tx1"/>
                          </a:solidFill>
                          <a:effectLst/>
                          <a:latin typeface="Calibri" panose="020F0502020204030204" pitchFamily="34" charset="0"/>
                          <a:ea typeface="Calibri"/>
                          <a:cs typeface="Calibri" panose="020F0502020204030204" pitchFamily="34" charset="0"/>
                        </a:rPr>
                        <a:t>số</a:t>
                      </a:r>
                      <a:r>
                        <a:rPr lang="en-US" sz="2600" b="0" dirty="0">
                          <a:solidFill>
                            <a:schemeClr val="tx1"/>
                          </a:solidFill>
                          <a:effectLst/>
                          <a:latin typeface="Calibri" panose="020F0502020204030204" pitchFamily="34" charset="0"/>
                          <a:ea typeface="Calibri"/>
                          <a:cs typeface="Calibri" panose="020F0502020204030204" pitchFamily="34" charset="0"/>
                        </a:rPr>
                        <a:t> </a:t>
                      </a:r>
                      <a:r>
                        <a:rPr lang="en-US" sz="2600" b="0" dirty="0" err="1">
                          <a:solidFill>
                            <a:schemeClr val="tx1"/>
                          </a:solidFill>
                          <a:effectLst/>
                          <a:latin typeface="Calibri" panose="020F0502020204030204" pitchFamily="34" charset="0"/>
                          <a:ea typeface="Calibri"/>
                          <a:cs typeface="Calibri" panose="020F0502020204030204" pitchFamily="34" charset="0"/>
                        </a:rPr>
                        <a:t>thực</a:t>
                      </a:r>
                      <a:r>
                        <a:rPr lang="en-US" sz="2600" b="0" dirty="0">
                          <a:solidFill>
                            <a:schemeClr val="tx1"/>
                          </a:solidFill>
                          <a:effectLst/>
                          <a:latin typeface="Calibri" panose="020F0502020204030204" pitchFamily="34" charset="0"/>
                          <a:ea typeface="Calibri"/>
                          <a:cs typeface="Calibri" panose="020F0502020204030204" pitchFamily="34" charset="0"/>
                        </a:rPr>
                        <a:t> </a:t>
                      </a:r>
                      <a:r>
                        <a:rPr lang="en-US" sz="2600" b="0" dirty="0" err="1">
                          <a:solidFill>
                            <a:schemeClr val="tx1"/>
                          </a:solidFill>
                          <a:effectLst/>
                          <a:latin typeface="Calibri" panose="020F0502020204030204" pitchFamily="34" charset="0"/>
                          <a:ea typeface="Calibri"/>
                          <a:cs typeface="Calibri" panose="020F0502020204030204" pitchFamily="34" charset="0"/>
                        </a:rPr>
                        <a:t>vật</a:t>
                      </a:r>
                      <a:r>
                        <a:rPr lang="en-US" sz="2600" b="0" dirty="0">
                          <a:solidFill>
                            <a:schemeClr val="tx1"/>
                          </a:solidFill>
                          <a:effectLst/>
                          <a:latin typeface="Calibri" panose="020F0502020204030204" pitchFamily="34" charset="0"/>
                          <a:ea typeface="Calibri"/>
                          <a:cs typeface="Calibri" panose="020F0502020204030204" pitchFamily="34" charset="0"/>
                        </a:rPr>
                        <a:t> </a:t>
                      </a:r>
                      <a:r>
                        <a:rPr lang="en-US" sz="2600" b="0" dirty="0" err="1">
                          <a:solidFill>
                            <a:schemeClr val="tx1"/>
                          </a:solidFill>
                          <a:effectLst/>
                          <a:latin typeface="Calibri" panose="020F0502020204030204" pitchFamily="34" charset="0"/>
                          <a:ea typeface="Calibri"/>
                          <a:cs typeface="Calibri" panose="020F0502020204030204" pitchFamily="34" charset="0"/>
                        </a:rPr>
                        <a:t>bậc</a:t>
                      </a:r>
                      <a:r>
                        <a:rPr lang="en-US" sz="2600" b="0" dirty="0">
                          <a:solidFill>
                            <a:schemeClr val="tx1"/>
                          </a:solidFill>
                          <a:effectLst/>
                          <a:latin typeface="Calibri" panose="020F0502020204030204" pitchFamily="34" charset="0"/>
                          <a:ea typeface="Calibri"/>
                          <a:cs typeface="Calibri" panose="020F0502020204030204" pitchFamily="34" charset="0"/>
                        </a:rPr>
                        <a:t> </a:t>
                      </a:r>
                      <a:r>
                        <a:rPr lang="en-US" sz="2600" b="0" dirty="0" err="1">
                          <a:solidFill>
                            <a:schemeClr val="tx1"/>
                          </a:solidFill>
                          <a:effectLst/>
                          <a:latin typeface="Calibri" panose="020F0502020204030204" pitchFamily="34" charset="0"/>
                          <a:ea typeface="Calibri"/>
                          <a:cs typeface="Calibri" panose="020F0502020204030204" pitchFamily="34" charset="0"/>
                        </a:rPr>
                        <a:t>cao</a:t>
                      </a:r>
                      <a:endParaRPr lang="en-US" sz="2600" b="0" dirty="0">
                        <a:solidFill>
                          <a:schemeClr val="tx1"/>
                        </a:solidFill>
                        <a:effectLst/>
                        <a:latin typeface="Calibri" panose="020F0502020204030204" pitchFamily="34" charset="0"/>
                        <a:ea typeface="Calibri"/>
                        <a:cs typeface="Calibri" panose="020F0502020204030204" pitchFamily="34" charset="0"/>
                      </a:endParaRPr>
                    </a:p>
                  </a:txBody>
                  <a:tcPr marL="47625" marR="47625" marT="47625" marB="476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just">
                        <a:lnSpc>
                          <a:spcPct val="120000"/>
                        </a:lnSpc>
                        <a:spcAft>
                          <a:spcPts val="0"/>
                        </a:spcAft>
                      </a:pPr>
                      <a:r>
                        <a:rPr lang="en-US" sz="2600" b="0" dirty="0" err="1">
                          <a:solidFill>
                            <a:schemeClr val="tx1"/>
                          </a:solidFill>
                          <a:effectLst/>
                          <a:latin typeface="Calibri" panose="020F0502020204030204" pitchFamily="34" charset="0"/>
                          <a:ea typeface="Times New Roman"/>
                          <a:cs typeface="Calibri" panose="020F0502020204030204" pitchFamily="34" charset="0"/>
                        </a:rPr>
                        <a:t>Gây</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rối</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loạn</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hệ</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tiêu</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hóa</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tụt</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huyết</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áp</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đau</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đầu</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đau</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bụng</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nôn</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tiêu</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chảy</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có</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thể</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tử</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vong</a:t>
                      </a:r>
                      <a:endParaRPr lang="en-US" sz="2600" b="0" dirty="0">
                        <a:solidFill>
                          <a:schemeClr val="tx1"/>
                        </a:solidFill>
                        <a:effectLst/>
                        <a:latin typeface="Calibri" panose="020F0502020204030204" pitchFamily="34" charset="0"/>
                        <a:ea typeface="Calibri"/>
                        <a:cs typeface="Calibri" panose="020F0502020204030204" pitchFamily="34" charset="0"/>
                      </a:endParaRP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lvl="0" indent="0" algn="just">
                        <a:lnSpc>
                          <a:spcPct val="120000"/>
                        </a:lnSpc>
                        <a:spcAft>
                          <a:spcPts val="0"/>
                        </a:spcAft>
                        <a:buClr>
                          <a:srgbClr val="000000"/>
                        </a:buClr>
                        <a:buSzPts val="1000"/>
                        <a:buFont typeface="Symbol"/>
                        <a:buNone/>
                        <a:tabLst>
                          <a:tab pos="154940" algn="l"/>
                        </a:tabLst>
                      </a:pP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Sắn</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măng</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chứa</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glucoside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bị</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thuỷ</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phân</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trong</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đường</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tiêu</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hoá</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giải</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phóng</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cyanhydric</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acid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gây</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ngộ</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độc</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a:t>
                      </a:r>
                    </a:p>
                    <a:p>
                      <a:pPr indent="12700" algn="just">
                        <a:lnSpc>
                          <a:spcPct val="120000"/>
                        </a:lnSpc>
                        <a:spcAft>
                          <a:spcPts val="0"/>
                        </a:spcAft>
                        <a:tabLst>
                          <a:tab pos="154940" algn="l"/>
                        </a:tabLst>
                      </a:pP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Khoai</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tây</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mọc</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mẩm</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chứa</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chất</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solanine</a:t>
                      </a:r>
                      <a:r>
                        <a:rPr lang="en-US" sz="2600" b="0" dirty="0">
                          <a:solidFill>
                            <a:schemeClr val="tx1"/>
                          </a:solidFill>
                          <a:effectLst/>
                          <a:latin typeface="Calibri" panose="020F0502020204030204" pitchFamily="34" charset="0"/>
                          <a:ea typeface="Segoe UI"/>
                          <a:cs typeface="Calibri" panose="020F0502020204030204" pitchFamily="34" charset="0"/>
                        </a:rPr>
                        <a:t> - </a:t>
                      </a:r>
                      <a:r>
                        <a:rPr lang="en-US" sz="2600" b="0" dirty="0" err="1">
                          <a:solidFill>
                            <a:schemeClr val="tx1"/>
                          </a:solidFill>
                          <a:effectLst/>
                          <a:latin typeface="Calibri" panose="020F0502020204030204" pitchFamily="34" charset="0"/>
                          <a:ea typeface="Segoe UI"/>
                          <a:cs typeface="Calibri" panose="020F0502020204030204" pitchFamily="34" charset="0"/>
                        </a:rPr>
                        <a:t>một</a:t>
                      </a:r>
                      <a:r>
                        <a:rPr lang="en-US" sz="2600" b="0" dirty="0">
                          <a:solidFill>
                            <a:schemeClr val="tx1"/>
                          </a:solidFill>
                          <a:effectLst/>
                          <a:latin typeface="Calibri" panose="020F0502020204030204" pitchFamily="34" charset="0"/>
                          <a:ea typeface="Segoe UI"/>
                          <a:cs typeface="Calibri" panose="020F0502020204030204" pitchFamily="34" charset="0"/>
                        </a:rPr>
                        <a:t> alkaloid </a:t>
                      </a:r>
                      <a:r>
                        <a:rPr lang="en-US" sz="2600" b="0" dirty="0" err="1">
                          <a:solidFill>
                            <a:schemeClr val="tx1"/>
                          </a:solidFill>
                          <a:effectLst/>
                          <a:latin typeface="Calibri" panose="020F0502020204030204" pitchFamily="34" charset="0"/>
                          <a:ea typeface="Segoe UI"/>
                          <a:cs typeface="Calibri" panose="020F0502020204030204" pitchFamily="34" charset="0"/>
                        </a:rPr>
                        <a:t>có</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tính</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độc</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trường</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hợp</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nhẹ</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có</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triệu</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chứng</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nôn</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tiêu</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chảy</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đau</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bụng</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trường</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hợp</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nặng</a:t>
                      </a:r>
                      <a:endParaRPr lang="en-US" sz="2600" b="0" dirty="0">
                        <a:solidFill>
                          <a:schemeClr val="tx1"/>
                        </a:solidFill>
                        <a:effectLst/>
                        <a:latin typeface="Calibri" panose="020F0502020204030204" pitchFamily="34" charset="0"/>
                        <a:ea typeface="Segoe UI"/>
                        <a:cs typeface="Calibri" panose="020F0502020204030204" pitchFamily="34" charset="0"/>
                      </a:endParaRPr>
                    </a:p>
                    <a:p>
                      <a:pPr indent="12700" algn="just">
                        <a:lnSpc>
                          <a:spcPct val="120000"/>
                        </a:lnSpc>
                        <a:spcAft>
                          <a:spcPts val="600"/>
                        </a:spcAft>
                        <a:tabLst>
                          <a:tab pos="154940" algn="l"/>
                        </a:tabLst>
                      </a:pPr>
                      <a:r>
                        <a:rPr lang="en-US" sz="2600" b="0" dirty="0" err="1">
                          <a:solidFill>
                            <a:schemeClr val="tx1"/>
                          </a:solidFill>
                          <a:effectLst/>
                          <a:latin typeface="Calibri" panose="020F0502020204030204" pitchFamily="34" charset="0"/>
                          <a:ea typeface="Segoe UI"/>
                          <a:cs typeface="Calibri" panose="020F0502020204030204" pitchFamily="34" charset="0"/>
                        </a:rPr>
                        <a:t>có</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thể</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gây</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tụt</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huyết</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áp</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mạch</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nhanh</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sốt</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đau</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đầu</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và</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thậm</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chí</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có</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thể</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dẫn</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tới</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tử</a:t>
                      </a:r>
                      <a:r>
                        <a:rPr lang="en-US" sz="2600" b="0" dirty="0">
                          <a:solidFill>
                            <a:schemeClr val="tx1"/>
                          </a:solidFill>
                          <a:effectLst/>
                          <a:latin typeface="Calibri" panose="020F0502020204030204" pitchFamily="34" charset="0"/>
                          <a:ea typeface="Segoe UI"/>
                          <a:cs typeface="Calibri" panose="020F0502020204030204" pitchFamily="34" charset="0"/>
                        </a:rPr>
                        <a:t> </a:t>
                      </a:r>
                      <a:r>
                        <a:rPr lang="en-US" sz="2600" b="0" dirty="0" err="1">
                          <a:solidFill>
                            <a:schemeClr val="tx1"/>
                          </a:solidFill>
                          <a:effectLst/>
                          <a:latin typeface="Calibri" panose="020F0502020204030204" pitchFamily="34" charset="0"/>
                          <a:ea typeface="Segoe UI"/>
                          <a:cs typeface="Calibri" panose="020F0502020204030204" pitchFamily="34" charset="0"/>
                        </a:rPr>
                        <a:t>vong</a:t>
                      </a:r>
                      <a:r>
                        <a:rPr lang="en-US" sz="2600" b="0" dirty="0">
                          <a:solidFill>
                            <a:schemeClr val="tx1"/>
                          </a:solidFill>
                          <a:effectLst/>
                          <a:latin typeface="Calibri" panose="020F0502020204030204" pitchFamily="34" charset="0"/>
                          <a:ea typeface="Segoe UI"/>
                          <a:cs typeface="Calibri" panose="020F0502020204030204" pitchFamily="34" charset="0"/>
                        </a:rPr>
                        <a:t>;...</a:t>
                      </a: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560515">
                <a:tc vMerge="1">
                  <a:txBody>
                    <a:bodyPr/>
                    <a:lstStyle/>
                    <a:p>
                      <a:endParaRPr lang="en-US" sz="1600" dirty="0"/>
                    </a:p>
                  </a:txBody>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0">
                          <a:solidFill>
                            <a:schemeClr val="tx1"/>
                          </a:solidFill>
                          <a:effectLst/>
                          <a:latin typeface="Calibri" panose="020F0502020204030204" pitchFamily="34" charset="0"/>
                          <a:ea typeface="Calibri"/>
                          <a:cs typeface="Calibri" panose="020F0502020204030204" pitchFamily="34" charset="0"/>
                        </a:rPr>
                        <a:t>Do một số động vật</a:t>
                      </a:r>
                    </a:p>
                  </a:txBody>
                  <a:tcPr marL="47625" marR="47625" marT="47625" marB="476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nSpc>
                          <a:spcPct val="120000"/>
                        </a:lnSpc>
                        <a:spcAft>
                          <a:spcPts val="0"/>
                        </a:spcAft>
                      </a:pPr>
                      <a:r>
                        <a:rPr lang="en-US" sz="2600" b="0" dirty="0" err="1">
                          <a:solidFill>
                            <a:schemeClr val="tx1"/>
                          </a:solidFill>
                          <a:effectLst/>
                          <a:latin typeface="Calibri" panose="020F0502020204030204" pitchFamily="34" charset="0"/>
                          <a:ea typeface="Times New Roman"/>
                          <a:cs typeface="Calibri" panose="020F0502020204030204" pitchFamily="34" charset="0"/>
                        </a:rPr>
                        <a:t>Ảnh</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hưởng</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đến</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hệ</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thần</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kinh</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nhiều</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trường</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hợp</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bị</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tử</a:t>
                      </a:r>
                      <a:r>
                        <a:rPr lang="en-US" sz="2600" b="0" dirty="0">
                          <a:solidFill>
                            <a:schemeClr val="tx1"/>
                          </a:solidFill>
                          <a:effectLst/>
                          <a:latin typeface="Calibri" panose="020F0502020204030204" pitchFamily="34" charset="0"/>
                          <a:ea typeface="Times New Roman"/>
                          <a:cs typeface="Calibri" panose="020F0502020204030204" pitchFamily="34" charset="0"/>
                        </a:rPr>
                        <a:t> </a:t>
                      </a:r>
                      <a:r>
                        <a:rPr lang="en-US" sz="2600" b="0" dirty="0" err="1">
                          <a:solidFill>
                            <a:schemeClr val="tx1"/>
                          </a:solidFill>
                          <a:effectLst/>
                          <a:latin typeface="Calibri" panose="020F0502020204030204" pitchFamily="34" charset="0"/>
                          <a:ea typeface="Times New Roman"/>
                          <a:cs typeface="Calibri" panose="020F0502020204030204" pitchFamily="34" charset="0"/>
                        </a:rPr>
                        <a:t>vong</a:t>
                      </a:r>
                      <a:endParaRPr lang="en-US" sz="2600" b="0" dirty="0">
                        <a:solidFill>
                          <a:schemeClr val="tx1"/>
                        </a:solidFill>
                        <a:effectLst/>
                        <a:latin typeface="Calibri" panose="020F0502020204030204" pitchFamily="34" charset="0"/>
                        <a:ea typeface="Calibri"/>
                        <a:cs typeface="Calibri" panose="020F0502020204030204" pitchFamily="34" charset="0"/>
                      </a:endParaRP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lvl="0" indent="0">
                        <a:lnSpc>
                          <a:spcPct val="120000"/>
                        </a:lnSpc>
                        <a:spcAft>
                          <a:spcPts val="0"/>
                        </a:spcAft>
                        <a:buClr>
                          <a:srgbClr val="000000"/>
                        </a:buClr>
                        <a:buSzPts val="1000"/>
                        <a:buFont typeface="Symbol"/>
                        <a:buNone/>
                        <a:tabLst>
                          <a:tab pos="154940" algn="l"/>
                        </a:tabLst>
                      </a:pP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Cá</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nóc</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có</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chứa</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chất</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độc</a:t>
                      </a:r>
                      <a:r>
                        <a:rPr lang="en-US" sz="2600" b="0" u="none" strike="noStrike" spc="0" baseline="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tetrodotoxin</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làm</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tê</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liệt</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thần</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kinh</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a:t>
                      </a:r>
                    </a:p>
                    <a:p>
                      <a:pPr marL="0" lvl="0" indent="0">
                        <a:lnSpc>
                          <a:spcPct val="120000"/>
                        </a:lnSpc>
                        <a:spcAft>
                          <a:spcPts val="0"/>
                        </a:spcAft>
                        <a:buClr>
                          <a:srgbClr val="000000"/>
                        </a:buClr>
                        <a:buSzPts val="1000"/>
                        <a:buFont typeface="Symbol"/>
                        <a:buNone/>
                        <a:tabLst>
                          <a:tab pos="154940" algn="l"/>
                        </a:tabLst>
                      </a:pP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a:t>
                      </a:r>
                      <a:r>
                        <a:rPr lang="en-US" sz="2600" b="0" u="none" strike="noStrike" spc="0" baseline="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baseline="0" dirty="0" err="1">
                          <a:solidFill>
                            <a:schemeClr val="tx1"/>
                          </a:solidFill>
                          <a:effectLst/>
                          <a:latin typeface="Calibri" panose="020F0502020204030204" pitchFamily="34" charset="0"/>
                          <a:ea typeface="Segoe UI"/>
                          <a:cs typeface="Calibri" panose="020F0502020204030204" pitchFamily="34" charset="0"/>
                        </a:rPr>
                        <a:t>M</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ột</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số</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loài</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cóc</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chứa</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chất</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độc</a:t>
                      </a:r>
                      <a:r>
                        <a:rPr lang="en-US" sz="2600" b="0" u="none" strike="noStrike" spc="0" baseline="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bufotoxin</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có</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trong</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gan</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trứng</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da,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mủ</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mắt</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và</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hạch</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thẩn</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kinh</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có</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thể</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gây</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chết</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người</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trong</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thời</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gian</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nhiễm</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độc</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rất</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 </a:t>
                      </a:r>
                      <a:r>
                        <a:rPr lang="en-US" sz="2600" b="0" u="none" strike="noStrike" spc="0" dirty="0" err="1">
                          <a:solidFill>
                            <a:schemeClr val="tx1"/>
                          </a:solidFill>
                          <a:effectLst/>
                          <a:latin typeface="Calibri" panose="020F0502020204030204" pitchFamily="34" charset="0"/>
                          <a:ea typeface="Segoe UI"/>
                          <a:cs typeface="Calibri" panose="020F0502020204030204" pitchFamily="34" charset="0"/>
                        </a:rPr>
                        <a:t>ngắn</a:t>
                      </a:r>
                      <a:r>
                        <a:rPr lang="en-US" sz="2600" b="0" u="none" strike="noStrike" spc="0" dirty="0">
                          <a:solidFill>
                            <a:schemeClr val="tx1"/>
                          </a:solidFill>
                          <a:effectLst/>
                          <a:latin typeface="Calibri" panose="020F0502020204030204" pitchFamily="34" charset="0"/>
                          <a:ea typeface="Segoe UI"/>
                          <a:cs typeface="Calibri" panose="020F0502020204030204" pitchFamily="34" charset="0"/>
                        </a:rPr>
                        <a:t>,...</a:t>
                      </a: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60180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p:nvSpPr>
          <p:cNvPr id="1721" name="Google Shape;1721;p39"/>
          <p:cNvSpPr txBox="1">
            <a:spLocks noGrp="1"/>
          </p:cNvSpPr>
          <p:nvPr>
            <p:ph type="ctrTitle"/>
          </p:nvPr>
        </p:nvSpPr>
        <p:spPr>
          <a:xfrm>
            <a:off x="-255181" y="1430324"/>
            <a:ext cx="8149381" cy="2439600"/>
          </a:xfrm>
          <a:prstGeom prst="rect">
            <a:avLst/>
          </a:prstGeom>
        </p:spPr>
        <p:txBody>
          <a:bodyPr spcFirstLastPara="1" vert="horz" wrap="square" lIns="121900" tIns="121900" rIns="121900" bIns="121900" rtlCol="0" anchor="ctr" anchorCtr="0">
            <a:noAutofit/>
          </a:bodyPr>
          <a:lstStyle/>
          <a:p>
            <a:r>
              <a:rPr lang="de-DE" b="1" dirty="0">
                <a:solidFill>
                  <a:schemeClr val="accent1"/>
                </a:solidFill>
                <a:latin typeface="Times New Roman" pitchFamily="18" charset="0"/>
                <a:cs typeface="Times New Roman" pitchFamily="18" charset="0"/>
              </a:rPr>
              <a:t>BÀI 11. </a:t>
            </a:r>
            <a:br>
              <a:rPr lang="de-DE" b="1" dirty="0">
                <a:solidFill>
                  <a:schemeClr val="accent1"/>
                </a:solidFill>
                <a:latin typeface="Times New Roman" pitchFamily="18" charset="0"/>
                <a:cs typeface="Times New Roman" pitchFamily="18" charset="0"/>
              </a:rPr>
            </a:br>
            <a:r>
              <a:rPr lang="de-DE" b="1" dirty="0">
                <a:solidFill>
                  <a:schemeClr val="accent1"/>
                </a:solidFill>
                <a:latin typeface="Times New Roman" pitchFamily="18" charset="0"/>
                <a:cs typeface="Times New Roman" pitchFamily="18" charset="0"/>
              </a:rPr>
              <a:t>NGỘ ĐỘC THỰC PHẨM</a:t>
            </a:r>
            <a:endParaRPr lang="en-US" dirty="0">
              <a:solidFill>
                <a:schemeClr val="accent1"/>
              </a:solidFill>
              <a:latin typeface="Times New Roman" pitchFamily="18" charset="0"/>
              <a:cs typeface="Times New Roman" pitchFamily="18" charset="0"/>
            </a:endParaRPr>
          </a:p>
        </p:txBody>
      </p:sp>
      <p:sp>
        <p:nvSpPr>
          <p:cNvPr id="1724" name="Google Shape;1724;p39"/>
          <p:cNvSpPr/>
          <p:nvPr/>
        </p:nvSpPr>
        <p:spPr>
          <a:xfrm rot="10800000">
            <a:off x="7894201" y="-139233"/>
            <a:ext cx="4474233" cy="3760200"/>
          </a:xfrm>
          <a:custGeom>
            <a:avLst/>
            <a:gdLst/>
            <a:ahLst/>
            <a:cxnLst/>
            <a:rect l="l" t="t" r="r" b="b"/>
            <a:pathLst>
              <a:path w="134227" h="112806" extrusionOk="0">
                <a:moveTo>
                  <a:pt x="3660" y="0"/>
                </a:moveTo>
                <a:cubicBezTo>
                  <a:pt x="1446" y="0"/>
                  <a:pt x="0" y="207"/>
                  <a:pt x="0" y="207"/>
                </a:cubicBezTo>
                <a:lnTo>
                  <a:pt x="2046" y="112806"/>
                </a:lnTo>
                <a:lnTo>
                  <a:pt x="134226" y="112392"/>
                </a:lnTo>
                <a:cubicBezTo>
                  <a:pt x="134226" y="112392"/>
                  <a:pt x="119574" y="66871"/>
                  <a:pt x="85077" y="66871"/>
                </a:cubicBezTo>
                <a:cubicBezTo>
                  <a:pt x="80117" y="66871"/>
                  <a:pt x="74747" y="67812"/>
                  <a:pt x="68952" y="69964"/>
                </a:cubicBezTo>
                <a:cubicBezTo>
                  <a:pt x="60067" y="73266"/>
                  <a:pt x="52922" y="74724"/>
                  <a:pt x="47194" y="74724"/>
                </a:cubicBezTo>
                <a:cubicBezTo>
                  <a:pt x="22424" y="74724"/>
                  <a:pt x="24131" y="47474"/>
                  <a:pt x="26110" y="24272"/>
                </a:cubicBezTo>
                <a:cubicBezTo>
                  <a:pt x="27981" y="2456"/>
                  <a:pt x="11277" y="0"/>
                  <a:pt x="3660" y="0"/>
                </a:cubicBezTo>
                <a:close/>
              </a:path>
            </a:pathLst>
          </a:custGeom>
          <a:solidFill>
            <a:srgbClr val="F8F0DF"/>
          </a:solidFill>
          <a:ln>
            <a:noFill/>
          </a:ln>
        </p:spPr>
        <p:txBody>
          <a:bodyPr spcFirstLastPara="1" wrap="square" lIns="121900" tIns="121900" rIns="121900" bIns="121900" anchor="ctr" anchorCtr="0">
            <a:noAutofit/>
          </a:bodyPr>
          <a:lstStyle/>
          <a:p>
            <a:endParaRPr sz="2400"/>
          </a:p>
        </p:txBody>
      </p:sp>
      <p:grpSp>
        <p:nvGrpSpPr>
          <p:cNvPr id="1725" name="Google Shape;1725;p39"/>
          <p:cNvGrpSpPr/>
          <p:nvPr/>
        </p:nvGrpSpPr>
        <p:grpSpPr>
          <a:xfrm>
            <a:off x="10284720" y="816165"/>
            <a:ext cx="1734656" cy="1623033"/>
            <a:chOff x="2067850" y="1617650"/>
            <a:chExt cx="773525" cy="723750"/>
          </a:xfrm>
        </p:grpSpPr>
        <p:sp>
          <p:nvSpPr>
            <p:cNvPr id="1726" name="Google Shape;1726;p39"/>
            <p:cNvSpPr/>
            <p:nvPr/>
          </p:nvSpPr>
          <p:spPr>
            <a:xfrm>
              <a:off x="2226600" y="1739900"/>
              <a:ext cx="481000" cy="479375"/>
            </a:xfrm>
            <a:custGeom>
              <a:avLst/>
              <a:gdLst/>
              <a:ahLst/>
              <a:cxnLst/>
              <a:rect l="l" t="t" r="r" b="b"/>
              <a:pathLst>
                <a:path w="19240" h="19175" extrusionOk="0">
                  <a:moveTo>
                    <a:pt x="10300" y="0"/>
                  </a:moveTo>
                  <a:cubicBezTo>
                    <a:pt x="10240" y="0"/>
                    <a:pt x="10180" y="1"/>
                    <a:pt x="10120" y="2"/>
                  </a:cubicBezTo>
                  <a:cubicBezTo>
                    <a:pt x="8398" y="2"/>
                    <a:pt x="6700" y="421"/>
                    <a:pt x="5188" y="1258"/>
                  </a:cubicBezTo>
                  <a:cubicBezTo>
                    <a:pt x="3676" y="2073"/>
                    <a:pt x="2373" y="3259"/>
                    <a:pt x="1443" y="4701"/>
                  </a:cubicBezTo>
                  <a:cubicBezTo>
                    <a:pt x="512" y="6144"/>
                    <a:pt x="0" y="7795"/>
                    <a:pt x="23" y="9494"/>
                  </a:cubicBezTo>
                  <a:cubicBezTo>
                    <a:pt x="0" y="12029"/>
                    <a:pt x="1000" y="14472"/>
                    <a:pt x="2792" y="16287"/>
                  </a:cubicBezTo>
                  <a:cubicBezTo>
                    <a:pt x="4504" y="18135"/>
                    <a:pt x="6915" y="19175"/>
                    <a:pt x="9433" y="19175"/>
                  </a:cubicBezTo>
                  <a:cubicBezTo>
                    <a:pt x="9515" y="19175"/>
                    <a:pt x="9596" y="19174"/>
                    <a:pt x="9678" y="19171"/>
                  </a:cubicBezTo>
                  <a:cubicBezTo>
                    <a:pt x="9733" y="19172"/>
                    <a:pt x="9788" y="19173"/>
                    <a:pt x="9843" y="19173"/>
                  </a:cubicBezTo>
                  <a:cubicBezTo>
                    <a:pt x="12365" y="19173"/>
                    <a:pt x="14763" y="18131"/>
                    <a:pt x="16471" y="16287"/>
                  </a:cubicBezTo>
                  <a:cubicBezTo>
                    <a:pt x="18262" y="14379"/>
                    <a:pt x="19239" y="11843"/>
                    <a:pt x="19193" y="9238"/>
                  </a:cubicBezTo>
                  <a:cubicBezTo>
                    <a:pt x="19193" y="6423"/>
                    <a:pt x="18309" y="4166"/>
                    <a:pt x="16564" y="2515"/>
                  </a:cubicBezTo>
                  <a:cubicBezTo>
                    <a:pt x="14863" y="881"/>
                    <a:pt x="12631" y="0"/>
                    <a:pt x="10300" y="0"/>
                  </a:cubicBezTo>
                  <a:close/>
                </a:path>
              </a:pathLst>
            </a:custGeom>
            <a:solidFill>
              <a:srgbClr val="9D9D9D"/>
            </a:solidFill>
            <a:ln>
              <a:noFill/>
            </a:ln>
          </p:spPr>
          <p:txBody>
            <a:bodyPr spcFirstLastPara="1" wrap="square" lIns="121900" tIns="121900" rIns="121900" bIns="121900" anchor="ctr" anchorCtr="0">
              <a:noAutofit/>
            </a:bodyPr>
            <a:lstStyle/>
            <a:p>
              <a:endParaRPr sz="2400"/>
            </a:p>
          </p:txBody>
        </p:sp>
        <p:sp>
          <p:nvSpPr>
            <p:cNvPr id="1727" name="Google Shape;1727;p39"/>
            <p:cNvSpPr/>
            <p:nvPr/>
          </p:nvSpPr>
          <p:spPr>
            <a:xfrm>
              <a:off x="2067850" y="1617650"/>
              <a:ext cx="773525" cy="723750"/>
            </a:xfrm>
            <a:custGeom>
              <a:avLst/>
              <a:gdLst/>
              <a:ahLst/>
              <a:cxnLst/>
              <a:rect l="l" t="t" r="r" b="b"/>
              <a:pathLst>
                <a:path w="30941" h="28950" extrusionOk="0">
                  <a:moveTo>
                    <a:pt x="16805" y="185"/>
                  </a:moveTo>
                  <a:cubicBezTo>
                    <a:pt x="17608" y="185"/>
                    <a:pt x="18414" y="248"/>
                    <a:pt x="19215" y="379"/>
                  </a:cubicBezTo>
                  <a:cubicBezTo>
                    <a:pt x="24775" y="1263"/>
                    <a:pt x="29125" y="5636"/>
                    <a:pt x="30009" y="11220"/>
                  </a:cubicBezTo>
                  <a:cubicBezTo>
                    <a:pt x="30940" y="17036"/>
                    <a:pt x="28800" y="23108"/>
                    <a:pt x="23845" y="26504"/>
                  </a:cubicBezTo>
                  <a:cubicBezTo>
                    <a:pt x="21557" y="28077"/>
                    <a:pt x="18897" y="28818"/>
                    <a:pt x="16235" y="28818"/>
                  </a:cubicBezTo>
                  <a:cubicBezTo>
                    <a:pt x="12402" y="28818"/>
                    <a:pt x="8562" y="27282"/>
                    <a:pt x="5816" y="24481"/>
                  </a:cubicBezTo>
                  <a:lnTo>
                    <a:pt x="5816" y="24481"/>
                  </a:lnTo>
                  <a:cubicBezTo>
                    <a:pt x="5816" y="24481"/>
                    <a:pt x="5815" y="24481"/>
                    <a:pt x="5815" y="24480"/>
                  </a:cubicBezTo>
                  <a:lnTo>
                    <a:pt x="5815" y="24480"/>
                  </a:lnTo>
                  <a:cubicBezTo>
                    <a:pt x="5815" y="24480"/>
                    <a:pt x="5815" y="24480"/>
                    <a:pt x="5815" y="24480"/>
                  </a:cubicBezTo>
                  <a:cubicBezTo>
                    <a:pt x="1814" y="20176"/>
                    <a:pt x="348" y="13825"/>
                    <a:pt x="3093" y="8428"/>
                  </a:cubicBezTo>
                  <a:cubicBezTo>
                    <a:pt x="5679" y="3317"/>
                    <a:pt x="11170" y="185"/>
                    <a:pt x="16805" y="185"/>
                  </a:cubicBezTo>
                  <a:close/>
                  <a:moveTo>
                    <a:pt x="16818" y="1"/>
                  </a:moveTo>
                  <a:cubicBezTo>
                    <a:pt x="12369" y="1"/>
                    <a:pt x="7944" y="1959"/>
                    <a:pt x="5001" y="5311"/>
                  </a:cubicBezTo>
                  <a:cubicBezTo>
                    <a:pt x="0" y="10986"/>
                    <a:pt x="580" y="19149"/>
                    <a:pt x="5626" y="24570"/>
                  </a:cubicBezTo>
                  <a:lnTo>
                    <a:pt x="5626" y="24570"/>
                  </a:lnTo>
                  <a:cubicBezTo>
                    <a:pt x="5627" y="24571"/>
                    <a:pt x="5628" y="24572"/>
                    <a:pt x="5629" y="24573"/>
                  </a:cubicBezTo>
                  <a:cubicBezTo>
                    <a:pt x="5629" y="24573"/>
                    <a:pt x="5629" y="24573"/>
                    <a:pt x="5629" y="24573"/>
                  </a:cubicBezTo>
                  <a:lnTo>
                    <a:pt x="5629" y="24573"/>
                  </a:lnTo>
                  <a:cubicBezTo>
                    <a:pt x="5632" y="24578"/>
                    <a:pt x="5636" y="24582"/>
                    <a:pt x="5641" y="24586"/>
                  </a:cubicBezTo>
                  <a:lnTo>
                    <a:pt x="5641" y="24586"/>
                  </a:lnTo>
                  <a:cubicBezTo>
                    <a:pt x="8444" y="27430"/>
                    <a:pt x="12223" y="28950"/>
                    <a:pt x="16081" y="28950"/>
                  </a:cubicBezTo>
                  <a:cubicBezTo>
                    <a:pt x="17700" y="28950"/>
                    <a:pt x="19333" y="28682"/>
                    <a:pt x="20913" y="28133"/>
                  </a:cubicBezTo>
                  <a:cubicBezTo>
                    <a:pt x="26659" y="26132"/>
                    <a:pt x="30265" y="20386"/>
                    <a:pt x="30428" y="14430"/>
                  </a:cubicBezTo>
                  <a:cubicBezTo>
                    <a:pt x="30591" y="8405"/>
                    <a:pt x="27497" y="2891"/>
                    <a:pt x="21658" y="821"/>
                  </a:cubicBezTo>
                  <a:cubicBezTo>
                    <a:pt x="20089" y="265"/>
                    <a:pt x="18452" y="1"/>
                    <a:pt x="1681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1728" name="Google Shape;1728;p39"/>
          <p:cNvSpPr/>
          <p:nvPr/>
        </p:nvSpPr>
        <p:spPr>
          <a:xfrm>
            <a:off x="10992267" y="3710601"/>
            <a:ext cx="319575" cy="318649"/>
          </a:xfrm>
          <a:custGeom>
            <a:avLst/>
            <a:gdLst/>
            <a:ahLst/>
            <a:cxnLst/>
            <a:rect l="l" t="t" r="r" b="b"/>
            <a:pathLst>
              <a:path w="13469" h="13430" extrusionOk="0">
                <a:moveTo>
                  <a:pt x="7256" y="0"/>
                </a:moveTo>
                <a:cubicBezTo>
                  <a:pt x="7202" y="0"/>
                  <a:pt x="7147" y="1"/>
                  <a:pt x="7093" y="3"/>
                </a:cubicBezTo>
                <a:cubicBezTo>
                  <a:pt x="7053" y="2"/>
                  <a:pt x="7012" y="1"/>
                  <a:pt x="6971" y="1"/>
                </a:cubicBezTo>
                <a:cubicBezTo>
                  <a:pt x="5796" y="1"/>
                  <a:pt x="4664" y="305"/>
                  <a:pt x="3634" y="873"/>
                </a:cubicBezTo>
                <a:cubicBezTo>
                  <a:pt x="2568" y="1439"/>
                  <a:pt x="1654" y="2265"/>
                  <a:pt x="1001" y="3288"/>
                </a:cubicBezTo>
                <a:cubicBezTo>
                  <a:pt x="348" y="4289"/>
                  <a:pt x="0" y="5464"/>
                  <a:pt x="0" y="6661"/>
                </a:cubicBezTo>
                <a:cubicBezTo>
                  <a:pt x="0" y="8423"/>
                  <a:pt x="696" y="10142"/>
                  <a:pt x="1937" y="11404"/>
                </a:cubicBezTo>
                <a:cubicBezTo>
                  <a:pt x="3163" y="12694"/>
                  <a:pt x="4863" y="13429"/>
                  <a:pt x="6636" y="13429"/>
                </a:cubicBezTo>
                <a:cubicBezTo>
                  <a:pt x="6687" y="13429"/>
                  <a:pt x="6738" y="13429"/>
                  <a:pt x="6789" y="13427"/>
                </a:cubicBezTo>
                <a:cubicBezTo>
                  <a:pt x="6838" y="13429"/>
                  <a:pt x="6888" y="13429"/>
                  <a:pt x="6938" y="13429"/>
                </a:cubicBezTo>
                <a:cubicBezTo>
                  <a:pt x="8669" y="13429"/>
                  <a:pt x="10347" y="12694"/>
                  <a:pt x="11532" y="11404"/>
                </a:cubicBezTo>
                <a:cubicBezTo>
                  <a:pt x="12794" y="10077"/>
                  <a:pt x="13468" y="8292"/>
                  <a:pt x="13447" y="6465"/>
                </a:cubicBezTo>
                <a:cubicBezTo>
                  <a:pt x="13447" y="4485"/>
                  <a:pt x="12816" y="2918"/>
                  <a:pt x="11597" y="1743"/>
                </a:cubicBezTo>
                <a:cubicBezTo>
                  <a:pt x="10418" y="627"/>
                  <a:pt x="8872" y="0"/>
                  <a:pt x="7256" y="0"/>
                </a:cubicBezTo>
                <a:close/>
              </a:path>
            </a:pathLst>
          </a:custGeom>
          <a:solidFill>
            <a:srgbClr val="AFD1D3"/>
          </a:solidFill>
          <a:ln>
            <a:noFill/>
          </a:ln>
        </p:spPr>
        <p:txBody>
          <a:bodyPr spcFirstLastPara="1" wrap="square" lIns="121900" tIns="121900" rIns="121900" bIns="121900" anchor="ctr" anchorCtr="0">
            <a:noAutofit/>
          </a:bodyPr>
          <a:lstStyle/>
          <a:p>
            <a:endParaRPr sz="2400"/>
          </a:p>
        </p:txBody>
      </p:sp>
      <p:grpSp>
        <p:nvGrpSpPr>
          <p:cNvPr id="1729" name="Google Shape;1729;p39"/>
          <p:cNvGrpSpPr/>
          <p:nvPr/>
        </p:nvGrpSpPr>
        <p:grpSpPr>
          <a:xfrm>
            <a:off x="1231101" y="5320394"/>
            <a:ext cx="1134441" cy="1132223"/>
            <a:chOff x="1215725" y="2746483"/>
            <a:chExt cx="850831" cy="849167"/>
          </a:xfrm>
        </p:grpSpPr>
        <p:sp>
          <p:nvSpPr>
            <p:cNvPr id="1730" name="Google Shape;1730;p39"/>
            <p:cNvSpPr/>
            <p:nvPr/>
          </p:nvSpPr>
          <p:spPr>
            <a:xfrm>
              <a:off x="1215733" y="2746483"/>
              <a:ext cx="850806" cy="849167"/>
            </a:xfrm>
            <a:custGeom>
              <a:avLst/>
              <a:gdLst/>
              <a:ahLst/>
              <a:cxnLst/>
              <a:rect l="l" t="t" r="r" b="b"/>
              <a:pathLst>
                <a:path w="22325" h="22282" extrusionOk="0">
                  <a:moveTo>
                    <a:pt x="11772" y="1"/>
                  </a:moveTo>
                  <a:cubicBezTo>
                    <a:pt x="9770" y="1"/>
                    <a:pt x="7812" y="501"/>
                    <a:pt x="6071" y="1459"/>
                  </a:cubicBezTo>
                  <a:cubicBezTo>
                    <a:pt x="4287" y="2394"/>
                    <a:pt x="2786" y="3765"/>
                    <a:pt x="1698" y="5462"/>
                  </a:cubicBezTo>
                  <a:cubicBezTo>
                    <a:pt x="610" y="7116"/>
                    <a:pt x="22" y="9052"/>
                    <a:pt x="44" y="11032"/>
                  </a:cubicBezTo>
                  <a:cubicBezTo>
                    <a:pt x="1" y="13991"/>
                    <a:pt x="1176" y="16820"/>
                    <a:pt x="3243" y="18930"/>
                  </a:cubicBezTo>
                  <a:cubicBezTo>
                    <a:pt x="5397" y="21171"/>
                    <a:pt x="8073" y="22281"/>
                    <a:pt x="11271" y="22281"/>
                  </a:cubicBezTo>
                  <a:cubicBezTo>
                    <a:pt x="14426" y="22281"/>
                    <a:pt x="17037" y="21171"/>
                    <a:pt x="19148" y="18930"/>
                  </a:cubicBezTo>
                  <a:cubicBezTo>
                    <a:pt x="21258" y="16689"/>
                    <a:pt x="22325" y="13948"/>
                    <a:pt x="22325" y="10749"/>
                  </a:cubicBezTo>
                  <a:cubicBezTo>
                    <a:pt x="22303" y="7464"/>
                    <a:pt x="21280" y="4853"/>
                    <a:pt x="19257" y="2895"/>
                  </a:cubicBezTo>
                  <a:cubicBezTo>
                    <a:pt x="17211" y="958"/>
                    <a:pt x="14709" y="1"/>
                    <a:pt x="11772" y="1"/>
                  </a:cubicBezTo>
                  <a:close/>
                </a:path>
              </a:pathLst>
            </a:custGeom>
            <a:solidFill>
              <a:srgbClr val="AFD1D3"/>
            </a:solidFill>
            <a:ln>
              <a:noFill/>
            </a:ln>
          </p:spPr>
          <p:txBody>
            <a:bodyPr spcFirstLastPara="1" wrap="square" lIns="121900" tIns="121900" rIns="121900" bIns="121900" anchor="ctr" anchorCtr="0">
              <a:noAutofit/>
            </a:bodyPr>
            <a:lstStyle/>
            <a:p>
              <a:endParaRPr sz="2400"/>
            </a:p>
          </p:txBody>
        </p:sp>
        <p:grpSp>
          <p:nvGrpSpPr>
            <p:cNvPr id="1731" name="Google Shape;1731;p39"/>
            <p:cNvGrpSpPr/>
            <p:nvPr/>
          </p:nvGrpSpPr>
          <p:grpSpPr>
            <a:xfrm>
              <a:off x="1215725" y="2747182"/>
              <a:ext cx="850831" cy="847794"/>
              <a:chOff x="-2874975" y="817713"/>
              <a:chExt cx="588200" cy="586100"/>
            </a:xfrm>
          </p:grpSpPr>
          <p:sp>
            <p:nvSpPr>
              <p:cNvPr id="1732" name="Google Shape;1732;p39"/>
              <p:cNvSpPr/>
              <p:nvPr/>
            </p:nvSpPr>
            <p:spPr>
              <a:xfrm>
                <a:off x="-2740625" y="857213"/>
                <a:ext cx="318775" cy="495075"/>
              </a:xfrm>
              <a:custGeom>
                <a:avLst/>
                <a:gdLst/>
                <a:ahLst/>
                <a:cxnLst/>
                <a:rect l="l" t="t" r="r" b="b"/>
                <a:pathLst>
                  <a:path w="12751" h="19803" extrusionOk="0">
                    <a:moveTo>
                      <a:pt x="177" y="0"/>
                    </a:moveTo>
                    <a:cubicBezTo>
                      <a:pt x="106" y="0"/>
                      <a:pt x="0" y="51"/>
                      <a:pt x="51" y="101"/>
                    </a:cubicBezTo>
                    <a:cubicBezTo>
                      <a:pt x="5512" y="5497"/>
                      <a:pt x="10146" y="12460"/>
                      <a:pt x="12540" y="19771"/>
                    </a:cubicBezTo>
                    <a:cubicBezTo>
                      <a:pt x="12547" y="19793"/>
                      <a:pt x="12574" y="19802"/>
                      <a:pt x="12605" y="19802"/>
                    </a:cubicBezTo>
                    <a:cubicBezTo>
                      <a:pt x="12668" y="19802"/>
                      <a:pt x="12750" y="19764"/>
                      <a:pt x="12736" y="19706"/>
                    </a:cubicBezTo>
                    <a:cubicBezTo>
                      <a:pt x="10321" y="12395"/>
                      <a:pt x="5686" y="5432"/>
                      <a:pt x="225" y="14"/>
                    </a:cubicBezTo>
                    <a:cubicBezTo>
                      <a:pt x="215" y="5"/>
                      <a:pt x="197" y="0"/>
                      <a:pt x="177" y="0"/>
                    </a:cubicBezTo>
                    <a:close/>
                  </a:path>
                </a:pathLst>
              </a:custGeom>
              <a:solidFill>
                <a:srgbClr val="79B4B7"/>
              </a:solidFill>
              <a:ln>
                <a:noFill/>
              </a:ln>
            </p:spPr>
            <p:txBody>
              <a:bodyPr spcFirstLastPara="1" wrap="square" lIns="121900" tIns="121900" rIns="121900" bIns="121900" anchor="ctr" anchorCtr="0">
                <a:noAutofit/>
              </a:bodyPr>
              <a:lstStyle/>
              <a:p>
                <a:endParaRPr sz="2400"/>
              </a:p>
            </p:txBody>
          </p:sp>
          <p:sp>
            <p:nvSpPr>
              <p:cNvPr id="1733" name="Google Shape;1733;p39"/>
              <p:cNvSpPr/>
              <p:nvPr/>
            </p:nvSpPr>
            <p:spPr>
              <a:xfrm>
                <a:off x="-2827800" y="941788"/>
                <a:ext cx="492800" cy="325750"/>
              </a:xfrm>
              <a:custGeom>
                <a:avLst/>
                <a:gdLst/>
                <a:ahLst/>
                <a:cxnLst/>
                <a:rect l="l" t="t" r="r" b="b"/>
                <a:pathLst>
                  <a:path w="19712" h="13030" extrusionOk="0">
                    <a:moveTo>
                      <a:pt x="212" y="0"/>
                    </a:moveTo>
                    <a:cubicBezTo>
                      <a:pt x="148" y="0"/>
                      <a:pt x="1" y="74"/>
                      <a:pt x="78" y="113"/>
                    </a:cubicBezTo>
                    <a:cubicBezTo>
                      <a:pt x="7280" y="2832"/>
                      <a:pt x="14330" y="7315"/>
                      <a:pt x="19486" y="13015"/>
                    </a:cubicBezTo>
                    <a:cubicBezTo>
                      <a:pt x="19496" y="13025"/>
                      <a:pt x="19514" y="13029"/>
                      <a:pt x="19534" y="13029"/>
                    </a:cubicBezTo>
                    <a:cubicBezTo>
                      <a:pt x="19605" y="13029"/>
                      <a:pt x="19711" y="12979"/>
                      <a:pt x="19660" y="12928"/>
                    </a:cubicBezTo>
                    <a:cubicBezTo>
                      <a:pt x="14504" y="7228"/>
                      <a:pt x="7432" y="2724"/>
                      <a:pt x="230" y="4"/>
                    </a:cubicBezTo>
                    <a:cubicBezTo>
                      <a:pt x="226" y="2"/>
                      <a:pt x="219" y="0"/>
                      <a:pt x="212" y="0"/>
                    </a:cubicBezTo>
                    <a:close/>
                  </a:path>
                </a:pathLst>
              </a:custGeom>
              <a:solidFill>
                <a:srgbClr val="79B4B7"/>
              </a:solidFill>
              <a:ln>
                <a:noFill/>
              </a:ln>
            </p:spPr>
            <p:txBody>
              <a:bodyPr spcFirstLastPara="1" wrap="square" lIns="121900" tIns="121900" rIns="121900" bIns="121900" anchor="ctr" anchorCtr="0">
                <a:noAutofit/>
              </a:bodyPr>
              <a:lstStyle/>
              <a:p>
                <a:endParaRPr sz="2400"/>
              </a:p>
            </p:txBody>
          </p:sp>
          <p:sp>
            <p:nvSpPr>
              <p:cNvPr id="1734" name="Google Shape;1734;p39"/>
              <p:cNvSpPr/>
              <p:nvPr/>
            </p:nvSpPr>
            <p:spPr>
              <a:xfrm>
                <a:off x="-2857950" y="999538"/>
                <a:ext cx="553350" cy="209725"/>
              </a:xfrm>
              <a:custGeom>
                <a:avLst/>
                <a:gdLst/>
                <a:ahLst/>
                <a:cxnLst/>
                <a:rect l="l" t="t" r="r" b="b"/>
                <a:pathLst>
                  <a:path w="22134" h="8389" extrusionOk="0">
                    <a:moveTo>
                      <a:pt x="196" y="0"/>
                    </a:moveTo>
                    <a:cubicBezTo>
                      <a:pt x="109" y="0"/>
                      <a:pt x="0" y="131"/>
                      <a:pt x="131" y="153"/>
                    </a:cubicBezTo>
                    <a:cubicBezTo>
                      <a:pt x="7746" y="1197"/>
                      <a:pt x="15623" y="3982"/>
                      <a:pt x="21911" y="8377"/>
                    </a:cubicBezTo>
                    <a:cubicBezTo>
                      <a:pt x="21923" y="8385"/>
                      <a:pt x="21939" y="8389"/>
                      <a:pt x="21956" y="8389"/>
                    </a:cubicBezTo>
                    <a:cubicBezTo>
                      <a:pt x="22032" y="8389"/>
                      <a:pt x="22134" y="8321"/>
                      <a:pt x="22063" y="8268"/>
                    </a:cubicBezTo>
                    <a:cubicBezTo>
                      <a:pt x="15732" y="3851"/>
                      <a:pt x="7833" y="1066"/>
                      <a:pt x="196" y="0"/>
                    </a:cubicBezTo>
                    <a:close/>
                  </a:path>
                </a:pathLst>
              </a:custGeom>
              <a:solidFill>
                <a:srgbClr val="79B4B7"/>
              </a:solidFill>
              <a:ln>
                <a:noFill/>
              </a:ln>
            </p:spPr>
            <p:txBody>
              <a:bodyPr spcFirstLastPara="1" wrap="square" lIns="121900" tIns="121900" rIns="121900" bIns="121900" anchor="ctr" anchorCtr="0">
                <a:noAutofit/>
              </a:bodyPr>
              <a:lstStyle/>
              <a:p>
                <a:endParaRPr sz="2400"/>
              </a:p>
            </p:txBody>
          </p:sp>
          <p:sp>
            <p:nvSpPr>
              <p:cNvPr id="1735" name="Google Shape;1735;p39"/>
              <p:cNvSpPr/>
              <p:nvPr/>
            </p:nvSpPr>
            <p:spPr>
              <a:xfrm>
                <a:off x="-2874975" y="1067613"/>
                <a:ext cx="588200" cy="53350"/>
              </a:xfrm>
              <a:custGeom>
                <a:avLst/>
                <a:gdLst/>
                <a:ahLst/>
                <a:cxnLst/>
                <a:rect l="l" t="t" r="r" b="b"/>
                <a:pathLst>
                  <a:path w="23528" h="2134" extrusionOk="0">
                    <a:moveTo>
                      <a:pt x="14756" y="0"/>
                    </a:moveTo>
                    <a:cubicBezTo>
                      <a:pt x="9787" y="0"/>
                      <a:pt x="4757" y="742"/>
                      <a:pt x="94" y="2064"/>
                    </a:cubicBezTo>
                    <a:cubicBezTo>
                      <a:pt x="0" y="2083"/>
                      <a:pt x="3" y="2134"/>
                      <a:pt x="75" y="2134"/>
                    </a:cubicBezTo>
                    <a:cubicBezTo>
                      <a:pt x="87" y="2134"/>
                      <a:pt x="100" y="2132"/>
                      <a:pt x="116" y="2129"/>
                    </a:cubicBezTo>
                    <a:cubicBezTo>
                      <a:pt x="4718" y="813"/>
                      <a:pt x="9684" y="80"/>
                      <a:pt x="14597" y="80"/>
                    </a:cubicBezTo>
                    <a:cubicBezTo>
                      <a:pt x="17558" y="80"/>
                      <a:pt x="20500" y="346"/>
                      <a:pt x="23332" y="911"/>
                    </a:cubicBezTo>
                    <a:cubicBezTo>
                      <a:pt x="23375" y="911"/>
                      <a:pt x="23527" y="846"/>
                      <a:pt x="23484" y="824"/>
                    </a:cubicBezTo>
                    <a:cubicBezTo>
                      <a:pt x="20657" y="263"/>
                      <a:pt x="17717" y="0"/>
                      <a:pt x="14756" y="0"/>
                    </a:cubicBezTo>
                    <a:close/>
                  </a:path>
                </a:pathLst>
              </a:custGeom>
              <a:solidFill>
                <a:srgbClr val="79B4B7"/>
              </a:solidFill>
              <a:ln>
                <a:noFill/>
              </a:ln>
            </p:spPr>
            <p:txBody>
              <a:bodyPr spcFirstLastPara="1" wrap="square" lIns="121900" tIns="121900" rIns="121900" bIns="121900" anchor="ctr" anchorCtr="0">
                <a:noAutofit/>
              </a:bodyPr>
              <a:lstStyle/>
              <a:p>
                <a:endParaRPr sz="2400"/>
              </a:p>
            </p:txBody>
          </p:sp>
          <p:sp>
            <p:nvSpPr>
              <p:cNvPr id="1736" name="Google Shape;1736;p39"/>
              <p:cNvSpPr/>
              <p:nvPr/>
            </p:nvSpPr>
            <p:spPr>
              <a:xfrm>
                <a:off x="-2855050" y="993488"/>
                <a:ext cx="547350" cy="222450"/>
              </a:xfrm>
              <a:custGeom>
                <a:avLst/>
                <a:gdLst/>
                <a:ahLst/>
                <a:cxnLst/>
                <a:rect l="l" t="t" r="r" b="b"/>
                <a:pathLst>
                  <a:path w="21894" h="8898" extrusionOk="0">
                    <a:moveTo>
                      <a:pt x="21800" y="1"/>
                    </a:moveTo>
                    <a:cubicBezTo>
                      <a:pt x="21792" y="1"/>
                      <a:pt x="21783" y="1"/>
                      <a:pt x="21773" y="3"/>
                    </a:cubicBezTo>
                    <a:cubicBezTo>
                      <a:pt x="14114" y="1069"/>
                      <a:pt x="6412" y="4376"/>
                      <a:pt x="80" y="8793"/>
                    </a:cubicBezTo>
                    <a:cubicBezTo>
                      <a:pt x="1" y="8857"/>
                      <a:pt x="73" y="8897"/>
                      <a:pt x="142" y="8897"/>
                    </a:cubicBezTo>
                    <a:cubicBezTo>
                      <a:pt x="168" y="8897"/>
                      <a:pt x="193" y="8892"/>
                      <a:pt x="211" y="8880"/>
                    </a:cubicBezTo>
                    <a:cubicBezTo>
                      <a:pt x="6499" y="4485"/>
                      <a:pt x="14158" y="1178"/>
                      <a:pt x="21730" y="112"/>
                    </a:cubicBezTo>
                    <a:cubicBezTo>
                      <a:pt x="21830" y="112"/>
                      <a:pt x="21893" y="1"/>
                      <a:pt x="21800" y="1"/>
                    </a:cubicBezTo>
                    <a:close/>
                  </a:path>
                </a:pathLst>
              </a:custGeom>
              <a:solidFill>
                <a:srgbClr val="79B4B7"/>
              </a:solidFill>
              <a:ln>
                <a:noFill/>
              </a:ln>
            </p:spPr>
            <p:txBody>
              <a:bodyPr spcFirstLastPara="1" wrap="square" lIns="121900" tIns="121900" rIns="121900" bIns="121900" anchor="ctr" anchorCtr="0">
                <a:noAutofit/>
              </a:bodyPr>
              <a:lstStyle/>
              <a:p>
                <a:endParaRPr sz="2400"/>
              </a:p>
            </p:txBody>
          </p:sp>
          <p:sp>
            <p:nvSpPr>
              <p:cNvPr id="1737" name="Google Shape;1737;p39"/>
              <p:cNvSpPr/>
              <p:nvPr/>
            </p:nvSpPr>
            <p:spPr>
              <a:xfrm>
                <a:off x="-2590325" y="817713"/>
                <a:ext cx="63450" cy="586100"/>
              </a:xfrm>
              <a:custGeom>
                <a:avLst/>
                <a:gdLst/>
                <a:ahLst/>
                <a:cxnLst/>
                <a:rect l="l" t="t" r="r" b="b"/>
                <a:pathLst>
                  <a:path w="2538" h="23444" extrusionOk="0">
                    <a:moveTo>
                      <a:pt x="1823" y="1"/>
                    </a:moveTo>
                    <a:cubicBezTo>
                      <a:pt x="1765" y="1"/>
                      <a:pt x="1689" y="32"/>
                      <a:pt x="1676" y="71"/>
                    </a:cubicBezTo>
                    <a:cubicBezTo>
                      <a:pt x="0" y="7578"/>
                      <a:pt x="414" y="15955"/>
                      <a:pt x="2329" y="23396"/>
                    </a:cubicBezTo>
                    <a:cubicBezTo>
                      <a:pt x="2337" y="23429"/>
                      <a:pt x="2371" y="23444"/>
                      <a:pt x="2408" y="23444"/>
                    </a:cubicBezTo>
                    <a:cubicBezTo>
                      <a:pt x="2468" y="23444"/>
                      <a:pt x="2538" y="23406"/>
                      <a:pt x="2524" y="23353"/>
                    </a:cubicBezTo>
                    <a:cubicBezTo>
                      <a:pt x="610" y="15911"/>
                      <a:pt x="218" y="7578"/>
                      <a:pt x="1893" y="50"/>
                    </a:cubicBezTo>
                    <a:cubicBezTo>
                      <a:pt x="1893" y="15"/>
                      <a:pt x="1862" y="1"/>
                      <a:pt x="1823" y="1"/>
                    </a:cubicBezTo>
                    <a:close/>
                  </a:path>
                </a:pathLst>
              </a:custGeom>
              <a:solidFill>
                <a:srgbClr val="79B4B7"/>
              </a:solidFill>
              <a:ln>
                <a:noFill/>
              </a:ln>
            </p:spPr>
            <p:txBody>
              <a:bodyPr spcFirstLastPara="1" wrap="square" lIns="121900" tIns="121900" rIns="121900" bIns="121900" anchor="ctr" anchorCtr="0">
                <a:noAutofit/>
              </a:bodyPr>
              <a:lstStyle/>
              <a:p>
                <a:endParaRPr sz="2400"/>
              </a:p>
            </p:txBody>
          </p:sp>
          <p:sp>
            <p:nvSpPr>
              <p:cNvPr id="1738" name="Google Shape;1738;p39"/>
              <p:cNvSpPr/>
              <p:nvPr/>
            </p:nvSpPr>
            <p:spPr>
              <a:xfrm>
                <a:off x="-2805925" y="933638"/>
                <a:ext cx="481325" cy="341875"/>
              </a:xfrm>
              <a:custGeom>
                <a:avLst/>
                <a:gdLst/>
                <a:ahLst/>
                <a:cxnLst/>
                <a:rect l="l" t="t" r="r" b="b"/>
                <a:pathLst>
                  <a:path w="19253" h="13675" extrusionOk="0">
                    <a:moveTo>
                      <a:pt x="19097" y="0"/>
                    </a:moveTo>
                    <a:cubicBezTo>
                      <a:pt x="19087" y="0"/>
                      <a:pt x="19078" y="1"/>
                      <a:pt x="19068" y="4"/>
                    </a:cubicBezTo>
                    <a:cubicBezTo>
                      <a:pt x="11888" y="2810"/>
                      <a:pt x="5165" y="7836"/>
                      <a:pt x="52" y="13602"/>
                    </a:cubicBezTo>
                    <a:cubicBezTo>
                      <a:pt x="1" y="13653"/>
                      <a:pt x="47" y="13674"/>
                      <a:pt x="102" y="13674"/>
                    </a:cubicBezTo>
                    <a:cubicBezTo>
                      <a:pt x="142" y="13674"/>
                      <a:pt x="186" y="13664"/>
                      <a:pt x="204" y="13646"/>
                    </a:cubicBezTo>
                    <a:cubicBezTo>
                      <a:pt x="5295" y="7902"/>
                      <a:pt x="11997" y="2897"/>
                      <a:pt x="19155" y="112"/>
                    </a:cubicBezTo>
                    <a:cubicBezTo>
                      <a:pt x="19252" y="74"/>
                      <a:pt x="19176" y="0"/>
                      <a:pt x="19097" y="0"/>
                    </a:cubicBezTo>
                    <a:close/>
                  </a:path>
                </a:pathLst>
              </a:custGeom>
              <a:solidFill>
                <a:srgbClr val="79B4B7"/>
              </a:solidFill>
              <a:ln>
                <a:noFill/>
              </a:ln>
            </p:spPr>
            <p:txBody>
              <a:bodyPr spcFirstLastPara="1" wrap="square" lIns="121900" tIns="121900" rIns="121900" bIns="121900" anchor="ctr" anchorCtr="0">
                <a:noAutofit/>
              </a:bodyPr>
              <a:lstStyle/>
              <a:p>
                <a:endParaRPr sz="2400"/>
              </a:p>
            </p:txBody>
          </p:sp>
          <p:sp>
            <p:nvSpPr>
              <p:cNvPr id="1739" name="Google Shape;1739;p39"/>
              <p:cNvSpPr/>
              <p:nvPr/>
            </p:nvSpPr>
            <p:spPr>
              <a:xfrm>
                <a:off x="-2669750" y="835313"/>
                <a:ext cx="233875" cy="538375"/>
              </a:xfrm>
              <a:custGeom>
                <a:avLst/>
                <a:gdLst/>
                <a:ahLst/>
                <a:cxnLst/>
                <a:rect l="l" t="t" r="r" b="b"/>
                <a:pathLst>
                  <a:path w="9355" h="21535" extrusionOk="0">
                    <a:moveTo>
                      <a:pt x="9284" y="1"/>
                    </a:moveTo>
                    <a:cubicBezTo>
                      <a:pt x="9233" y="1"/>
                      <a:pt x="9163" y="18"/>
                      <a:pt x="9139" y="42"/>
                    </a:cubicBezTo>
                    <a:cubicBezTo>
                      <a:pt x="4483" y="6156"/>
                      <a:pt x="1350" y="13924"/>
                      <a:pt x="1" y="21495"/>
                    </a:cubicBezTo>
                    <a:cubicBezTo>
                      <a:pt x="1" y="21523"/>
                      <a:pt x="31" y="21535"/>
                      <a:pt x="68" y="21535"/>
                    </a:cubicBezTo>
                    <a:cubicBezTo>
                      <a:pt x="120" y="21535"/>
                      <a:pt x="184" y="21512"/>
                      <a:pt x="197" y="21474"/>
                    </a:cubicBezTo>
                    <a:cubicBezTo>
                      <a:pt x="1546" y="13924"/>
                      <a:pt x="4679" y="6156"/>
                      <a:pt x="9335" y="42"/>
                    </a:cubicBezTo>
                    <a:cubicBezTo>
                      <a:pt x="9355" y="12"/>
                      <a:pt x="9325" y="1"/>
                      <a:pt x="9284" y="1"/>
                    </a:cubicBezTo>
                    <a:close/>
                  </a:path>
                </a:pathLst>
              </a:custGeom>
              <a:solidFill>
                <a:srgbClr val="79B4B7"/>
              </a:solidFill>
              <a:ln>
                <a:noFill/>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962221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78996652"/>
              </p:ext>
            </p:extLst>
          </p:nvPr>
        </p:nvGraphicFramePr>
        <p:xfrm>
          <a:off x="0" y="-41565"/>
          <a:ext cx="12164291" cy="6745432"/>
        </p:xfrm>
        <a:graphic>
          <a:graphicData uri="http://schemas.openxmlformats.org/drawingml/2006/table">
            <a:tbl>
              <a:tblPr firstRow="1" bandRow="1"/>
              <a:tblGrid>
                <a:gridCol w="1269996">
                  <a:extLst>
                    <a:ext uri="{9D8B030D-6E8A-4147-A177-3AD203B41FA5}">
                      <a16:colId xmlns:a16="http://schemas.microsoft.com/office/drawing/2014/main" val="20000"/>
                    </a:ext>
                  </a:extLst>
                </a:gridCol>
                <a:gridCol w="3551386">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5209309">
                  <a:extLst>
                    <a:ext uri="{9D8B030D-6E8A-4147-A177-3AD203B41FA5}">
                      <a16:colId xmlns:a16="http://schemas.microsoft.com/office/drawing/2014/main" val="20003"/>
                    </a:ext>
                  </a:extLst>
                </a:gridCol>
              </a:tblGrid>
              <a:tr h="706582">
                <a:tc gridSpan="2">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Nguyên</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nhân</a:t>
                      </a:r>
                      <a:endParaRPr lang="en-US" sz="2600" b="1" dirty="0">
                        <a:solidFill>
                          <a:srgbClr val="0070C0"/>
                        </a:solidFill>
                        <a:effectLst/>
                        <a:latin typeface="Calibri" panose="020F0502020204030204" pitchFamily="34" charset="0"/>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hMerge="1">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Biểu</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hiện</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Hậu</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quả</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cs typeface="Calibri" panose="020F0502020204030204" pitchFamily="34" charset="0"/>
                        </a:rPr>
                        <a:t>Ví</a:t>
                      </a:r>
                      <a:r>
                        <a:rPr lang="en-US" sz="2600" b="1" dirty="0">
                          <a:solidFill>
                            <a:srgbClr val="0070C0"/>
                          </a:solidFill>
                          <a:effectLst/>
                          <a:latin typeface="Calibri" panose="020F0502020204030204" pitchFamily="34" charset="0"/>
                          <a:cs typeface="Calibri" panose="020F0502020204030204" pitchFamily="34" charset="0"/>
                        </a:rPr>
                        <a:t> </a:t>
                      </a:r>
                      <a:r>
                        <a:rPr lang="en-US" sz="2600" b="1" dirty="0" err="1">
                          <a:solidFill>
                            <a:srgbClr val="0070C0"/>
                          </a:solidFill>
                          <a:effectLst/>
                          <a:latin typeface="Calibri" panose="020F0502020204030204" pitchFamily="34" charset="0"/>
                          <a:cs typeface="Calibri" panose="020F0502020204030204" pitchFamily="34" charset="0"/>
                        </a:rPr>
                        <a:t>dụ</a:t>
                      </a:r>
                      <a:r>
                        <a:rPr lang="en-US" sz="2600" b="1" dirty="0">
                          <a:solidFill>
                            <a:srgbClr val="0070C0"/>
                          </a:solidFill>
                          <a:effectLst/>
                          <a:latin typeface="Calibri" panose="020F0502020204030204" pitchFamily="34" charset="0"/>
                          <a:cs typeface="Calibri" panose="020F0502020204030204" pitchFamily="34" charset="0"/>
                        </a:rPr>
                        <a:t> minh </a:t>
                      </a:r>
                      <a:r>
                        <a:rPr lang="en-US" sz="2600" b="1" dirty="0" err="1">
                          <a:solidFill>
                            <a:srgbClr val="0070C0"/>
                          </a:solidFill>
                          <a:effectLst/>
                          <a:latin typeface="Calibri" panose="020F0502020204030204" pitchFamily="34" charset="0"/>
                          <a:cs typeface="Calibri" panose="020F0502020204030204" pitchFamily="34" charset="0"/>
                        </a:rPr>
                        <a:t>họa</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14317" marR="14317" marT="14317" marB="14317"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099241">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20000"/>
                        </a:lnSpc>
                        <a:spcAft>
                          <a:spcPts val="0"/>
                        </a:spcAft>
                      </a:pPr>
                      <a:r>
                        <a:rPr lang="en-US" sz="2600" b="1" dirty="0" err="1">
                          <a:solidFill>
                            <a:srgbClr val="0070C0"/>
                          </a:solidFill>
                          <a:effectLst/>
                          <a:latin typeface="Calibri" panose="020F0502020204030204" pitchFamily="34" charset="0"/>
                          <a:ea typeface="Times New Roman"/>
                          <a:cs typeface="Calibri" panose="020F0502020204030204" pitchFamily="34" charset="0"/>
                        </a:rPr>
                        <a:t>Nhiễm</a:t>
                      </a:r>
                      <a:r>
                        <a:rPr lang="en-US" sz="2600" b="1" dirty="0">
                          <a:solidFill>
                            <a:srgbClr val="0070C0"/>
                          </a:solidFill>
                          <a:effectLst/>
                          <a:latin typeface="Calibri" panose="020F0502020204030204" pitchFamily="34" charset="0"/>
                          <a:ea typeface="Times New Roman"/>
                          <a:cs typeface="Calibri" panose="020F0502020204030204" pitchFamily="34" charset="0"/>
                        </a:rPr>
                        <a:t> </a:t>
                      </a:r>
                      <a:r>
                        <a:rPr lang="en-US" sz="2600" b="1" dirty="0" err="1">
                          <a:solidFill>
                            <a:srgbClr val="0070C0"/>
                          </a:solidFill>
                          <a:effectLst/>
                          <a:latin typeface="Calibri" panose="020F0502020204030204" pitchFamily="34" charset="0"/>
                          <a:ea typeface="Times New Roman"/>
                          <a:cs typeface="Calibri" panose="020F0502020204030204" pitchFamily="34" charset="0"/>
                        </a:rPr>
                        <a:t>hóa</a:t>
                      </a:r>
                      <a:r>
                        <a:rPr lang="en-US" sz="2600" b="1" dirty="0">
                          <a:solidFill>
                            <a:srgbClr val="0070C0"/>
                          </a:solidFill>
                          <a:effectLst/>
                          <a:latin typeface="Calibri" panose="020F0502020204030204" pitchFamily="34" charset="0"/>
                          <a:ea typeface="Times New Roman"/>
                          <a:cs typeface="Calibri" panose="020F0502020204030204" pitchFamily="34" charset="0"/>
                        </a:rPr>
                        <a:t> </a:t>
                      </a:r>
                      <a:r>
                        <a:rPr lang="en-US" sz="2600" b="1" dirty="0" err="1">
                          <a:solidFill>
                            <a:srgbClr val="0070C0"/>
                          </a:solidFill>
                          <a:effectLst/>
                          <a:latin typeface="Calibri" panose="020F0502020204030204" pitchFamily="34" charset="0"/>
                          <a:ea typeface="Times New Roman"/>
                          <a:cs typeface="Calibri" panose="020F0502020204030204" pitchFamily="34" charset="0"/>
                        </a:rPr>
                        <a:t>chất</a:t>
                      </a:r>
                      <a:r>
                        <a:rPr lang="en-US" sz="2600" b="1" dirty="0">
                          <a:solidFill>
                            <a:srgbClr val="0070C0"/>
                          </a:solidFill>
                          <a:effectLst/>
                          <a:latin typeface="Calibri" panose="020F0502020204030204" pitchFamily="34" charset="0"/>
                          <a:ea typeface="Times New Roman"/>
                          <a:cs typeface="Calibri" panose="020F0502020204030204" pitchFamily="34" charset="0"/>
                        </a:rPr>
                        <a:t> </a:t>
                      </a:r>
                      <a:r>
                        <a:rPr lang="en-US" sz="2600" b="1" dirty="0" err="1">
                          <a:solidFill>
                            <a:srgbClr val="0070C0"/>
                          </a:solidFill>
                          <a:effectLst/>
                          <a:latin typeface="Calibri" panose="020F0502020204030204" pitchFamily="34" charset="0"/>
                          <a:ea typeface="Times New Roman"/>
                          <a:cs typeface="Calibri" panose="020F0502020204030204" pitchFamily="34" charset="0"/>
                        </a:rPr>
                        <a:t>độc</a:t>
                      </a:r>
                      <a:r>
                        <a:rPr lang="en-US" sz="2600" b="1" dirty="0">
                          <a:solidFill>
                            <a:srgbClr val="0070C0"/>
                          </a:solidFill>
                          <a:effectLst/>
                          <a:latin typeface="Calibri" panose="020F0502020204030204" pitchFamily="34" charset="0"/>
                          <a:ea typeface="Times New Roman"/>
                          <a:cs typeface="Calibri" panose="020F0502020204030204" pitchFamily="34" charset="0"/>
                        </a:rPr>
                        <a:t> </a:t>
                      </a:r>
                      <a:r>
                        <a:rPr lang="en-US" sz="2600" b="1" dirty="0" err="1">
                          <a:solidFill>
                            <a:srgbClr val="0070C0"/>
                          </a:solidFill>
                          <a:effectLst/>
                          <a:latin typeface="Calibri" panose="020F0502020204030204" pitchFamily="34" charset="0"/>
                          <a:ea typeface="Times New Roman"/>
                          <a:cs typeface="Calibri" panose="020F0502020204030204" pitchFamily="34" charset="0"/>
                        </a:rPr>
                        <a:t>hại</a:t>
                      </a:r>
                      <a:endParaRPr lang="en-US" sz="2600" b="1" dirty="0">
                        <a:solidFill>
                          <a:srgbClr val="0070C0"/>
                        </a:solidFill>
                        <a:effectLst/>
                        <a:latin typeface="Calibri" panose="020F0502020204030204" pitchFamily="34" charset="0"/>
                        <a:ea typeface="Calibri"/>
                        <a:cs typeface="Calibri" panose="020F0502020204030204" pitchFamily="34" charset="0"/>
                      </a:endParaRP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29845" lvl="0" indent="0" algn="l" defTabSz="457200" rtl="0" eaLnBrk="1" latinLnBrk="0" hangingPunct="1">
                        <a:lnSpc>
                          <a:spcPct val="100000"/>
                        </a:lnSpc>
                        <a:spcAft>
                          <a:spcPts val="0"/>
                        </a:spcAft>
                        <a:buClr>
                          <a:srgbClr val="000000"/>
                        </a:buClr>
                        <a:buSzPts val="1000"/>
                        <a:buFont typeface="Symbol"/>
                        <a:buNone/>
                        <a:tabLst>
                          <a:tab pos="154940" algn="l"/>
                        </a:tabLst>
                      </a:pP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Các</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kim</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loại</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nặng</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trong</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tự</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nhiên</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các</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hoá</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chất</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sử</a:t>
                      </a:r>
                      <a:b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b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dụng</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trong</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quá</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trình</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sản</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xuất</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nguyên</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liệu</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phân</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bón</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hoá</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học</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a:t>
                      </a:r>
                      <a:b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b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thuốc</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bảo</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vệ</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thực</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vật</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chế</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biến</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chất</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kích</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thích</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ngon</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miệng</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chất</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tạo</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ngọt</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bảo</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quản</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chất</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ổn</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định</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chất</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bảo</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quản</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bao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bì</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chứa</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chất</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độc</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29845" lvl="0" indent="0" algn="just" defTabSz="457200" rtl="0" eaLnBrk="1" fontAlgn="auto" latinLnBrk="0" hangingPunct="1">
                        <a:lnSpc>
                          <a:spcPct val="100000"/>
                        </a:lnSpc>
                        <a:spcBef>
                          <a:spcPts val="0"/>
                        </a:spcBef>
                        <a:spcAft>
                          <a:spcPts val="0"/>
                        </a:spcAft>
                        <a:buClr>
                          <a:srgbClr val="000000"/>
                        </a:buClr>
                        <a:buSzPts val="1000"/>
                        <a:buFont typeface="Symbol"/>
                        <a:buNone/>
                        <a:tabLst>
                          <a:tab pos="154940" algn="l"/>
                        </a:tabLst>
                        <a:defRPr/>
                      </a:pPr>
                      <a:r>
                        <a:rPr lang="en-US" sz="2600" u="none" strike="noStrike" kern="1200" spc="0" noProof="0" dirty="0" err="1">
                          <a:solidFill>
                            <a:schemeClr val="tx1"/>
                          </a:solidFill>
                          <a:effectLst/>
                          <a:latin typeface="Times New Roman" panose="02020603050405020304" pitchFamily="18" charset="0"/>
                          <a:ea typeface="Segoe UI"/>
                          <a:cs typeface="Times New Roman" panose="02020603050405020304" pitchFamily="18" charset="0"/>
                        </a:rPr>
                        <a:t>Nếu</a:t>
                      </a:r>
                      <a:r>
                        <a:rPr lang="en-US" sz="2600" u="none" strike="noStrike" kern="1200" spc="0" noProof="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noProof="0" dirty="0" err="1">
                          <a:solidFill>
                            <a:schemeClr val="tx1"/>
                          </a:solidFill>
                          <a:effectLst/>
                          <a:latin typeface="Times New Roman" panose="02020603050405020304" pitchFamily="18" charset="0"/>
                          <a:ea typeface="Segoe UI"/>
                          <a:cs typeface="Times New Roman" panose="02020603050405020304" pitchFamily="18" charset="0"/>
                        </a:rPr>
                        <a:t>ăn</a:t>
                      </a:r>
                      <a:r>
                        <a:rPr lang="en-US" sz="2600" u="none" strike="noStrike" kern="1200" spc="0" noProof="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noProof="0" dirty="0" err="1">
                          <a:solidFill>
                            <a:schemeClr val="tx1"/>
                          </a:solidFill>
                          <a:effectLst/>
                          <a:latin typeface="Times New Roman" panose="02020603050405020304" pitchFamily="18" charset="0"/>
                          <a:ea typeface="Segoe UI"/>
                          <a:cs typeface="Times New Roman" panose="02020603050405020304" pitchFamily="18" charset="0"/>
                        </a:rPr>
                        <a:t>phải</a:t>
                      </a:r>
                      <a:r>
                        <a:rPr lang="en-US" sz="2600" u="none" strike="noStrike" kern="1200" spc="0" noProof="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noProof="0" dirty="0" err="1">
                          <a:solidFill>
                            <a:schemeClr val="tx1"/>
                          </a:solidFill>
                          <a:effectLst/>
                          <a:latin typeface="Times New Roman" panose="02020603050405020304" pitchFamily="18" charset="0"/>
                          <a:ea typeface="Segoe UI"/>
                          <a:cs typeface="Times New Roman" panose="02020603050405020304" pitchFamily="18" charset="0"/>
                        </a:rPr>
                        <a:t>những</a:t>
                      </a:r>
                      <a:r>
                        <a:rPr lang="en-US" sz="2600" u="none" strike="noStrike" kern="1200" spc="0" noProof="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noProof="0" dirty="0" err="1">
                          <a:solidFill>
                            <a:schemeClr val="tx1"/>
                          </a:solidFill>
                          <a:effectLst/>
                          <a:latin typeface="Times New Roman" panose="02020603050405020304" pitchFamily="18" charset="0"/>
                          <a:ea typeface="Segoe UI"/>
                          <a:cs typeface="Times New Roman" panose="02020603050405020304" pitchFamily="18" charset="0"/>
                        </a:rPr>
                        <a:t>thực</a:t>
                      </a:r>
                      <a:r>
                        <a:rPr lang="en-US" sz="2600" u="none" strike="noStrike" kern="1200" spc="0" noProof="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noProof="0" dirty="0" err="1">
                          <a:solidFill>
                            <a:schemeClr val="tx1"/>
                          </a:solidFill>
                          <a:effectLst/>
                          <a:latin typeface="Times New Roman" panose="02020603050405020304" pitchFamily="18" charset="0"/>
                          <a:ea typeface="Segoe UI"/>
                          <a:cs typeface="Times New Roman" panose="02020603050405020304" pitchFamily="18" charset="0"/>
                        </a:rPr>
                        <a:t>phẩm</a:t>
                      </a:r>
                      <a:r>
                        <a:rPr lang="en-US" sz="2600" u="none" strike="noStrike" kern="1200" spc="0" noProof="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noProof="0" dirty="0" err="1">
                          <a:solidFill>
                            <a:schemeClr val="tx1"/>
                          </a:solidFill>
                          <a:effectLst/>
                          <a:latin typeface="Times New Roman" panose="02020603050405020304" pitchFamily="18" charset="0"/>
                          <a:ea typeface="Segoe UI"/>
                          <a:cs typeface="Times New Roman" panose="02020603050405020304" pitchFamily="18" charset="0"/>
                        </a:rPr>
                        <a:t>chứa</a:t>
                      </a:r>
                      <a:r>
                        <a:rPr lang="en-US" sz="2600" u="none" strike="noStrike" kern="1200" spc="0" noProof="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noProof="0" dirty="0" err="1">
                          <a:solidFill>
                            <a:schemeClr val="tx1"/>
                          </a:solidFill>
                          <a:effectLst/>
                          <a:latin typeface="Times New Roman" panose="02020603050405020304" pitchFamily="18" charset="0"/>
                          <a:ea typeface="Segoe UI"/>
                          <a:cs typeface="Times New Roman" panose="02020603050405020304" pitchFamily="18" charset="0"/>
                        </a:rPr>
                        <a:t>hoá</a:t>
                      </a:r>
                      <a:r>
                        <a:rPr lang="en-US" sz="2600" u="none" strike="noStrike" kern="1200" spc="0" noProof="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noProof="0" dirty="0" err="1">
                          <a:solidFill>
                            <a:schemeClr val="tx1"/>
                          </a:solidFill>
                          <a:effectLst/>
                          <a:latin typeface="Times New Roman" panose="02020603050405020304" pitchFamily="18" charset="0"/>
                          <a:ea typeface="Segoe UI"/>
                          <a:cs typeface="Times New Roman" panose="02020603050405020304" pitchFamily="18" charset="0"/>
                        </a:rPr>
                        <a:t>chất</a:t>
                      </a:r>
                      <a:r>
                        <a:rPr lang="en-US" sz="2600" u="none" strike="noStrike" kern="1200" spc="0" noProof="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noProof="0" dirty="0" err="1">
                          <a:solidFill>
                            <a:schemeClr val="tx1"/>
                          </a:solidFill>
                          <a:effectLst/>
                          <a:latin typeface="Times New Roman" panose="02020603050405020304" pitchFamily="18" charset="0"/>
                          <a:ea typeface="Segoe UI"/>
                          <a:cs typeface="Times New Roman" panose="02020603050405020304" pitchFamily="18" charset="0"/>
                        </a:rPr>
                        <a:t>độc</a:t>
                      </a:r>
                      <a:r>
                        <a:rPr lang="en-US" sz="2600" u="none" strike="noStrike" kern="1200" spc="0" noProof="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noProof="0" dirty="0" err="1">
                          <a:solidFill>
                            <a:schemeClr val="tx1"/>
                          </a:solidFill>
                          <a:effectLst/>
                          <a:latin typeface="Times New Roman" panose="02020603050405020304" pitchFamily="18" charset="0"/>
                          <a:ea typeface="Segoe UI"/>
                          <a:cs typeface="Times New Roman" panose="02020603050405020304" pitchFamily="18" charset="0"/>
                        </a:rPr>
                        <a:t>hại</a:t>
                      </a:r>
                      <a:r>
                        <a:rPr lang="en-US" sz="2600" u="none" strike="noStrike" kern="1200" spc="0" noProof="0" dirty="0">
                          <a:solidFill>
                            <a:schemeClr val="tx1"/>
                          </a:solidFill>
                          <a:effectLst/>
                          <a:latin typeface="Times New Roman" panose="02020603050405020304" pitchFamily="18" charset="0"/>
                          <a:ea typeface="Segoe UI"/>
                          <a:cs typeface="Times New Roman" panose="02020603050405020304" pitchFamily="18" charset="0"/>
                        </a:rPr>
                        <a:t>, </a:t>
                      </a:r>
                      <a:endPar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endParaRPr>
                    </a:p>
                    <a:p>
                      <a:pPr marL="0" lvl="0" indent="0" algn="just" defTabSz="457200" rtl="0" eaLnBrk="1" latinLnBrk="0" hangingPunct="1">
                        <a:lnSpc>
                          <a:spcPct val="100000"/>
                        </a:lnSpc>
                        <a:spcAft>
                          <a:spcPts val="0"/>
                        </a:spcAft>
                        <a:buClr>
                          <a:srgbClr val="000000"/>
                        </a:buClr>
                        <a:buSzPts val="1000"/>
                        <a:buFont typeface="Symbol"/>
                        <a:buNone/>
                        <a:tabLst>
                          <a:tab pos="154940" algn="l"/>
                        </a:tabLst>
                      </a:pP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người</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bệnh</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sẽ</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bị</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ngộ</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độc</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mức</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độ</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ngộ</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độc</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khác</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nhau</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tuỳ</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thuộc</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vào</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nồng</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độ</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và</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loại</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hoá</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chất</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Nặng</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gây</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cấp</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tính</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và</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có</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thể</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tử</a:t>
                      </a: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6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vong</a:t>
                      </a:r>
                      <a:endPar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endParaRP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lvl="0" indent="0" algn="just" defTabSz="457200" rtl="0" eaLnBrk="1" latinLnBrk="0" hangingPunct="1">
                        <a:lnSpc>
                          <a:spcPct val="100000"/>
                        </a:lnSpc>
                        <a:spcAft>
                          <a:spcPts val="0"/>
                        </a:spcAft>
                        <a:buClr>
                          <a:srgbClr val="000000"/>
                        </a:buClr>
                        <a:buSzPts val="1000"/>
                        <a:buFont typeface="Symbol"/>
                        <a:buNone/>
                        <a:tabLst>
                          <a:tab pos="154940" algn="l"/>
                        </a:tabLst>
                      </a:pPr>
                      <a:r>
                        <a:rPr lang="en-US" sz="26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Ngộ</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độc</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do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thực</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phẩm</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nhiễm</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thuốc</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trừ</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sâu</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bệnh</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Biểu</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hiện</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tê</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môi</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đau</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lưỡi</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đau</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bụng</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buồn</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nôn</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tiêu</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chảy</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nhức</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đẩu</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chảy</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nhiều</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nước</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bọt</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da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lạnh</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mạch</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đập</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chậm</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đổng</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tử</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mắt</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co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lại</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trường</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hợp</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ngộ</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độc</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nặng</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có</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thể</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bị</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co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giật</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hoặc</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bất</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kern="1200" spc="0" dirty="0" err="1">
                          <a:solidFill>
                            <a:schemeClr val="tx1"/>
                          </a:solidFill>
                          <a:effectLst/>
                          <a:latin typeface="Times New Roman" panose="02020603050405020304" pitchFamily="18" charset="0"/>
                          <a:ea typeface="Segoe UI"/>
                          <a:cs typeface="Times New Roman" panose="02020603050405020304" pitchFamily="18" charset="0"/>
                        </a:rPr>
                        <a:t>tỉnh</a:t>
                      </a:r>
                      <a:r>
                        <a:rPr lang="en-US" sz="2400" u="none" strike="noStrike" kern="1200" spc="0" dirty="0">
                          <a:solidFill>
                            <a:schemeClr val="tx1"/>
                          </a:solidFill>
                          <a:effectLst/>
                          <a:latin typeface="Times New Roman" panose="02020603050405020304" pitchFamily="18" charset="0"/>
                          <a:ea typeface="Segoe UI"/>
                          <a:cs typeface="Times New Roman" panose="02020603050405020304" pitchFamily="18" charset="0"/>
                        </a:rPr>
                        <a:t>,... </a:t>
                      </a:r>
                    </a:p>
                    <a:p>
                      <a:pPr marL="0" lvl="0" indent="0" algn="just">
                        <a:lnSpc>
                          <a:spcPct val="100000"/>
                        </a:lnSpc>
                        <a:spcAft>
                          <a:spcPts val="0"/>
                        </a:spcAft>
                        <a:buClr>
                          <a:srgbClr val="000000"/>
                        </a:buClr>
                        <a:buSzPts val="1000"/>
                        <a:buFont typeface="Symbol"/>
                        <a:buNone/>
                        <a:tabLst>
                          <a:tab pos="154940" algn="l"/>
                        </a:tabLst>
                      </a:pP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Ngộ</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độc</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do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thực</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phẩm</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dư</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lượng</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kháng</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sinh</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Dư</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lượng</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kháng</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sinh</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trong</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thực</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phẩm</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cao</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gây</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ngộ</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độc</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cho</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con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người</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hoặc</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các</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bệnh</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nghiêm</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trọng</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khác</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trong</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gan</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thẩn</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kinh</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hệ</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tiêu</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hóa</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tim</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làm</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giảm</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sự</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đáp</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ứng</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miễn</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dịch</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của</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cơ</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thể</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gây</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nên</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hiện</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tượng</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kháng</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 </a:t>
                      </a:r>
                      <a:r>
                        <a:rPr lang="en-US" sz="2400" u="none" strike="noStrike" spc="0" dirty="0" err="1">
                          <a:solidFill>
                            <a:schemeClr val="tx1"/>
                          </a:solidFill>
                          <a:effectLst/>
                          <a:latin typeface="Times New Roman" panose="02020603050405020304" pitchFamily="18" charset="0"/>
                          <a:ea typeface="Segoe UI"/>
                          <a:cs typeface="Times New Roman" panose="02020603050405020304" pitchFamily="18" charset="0"/>
                        </a:rPr>
                        <a:t>thuốc</a:t>
                      </a:r>
                      <a:r>
                        <a:rPr lang="en-US" sz="2400" u="none" strike="noStrike" spc="0" dirty="0">
                          <a:solidFill>
                            <a:schemeClr val="tx1"/>
                          </a:solidFill>
                          <a:effectLst/>
                          <a:latin typeface="Times New Roman" panose="02020603050405020304" pitchFamily="18" charset="0"/>
                          <a:ea typeface="Segoe UI"/>
                          <a:cs typeface="Times New Roman" panose="02020603050405020304" pitchFamily="18" charset="0"/>
                        </a:rPr>
                        <a:t>.</a:t>
                      </a:r>
                    </a:p>
                  </a:txBody>
                  <a:tcPr marL="47625" marR="47625" marT="47625" marB="476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1446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582861" y="168572"/>
            <a:ext cx="9510659" cy="1216779"/>
            <a:chOff x="3724120" y="700690"/>
            <a:chExt cx="7310853" cy="1011505"/>
          </a:xfrm>
        </p:grpSpPr>
        <p:sp>
          <p:nvSpPr>
            <p:cNvPr id="22" name="Freeform 21"/>
            <p:cNvSpPr/>
            <p:nvPr/>
          </p:nvSpPr>
          <p:spPr>
            <a:xfrm>
              <a:off x="4872035" y="700690"/>
              <a:ext cx="6162938" cy="1011505"/>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dirty="0">
                  <a:solidFill>
                    <a:srgbClr val="3333FF"/>
                  </a:solidFill>
                  <a:latin typeface="Calibri" panose="020F0502020204030204" pitchFamily="34" charset="0"/>
                  <a:cs typeface="Calibri" panose="020F0502020204030204" pitchFamily="34" charset="0"/>
                </a:rPr>
                <a:t>NỘI DUNG GHI NHỚ </a:t>
              </a:r>
              <a:endParaRPr lang="en-US" sz="4000" b="1" i="0" u="none" kern="1200" dirty="0">
                <a:solidFill>
                  <a:srgbClr val="3333FF"/>
                </a:solidFill>
                <a:latin typeface="Calibri" panose="020F0502020204030204" pitchFamily="34" charset="0"/>
                <a:cs typeface="Calibri" panose="020F0502020204030204" pitchFamily="34" charset="0"/>
              </a:endParaRPr>
            </a:p>
          </p:txBody>
        </p:sp>
        <p:sp>
          <p:nvSpPr>
            <p:cNvPr id="23" name="Freeform 22"/>
            <p:cNvSpPr/>
            <p:nvPr/>
          </p:nvSpPr>
          <p:spPr>
            <a:xfrm>
              <a:off x="3724120" y="1041559"/>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endParaRPr lang="en-US" sz="4000" b="1" kern="1200" dirty="0">
                <a:solidFill>
                  <a:srgbClr val="FFFF00"/>
                </a:solidFill>
                <a:latin typeface="Calibri" panose="020F0502020204030204" pitchFamily="34" charset="0"/>
                <a:cs typeface="Calibri" panose="020F0502020204030204" pitchFamily="34" charset="0"/>
              </a:endParaRPr>
            </a:p>
          </p:txBody>
        </p:sp>
        <p:cxnSp>
          <p:nvCxnSpPr>
            <p:cNvPr id="24" name="Straight Connector 23"/>
            <p:cNvCxnSpPr/>
            <p:nvPr/>
          </p:nvCxnSpPr>
          <p:spPr>
            <a:xfrm>
              <a:off x="4323420" y="1339185"/>
              <a:ext cx="548615"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 name="Oval 13"/>
          <p:cNvSpPr/>
          <p:nvPr/>
        </p:nvSpPr>
        <p:spPr>
          <a:xfrm>
            <a:off x="8043954" y="4187559"/>
            <a:ext cx="3995309" cy="2670441"/>
          </a:xfrm>
          <a:prstGeom prst="ellipse">
            <a:avLst/>
          </a:prstGeom>
          <a:blipFill>
            <a:blip r:embed="rId2"/>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13"/>
          <p:cNvSpPr>
            <a:spLocks noGrp="1"/>
          </p:cNvSpPr>
          <p:nvPr>
            <p:ph idx="1"/>
          </p:nvPr>
        </p:nvSpPr>
        <p:spPr>
          <a:xfrm>
            <a:off x="346509" y="1476032"/>
            <a:ext cx="11434814" cy="5213389"/>
          </a:xfrm>
          <a:solidFill>
            <a:schemeClr val="bg1"/>
          </a:solidFill>
        </p:spPr>
        <p:txBody>
          <a:bodyPr>
            <a:noAutofit/>
          </a:bodyPr>
          <a:lstStyle/>
          <a:p>
            <a:pPr marL="0" indent="0" algn="ctr">
              <a:buNone/>
            </a:pP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BÀI 11: NGỘ ĐỘC THỰC PHẨM</a:t>
            </a:r>
          </a:p>
          <a:p>
            <a:pPr marL="571500" indent="-571500">
              <a:buAutoNum type="romanUcPeriod"/>
            </a:pPr>
            <a:r>
              <a:rPr lang="en-US" sz="2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a:p>
            <a:pPr>
              <a:buFontTx/>
              <a:buChar char="-"/>
            </a:pPr>
            <a:r>
              <a:rPr lang="en-US" sz="2200" dirty="0" err="1">
                <a:solidFill>
                  <a:schemeClr val="tx1"/>
                </a:solidFill>
                <a:latin typeface="Times New Roman" panose="02020603050405020304" pitchFamily="18" charset="0"/>
                <a:cs typeface="Times New Roman" panose="02020603050405020304" pitchFamily="18" charset="0"/>
              </a:rPr>
              <a:t>Ngộ</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độc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thực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phẩm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tình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bệnh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lí</a:t>
            </a:r>
            <a:r>
              <a:rPr lang="en-US" sz="2200" dirty="0">
                <a:solidFill>
                  <a:schemeClr val="tx1"/>
                </a:solidFill>
                <a:latin typeface="Times New Roman" panose="02020603050405020304" pitchFamily="18" charset="0"/>
                <a:cs typeface="Times New Roman" panose="02020603050405020304" pitchFamily="18" charset="0"/>
              </a:rPr>
              <a:t> do </a:t>
            </a:r>
            <a:r>
              <a:rPr lang="en-US" sz="2200" dirty="0" err="1">
                <a:solidFill>
                  <a:schemeClr val="tx1"/>
                </a:solidFill>
                <a:latin typeface="Times New Roman" panose="02020603050405020304" pitchFamily="18" charset="0"/>
                <a:cs typeface="Times New Roman" panose="02020603050405020304" pitchFamily="18" charset="0"/>
              </a:rPr>
              <a:t>hấp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thụ</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thực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phẩm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bị</a:t>
            </a:r>
            <a:r>
              <a:rPr lang="en-US" sz="2200" dirty="0">
                <a:solidFill>
                  <a:schemeClr val="tx1"/>
                </a:solidFill>
                <a:latin typeface="Times New Roman" panose="02020603050405020304" pitchFamily="18" charset="0"/>
                <a:cs typeface="Times New Roman" panose="02020603050405020304" pitchFamily="18" charset="0"/>
              </a:rPr>
              <a:t> ô </a:t>
            </a:r>
            <a:r>
              <a:rPr lang="en-US" sz="2200" dirty="0" err="1">
                <a:solidFill>
                  <a:schemeClr val="tx1"/>
                </a:solidFill>
                <a:latin typeface="Times New Roman" panose="02020603050405020304" pitchFamily="18" charset="0"/>
                <a:cs typeface="Times New Roman" panose="02020603050405020304" pitchFamily="18" charset="0"/>
              </a:rPr>
              <a:t>nhiễm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hoặc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có</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chứa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chất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độc</a:t>
            </a:r>
            <a:r>
              <a:rPr lang="en-US" sz="2200" dirty="0">
                <a:solidFill>
                  <a:schemeClr val="tx1"/>
                </a:solidFill>
                <a:latin typeface="Times New Roman" panose="02020603050405020304" pitchFamily="18" charset="0"/>
                <a:cs typeface="Times New Roman" panose="02020603050405020304" pitchFamily="18" charset="0"/>
              </a:rPr>
              <a:t>.</a:t>
            </a:r>
          </a:p>
          <a:p>
            <a:pPr>
              <a:buFontTx/>
              <a:buChar char="-"/>
            </a:pPr>
            <a:r>
              <a:rPr lang="en-US" sz="2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ra 1 </a:t>
            </a:r>
            <a:r>
              <a:rPr lang="en-US" sz="2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đột</a:t>
            </a: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ngột</a:t>
            </a: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hang </a:t>
            </a:r>
            <a:r>
              <a:rPr lang="en-US" sz="2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loạt</a:t>
            </a:r>
            <a:endPar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ó</a:t>
            </a: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triệu</a:t>
            </a: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tính</a:t>
            </a:r>
            <a:endParaRPr lang="en-US"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Thường gia tăng vào mùa nóng, các ngày lễ, Tết và thường xảy ra ở những nơi ăn uống tập thể, khu vực ô nhiễm môi trường,..</a:t>
            </a:r>
          </a:p>
          <a:p>
            <a:pPr marL="0" indent="0">
              <a:buNone/>
            </a:pPr>
            <a:r>
              <a:rPr lang="vi-VN" sz="2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II. Nguyên nhân</a:t>
            </a:r>
          </a:p>
          <a:p>
            <a:pPr marL="0" indent="0">
              <a:buNone/>
            </a:pPr>
            <a:r>
              <a:rPr lang="vi-VN"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-Nhiễm VSV gây độc: Vi khuẩn sống trong thực phẩm và sinh ra độc tố</a:t>
            </a:r>
          </a:p>
          <a:p>
            <a:pPr marL="0" indent="0">
              <a:buNone/>
            </a:pPr>
            <a:r>
              <a:rPr lang="vi-VN"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-Do thực phẩm chứa </a:t>
            </a:r>
            <a:r>
              <a:rPr lang="vi-VN" sz="2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độc tố: Ngộ độc nấm, tảo, một số thực vật bậc cao và do một số động vật</a:t>
            </a:r>
            <a:endPar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buNone/>
            </a:pPr>
            <a:endParaRPr lang="en-US" sz="22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424852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grpSp>
        <p:nvGrpSpPr>
          <p:cNvPr id="34" name="Group 33"/>
          <p:cNvGrpSpPr/>
          <p:nvPr/>
        </p:nvGrpSpPr>
        <p:grpSpPr>
          <a:xfrm>
            <a:off x="1664923" y="443876"/>
            <a:ext cx="9510661" cy="913823"/>
            <a:chOff x="3736647" y="83800"/>
            <a:chExt cx="7963258" cy="595253"/>
          </a:xfrm>
        </p:grpSpPr>
        <p:sp>
          <p:nvSpPr>
            <p:cNvPr id="15" name="Freeform 14"/>
            <p:cNvSpPr/>
            <p:nvPr/>
          </p:nvSpPr>
          <p:spPr>
            <a:xfrm>
              <a:off x="4987001" y="83801"/>
              <a:ext cx="6712904" cy="58297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dirty="0">
                  <a:solidFill>
                    <a:srgbClr val="3333FF"/>
                  </a:solidFill>
                  <a:latin typeface="Calibri" panose="020F0502020204030204" pitchFamily="34" charset="0"/>
                  <a:cs typeface="Calibri" panose="020F0502020204030204" pitchFamily="34" charset="0"/>
                </a:rPr>
                <a:t> KHÁI NIỆM NGỘ ĐỘC THỰC PHẨM </a:t>
              </a:r>
              <a:endParaRPr lang="en-US" sz="4000" b="1" kern="1200" dirty="0">
                <a:solidFill>
                  <a:srgbClr val="3333FF"/>
                </a:solidFill>
                <a:latin typeface="Calibri" panose="020F0502020204030204" pitchFamily="34" charset="0"/>
                <a:cs typeface="Calibri" panose="020F0502020204030204" pitchFamily="34" charset="0"/>
              </a:endParaRPr>
            </a:p>
          </p:txBody>
        </p:sp>
        <p:sp>
          <p:nvSpPr>
            <p:cNvPr id="16" name="Freeform 15"/>
            <p:cNvSpPr/>
            <p:nvPr/>
          </p:nvSpPr>
          <p:spPr>
            <a:xfrm>
              <a:off x="3736647" y="83800"/>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3100" b="1" kern="1200">
                  <a:solidFill>
                    <a:srgbClr val="FFFF00"/>
                  </a:solidFill>
                  <a:latin typeface="Calibri" panose="020F0502020204030204" pitchFamily="34" charset="0"/>
                  <a:cs typeface="Calibri" panose="020F0502020204030204" pitchFamily="34" charset="0"/>
                </a:rPr>
                <a:t>I</a:t>
              </a:r>
            </a:p>
          </p:txBody>
        </p:sp>
        <p:cxnSp>
          <p:nvCxnSpPr>
            <p:cNvPr id="29" name="Straight Connector 28"/>
            <p:cNvCxnSpPr/>
            <p:nvPr/>
          </p:nvCxnSpPr>
          <p:spPr>
            <a:xfrm>
              <a:off x="4323420" y="381426"/>
              <a:ext cx="663581"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383641" y="2315130"/>
            <a:ext cx="11699308" cy="615639"/>
            <a:chOff x="383641" y="2315130"/>
            <a:chExt cx="11699308" cy="615639"/>
          </a:xfrm>
        </p:grpSpPr>
        <p:sp>
          <p:nvSpPr>
            <p:cNvPr id="26" name="Freeform 25"/>
            <p:cNvSpPr/>
            <p:nvPr/>
          </p:nvSpPr>
          <p:spPr>
            <a:xfrm>
              <a:off x="383641" y="2315130"/>
              <a:ext cx="11699308" cy="615639"/>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defTabSz="1244600">
                <a:lnSpc>
                  <a:spcPct val="90000"/>
                </a:lnSpc>
                <a:spcBef>
                  <a:spcPct val="0"/>
                </a:spcBef>
                <a:spcAft>
                  <a:spcPct val="35000"/>
                </a:spcAft>
              </a:pPr>
              <a:endParaRPr lang="en-US" sz="2800" b="1">
                <a:solidFill>
                  <a:srgbClr val="3333FF"/>
                </a:solidFill>
                <a:latin typeface="Calibri" panose="020F0502020204030204" pitchFamily="34" charset="0"/>
                <a:cs typeface="Calibri" panose="020F0502020204030204" pitchFamily="34" charset="0"/>
              </a:endParaRPr>
            </a:p>
            <a:p>
              <a:pPr lvl="0" defTabSz="1244600">
                <a:lnSpc>
                  <a:spcPct val="90000"/>
                </a:lnSpc>
                <a:spcBef>
                  <a:spcPct val="0"/>
                </a:spcBef>
                <a:spcAft>
                  <a:spcPct val="35000"/>
                </a:spcAft>
              </a:pPr>
              <a:endParaRPr lang="en-US" sz="2800" b="1" kern="1200">
                <a:solidFill>
                  <a:srgbClr val="3333FF"/>
                </a:solidFill>
                <a:latin typeface="Calibri" panose="020F0502020204030204" pitchFamily="34" charset="0"/>
                <a:cs typeface="Calibri" panose="020F0502020204030204" pitchFamily="34" charset="0"/>
              </a:endParaRPr>
            </a:p>
          </p:txBody>
        </p:sp>
        <p:sp>
          <p:nvSpPr>
            <p:cNvPr id="27" name="TextBox 26"/>
            <p:cNvSpPr txBox="1"/>
            <p:nvPr/>
          </p:nvSpPr>
          <p:spPr>
            <a:xfrm>
              <a:off x="496202" y="2335283"/>
              <a:ext cx="11424773" cy="523220"/>
            </a:xfrm>
            <a:prstGeom prst="rect">
              <a:avLst/>
            </a:prstGeom>
            <a:noFill/>
          </p:spPr>
          <p:txBody>
            <a:bodyPr wrap="square" rtlCol="0">
              <a:spAutoFit/>
            </a:bodyPr>
            <a:lstStyle/>
            <a:p>
              <a:pPr algn="just"/>
              <a:r>
                <a:rPr lang="en-US" sz="2800" b="1" dirty="0" err="1">
                  <a:solidFill>
                    <a:srgbClr val="FF0000"/>
                  </a:solidFill>
                  <a:latin typeface="Calibri" panose="020F0502020204030204" pitchFamily="34" charset="0"/>
                  <a:cs typeface="Calibri" panose="020F0502020204030204" pitchFamily="34" charset="0"/>
                </a:rPr>
                <a:t>Xem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đoạn</a:t>
              </a:r>
              <a:r>
                <a:rPr lang="en-US" sz="2800" b="1" dirty="0">
                  <a:solidFill>
                    <a:srgbClr val="FF0000"/>
                  </a:solidFill>
                  <a:latin typeface="Calibri" panose="020F0502020204030204" pitchFamily="34" charset="0"/>
                  <a:cs typeface="Calibri" panose="020F0502020204030204" pitchFamily="34" charset="0"/>
                </a:rPr>
                <a:t> video </a:t>
              </a:r>
              <a:r>
                <a:rPr lang="en-US" sz="2800" b="1" dirty="0" err="1">
                  <a:solidFill>
                    <a:srgbClr val="FF0000"/>
                  </a:solidFill>
                  <a:latin typeface="Calibri" panose="020F0502020204030204" pitchFamily="34" charset="0"/>
                  <a:cs typeface="Calibri" panose="020F0502020204030204" pitchFamily="34" charset="0"/>
                </a:rPr>
                <a:t>và</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thảo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luận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các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câu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hỏi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sau</a:t>
              </a:r>
              <a:r>
                <a:rPr lang="en-US" sz="2800" b="1" dirty="0">
                  <a:solidFill>
                    <a:srgbClr val="FF0000"/>
                  </a:solidFill>
                  <a:latin typeface="Calibri" panose="020F0502020204030204" pitchFamily="34" charset="0"/>
                  <a:cs typeface="Calibri" panose="020F0502020204030204" pitchFamily="34" charset="0"/>
                </a:rPr>
                <a:t>:</a:t>
              </a:r>
              <a:r>
                <a:rPr lang="vi-VN" sz="2800" dirty="0">
                  <a:solidFill>
                    <a:srgbClr val="FF0000"/>
                  </a:solidFill>
                  <a:latin typeface="Calibri" panose="020F0502020204030204" pitchFamily="34" charset="0"/>
                  <a:cs typeface="Calibri" panose="020F0502020204030204" pitchFamily="34" charset="0"/>
                </a:rPr>
                <a:t> </a:t>
              </a:r>
              <a:endParaRPr lang="en-US" sz="2800" dirty="0">
                <a:solidFill>
                  <a:srgbClr val="FF0000"/>
                </a:solidFill>
                <a:latin typeface="Calibri" panose="020F0502020204030204" pitchFamily="34" charset="0"/>
                <a:cs typeface="Calibri" panose="020F0502020204030204" pitchFamily="34" charset="0"/>
              </a:endParaRPr>
            </a:p>
          </p:txBody>
        </p:sp>
      </p:grpSp>
      <p:grpSp>
        <p:nvGrpSpPr>
          <p:cNvPr id="3" name="Group 2"/>
          <p:cNvGrpSpPr/>
          <p:nvPr/>
        </p:nvGrpSpPr>
        <p:grpSpPr>
          <a:xfrm>
            <a:off x="2117396" y="3294185"/>
            <a:ext cx="8277522" cy="879231"/>
            <a:chOff x="2117396" y="3524936"/>
            <a:chExt cx="8277522" cy="648480"/>
          </a:xfrm>
        </p:grpSpPr>
        <p:sp>
          <p:nvSpPr>
            <p:cNvPr id="28" name="Freeform 27"/>
            <p:cNvSpPr/>
            <p:nvPr/>
          </p:nvSpPr>
          <p:spPr>
            <a:xfrm>
              <a:off x="2117396" y="3524936"/>
              <a:ext cx="8254075" cy="64848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defTabSz="1244600">
                <a:lnSpc>
                  <a:spcPct val="90000"/>
                </a:lnSpc>
                <a:spcBef>
                  <a:spcPct val="0"/>
                </a:spcBef>
                <a:spcAft>
                  <a:spcPct val="35000"/>
                </a:spcAft>
              </a:pPr>
              <a:endParaRPr lang="en-US" sz="2800" b="1">
                <a:solidFill>
                  <a:srgbClr val="3333FF"/>
                </a:solidFill>
                <a:latin typeface="Calibri" panose="020F0502020204030204" pitchFamily="34" charset="0"/>
                <a:cs typeface="Calibri" panose="020F0502020204030204" pitchFamily="34" charset="0"/>
              </a:endParaRPr>
            </a:p>
            <a:p>
              <a:pPr lvl="0" defTabSz="1244600">
                <a:lnSpc>
                  <a:spcPct val="90000"/>
                </a:lnSpc>
                <a:spcBef>
                  <a:spcPct val="0"/>
                </a:spcBef>
                <a:spcAft>
                  <a:spcPct val="35000"/>
                </a:spcAft>
              </a:pPr>
              <a:endParaRPr lang="en-US" sz="2800" b="1" kern="1200">
                <a:solidFill>
                  <a:srgbClr val="3333FF"/>
                </a:solidFill>
                <a:latin typeface="Calibri" panose="020F0502020204030204" pitchFamily="34" charset="0"/>
                <a:cs typeface="Calibri" panose="020F0502020204030204" pitchFamily="34" charset="0"/>
              </a:endParaRPr>
            </a:p>
          </p:txBody>
        </p:sp>
        <p:sp>
          <p:nvSpPr>
            <p:cNvPr id="31" name="TextBox 30"/>
            <p:cNvSpPr txBox="1"/>
            <p:nvPr/>
          </p:nvSpPr>
          <p:spPr>
            <a:xfrm>
              <a:off x="2334533" y="3587565"/>
              <a:ext cx="8060385" cy="385903"/>
            </a:xfrm>
            <a:prstGeom prst="rect">
              <a:avLst/>
            </a:prstGeom>
            <a:noFill/>
          </p:spPr>
          <p:txBody>
            <a:bodyPr wrap="square" rtlCol="0">
              <a:spAutoFit/>
            </a:bodyPr>
            <a:lstStyle/>
            <a:p>
              <a:pPr algn="just"/>
              <a:r>
                <a:rPr lang="en-US" sz="2800" b="1" u="sng" dirty="0" err="1">
                  <a:latin typeface="Calibri" panose="020F0502020204030204" pitchFamily="34" charset="0"/>
                  <a:cs typeface="Calibri" panose="020F0502020204030204" pitchFamily="34" charset="0"/>
                </a:rPr>
                <a:t>Câu</a:t>
              </a:r>
              <a:r>
                <a:rPr lang="en-US" sz="2800" b="1" u="sng" dirty="0">
                  <a:latin typeface="Calibri" panose="020F0502020204030204" pitchFamily="34" charset="0"/>
                  <a:cs typeface="Calibri" panose="020F0502020204030204" pitchFamily="34" charset="0"/>
                </a:rPr>
                <a:t> 1</a:t>
              </a:r>
              <a:r>
                <a:rPr lang="vi-VN" sz="2800" b="1" dirty="0">
                  <a:solidFill>
                    <a:srgbClr val="FF0000"/>
                  </a:solidFill>
                  <a:latin typeface="Calibri" panose="020F0502020204030204" pitchFamily="34" charset="0"/>
                  <a:cs typeface="Calibri" panose="020F0502020204030204" pitchFamily="34" charset="0"/>
                </a:rPr>
                <a:t>. Thế nào là ngộ độc thực phẩm?</a:t>
              </a:r>
              <a:endParaRPr lang="en-US" sz="2800" b="1" dirty="0">
                <a:solidFill>
                  <a:srgbClr val="FF0000"/>
                </a:solidFill>
                <a:latin typeface="Calibri" panose="020F0502020204030204" pitchFamily="34" charset="0"/>
                <a:cs typeface="Calibri" panose="020F0502020204030204" pitchFamily="34" charset="0"/>
              </a:endParaRPr>
            </a:p>
          </p:txBody>
        </p:sp>
      </p:grpSp>
      <p:grpSp>
        <p:nvGrpSpPr>
          <p:cNvPr id="2" name="Group 1"/>
          <p:cNvGrpSpPr/>
          <p:nvPr/>
        </p:nvGrpSpPr>
        <p:grpSpPr>
          <a:xfrm>
            <a:off x="2140843" y="4380719"/>
            <a:ext cx="8254075" cy="777440"/>
            <a:chOff x="2140843" y="4380719"/>
            <a:chExt cx="8254075" cy="777440"/>
          </a:xfrm>
        </p:grpSpPr>
        <p:sp>
          <p:nvSpPr>
            <p:cNvPr id="33" name="Freeform 32"/>
            <p:cNvSpPr/>
            <p:nvPr/>
          </p:nvSpPr>
          <p:spPr>
            <a:xfrm>
              <a:off x="2140843" y="4380719"/>
              <a:ext cx="8254075" cy="77744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defTabSz="1244600">
                <a:lnSpc>
                  <a:spcPct val="90000"/>
                </a:lnSpc>
                <a:spcBef>
                  <a:spcPct val="0"/>
                </a:spcBef>
                <a:spcAft>
                  <a:spcPct val="35000"/>
                </a:spcAft>
              </a:pPr>
              <a:endParaRPr lang="en-US" sz="2800" b="1">
                <a:solidFill>
                  <a:srgbClr val="3333FF"/>
                </a:solidFill>
                <a:latin typeface="Calibri" panose="020F0502020204030204" pitchFamily="34" charset="0"/>
                <a:cs typeface="Calibri" panose="020F0502020204030204" pitchFamily="34" charset="0"/>
              </a:endParaRPr>
            </a:p>
            <a:p>
              <a:pPr lvl="0" defTabSz="1244600">
                <a:lnSpc>
                  <a:spcPct val="90000"/>
                </a:lnSpc>
                <a:spcBef>
                  <a:spcPct val="0"/>
                </a:spcBef>
                <a:spcAft>
                  <a:spcPct val="35000"/>
                </a:spcAft>
              </a:pPr>
              <a:endParaRPr lang="en-US" sz="2800" b="1" kern="1200">
                <a:solidFill>
                  <a:srgbClr val="3333FF"/>
                </a:solidFill>
                <a:latin typeface="Calibri" panose="020F0502020204030204" pitchFamily="34" charset="0"/>
                <a:cs typeface="Calibri" panose="020F0502020204030204" pitchFamily="34" charset="0"/>
              </a:endParaRPr>
            </a:p>
          </p:txBody>
        </p:sp>
        <p:sp>
          <p:nvSpPr>
            <p:cNvPr id="36" name="TextBox 35"/>
            <p:cNvSpPr txBox="1"/>
            <p:nvPr/>
          </p:nvSpPr>
          <p:spPr>
            <a:xfrm>
              <a:off x="2236104" y="4507829"/>
              <a:ext cx="7529219" cy="523220"/>
            </a:xfrm>
            <a:prstGeom prst="rect">
              <a:avLst/>
            </a:prstGeom>
            <a:noFill/>
          </p:spPr>
          <p:txBody>
            <a:bodyPr wrap="square" rtlCol="0">
              <a:spAutoFit/>
            </a:bodyPr>
            <a:lstStyle/>
            <a:p>
              <a:pPr algn="just"/>
              <a:r>
                <a:rPr lang="en-US" sz="2800" b="1" u="sng" dirty="0" err="1">
                  <a:latin typeface="Calibri" panose="020F0502020204030204" pitchFamily="34" charset="0"/>
                  <a:cs typeface="Calibri" panose="020F0502020204030204" pitchFamily="34" charset="0"/>
                </a:rPr>
                <a:t>Câu</a:t>
              </a:r>
              <a:r>
                <a:rPr lang="en-US" sz="2800" b="1" u="sng" dirty="0">
                  <a:latin typeface="Calibri" panose="020F0502020204030204" pitchFamily="34" charset="0"/>
                  <a:cs typeface="Calibri" panose="020F0502020204030204" pitchFamily="34" charset="0"/>
                </a:rPr>
                <a:t> 2</a:t>
              </a:r>
              <a:r>
                <a:rPr lang="vi-VN" sz="2800" b="1" dirty="0">
                  <a:solidFill>
                    <a:srgbClr val="FF0000"/>
                  </a:solidFill>
                  <a:latin typeface="Calibri" panose="020F0502020204030204" pitchFamily="34" charset="0"/>
                  <a:cs typeface="Calibri" panose="020F0502020204030204" pitchFamily="34" charset="0"/>
                </a:rPr>
                <a:t>. Ngộ độc thực phẩm có các đặc điểm gì?</a:t>
              </a:r>
              <a:endParaRPr lang="en-US" sz="2800" b="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2834447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ảnh_báo_tình_trạng_ngộ_độc_thực_p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8720" y="1211340"/>
            <a:ext cx="10235550" cy="5757497"/>
          </a:xfrm>
          <a:prstGeom prst="rect">
            <a:avLst/>
          </a:prstGeom>
        </p:spPr>
      </p:pic>
      <p:grpSp>
        <p:nvGrpSpPr>
          <p:cNvPr id="17" name="Group 16"/>
          <p:cNvGrpSpPr/>
          <p:nvPr/>
        </p:nvGrpSpPr>
        <p:grpSpPr>
          <a:xfrm>
            <a:off x="1664923" y="232863"/>
            <a:ext cx="9510661" cy="728430"/>
            <a:chOff x="3736647" y="83800"/>
            <a:chExt cx="7963258" cy="595253"/>
          </a:xfrm>
        </p:grpSpPr>
        <p:sp>
          <p:nvSpPr>
            <p:cNvPr id="18" name="Freeform 17"/>
            <p:cNvSpPr/>
            <p:nvPr/>
          </p:nvSpPr>
          <p:spPr>
            <a:xfrm>
              <a:off x="4987001" y="83801"/>
              <a:ext cx="6712904" cy="58297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dirty="0">
                  <a:solidFill>
                    <a:srgbClr val="3333FF"/>
                  </a:solidFill>
                  <a:latin typeface="Calibri" panose="020F0502020204030204" pitchFamily="34" charset="0"/>
                  <a:cs typeface="Calibri" panose="020F0502020204030204" pitchFamily="34" charset="0"/>
                </a:rPr>
                <a:t> KHÁI NIỆM NGỘ ĐỘC THỰC PHẨM </a:t>
              </a:r>
              <a:endParaRPr lang="en-US" sz="4000" b="1" kern="1200" dirty="0">
                <a:solidFill>
                  <a:srgbClr val="3333FF"/>
                </a:solidFill>
                <a:latin typeface="Calibri" panose="020F0502020204030204" pitchFamily="34" charset="0"/>
                <a:cs typeface="Calibri" panose="020F0502020204030204" pitchFamily="34" charset="0"/>
              </a:endParaRPr>
            </a:p>
          </p:txBody>
        </p:sp>
        <p:sp>
          <p:nvSpPr>
            <p:cNvPr id="19" name="Freeform 18"/>
            <p:cNvSpPr/>
            <p:nvPr/>
          </p:nvSpPr>
          <p:spPr>
            <a:xfrm>
              <a:off x="3736647" y="83800"/>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3100" b="1" kern="1200">
                  <a:solidFill>
                    <a:srgbClr val="FFFF00"/>
                  </a:solidFill>
                  <a:latin typeface="Calibri" panose="020F0502020204030204" pitchFamily="34" charset="0"/>
                  <a:cs typeface="Calibri" panose="020F0502020204030204" pitchFamily="34" charset="0"/>
                </a:rPr>
                <a:t>I</a:t>
              </a:r>
            </a:p>
          </p:txBody>
        </p:sp>
        <p:cxnSp>
          <p:nvCxnSpPr>
            <p:cNvPr id="20" name="Straight Connector 19"/>
            <p:cNvCxnSpPr/>
            <p:nvPr/>
          </p:nvCxnSpPr>
          <p:spPr>
            <a:xfrm>
              <a:off x="4323420" y="381426"/>
              <a:ext cx="663581"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695434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grpSp>
        <p:nvGrpSpPr>
          <p:cNvPr id="34" name="Group 33"/>
          <p:cNvGrpSpPr/>
          <p:nvPr/>
        </p:nvGrpSpPr>
        <p:grpSpPr>
          <a:xfrm>
            <a:off x="1664923" y="443876"/>
            <a:ext cx="9510661" cy="913823"/>
            <a:chOff x="3736647" y="83800"/>
            <a:chExt cx="7963258" cy="595253"/>
          </a:xfrm>
        </p:grpSpPr>
        <p:sp>
          <p:nvSpPr>
            <p:cNvPr id="15" name="Freeform 14"/>
            <p:cNvSpPr/>
            <p:nvPr/>
          </p:nvSpPr>
          <p:spPr>
            <a:xfrm>
              <a:off x="4987001" y="83801"/>
              <a:ext cx="6712904" cy="58297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a:solidFill>
                    <a:srgbClr val="3333FF"/>
                  </a:solidFill>
                  <a:latin typeface="Calibri" panose="020F0502020204030204" pitchFamily="34" charset="0"/>
                  <a:cs typeface="Calibri" panose="020F0502020204030204" pitchFamily="34" charset="0"/>
                </a:rPr>
                <a:t> KHÁI NIỆM NGỘ ĐỘC THỰC PHẨM </a:t>
              </a:r>
              <a:endParaRPr lang="en-US" sz="4000" b="1" kern="1200">
                <a:solidFill>
                  <a:srgbClr val="3333FF"/>
                </a:solidFill>
                <a:latin typeface="Calibri" panose="020F0502020204030204" pitchFamily="34" charset="0"/>
                <a:cs typeface="Calibri" panose="020F0502020204030204" pitchFamily="34" charset="0"/>
              </a:endParaRPr>
            </a:p>
          </p:txBody>
        </p:sp>
        <p:sp>
          <p:nvSpPr>
            <p:cNvPr id="16" name="Freeform 15"/>
            <p:cNvSpPr/>
            <p:nvPr/>
          </p:nvSpPr>
          <p:spPr>
            <a:xfrm>
              <a:off x="3736647" y="83800"/>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4000" b="1" kern="1200">
                  <a:solidFill>
                    <a:srgbClr val="FFFF00"/>
                  </a:solidFill>
                  <a:latin typeface="Calibri" panose="020F0502020204030204" pitchFamily="34" charset="0"/>
                  <a:cs typeface="Calibri" panose="020F0502020204030204" pitchFamily="34" charset="0"/>
                </a:rPr>
                <a:t>I</a:t>
              </a:r>
            </a:p>
          </p:txBody>
        </p:sp>
        <p:cxnSp>
          <p:nvCxnSpPr>
            <p:cNvPr id="29" name="Straight Connector 28"/>
            <p:cNvCxnSpPr/>
            <p:nvPr/>
          </p:nvCxnSpPr>
          <p:spPr>
            <a:xfrm>
              <a:off x="4323420" y="381426"/>
              <a:ext cx="663581"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597877" y="1759963"/>
            <a:ext cx="11031415" cy="1856450"/>
            <a:chOff x="2117396" y="3524936"/>
            <a:chExt cx="8277522" cy="648480"/>
          </a:xfrm>
        </p:grpSpPr>
        <p:sp>
          <p:nvSpPr>
            <p:cNvPr id="28" name="Freeform 27"/>
            <p:cNvSpPr/>
            <p:nvPr/>
          </p:nvSpPr>
          <p:spPr>
            <a:xfrm>
              <a:off x="2117396" y="3524936"/>
              <a:ext cx="8254075" cy="64848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defTabSz="1244600">
                <a:lnSpc>
                  <a:spcPct val="90000"/>
                </a:lnSpc>
                <a:spcBef>
                  <a:spcPct val="0"/>
                </a:spcBef>
                <a:spcAft>
                  <a:spcPct val="35000"/>
                </a:spcAft>
              </a:pPr>
              <a:endParaRPr lang="en-US" sz="3200" b="1">
                <a:solidFill>
                  <a:srgbClr val="3333FF"/>
                </a:solidFill>
                <a:latin typeface="Calibri" panose="020F0502020204030204" pitchFamily="34" charset="0"/>
                <a:cs typeface="Calibri" panose="020F0502020204030204" pitchFamily="34" charset="0"/>
              </a:endParaRPr>
            </a:p>
            <a:p>
              <a:pPr lvl="0" defTabSz="1244600">
                <a:lnSpc>
                  <a:spcPct val="90000"/>
                </a:lnSpc>
                <a:spcBef>
                  <a:spcPct val="0"/>
                </a:spcBef>
                <a:spcAft>
                  <a:spcPct val="35000"/>
                </a:spcAft>
              </a:pPr>
              <a:endParaRPr lang="en-US" sz="3200" b="1" kern="1200">
                <a:solidFill>
                  <a:srgbClr val="3333FF"/>
                </a:solidFill>
                <a:latin typeface="Calibri" panose="020F0502020204030204" pitchFamily="34" charset="0"/>
                <a:cs typeface="Calibri" panose="020F0502020204030204" pitchFamily="34" charset="0"/>
              </a:endParaRPr>
            </a:p>
          </p:txBody>
        </p:sp>
        <p:sp>
          <p:nvSpPr>
            <p:cNvPr id="31" name="TextBox 30"/>
            <p:cNvSpPr txBox="1"/>
            <p:nvPr/>
          </p:nvSpPr>
          <p:spPr>
            <a:xfrm>
              <a:off x="2334533" y="3587565"/>
              <a:ext cx="8060385" cy="483795"/>
            </a:xfrm>
            <a:prstGeom prst="rect">
              <a:avLst/>
            </a:prstGeom>
            <a:noFill/>
          </p:spPr>
          <p:txBody>
            <a:bodyPr wrap="square" rtlCol="0">
              <a:spAutoFit/>
            </a:bodyPr>
            <a:lstStyle/>
            <a:p>
              <a:pPr marL="514350" indent="-514350" algn="just">
                <a:buAutoNum type="arabicPeriod"/>
              </a:pPr>
              <a:r>
                <a:rPr lang="en-US" sz="2800" b="1" u="sng" dirty="0" err="1">
                  <a:latin typeface="Calibri" panose="020F0502020204030204" pitchFamily="34" charset="0"/>
                  <a:cs typeface="Calibri" panose="020F0502020204030204" pitchFamily="34" charset="0"/>
                </a:rPr>
                <a:t>Định</a:t>
              </a:r>
              <a:r>
                <a:rPr lang="en-US" sz="2800" b="1" u="sng" dirty="0">
                  <a:latin typeface="Calibri" panose="020F0502020204030204" pitchFamily="34" charset="0"/>
                  <a:cs typeface="Calibri" panose="020F0502020204030204" pitchFamily="34" charset="0"/>
                </a:rPr>
                <a:t> </a:t>
              </a:r>
              <a:r>
                <a:rPr lang="en-US" sz="2800" b="1" u="sng" dirty="0" err="1">
                  <a:latin typeface="Calibri" panose="020F0502020204030204" pitchFamily="34" charset="0"/>
                  <a:cs typeface="Calibri" panose="020F0502020204030204" pitchFamily="34" charset="0"/>
                </a:rPr>
                <a:t>nghĩa</a:t>
              </a:r>
              <a:r>
                <a:rPr lang="en-US" sz="2800" b="1" u="sng" dirty="0">
                  <a:latin typeface="Calibri" panose="020F0502020204030204" pitchFamily="34" charset="0"/>
                  <a:cs typeface="Calibri" panose="020F0502020204030204" pitchFamily="34" charset="0"/>
                </a:rPr>
                <a:t>:</a:t>
              </a:r>
            </a:p>
            <a:p>
              <a:pPr algn="just"/>
              <a:r>
                <a:rPr lang="en-US" sz="2800" b="1" dirty="0">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Ngộ</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độc</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thực</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phẩm</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là</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tình</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trạng</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bệnh</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lí</a:t>
              </a:r>
              <a:r>
                <a:rPr lang="en-US" sz="2800" b="1" dirty="0">
                  <a:solidFill>
                    <a:srgbClr val="0000FF"/>
                  </a:solidFill>
                  <a:latin typeface="Calibri" panose="020F0502020204030204" pitchFamily="34" charset="0"/>
                  <a:cs typeface="Calibri" panose="020F0502020204030204" pitchFamily="34" charset="0"/>
                </a:rPr>
                <a:t> do </a:t>
              </a:r>
              <a:r>
                <a:rPr lang="en-US" sz="2800" b="1" dirty="0" err="1">
                  <a:solidFill>
                    <a:srgbClr val="0000FF"/>
                  </a:solidFill>
                  <a:latin typeface="Calibri" panose="020F0502020204030204" pitchFamily="34" charset="0"/>
                  <a:cs typeface="Calibri" panose="020F0502020204030204" pitchFamily="34" charset="0"/>
                </a:rPr>
                <a:t>hấp</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thụ</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thực</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phẩm</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bị</a:t>
              </a:r>
              <a:r>
                <a:rPr lang="en-US" sz="2800" b="1" dirty="0">
                  <a:solidFill>
                    <a:srgbClr val="0000FF"/>
                  </a:solidFill>
                  <a:latin typeface="Calibri" panose="020F0502020204030204" pitchFamily="34" charset="0"/>
                  <a:cs typeface="Calibri" panose="020F0502020204030204" pitchFamily="34" charset="0"/>
                </a:rPr>
                <a:t> ô </a:t>
              </a:r>
              <a:r>
                <a:rPr lang="en-US" sz="2800" b="1" dirty="0" err="1">
                  <a:solidFill>
                    <a:srgbClr val="0000FF"/>
                  </a:solidFill>
                  <a:latin typeface="Calibri" panose="020F0502020204030204" pitchFamily="34" charset="0"/>
                  <a:cs typeface="Calibri" panose="020F0502020204030204" pitchFamily="34" charset="0"/>
                </a:rPr>
                <a:t>nhiễm</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hoặc</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có</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chứa</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chất</a:t>
              </a:r>
              <a:r>
                <a:rPr lang="en-US" sz="2800" b="1" dirty="0">
                  <a:solidFill>
                    <a:srgbClr val="0000FF"/>
                  </a:solidFill>
                  <a:latin typeface="Calibri" panose="020F0502020204030204" pitchFamily="34" charset="0"/>
                  <a:cs typeface="Calibri" panose="020F0502020204030204" pitchFamily="34" charset="0"/>
                </a:rPr>
                <a:t> </a:t>
              </a:r>
              <a:r>
                <a:rPr lang="en-US" sz="2800" b="1" dirty="0" err="1">
                  <a:solidFill>
                    <a:srgbClr val="0000FF"/>
                  </a:solidFill>
                  <a:latin typeface="Calibri" panose="020F0502020204030204" pitchFamily="34" charset="0"/>
                  <a:cs typeface="Calibri" panose="020F0502020204030204" pitchFamily="34" charset="0"/>
                </a:rPr>
                <a:t>độc</a:t>
              </a:r>
              <a:r>
                <a:rPr lang="en-US" sz="2800" b="1" dirty="0">
                  <a:solidFill>
                    <a:srgbClr val="0000FF"/>
                  </a:solidFill>
                  <a:latin typeface="Calibri" panose="020F0502020204030204" pitchFamily="34" charset="0"/>
                  <a:cs typeface="Calibri" panose="020F0502020204030204" pitchFamily="34" charset="0"/>
                </a:rPr>
                <a:t>.</a:t>
              </a:r>
              <a:endParaRPr lang="en-US" sz="2800" dirty="0">
                <a:solidFill>
                  <a:srgbClr val="0000FF"/>
                </a:solidFill>
                <a:latin typeface="Calibri" panose="020F0502020204030204" pitchFamily="34" charset="0"/>
                <a:cs typeface="Calibri" panose="020F0502020204030204" pitchFamily="34" charset="0"/>
              </a:endParaRPr>
            </a:p>
          </p:txBody>
        </p:sp>
      </p:grpSp>
      <p:sp>
        <p:nvSpPr>
          <p:cNvPr id="18" name="Hexagon 17"/>
          <p:cNvSpPr/>
          <p:nvPr/>
        </p:nvSpPr>
        <p:spPr>
          <a:xfrm>
            <a:off x="-24989" y="3688209"/>
            <a:ext cx="4098367" cy="2953931"/>
          </a:xfrm>
          <a:prstGeom prst="hexagon">
            <a:avLst/>
          </a:prstGeom>
          <a:blipFill>
            <a:blip r:embed="rId4"/>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p:cNvSpPr/>
          <p:nvPr/>
        </p:nvSpPr>
        <p:spPr>
          <a:xfrm>
            <a:off x="8171745" y="3664620"/>
            <a:ext cx="4098367" cy="2953931"/>
          </a:xfrm>
          <a:prstGeom prst="hexagon">
            <a:avLst/>
          </a:prstGeom>
          <a:blipFill>
            <a:blip r:embed="rId5"/>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p:cNvSpPr/>
          <p:nvPr/>
        </p:nvSpPr>
        <p:spPr>
          <a:xfrm>
            <a:off x="4073378" y="3664619"/>
            <a:ext cx="4098367" cy="2953931"/>
          </a:xfrm>
          <a:prstGeom prst="hexagon">
            <a:avLst/>
          </a:prstGeom>
          <a:blipFill>
            <a:blip r:embed="rId6"/>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97521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8)">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8)">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8)">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664923" y="443876"/>
            <a:ext cx="9510661" cy="913823"/>
            <a:chOff x="3736647" y="83800"/>
            <a:chExt cx="7963258" cy="595253"/>
          </a:xfrm>
        </p:grpSpPr>
        <p:sp>
          <p:nvSpPr>
            <p:cNvPr id="15" name="Freeform 14"/>
            <p:cNvSpPr/>
            <p:nvPr/>
          </p:nvSpPr>
          <p:spPr>
            <a:xfrm>
              <a:off x="4987001" y="83801"/>
              <a:ext cx="6712904" cy="58297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dirty="0">
                  <a:solidFill>
                    <a:srgbClr val="3333FF"/>
                  </a:solidFill>
                  <a:latin typeface="Calibri" panose="020F0502020204030204" pitchFamily="34" charset="0"/>
                  <a:cs typeface="Calibri" panose="020F0502020204030204" pitchFamily="34" charset="0"/>
                </a:rPr>
                <a:t> KHÁI NIỆM NGỘ ĐỘC THỰC PHẨM </a:t>
              </a:r>
              <a:endParaRPr lang="en-US" sz="4000" b="1" kern="1200" dirty="0">
                <a:solidFill>
                  <a:srgbClr val="3333FF"/>
                </a:solidFill>
                <a:latin typeface="Calibri" panose="020F0502020204030204" pitchFamily="34" charset="0"/>
                <a:cs typeface="Calibri" panose="020F0502020204030204" pitchFamily="34" charset="0"/>
              </a:endParaRPr>
            </a:p>
          </p:txBody>
        </p:sp>
        <p:sp>
          <p:nvSpPr>
            <p:cNvPr id="16" name="Freeform 15"/>
            <p:cNvSpPr/>
            <p:nvPr/>
          </p:nvSpPr>
          <p:spPr>
            <a:xfrm>
              <a:off x="3736647" y="83800"/>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3100" b="1" kern="1200">
                  <a:solidFill>
                    <a:srgbClr val="FFFF00"/>
                  </a:solidFill>
                  <a:latin typeface="Calibri" panose="020F0502020204030204" pitchFamily="34" charset="0"/>
                  <a:cs typeface="Calibri" panose="020F0502020204030204" pitchFamily="34" charset="0"/>
                </a:rPr>
                <a:t>I</a:t>
              </a:r>
            </a:p>
          </p:txBody>
        </p:sp>
        <p:cxnSp>
          <p:nvCxnSpPr>
            <p:cNvPr id="29" name="Straight Connector 28"/>
            <p:cNvCxnSpPr/>
            <p:nvPr/>
          </p:nvCxnSpPr>
          <p:spPr>
            <a:xfrm>
              <a:off x="4323420" y="381426"/>
              <a:ext cx="663581"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597878" y="1759962"/>
            <a:ext cx="2977660" cy="3885970"/>
            <a:chOff x="2117396" y="3524936"/>
            <a:chExt cx="8277522" cy="648480"/>
          </a:xfrm>
        </p:grpSpPr>
        <p:sp>
          <p:nvSpPr>
            <p:cNvPr id="28" name="Freeform 27"/>
            <p:cNvSpPr/>
            <p:nvPr/>
          </p:nvSpPr>
          <p:spPr>
            <a:xfrm>
              <a:off x="2117396" y="3524936"/>
              <a:ext cx="8254075" cy="64848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defTabSz="1244600">
                <a:lnSpc>
                  <a:spcPct val="90000"/>
                </a:lnSpc>
                <a:spcBef>
                  <a:spcPct val="0"/>
                </a:spcBef>
                <a:spcAft>
                  <a:spcPct val="35000"/>
                </a:spcAft>
              </a:pPr>
              <a:endParaRPr lang="en-US" sz="3200" b="1">
                <a:solidFill>
                  <a:srgbClr val="3333FF"/>
                </a:solidFill>
                <a:latin typeface="Calibri" panose="020F0502020204030204" pitchFamily="34" charset="0"/>
                <a:cs typeface="Calibri" panose="020F0502020204030204" pitchFamily="34" charset="0"/>
              </a:endParaRPr>
            </a:p>
            <a:p>
              <a:pPr lvl="0" defTabSz="1244600">
                <a:lnSpc>
                  <a:spcPct val="90000"/>
                </a:lnSpc>
                <a:spcBef>
                  <a:spcPct val="0"/>
                </a:spcBef>
                <a:spcAft>
                  <a:spcPct val="35000"/>
                </a:spcAft>
              </a:pPr>
              <a:endParaRPr lang="en-US" sz="3200" b="1" kern="1200">
                <a:solidFill>
                  <a:srgbClr val="3333FF"/>
                </a:solidFill>
                <a:latin typeface="Calibri" panose="020F0502020204030204" pitchFamily="34" charset="0"/>
                <a:cs typeface="Calibri" panose="020F0502020204030204" pitchFamily="34" charset="0"/>
              </a:endParaRPr>
            </a:p>
          </p:txBody>
        </p:sp>
        <p:sp>
          <p:nvSpPr>
            <p:cNvPr id="31" name="TextBox 30"/>
            <p:cNvSpPr txBox="1"/>
            <p:nvPr/>
          </p:nvSpPr>
          <p:spPr>
            <a:xfrm>
              <a:off x="2334532" y="3587565"/>
              <a:ext cx="8060386" cy="518745"/>
            </a:xfrm>
            <a:prstGeom prst="rect">
              <a:avLst/>
            </a:prstGeom>
            <a:noFill/>
          </p:spPr>
          <p:txBody>
            <a:bodyPr wrap="square" rtlCol="0">
              <a:spAutoFit/>
            </a:bodyPr>
            <a:lstStyle/>
            <a:p>
              <a:pPr algn="just"/>
              <a:r>
                <a:rPr lang="en-US" sz="2800" b="1" u="sng" dirty="0">
                  <a:latin typeface="Calibri" panose="020F0502020204030204" pitchFamily="34" charset="0"/>
                  <a:cs typeface="Calibri" panose="020F0502020204030204" pitchFamily="34" charset="0"/>
                </a:rPr>
                <a:t>2. </a:t>
              </a:r>
              <a:r>
                <a:rPr lang="en-US" sz="2800" b="1" u="sng" dirty="0" err="1">
                  <a:latin typeface="Calibri" panose="020F0502020204030204" pitchFamily="34" charset="0"/>
                  <a:cs typeface="Calibri" panose="020F0502020204030204" pitchFamily="34" charset="0"/>
                </a:rPr>
                <a:t>Đặc</a:t>
              </a:r>
              <a:r>
                <a:rPr lang="en-US" sz="2800" b="1" u="sng" dirty="0">
                  <a:latin typeface="Calibri" panose="020F0502020204030204" pitchFamily="34" charset="0"/>
                  <a:cs typeface="Calibri" panose="020F0502020204030204" pitchFamily="34" charset="0"/>
                </a:rPr>
                <a:t> </a:t>
              </a:r>
              <a:r>
                <a:rPr lang="en-US" sz="2800" b="1" u="sng" dirty="0" err="1">
                  <a:latin typeface="Calibri" panose="020F0502020204030204" pitchFamily="34" charset="0"/>
                  <a:cs typeface="Calibri" panose="020F0502020204030204" pitchFamily="34" charset="0"/>
                </a:rPr>
                <a:t>điểm</a:t>
              </a:r>
              <a:r>
                <a:rPr lang="en-US" sz="2800" b="1" u="sng" dirty="0">
                  <a:latin typeface="Calibri" panose="020F0502020204030204" pitchFamily="34" charset="0"/>
                  <a:cs typeface="Calibri" panose="020F0502020204030204" pitchFamily="34" charset="0"/>
                </a:rPr>
                <a:t>:</a:t>
              </a:r>
            </a:p>
            <a:p>
              <a:pPr algn="just"/>
              <a:r>
                <a:rPr lang="vi-VN" sz="2800" b="1" dirty="0">
                  <a:latin typeface="Calibri" panose="020F0502020204030204" pitchFamily="34" charset="0"/>
                  <a:cs typeface="Calibri" panose="020F0502020204030204" pitchFamily="34" charset="0"/>
                </a:rPr>
                <a:t>Ngộ độc thực phẩm có các đặc điểm</a:t>
              </a:r>
              <a:r>
                <a:rPr lang="en-US" sz="2800" b="1" dirty="0">
                  <a:latin typeface="Calibri" panose="020F0502020204030204" pitchFamily="34" charset="0"/>
                  <a:cs typeface="Calibri" panose="020F0502020204030204" pitchFamily="34" charset="0"/>
                </a:rPr>
                <a:t>:</a:t>
              </a:r>
              <a:endParaRPr lang="vi-VN" sz="2800" b="1" dirty="0">
                <a:latin typeface="Calibri" panose="020F0502020204030204" pitchFamily="34" charset="0"/>
                <a:cs typeface="Calibri" panose="020F0502020204030204" pitchFamily="34" charset="0"/>
              </a:endParaRPr>
            </a:p>
            <a:p>
              <a:pPr algn="just"/>
              <a:r>
                <a:rPr lang="vi-VN" sz="2800" b="1" dirty="0">
                  <a:solidFill>
                    <a:srgbClr val="0000FF"/>
                  </a:solidFill>
                  <a:latin typeface="Calibri" panose="020F0502020204030204" pitchFamily="34" charset="0"/>
                  <a:cs typeface="Calibri" panose="020F0502020204030204" pitchFamily="34" charset="0"/>
                </a:rPr>
                <a:t>– Thường xảy ra một cách đột ngột, hàng loạt. </a:t>
              </a:r>
            </a:p>
          </p:txBody>
        </p:sp>
      </p:grpSp>
      <p:sp>
        <p:nvSpPr>
          <p:cNvPr id="5" name="TextBox 4"/>
          <p:cNvSpPr txBox="1"/>
          <p:nvPr/>
        </p:nvSpPr>
        <p:spPr>
          <a:xfrm>
            <a:off x="3700228" y="5903893"/>
            <a:ext cx="8297807" cy="954107"/>
          </a:xfrm>
          <a:prstGeom prst="rect">
            <a:avLst/>
          </a:prstGeom>
          <a:noFill/>
        </p:spPr>
        <p:txBody>
          <a:bodyPr wrap="square" rtlCol="0">
            <a:spAutoFit/>
          </a:bodyPr>
          <a:lstStyle/>
          <a:p>
            <a:r>
              <a:rPr lang="vi-VN" sz="2800" b="1" dirty="0">
                <a:latin typeface="Calibri" panose="020F0502020204030204" pitchFamily="34" charset="0"/>
                <a:cs typeface="Calibri" panose="020F0502020204030204" pitchFamily="34" charset="0"/>
                <a:hlinkClick r:id="rId2"/>
              </a:rPr>
              <a:t>Ăn bánh mì, 40 người bị ngộ độc nhập viện - Tuổi Trẻ Online (tuoitre.vn)</a:t>
            </a:r>
            <a:endParaRPr lang="en-US" sz="2800" b="1" dirty="0">
              <a:latin typeface="Calibri" panose="020F0502020204030204" pitchFamily="34" charset="0"/>
              <a:cs typeface="Calibri" panose="020F0502020204030204" pitchFamily="34" charset="0"/>
            </a:endParaRPr>
          </a:p>
        </p:txBody>
      </p:sp>
      <p:sp>
        <p:nvSpPr>
          <p:cNvPr id="6" name="Rounded Rectangle 5"/>
          <p:cNvSpPr/>
          <p:nvPr/>
        </p:nvSpPr>
        <p:spPr>
          <a:xfrm>
            <a:off x="3700229" y="1484176"/>
            <a:ext cx="8132618" cy="438443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75722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grpSp>
        <p:nvGrpSpPr>
          <p:cNvPr id="34" name="Group 33"/>
          <p:cNvGrpSpPr/>
          <p:nvPr/>
        </p:nvGrpSpPr>
        <p:grpSpPr>
          <a:xfrm>
            <a:off x="1700093" y="236707"/>
            <a:ext cx="9510661" cy="913823"/>
            <a:chOff x="3736647" y="83800"/>
            <a:chExt cx="7963258" cy="595253"/>
          </a:xfrm>
        </p:grpSpPr>
        <p:sp>
          <p:nvSpPr>
            <p:cNvPr id="15" name="Freeform 14"/>
            <p:cNvSpPr/>
            <p:nvPr/>
          </p:nvSpPr>
          <p:spPr>
            <a:xfrm>
              <a:off x="4987001" y="83801"/>
              <a:ext cx="6712904" cy="58297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dirty="0">
                  <a:solidFill>
                    <a:srgbClr val="3333FF"/>
                  </a:solidFill>
                  <a:latin typeface="Calibri" panose="020F0502020204030204" pitchFamily="34" charset="0"/>
                  <a:cs typeface="Calibri" panose="020F0502020204030204" pitchFamily="34" charset="0"/>
                </a:rPr>
                <a:t> KHÁI NIỆM NGỘ ĐỘC THỰC PHẨM </a:t>
              </a:r>
              <a:endParaRPr lang="en-US" sz="4000" b="1" kern="1200" dirty="0">
                <a:solidFill>
                  <a:srgbClr val="3333FF"/>
                </a:solidFill>
                <a:latin typeface="Calibri" panose="020F0502020204030204" pitchFamily="34" charset="0"/>
                <a:cs typeface="Calibri" panose="020F0502020204030204" pitchFamily="34" charset="0"/>
              </a:endParaRPr>
            </a:p>
          </p:txBody>
        </p:sp>
        <p:sp>
          <p:nvSpPr>
            <p:cNvPr id="16" name="Freeform 15"/>
            <p:cNvSpPr/>
            <p:nvPr/>
          </p:nvSpPr>
          <p:spPr>
            <a:xfrm>
              <a:off x="3736647" y="83800"/>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3100" b="1" kern="1200">
                  <a:solidFill>
                    <a:srgbClr val="FFFF00"/>
                  </a:solidFill>
                  <a:latin typeface="Calibri" panose="020F0502020204030204" pitchFamily="34" charset="0"/>
                  <a:cs typeface="Calibri" panose="020F0502020204030204" pitchFamily="34" charset="0"/>
                </a:rPr>
                <a:t>I</a:t>
              </a:r>
            </a:p>
          </p:txBody>
        </p:sp>
        <p:cxnSp>
          <p:nvCxnSpPr>
            <p:cNvPr id="29" name="Straight Connector 28"/>
            <p:cNvCxnSpPr/>
            <p:nvPr/>
          </p:nvCxnSpPr>
          <p:spPr>
            <a:xfrm>
              <a:off x="4323420" y="381426"/>
              <a:ext cx="663581"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Rounded Rectangle 8"/>
          <p:cNvSpPr/>
          <p:nvPr/>
        </p:nvSpPr>
        <p:spPr>
          <a:xfrm>
            <a:off x="2236198" y="1759674"/>
            <a:ext cx="8370277" cy="5016264"/>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68215" y="1302763"/>
            <a:ext cx="11242431" cy="2225884"/>
            <a:chOff x="2117396" y="3524936"/>
            <a:chExt cx="8254075" cy="648480"/>
          </a:xfrm>
        </p:grpSpPr>
        <p:sp>
          <p:nvSpPr>
            <p:cNvPr id="28" name="Freeform 27"/>
            <p:cNvSpPr/>
            <p:nvPr/>
          </p:nvSpPr>
          <p:spPr>
            <a:xfrm>
              <a:off x="2117396" y="3524936"/>
              <a:ext cx="8254075" cy="64848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defTabSz="1244600">
                <a:lnSpc>
                  <a:spcPct val="90000"/>
                </a:lnSpc>
                <a:spcBef>
                  <a:spcPct val="0"/>
                </a:spcBef>
                <a:spcAft>
                  <a:spcPct val="35000"/>
                </a:spcAft>
              </a:pPr>
              <a:endParaRPr lang="en-US" sz="3200" b="1">
                <a:solidFill>
                  <a:srgbClr val="3333FF"/>
                </a:solidFill>
                <a:latin typeface="Calibri" panose="020F0502020204030204" pitchFamily="34" charset="0"/>
                <a:cs typeface="Calibri" panose="020F0502020204030204" pitchFamily="34" charset="0"/>
              </a:endParaRPr>
            </a:p>
            <a:p>
              <a:pPr lvl="0" defTabSz="1244600">
                <a:lnSpc>
                  <a:spcPct val="90000"/>
                </a:lnSpc>
                <a:spcBef>
                  <a:spcPct val="0"/>
                </a:spcBef>
                <a:spcAft>
                  <a:spcPct val="35000"/>
                </a:spcAft>
              </a:pPr>
              <a:endParaRPr lang="en-US" sz="3200" b="1" kern="1200">
                <a:solidFill>
                  <a:srgbClr val="3333FF"/>
                </a:solidFill>
                <a:latin typeface="Calibri" panose="020F0502020204030204" pitchFamily="34" charset="0"/>
                <a:cs typeface="Calibri" panose="020F0502020204030204" pitchFamily="34" charset="0"/>
              </a:endParaRPr>
            </a:p>
          </p:txBody>
        </p:sp>
        <p:sp>
          <p:nvSpPr>
            <p:cNvPr id="31" name="TextBox 30"/>
            <p:cNvSpPr txBox="1"/>
            <p:nvPr/>
          </p:nvSpPr>
          <p:spPr>
            <a:xfrm>
              <a:off x="2311085" y="3530372"/>
              <a:ext cx="8060386" cy="600765"/>
            </a:xfrm>
            <a:prstGeom prst="rect">
              <a:avLst/>
            </a:prstGeom>
            <a:noFill/>
          </p:spPr>
          <p:txBody>
            <a:bodyPr wrap="square" rtlCol="0">
              <a:spAutoFit/>
            </a:bodyPr>
            <a:lstStyle/>
            <a:p>
              <a:pPr algn="just"/>
              <a:r>
                <a:rPr lang="en-US" sz="3200" b="1" u="sng" dirty="0">
                  <a:latin typeface="Calibri" panose="020F0502020204030204" pitchFamily="34" charset="0"/>
                  <a:cs typeface="Calibri" panose="020F0502020204030204" pitchFamily="34" charset="0"/>
                </a:rPr>
                <a:t>2. </a:t>
              </a:r>
              <a:r>
                <a:rPr lang="en-US" sz="2800" b="1" u="sng" dirty="0" err="1">
                  <a:latin typeface="Calibri" panose="020F0502020204030204" pitchFamily="34" charset="0"/>
                  <a:cs typeface="Calibri" panose="020F0502020204030204" pitchFamily="34" charset="0"/>
                </a:rPr>
                <a:t>Đặc</a:t>
              </a:r>
              <a:r>
                <a:rPr lang="en-US" sz="3200" b="1" u="sng" dirty="0">
                  <a:latin typeface="Calibri" panose="020F0502020204030204" pitchFamily="34" charset="0"/>
                  <a:cs typeface="Calibri" panose="020F0502020204030204" pitchFamily="34" charset="0"/>
                </a:rPr>
                <a:t> </a:t>
              </a:r>
              <a:r>
                <a:rPr lang="en-US" sz="3200" b="1" u="sng" dirty="0" err="1">
                  <a:latin typeface="Calibri" panose="020F0502020204030204" pitchFamily="34" charset="0"/>
                  <a:cs typeface="Calibri" panose="020F0502020204030204" pitchFamily="34" charset="0"/>
                </a:rPr>
                <a:t>điểm</a:t>
              </a:r>
              <a:r>
                <a:rPr lang="en-US" sz="3200" b="1" u="sng" dirty="0">
                  <a:latin typeface="Calibri" panose="020F0502020204030204" pitchFamily="34" charset="0"/>
                  <a:cs typeface="Calibri" panose="020F0502020204030204" pitchFamily="34" charset="0"/>
                </a:rPr>
                <a:t>:</a:t>
              </a:r>
            </a:p>
            <a:p>
              <a:pPr algn="just"/>
              <a:r>
                <a:rPr lang="vi-VN" sz="3200" b="1" dirty="0">
                  <a:latin typeface="Calibri" panose="020F0502020204030204" pitchFamily="34" charset="0"/>
                  <a:cs typeface="Calibri" panose="020F0502020204030204" pitchFamily="34" charset="0"/>
                </a:rPr>
                <a:t>Ngộ độc thực phẩm có các đặc điểm</a:t>
              </a:r>
            </a:p>
            <a:p>
              <a:pPr algn="just"/>
              <a:r>
                <a:rPr lang="vi-VN" sz="3200" b="1" dirty="0">
                  <a:solidFill>
                    <a:srgbClr val="0000FF"/>
                  </a:solidFill>
                  <a:latin typeface="Calibri" panose="020F0502020204030204" pitchFamily="34" charset="0"/>
                  <a:cs typeface="Calibri" panose="020F0502020204030204" pitchFamily="34" charset="0"/>
                </a:rPr>
                <a:t>– Có những triệu chứng của một bệnh cấp tính, biểu hiện bằng sự nôn ói, tiêu chảy,... </a:t>
              </a:r>
            </a:p>
          </p:txBody>
        </p:sp>
      </p:grpSp>
      <p:sp>
        <p:nvSpPr>
          <p:cNvPr id="2" name="TextBox 1"/>
          <p:cNvSpPr txBox="1"/>
          <p:nvPr/>
        </p:nvSpPr>
        <p:spPr>
          <a:xfrm>
            <a:off x="3282461" y="6191163"/>
            <a:ext cx="6869723" cy="523220"/>
          </a:xfrm>
          <a:prstGeom prst="rect">
            <a:avLst/>
          </a:prstGeom>
          <a:noFill/>
        </p:spPr>
        <p:txBody>
          <a:bodyPr wrap="square" rtlCol="0">
            <a:spAutoFit/>
          </a:bodyPr>
          <a:lstStyle/>
          <a:p>
            <a:r>
              <a:rPr lang="vi-VN" sz="2800" b="1" dirty="0">
                <a:latin typeface="Calibri" panose="020F0502020204030204" pitchFamily="34" charset="0"/>
                <a:cs typeface="Calibri" panose="020F0502020204030204" pitchFamily="34" charset="0"/>
                <a:hlinkClick r:id="rId5"/>
              </a:rPr>
              <a:t>VFA :: NĐTP (Ngộ độc thực phẩm)</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519172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664923" y="443876"/>
            <a:ext cx="9510661" cy="913823"/>
            <a:chOff x="3736647" y="83800"/>
            <a:chExt cx="7963258" cy="595253"/>
          </a:xfrm>
        </p:grpSpPr>
        <p:sp>
          <p:nvSpPr>
            <p:cNvPr id="15" name="Freeform 14"/>
            <p:cNvSpPr/>
            <p:nvPr/>
          </p:nvSpPr>
          <p:spPr>
            <a:xfrm>
              <a:off x="4987001" y="83801"/>
              <a:ext cx="6712904" cy="582970"/>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a:solidFill>
                    <a:srgbClr val="3333FF"/>
                  </a:solidFill>
                  <a:latin typeface="Calibri" panose="020F0502020204030204" pitchFamily="34" charset="0"/>
                  <a:cs typeface="Calibri" panose="020F0502020204030204" pitchFamily="34" charset="0"/>
                </a:rPr>
                <a:t> KHÁI NIỆM NGỘ ĐỘC THỰC PHẨM </a:t>
              </a:r>
              <a:endParaRPr lang="en-US" sz="4000" b="1" kern="1200">
                <a:solidFill>
                  <a:srgbClr val="3333FF"/>
                </a:solidFill>
                <a:latin typeface="Calibri" panose="020F0502020204030204" pitchFamily="34" charset="0"/>
                <a:cs typeface="Calibri" panose="020F0502020204030204" pitchFamily="34" charset="0"/>
              </a:endParaRPr>
            </a:p>
          </p:txBody>
        </p:sp>
        <p:sp>
          <p:nvSpPr>
            <p:cNvPr id="16" name="Freeform 15"/>
            <p:cNvSpPr/>
            <p:nvPr/>
          </p:nvSpPr>
          <p:spPr>
            <a:xfrm>
              <a:off x="3736647" y="83800"/>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4000" b="1" kern="1200">
                  <a:solidFill>
                    <a:srgbClr val="FFFF00"/>
                  </a:solidFill>
                  <a:latin typeface="Calibri" panose="020F0502020204030204" pitchFamily="34" charset="0"/>
                  <a:cs typeface="Calibri" panose="020F0502020204030204" pitchFamily="34" charset="0"/>
                </a:rPr>
                <a:t>I</a:t>
              </a:r>
            </a:p>
          </p:txBody>
        </p:sp>
        <p:cxnSp>
          <p:nvCxnSpPr>
            <p:cNvPr id="29" name="Straight Connector 28"/>
            <p:cNvCxnSpPr/>
            <p:nvPr/>
          </p:nvCxnSpPr>
          <p:spPr>
            <a:xfrm>
              <a:off x="4323420" y="381426"/>
              <a:ext cx="663581"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597878" y="1759960"/>
            <a:ext cx="4736122" cy="4793240"/>
            <a:chOff x="2117397" y="3524936"/>
            <a:chExt cx="4811900" cy="1298995"/>
          </a:xfrm>
        </p:grpSpPr>
        <p:sp>
          <p:nvSpPr>
            <p:cNvPr id="28" name="Freeform 27"/>
            <p:cNvSpPr/>
            <p:nvPr/>
          </p:nvSpPr>
          <p:spPr>
            <a:xfrm>
              <a:off x="2117397" y="3524936"/>
              <a:ext cx="4811900" cy="1298995"/>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defTabSz="1244600">
                <a:lnSpc>
                  <a:spcPct val="90000"/>
                </a:lnSpc>
                <a:spcBef>
                  <a:spcPct val="0"/>
                </a:spcBef>
                <a:spcAft>
                  <a:spcPct val="35000"/>
                </a:spcAft>
              </a:pPr>
              <a:endParaRPr lang="en-US" sz="3200" b="1">
                <a:solidFill>
                  <a:srgbClr val="3333FF"/>
                </a:solidFill>
                <a:latin typeface="Calibri" panose="020F0502020204030204" pitchFamily="34" charset="0"/>
                <a:cs typeface="Calibri" panose="020F0502020204030204" pitchFamily="34" charset="0"/>
              </a:endParaRPr>
            </a:p>
            <a:p>
              <a:pPr lvl="0" defTabSz="1244600">
                <a:lnSpc>
                  <a:spcPct val="90000"/>
                </a:lnSpc>
                <a:spcBef>
                  <a:spcPct val="0"/>
                </a:spcBef>
                <a:spcAft>
                  <a:spcPct val="35000"/>
                </a:spcAft>
              </a:pPr>
              <a:endParaRPr lang="en-US" sz="3200" b="1" kern="1200">
                <a:solidFill>
                  <a:srgbClr val="3333FF"/>
                </a:solidFill>
                <a:latin typeface="Calibri" panose="020F0502020204030204" pitchFamily="34" charset="0"/>
                <a:cs typeface="Calibri" panose="020F0502020204030204" pitchFamily="34" charset="0"/>
              </a:endParaRPr>
            </a:p>
          </p:txBody>
        </p:sp>
        <p:sp>
          <p:nvSpPr>
            <p:cNvPr id="31" name="TextBox 30"/>
            <p:cNvSpPr txBox="1"/>
            <p:nvPr/>
          </p:nvSpPr>
          <p:spPr>
            <a:xfrm>
              <a:off x="2334533" y="3587566"/>
              <a:ext cx="4462610" cy="1236365"/>
            </a:xfrm>
            <a:prstGeom prst="rect">
              <a:avLst/>
            </a:prstGeom>
            <a:noFill/>
          </p:spPr>
          <p:txBody>
            <a:bodyPr wrap="square" rtlCol="0">
              <a:spAutoFit/>
            </a:bodyPr>
            <a:lstStyle/>
            <a:p>
              <a:pPr algn="just"/>
              <a:r>
                <a:rPr lang="en-US" sz="3200" b="1" u="sng" dirty="0">
                  <a:latin typeface="Calibri" panose="020F0502020204030204" pitchFamily="34" charset="0"/>
                  <a:cs typeface="Calibri" panose="020F0502020204030204" pitchFamily="34" charset="0"/>
                </a:rPr>
                <a:t>2. </a:t>
              </a:r>
              <a:r>
                <a:rPr lang="en-US" sz="3200" b="1" u="sng" dirty="0" err="1">
                  <a:latin typeface="Calibri" panose="020F0502020204030204" pitchFamily="34" charset="0"/>
                  <a:cs typeface="Calibri" panose="020F0502020204030204" pitchFamily="34" charset="0"/>
                </a:rPr>
                <a:t>Đặc</a:t>
              </a:r>
              <a:r>
                <a:rPr lang="en-US" sz="3200" b="1" u="sng" dirty="0">
                  <a:latin typeface="Calibri" panose="020F0502020204030204" pitchFamily="34" charset="0"/>
                  <a:cs typeface="Calibri" panose="020F0502020204030204" pitchFamily="34" charset="0"/>
                </a:rPr>
                <a:t> </a:t>
              </a:r>
              <a:r>
                <a:rPr lang="en-US" sz="3200" b="1" u="sng" dirty="0" err="1">
                  <a:latin typeface="Calibri" panose="020F0502020204030204" pitchFamily="34" charset="0"/>
                  <a:cs typeface="Calibri" panose="020F0502020204030204" pitchFamily="34" charset="0"/>
                </a:rPr>
                <a:t>điểm</a:t>
              </a:r>
              <a:r>
                <a:rPr lang="en-US" sz="3200" b="1" u="sng" dirty="0">
                  <a:latin typeface="Calibri" panose="020F0502020204030204" pitchFamily="34" charset="0"/>
                  <a:cs typeface="Calibri" panose="020F0502020204030204" pitchFamily="34" charset="0"/>
                </a:rPr>
                <a:t>:</a:t>
              </a:r>
            </a:p>
            <a:p>
              <a:pPr algn="just"/>
              <a:r>
                <a:rPr lang="vi-VN" sz="3200" b="1" dirty="0">
                  <a:latin typeface="Calibri" panose="020F0502020204030204" pitchFamily="34" charset="0"/>
                  <a:cs typeface="Calibri" panose="020F0502020204030204" pitchFamily="34" charset="0"/>
                </a:rPr>
                <a:t>Ngộ độc thực phẩm có các đặc điểm</a:t>
              </a:r>
            </a:p>
            <a:p>
              <a:pPr algn="just"/>
              <a:r>
                <a:rPr lang="vi-VN" sz="3200" b="1" dirty="0">
                  <a:solidFill>
                    <a:srgbClr val="0000FF"/>
                  </a:solidFill>
                  <a:latin typeface="Calibri" panose="020F0502020204030204" pitchFamily="34" charset="0"/>
                  <a:cs typeface="Calibri" panose="020F0502020204030204" pitchFamily="34" charset="0"/>
                </a:rPr>
                <a:t>– Thường gia tăng vào mùa nóng, các ngày lễ, Tết và thường xảy ra ở những nơi ăn uống tập thể, khu vực ô nhiễm môi trường,..</a:t>
              </a:r>
            </a:p>
          </p:txBody>
        </p:sp>
      </p:grpSp>
      <p:sp>
        <p:nvSpPr>
          <p:cNvPr id="4" name="Hexagon 3"/>
          <p:cNvSpPr/>
          <p:nvPr/>
        </p:nvSpPr>
        <p:spPr>
          <a:xfrm>
            <a:off x="5334001" y="1629508"/>
            <a:ext cx="6752492" cy="4126523"/>
          </a:xfrm>
          <a:prstGeom prst="hexagon">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57443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613689" y="66490"/>
            <a:ext cx="9231295" cy="1441082"/>
            <a:chOff x="3724120" y="1041559"/>
            <a:chExt cx="6810288" cy="624007"/>
          </a:xfrm>
        </p:grpSpPr>
        <p:sp>
          <p:nvSpPr>
            <p:cNvPr id="18" name="Freeform 17"/>
            <p:cNvSpPr/>
            <p:nvPr/>
          </p:nvSpPr>
          <p:spPr>
            <a:xfrm>
              <a:off x="4872036" y="1041559"/>
              <a:ext cx="5662372" cy="624007"/>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dirty="0">
                  <a:solidFill>
                    <a:srgbClr val="3333FF"/>
                  </a:solidFill>
                  <a:latin typeface="Calibri" panose="020F0502020204030204" pitchFamily="34" charset="0"/>
                  <a:cs typeface="Calibri" panose="020F0502020204030204" pitchFamily="34" charset="0"/>
                </a:rPr>
                <a:t>NGUYÊN NHÂN GÂY NGỘ ĐỘC THỰC PHẨM</a:t>
              </a:r>
              <a:endParaRPr lang="en-US" sz="4000" b="1" i="0" u="none" kern="1200" dirty="0">
                <a:solidFill>
                  <a:srgbClr val="3333FF"/>
                </a:solidFill>
                <a:latin typeface="Calibri" panose="020F0502020204030204" pitchFamily="34" charset="0"/>
                <a:cs typeface="Calibri" panose="020F0502020204030204" pitchFamily="34" charset="0"/>
              </a:endParaRPr>
            </a:p>
          </p:txBody>
        </p:sp>
        <p:sp>
          <p:nvSpPr>
            <p:cNvPr id="19" name="Freeform 18"/>
            <p:cNvSpPr/>
            <p:nvPr/>
          </p:nvSpPr>
          <p:spPr>
            <a:xfrm>
              <a:off x="3724120" y="1041559"/>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4000" b="1" kern="1200" dirty="0">
                  <a:solidFill>
                    <a:srgbClr val="FFFF00"/>
                  </a:solidFill>
                  <a:latin typeface="Calibri" panose="020F0502020204030204" pitchFamily="34" charset="0"/>
                  <a:cs typeface="Calibri" panose="020F0502020204030204" pitchFamily="34" charset="0"/>
                </a:rPr>
                <a:t>II</a:t>
              </a:r>
            </a:p>
          </p:txBody>
        </p:sp>
        <p:cxnSp>
          <p:nvCxnSpPr>
            <p:cNvPr id="30" name="Straight Connector 29"/>
            <p:cNvCxnSpPr/>
            <p:nvPr/>
          </p:nvCxnSpPr>
          <p:spPr>
            <a:xfrm>
              <a:off x="4323420" y="1339185"/>
              <a:ext cx="548615"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717819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862</TotalTime>
  <Words>1318</Words>
  <Application>Microsoft Office PowerPoint</Application>
  <PresentationFormat>Widescreen</PresentationFormat>
  <Paragraphs>93</Paragraphs>
  <Slides>21</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Century Gothic</vt:lpstr>
      <vt:lpstr>Marcellus</vt:lpstr>
      <vt:lpstr>Montserrat</vt:lpstr>
      <vt:lpstr>Symbol</vt:lpstr>
      <vt:lpstr>Times New Roman</vt:lpstr>
      <vt:lpstr>Wingdings 3</vt:lpstr>
      <vt:lpstr>Wisp</vt:lpstr>
      <vt:lpstr>Ở địa phương A, tình trạng ngộ độc thực phẩm diễn ra rất phức tạp, có nhiều vụ ngộ độc nghiêm trọng phải đi cấp cứu, làm cho người dân vô cùng lo lắng. Nếu là người dân địa phương, em sẽ làm gì trước tình trạng trên? </vt:lpstr>
      <vt:lpstr>BÀI 11.  NGỘ ĐỘC THỰC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PTC</cp:lastModifiedBy>
  <cp:revision>128</cp:revision>
  <dcterms:created xsi:type="dcterms:W3CDTF">2024-07-28T08:24:48Z</dcterms:created>
  <dcterms:modified xsi:type="dcterms:W3CDTF">2025-04-08T12:09:53Z</dcterms:modified>
</cp:coreProperties>
</file>