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7" r:id="rId2"/>
    <p:sldId id="256" r:id="rId3"/>
    <p:sldId id="403" r:id="rId4"/>
    <p:sldId id="258" r:id="rId5"/>
    <p:sldId id="290" r:id="rId6"/>
    <p:sldId id="490" r:id="rId7"/>
    <p:sldId id="291" r:id="rId8"/>
    <p:sldId id="264" r:id="rId9"/>
    <p:sldId id="492" r:id="rId10"/>
    <p:sldId id="493" r:id="rId11"/>
    <p:sldId id="494" r:id="rId12"/>
    <p:sldId id="495" r:id="rId13"/>
    <p:sldId id="288" r:id="rId14"/>
  </p:sldIdLst>
  <p:sldSz cx="18288000" cy="10287000"/>
  <p:notesSz cx="6858000" cy="9144000"/>
  <p:embeddedFontLst>
    <p:embeddedFont>
      <p:font typeface="Apricots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Lulu Font TH" panose="020B0604020202020204" charset="-34"/>
      <p:regular r:id="rId24"/>
    </p:embeddedFont>
    <p:embeddedFont>
      <p:font typeface="Montserrat Semi-Bold" panose="020B0604020202020204" charset="0"/>
      <p:regular r:id="rId25"/>
    </p:embeddedFont>
    <p:embeddedFont>
      <p:font typeface="Open Sans Medium" panose="020B0604020202020204" charset="0"/>
      <p:regular r:id="rId26"/>
      <p:bold r:id="rId27"/>
      <p:italic r:id="rId28"/>
      <p:boldItalic r:id="rId29"/>
    </p:embeddedFont>
    <p:embeddedFont>
      <p:font typeface="Paytone One" panose="020B0604020202020204" charset="0"/>
      <p:regular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1" autoAdjust="0"/>
    <p:restoredTop sz="94622" autoAdjust="0"/>
  </p:normalViewPr>
  <p:slideViewPr>
    <p:cSldViewPr>
      <p:cViewPr varScale="1">
        <p:scale>
          <a:sx n="39" d="100"/>
          <a:sy n="39" d="100"/>
        </p:scale>
        <p:origin x="83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973B864-2708-48CC-9643-DCE530EC30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BEDDAB-EB37-444B-AC93-F4F0A7F54F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F81A5-9C1D-4308-B3CC-F9171691763C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81B894-53D0-4E47-B81A-BAD0E66174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C782F9-AD8E-44F1-81A6-B0F81CB54A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7C390-0EC8-482A-8280-0116FBC347C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5172048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F0C50-7997-4CE5-882B-0CE03EBE857C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3886E-1080-4DD6-A53C-2B62F21BE8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490552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886E-1080-4DD6-A53C-2B62F21BE8B4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9410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E9343E43-9413-BC9C-0DC8-FD226FA551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0E5B876A-9798-4E2F-70EE-90D2E4C02D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742D94AF-9AC9-A6B0-52F8-1B999FE96C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D7C505-B3D6-4D30-96CD-4F0C94FA0B9B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826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157a68d9625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157a68d9625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9595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01200"/>
            <a:ext cx="18283238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0147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138428"/>
            <a:ext cx="15087600" cy="534924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2000" spc="-7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7" y="6683430"/>
            <a:ext cx="15087600" cy="17145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 algn="ctr">
              <a:buNone/>
              <a:defRPr sz="36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36D8-AE34-434D-AEC1-900F3976F633}" type="datetime1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15100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107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1BA2-0A04-44C4-88A0-793CDD5141EB}" type="datetime1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4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01200"/>
            <a:ext cx="18283238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0147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622168"/>
            <a:ext cx="3943350" cy="86361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622167"/>
            <a:ext cx="11601450" cy="8636133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0AD4-55E4-4DD0-8791-B5BBECA0D98A}" type="datetime1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0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35"/>
          <p:cNvGrpSpPr/>
          <p:nvPr/>
        </p:nvGrpSpPr>
        <p:grpSpPr>
          <a:xfrm rot="-2138044">
            <a:off x="14550573" y="-5157314"/>
            <a:ext cx="6866342" cy="11035612"/>
            <a:chOff x="3808047" y="101944"/>
            <a:chExt cx="987796" cy="1587589"/>
          </a:xfrm>
        </p:grpSpPr>
        <p:sp>
          <p:nvSpPr>
            <p:cNvPr id="985" name="Google Shape;985;p35"/>
            <p:cNvSpPr/>
            <p:nvPr/>
          </p:nvSpPr>
          <p:spPr>
            <a:xfrm>
              <a:off x="4421819" y="1652727"/>
              <a:ext cx="85" cy="254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1" y="1"/>
                  </a:moveTo>
                  <a:lnTo>
                    <a:pt x="1" y="5"/>
                  </a:lnTo>
                  <a:cubicBezTo>
                    <a:pt x="1" y="3"/>
                    <a:pt x="1" y="2"/>
                    <a:pt x="2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6" name="Google Shape;986;p35"/>
            <p:cNvSpPr/>
            <p:nvPr/>
          </p:nvSpPr>
          <p:spPr>
            <a:xfrm>
              <a:off x="4160563" y="1400990"/>
              <a:ext cx="719" cy="1227"/>
            </a:xfrm>
            <a:custGeom>
              <a:avLst/>
              <a:gdLst/>
              <a:ahLst/>
              <a:cxnLst/>
              <a:rect l="l" t="t" r="r" b="b"/>
              <a:pathLst>
                <a:path w="17" h="29" extrusionOk="0">
                  <a:moveTo>
                    <a:pt x="0" y="0"/>
                  </a:moveTo>
                  <a:cubicBezTo>
                    <a:pt x="2" y="9"/>
                    <a:pt x="3" y="19"/>
                    <a:pt x="4" y="29"/>
                  </a:cubicBezTo>
                  <a:lnTo>
                    <a:pt x="17" y="21"/>
                  </a:lnTo>
                  <a:cubicBezTo>
                    <a:pt x="13" y="14"/>
                    <a:pt x="8" y="7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4421777" y="1652261"/>
              <a:ext cx="719" cy="508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4" y="0"/>
                  </a:moveTo>
                  <a:cubicBezTo>
                    <a:pt x="3" y="4"/>
                    <a:pt x="3" y="8"/>
                    <a:pt x="1" y="12"/>
                  </a:cubicBezTo>
                  <a:cubicBezTo>
                    <a:pt x="8" y="12"/>
                    <a:pt x="12" y="9"/>
                    <a:pt x="16" y="8"/>
                  </a:cubicBezTo>
                  <a:cubicBezTo>
                    <a:pt x="13" y="6"/>
                    <a:pt x="8" y="3"/>
                    <a:pt x="4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4164794" y="1144853"/>
              <a:ext cx="169" cy="592"/>
            </a:xfrm>
            <a:custGeom>
              <a:avLst/>
              <a:gdLst/>
              <a:ahLst/>
              <a:cxnLst/>
              <a:rect l="l" t="t" r="r" b="b"/>
              <a:pathLst>
                <a:path w="4" h="14" extrusionOk="0">
                  <a:moveTo>
                    <a:pt x="0" y="1"/>
                  </a:moveTo>
                  <a:lnTo>
                    <a:pt x="3" y="13"/>
                  </a:lnTo>
                  <a:lnTo>
                    <a:pt x="3" y="9"/>
                  </a:lnTo>
                  <a:cubicBezTo>
                    <a:pt x="2" y="7"/>
                    <a:pt x="2" y="3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3920503" y="466222"/>
              <a:ext cx="1015" cy="1692"/>
            </a:xfrm>
            <a:custGeom>
              <a:avLst/>
              <a:gdLst/>
              <a:ahLst/>
              <a:cxnLst/>
              <a:rect l="l" t="t" r="r" b="b"/>
              <a:pathLst>
                <a:path w="24" h="40" extrusionOk="0">
                  <a:moveTo>
                    <a:pt x="1" y="0"/>
                  </a:moveTo>
                  <a:lnTo>
                    <a:pt x="1" y="0"/>
                  </a:lnTo>
                  <a:cubicBezTo>
                    <a:pt x="3" y="13"/>
                    <a:pt x="5" y="26"/>
                    <a:pt x="6" y="40"/>
                  </a:cubicBezTo>
                  <a:lnTo>
                    <a:pt x="6" y="40"/>
                  </a:lnTo>
                  <a:cubicBezTo>
                    <a:pt x="7" y="39"/>
                    <a:pt x="24" y="28"/>
                    <a:pt x="24" y="28"/>
                  </a:cubicBezTo>
                  <a:cubicBezTo>
                    <a:pt x="15" y="19"/>
                    <a:pt x="9" y="9"/>
                    <a:pt x="1" y="0"/>
                  </a:cubicBezTo>
                  <a:close/>
                  <a:moveTo>
                    <a:pt x="6" y="40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0" name="Google Shape;990;p35"/>
            <p:cNvSpPr/>
            <p:nvPr/>
          </p:nvSpPr>
          <p:spPr>
            <a:xfrm>
              <a:off x="3808047" y="108121"/>
              <a:ext cx="987796" cy="1581412"/>
            </a:xfrm>
            <a:custGeom>
              <a:avLst/>
              <a:gdLst/>
              <a:ahLst/>
              <a:cxnLst/>
              <a:rect l="l" t="t" r="r" b="b"/>
              <a:pathLst>
                <a:path w="23348" h="37379" extrusionOk="0">
                  <a:moveTo>
                    <a:pt x="5665" y="656"/>
                  </a:moveTo>
                  <a:cubicBezTo>
                    <a:pt x="5771" y="823"/>
                    <a:pt x="5875" y="988"/>
                    <a:pt x="6001" y="1188"/>
                  </a:cubicBezTo>
                  <a:cubicBezTo>
                    <a:pt x="5711" y="1087"/>
                    <a:pt x="5711" y="1087"/>
                    <a:pt x="5585" y="712"/>
                  </a:cubicBezTo>
                  <a:cubicBezTo>
                    <a:pt x="5612" y="692"/>
                    <a:pt x="5639" y="674"/>
                    <a:pt x="5665" y="656"/>
                  </a:cubicBezTo>
                  <a:close/>
                  <a:moveTo>
                    <a:pt x="18590" y="298"/>
                  </a:moveTo>
                  <a:cubicBezTo>
                    <a:pt x="18728" y="411"/>
                    <a:pt x="18954" y="505"/>
                    <a:pt x="18983" y="640"/>
                  </a:cubicBezTo>
                  <a:cubicBezTo>
                    <a:pt x="19042" y="926"/>
                    <a:pt x="19281" y="965"/>
                    <a:pt x="19444" y="1106"/>
                  </a:cubicBezTo>
                  <a:cubicBezTo>
                    <a:pt x="19447" y="1104"/>
                    <a:pt x="19448" y="1103"/>
                    <a:pt x="19450" y="1101"/>
                  </a:cubicBezTo>
                  <a:cubicBezTo>
                    <a:pt x="19452" y="1105"/>
                    <a:pt x="19452" y="1108"/>
                    <a:pt x="19452" y="1111"/>
                  </a:cubicBezTo>
                  <a:cubicBezTo>
                    <a:pt x="19449" y="1109"/>
                    <a:pt x="19448" y="1108"/>
                    <a:pt x="19444" y="1106"/>
                  </a:cubicBezTo>
                  <a:cubicBezTo>
                    <a:pt x="19368" y="1175"/>
                    <a:pt x="19302" y="1202"/>
                    <a:pt x="19243" y="1202"/>
                  </a:cubicBezTo>
                  <a:cubicBezTo>
                    <a:pt x="19114" y="1202"/>
                    <a:pt x="19015" y="1075"/>
                    <a:pt x="18905" y="976"/>
                  </a:cubicBezTo>
                  <a:cubicBezTo>
                    <a:pt x="18859" y="936"/>
                    <a:pt x="18731" y="960"/>
                    <a:pt x="18714" y="923"/>
                  </a:cubicBezTo>
                  <a:cubicBezTo>
                    <a:pt x="18634" y="741"/>
                    <a:pt x="18579" y="549"/>
                    <a:pt x="18514" y="361"/>
                  </a:cubicBezTo>
                  <a:cubicBezTo>
                    <a:pt x="18540" y="340"/>
                    <a:pt x="18564" y="318"/>
                    <a:pt x="18590" y="298"/>
                  </a:cubicBezTo>
                  <a:close/>
                  <a:moveTo>
                    <a:pt x="13327" y="1475"/>
                  </a:moveTo>
                  <a:cubicBezTo>
                    <a:pt x="13294" y="1587"/>
                    <a:pt x="13260" y="1700"/>
                    <a:pt x="13226" y="1812"/>
                  </a:cubicBezTo>
                  <a:cubicBezTo>
                    <a:pt x="13101" y="1652"/>
                    <a:pt x="13238" y="1572"/>
                    <a:pt x="13327" y="1475"/>
                  </a:cubicBezTo>
                  <a:close/>
                  <a:moveTo>
                    <a:pt x="12602" y="1578"/>
                  </a:moveTo>
                  <a:lnTo>
                    <a:pt x="12602" y="1578"/>
                  </a:lnTo>
                  <a:cubicBezTo>
                    <a:pt x="13031" y="1854"/>
                    <a:pt x="13459" y="2471"/>
                    <a:pt x="13585" y="3066"/>
                  </a:cubicBezTo>
                  <a:cubicBezTo>
                    <a:pt x="13268" y="2586"/>
                    <a:pt x="12950" y="2105"/>
                    <a:pt x="12602" y="1578"/>
                  </a:cubicBezTo>
                  <a:close/>
                  <a:moveTo>
                    <a:pt x="21652" y="4502"/>
                  </a:moveTo>
                  <a:cubicBezTo>
                    <a:pt x="21871" y="4689"/>
                    <a:pt x="21952" y="4830"/>
                    <a:pt x="21744" y="4977"/>
                  </a:cubicBezTo>
                  <a:cubicBezTo>
                    <a:pt x="21695" y="4970"/>
                    <a:pt x="21647" y="4963"/>
                    <a:pt x="21599" y="4955"/>
                  </a:cubicBezTo>
                  <a:cubicBezTo>
                    <a:pt x="21615" y="4820"/>
                    <a:pt x="21631" y="4685"/>
                    <a:pt x="21652" y="4502"/>
                  </a:cubicBezTo>
                  <a:close/>
                  <a:moveTo>
                    <a:pt x="4604" y="6273"/>
                  </a:moveTo>
                  <a:lnTo>
                    <a:pt x="4604" y="6273"/>
                  </a:lnTo>
                  <a:cubicBezTo>
                    <a:pt x="4763" y="6341"/>
                    <a:pt x="4880" y="6390"/>
                    <a:pt x="4996" y="6440"/>
                  </a:cubicBezTo>
                  <a:cubicBezTo>
                    <a:pt x="4910" y="6504"/>
                    <a:pt x="4842" y="6534"/>
                    <a:pt x="4787" y="6534"/>
                  </a:cubicBezTo>
                  <a:cubicBezTo>
                    <a:pt x="4692" y="6534"/>
                    <a:pt x="4637" y="6442"/>
                    <a:pt x="4604" y="6273"/>
                  </a:cubicBezTo>
                  <a:close/>
                  <a:moveTo>
                    <a:pt x="4940" y="6874"/>
                  </a:moveTo>
                  <a:cubicBezTo>
                    <a:pt x="4972" y="6877"/>
                    <a:pt x="5006" y="6878"/>
                    <a:pt x="5039" y="6882"/>
                  </a:cubicBezTo>
                  <a:cubicBezTo>
                    <a:pt x="5069" y="7028"/>
                    <a:pt x="5097" y="7175"/>
                    <a:pt x="5137" y="7371"/>
                  </a:cubicBezTo>
                  <a:cubicBezTo>
                    <a:pt x="5026" y="7390"/>
                    <a:pt x="4929" y="7407"/>
                    <a:pt x="4834" y="7421"/>
                  </a:cubicBezTo>
                  <a:cubicBezTo>
                    <a:pt x="4824" y="7335"/>
                    <a:pt x="4790" y="7242"/>
                    <a:pt x="4808" y="7160"/>
                  </a:cubicBezTo>
                  <a:cubicBezTo>
                    <a:pt x="4830" y="7060"/>
                    <a:pt x="4894" y="6970"/>
                    <a:pt x="4940" y="6874"/>
                  </a:cubicBezTo>
                  <a:close/>
                  <a:moveTo>
                    <a:pt x="4531" y="7790"/>
                  </a:moveTo>
                  <a:lnTo>
                    <a:pt x="4531" y="7790"/>
                  </a:lnTo>
                  <a:cubicBezTo>
                    <a:pt x="4837" y="7795"/>
                    <a:pt x="4859" y="7798"/>
                    <a:pt x="4828" y="7985"/>
                  </a:cubicBezTo>
                  <a:cubicBezTo>
                    <a:pt x="4833" y="7987"/>
                    <a:pt x="4837" y="7991"/>
                    <a:pt x="4842" y="7993"/>
                  </a:cubicBezTo>
                  <a:cubicBezTo>
                    <a:pt x="4837" y="7996"/>
                    <a:pt x="4830" y="8001"/>
                    <a:pt x="4825" y="8003"/>
                  </a:cubicBezTo>
                  <a:cubicBezTo>
                    <a:pt x="4825" y="7996"/>
                    <a:pt x="4826" y="7991"/>
                    <a:pt x="4828" y="7985"/>
                  </a:cubicBezTo>
                  <a:cubicBezTo>
                    <a:pt x="4752" y="7935"/>
                    <a:pt x="4673" y="7883"/>
                    <a:pt x="4531" y="7790"/>
                  </a:cubicBezTo>
                  <a:close/>
                  <a:moveTo>
                    <a:pt x="14657" y="7225"/>
                  </a:moveTo>
                  <a:cubicBezTo>
                    <a:pt x="14740" y="7545"/>
                    <a:pt x="15199" y="7366"/>
                    <a:pt x="15195" y="7774"/>
                  </a:cubicBezTo>
                  <a:cubicBezTo>
                    <a:pt x="15040" y="7740"/>
                    <a:pt x="14912" y="7711"/>
                    <a:pt x="14785" y="7681"/>
                  </a:cubicBezTo>
                  <a:cubicBezTo>
                    <a:pt x="14760" y="7824"/>
                    <a:pt x="14735" y="7969"/>
                    <a:pt x="14709" y="8121"/>
                  </a:cubicBezTo>
                  <a:cubicBezTo>
                    <a:pt x="14631" y="8066"/>
                    <a:pt x="14537" y="8002"/>
                    <a:pt x="14442" y="7935"/>
                  </a:cubicBezTo>
                  <a:cubicBezTo>
                    <a:pt x="14442" y="7937"/>
                    <a:pt x="14442" y="7939"/>
                    <a:pt x="14441" y="7941"/>
                  </a:cubicBezTo>
                  <a:cubicBezTo>
                    <a:pt x="14440" y="7937"/>
                    <a:pt x="14438" y="7935"/>
                    <a:pt x="14437" y="7931"/>
                  </a:cubicBezTo>
                  <a:lnTo>
                    <a:pt x="14437" y="7931"/>
                  </a:lnTo>
                  <a:cubicBezTo>
                    <a:pt x="14438" y="7933"/>
                    <a:pt x="14441" y="7934"/>
                    <a:pt x="14442" y="7935"/>
                  </a:cubicBezTo>
                  <a:cubicBezTo>
                    <a:pt x="14506" y="7725"/>
                    <a:pt x="14570" y="7514"/>
                    <a:pt x="14657" y="7225"/>
                  </a:cubicBezTo>
                  <a:close/>
                  <a:moveTo>
                    <a:pt x="5246" y="8653"/>
                  </a:moveTo>
                  <a:cubicBezTo>
                    <a:pt x="5167" y="8724"/>
                    <a:pt x="5189" y="8932"/>
                    <a:pt x="5031" y="8932"/>
                  </a:cubicBezTo>
                  <a:cubicBezTo>
                    <a:pt x="4984" y="8932"/>
                    <a:pt x="4921" y="8914"/>
                    <a:pt x="4834" y="8867"/>
                  </a:cubicBezTo>
                  <a:cubicBezTo>
                    <a:pt x="5001" y="8780"/>
                    <a:pt x="5123" y="8715"/>
                    <a:pt x="5246" y="8653"/>
                  </a:cubicBezTo>
                  <a:close/>
                  <a:moveTo>
                    <a:pt x="4831" y="9472"/>
                  </a:moveTo>
                  <a:cubicBezTo>
                    <a:pt x="4781" y="9607"/>
                    <a:pt x="4773" y="9681"/>
                    <a:pt x="4730" y="9716"/>
                  </a:cubicBezTo>
                  <a:cubicBezTo>
                    <a:pt x="4718" y="9727"/>
                    <a:pt x="4698" y="9730"/>
                    <a:pt x="4676" y="9730"/>
                  </a:cubicBezTo>
                  <a:cubicBezTo>
                    <a:pt x="4642" y="9730"/>
                    <a:pt x="4601" y="9722"/>
                    <a:pt x="4568" y="9722"/>
                  </a:cubicBezTo>
                  <a:cubicBezTo>
                    <a:pt x="4555" y="9696"/>
                    <a:pt x="4543" y="9669"/>
                    <a:pt x="4531" y="9643"/>
                  </a:cubicBezTo>
                  <a:cubicBezTo>
                    <a:pt x="4605" y="9601"/>
                    <a:pt x="4679" y="9559"/>
                    <a:pt x="4831" y="9472"/>
                  </a:cubicBezTo>
                  <a:close/>
                  <a:moveTo>
                    <a:pt x="799" y="10246"/>
                  </a:moveTo>
                  <a:cubicBezTo>
                    <a:pt x="944" y="10428"/>
                    <a:pt x="947" y="10435"/>
                    <a:pt x="794" y="10582"/>
                  </a:cubicBezTo>
                  <a:lnTo>
                    <a:pt x="794" y="10592"/>
                  </a:lnTo>
                  <a:cubicBezTo>
                    <a:pt x="792" y="10592"/>
                    <a:pt x="788" y="10591"/>
                    <a:pt x="786" y="10591"/>
                  </a:cubicBezTo>
                  <a:lnTo>
                    <a:pt x="786" y="10591"/>
                  </a:lnTo>
                  <a:cubicBezTo>
                    <a:pt x="789" y="10587"/>
                    <a:pt x="791" y="10585"/>
                    <a:pt x="794" y="10582"/>
                  </a:cubicBezTo>
                  <a:cubicBezTo>
                    <a:pt x="796" y="10486"/>
                    <a:pt x="797" y="10388"/>
                    <a:pt x="799" y="10246"/>
                  </a:cubicBezTo>
                  <a:close/>
                  <a:moveTo>
                    <a:pt x="12520" y="10640"/>
                  </a:moveTo>
                  <a:cubicBezTo>
                    <a:pt x="12569" y="10640"/>
                    <a:pt x="12641" y="10691"/>
                    <a:pt x="12770" y="10785"/>
                  </a:cubicBezTo>
                  <a:cubicBezTo>
                    <a:pt x="12634" y="10816"/>
                    <a:pt x="12510" y="10845"/>
                    <a:pt x="12388" y="10873"/>
                  </a:cubicBezTo>
                  <a:lnTo>
                    <a:pt x="12388" y="10873"/>
                  </a:lnTo>
                  <a:cubicBezTo>
                    <a:pt x="12437" y="10712"/>
                    <a:pt x="12462" y="10640"/>
                    <a:pt x="12520" y="10640"/>
                  </a:cubicBezTo>
                  <a:close/>
                  <a:moveTo>
                    <a:pt x="4170" y="10560"/>
                  </a:moveTo>
                  <a:cubicBezTo>
                    <a:pt x="4174" y="10723"/>
                    <a:pt x="4177" y="10827"/>
                    <a:pt x="4182" y="11033"/>
                  </a:cubicBezTo>
                  <a:cubicBezTo>
                    <a:pt x="4062" y="10851"/>
                    <a:pt x="3997" y="10753"/>
                    <a:pt x="3927" y="10645"/>
                  </a:cubicBezTo>
                  <a:cubicBezTo>
                    <a:pt x="3992" y="10623"/>
                    <a:pt x="4049" y="10602"/>
                    <a:pt x="4170" y="10560"/>
                  </a:cubicBezTo>
                  <a:close/>
                  <a:moveTo>
                    <a:pt x="5433" y="1549"/>
                  </a:moveTo>
                  <a:cubicBezTo>
                    <a:pt x="5772" y="1877"/>
                    <a:pt x="5961" y="2214"/>
                    <a:pt x="6074" y="2588"/>
                  </a:cubicBezTo>
                  <a:cubicBezTo>
                    <a:pt x="6190" y="2970"/>
                    <a:pt x="6280" y="3362"/>
                    <a:pt x="6367" y="3755"/>
                  </a:cubicBezTo>
                  <a:cubicBezTo>
                    <a:pt x="6542" y="4538"/>
                    <a:pt x="6707" y="5324"/>
                    <a:pt x="6874" y="6109"/>
                  </a:cubicBezTo>
                  <a:cubicBezTo>
                    <a:pt x="7148" y="7399"/>
                    <a:pt x="7358" y="8692"/>
                    <a:pt x="7164" y="10021"/>
                  </a:cubicBezTo>
                  <a:cubicBezTo>
                    <a:pt x="7111" y="10382"/>
                    <a:pt x="7126" y="10752"/>
                    <a:pt x="7108" y="11115"/>
                  </a:cubicBezTo>
                  <a:cubicBezTo>
                    <a:pt x="6669" y="11117"/>
                    <a:pt x="6263" y="11119"/>
                    <a:pt x="5774" y="11123"/>
                  </a:cubicBezTo>
                  <a:cubicBezTo>
                    <a:pt x="5742" y="10935"/>
                    <a:pt x="5700" y="10736"/>
                    <a:pt x="5675" y="10535"/>
                  </a:cubicBezTo>
                  <a:cubicBezTo>
                    <a:pt x="5612" y="10011"/>
                    <a:pt x="5575" y="9486"/>
                    <a:pt x="5368" y="8987"/>
                  </a:cubicBezTo>
                  <a:cubicBezTo>
                    <a:pt x="5299" y="8821"/>
                    <a:pt x="5287" y="8606"/>
                    <a:pt x="5321" y="8426"/>
                  </a:cubicBezTo>
                  <a:cubicBezTo>
                    <a:pt x="5445" y="7788"/>
                    <a:pt x="5279" y="7158"/>
                    <a:pt x="5307" y="6521"/>
                  </a:cubicBezTo>
                  <a:cubicBezTo>
                    <a:pt x="5337" y="5820"/>
                    <a:pt x="5273" y="5115"/>
                    <a:pt x="5263" y="4412"/>
                  </a:cubicBezTo>
                  <a:cubicBezTo>
                    <a:pt x="5255" y="3885"/>
                    <a:pt x="5248" y="3356"/>
                    <a:pt x="5276" y="2829"/>
                  </a:cubicBezTo>
                  <a:cubicBezTo>
                    <a:pt x="5297" y="2426"/>
                    <a:pt x="5371" y="2026"/>
                    <a:pt x="5433" y="1549"/>
                  </a:cubicBezTo>
                  <a:close/>
                  <a:moveTo>
                    <a:pt x="6707" y="12299"/>
                  </a:moveTo>
                  <a:cubicBezTo>
                    <a:pt x="6788" y="12356"/>
                    <a:pt x="6867" y="12411"/>
                    <a:pt x="6946" y="12468"/>
                  </a:cubicBezTo>
                  <a:cubicBezTo>
                    <a:pt x="6934" y="12492"/>
                    <a:pt x="6922" y="12517"/>
                    <a:pt x="6909" y="12540"/>
                  </a:cubicBezTo>
                  <a:cubicBezTo>
                    <a:pt x="6824" y="12493"/>
                    <a:pt x="6738" y="12446"/>
                    <a:pt x="6653" y="12400"/>
                  </a:cubicBezTo>
                  <a:cubicBezTo>
                    <a:pt x="6670" y="12364"/>
                    <a:pt x="6689" y="12331"/>
                    <a:pt x="6707" y="12299"/>
                  </a:cubicBezTo>
                  <a:close/>
                  <a:moveTo>
                    <a:pt x="13557" y="12231"/>
                  </a:moveTo>
                  <a:cubicBezTo>
                    <a:pt x="13826" y="12231"/>
                    <a:pt x="14019" y="12350"/>
                    <a:pt x="14035" y="12539"/>
                  </a:cubicBezTo>
                  <a:cubicBezTo>
                    <a:pt x="14049" y="12701"/>
                    <a:pt x="13969" y="12789"/>
                    <a:pt x="13813" y="12789"/>
                  </a:cubicBezTo>
                  <a:cubicBezTo>
                    <a:pt x="13806" y="12789"/>
                    <a:pt x="13799" y="12789"/>
                    <a:pt x="13792" y="12788"/>
                  </a:cubicBezTo>
                  <a:cubicBezTo>
                    <a:pt x="13790" y="12793"/>
                    <a:pt x="13789" y="12799"/>
                    <a:pt x="13786" y="12804"/>
                  </a:cubicBezTo>
                  <a:cubicBezTo>
                    <a:pt x="13780" y="12801"/>
                    <a:pt x="13774" y="12799"/>
                    <a:pt x="13769" y="12796"/>
                  </a:cubicBezTo>
                  <a:lnTo>
                    <a:pt x="13769" y="12796"/>
                  </a:lnTo>
                  <a:lnTo>
                    <a:pt x="13776" y="12788"/>
                  </a:lnTo>
                  <a:lnTo>
                    <a:pt x="13792" y="12788"/>
                  </a:lnTo>
                  <a:cubicBezTo>
                    <a:pt x="13935" y="12494"/>
                    <a:pt x="13552" y="12444"/>
                    <a:pt x="13503" y="12233"/>
                  </a:cubicBezTo>
                  <a:cubicBezTo>
                    <a:pt x="13521" y="12232"/>
                    <a:pt x="13539" y="12231"/>
                    <a:pt x="13557" y="12231"/>
                  </a:cubicBezTo>
                  <a:close/>
                  <a:moveTo>
                    <a:pt x="14020" y="6351"/>
                  </a:moveTo>
                  <a:cubicBezTo>
                    <a:pt x="14136" y="6785"/>
                    <a:pt x="14415" y="7070"/>
                    <a:pt x="14317" y="7490"/>
                  </a:cubicBezTo>
                  <a:cubicBezTo>
                    <a:pt x="14286" y="7621"/>
                    <a:pt x="14390" y="7783"/>
                    <a:pt x="14437" y="7931"/>
                  </a:cubicBezTo>
                  <a:cubicBezTo>
                    <a:pt x="14436" y="7931"/>
                    <a:pt x="14436" y="7930"/>
                    <a:pt x="14435" y="7930"/>
                  </a:cubicBezTo>
                  <a:lnTo>
                    <a:pt x="14435" y="7930"/>
                  </a:lnTo>
                  <a:cubicBezTo>
                    <a:pt x="14489" y="8280"/>
                    <a:pt x="14561" y="8629"/>
                    <a:pt x="14596" y="8982"/>
                  </a:cubicBezTo>
                  <a:cubicBezTo>
                    <a:pt x="14676" y="9790"/>
                    <a:pt x="14729" y="10600"/>
                    <a:pt x="14812" y="11406"/>
                  </a:cubicBezTo>
                  <a:cubicBezTo>
                    <a:pt x="14832" y="11597"/>
                    <a:pt x="14785" y="11711"/>
                    <a:pt x="14570" y="11796"/>
                  </a:cubicBezTo>
                  <a:cubicBezTo>
                    <a:pt x="14988" y="12082"/>
                    <a:pt x="14961" y="12461"/>
                    <a:pt x="14865" y="12859"/>
                  </a:cubicBezTo>
                  <a:cubicBezTo>
                    <a:pt x="14854" y="12858"/>
                    <a:pt x="14842" y="12858"/>
                    <a:pt x="14832" y="12858"/>
                  </a:cubicBezTo>
                  <a:cubicBezTo>
                    <a:pt x="14824" y="12858"/>
                    <a:pt x="14816" y="12858"/>
                    <a:pt x="14809" y="12858"/>
                  </a:cubicBezTo>
                  <a:cubicBezTo>
                    <a:pt x="14785" y="12858"/>
                    <a:pt x="14766" y="12857"/>
                    <a:pt x="14761" y="12849"/>
                  </a:cubicBezTo>
                  <a:cubicBezTo>
                    <a:pt x="14562" y="12500"/>
                    <a:pt x="14218" y="12328"/>
                    <a:pt x="13901" y="12113"/>
                  </a:cubicBezTo>
                  <a:cubicBezTo>
                    <a:pt x="13748" y="12008"/>
                    <a:pt x="13709" y="11964"/>
                    <a:pt x="13601" y="11964"/>
                  </a:cubicBezTo>
                  <a:cubicBezTo>
                    <a:pt x="13554" y="11964"/>
                    <a:pt x="13493" y="11972"/>
                    <a:pt x="13404" y="11988"/>
                  </a:cubicBezTo>
                  <a:cubicBezTo>
                    <a:pt x="13400" y="11592"/>
                    <a:pt x="13390" y="11197"/>
                    <a:pt x="13393" y="10801"/>
                  </a:cubicBezTo>
                  <a:cubicBezTo>
                    <a:pt x="13395" y="10387"/>
                    <a:pt x="13404" y="9971"/>
                    <a:pt x="13421" y="9556"/>
                  </a:cubicBezTo>
                  <a:cubicBezTo>
                    <a:pt x="13426" y="9434"/>
                    <a:pt x="13464" y="9311"/>
                    <a:pt x="13490" y="9190"/>
                  </a:cubicBezTo>
                  <a:cubicBezTo>
                    <a:pt x="13523" y="9042"/>
                    <a:pt x="13570" y="8898"/>
                    <a:pt x="13593" y="8748"/>
                  </a:cubicBezTo>
                  <a:cubicBezTo>
                    <a:pt x="13622" y="8560"/>
                    <a:pt x="13630" y="8370"/>
                    <a:pt x="13653" y="8181"/>
                  </a:cubicBezTo>
                  <a:cubicBezTo>
                    <a:pt x="13662" y="8103"/>
                    <a:pt x="13723" y="8001"/>
                    <a:pt x="13692" y="7951"/>
                  </a:cubicBezTo>
                  <a:cubicBezTo>
                    <a:pt x="13504" y="7654"/>
                    <a:pt x="13666" y="7410"/>
                    <a:pt x="13775" y="7146"/>
                  </a:cubicBezTo>
                  <a:cubicBezTo>
                    <a:pt x="13869" y="6919"/>
                    <a:pt x="13922" y="6677"/>
                    <a:pt x="14020" y="6351"/>
                  </a:cubicBezTo>
                  <a:close/>
                  <a:moveTo>
                    <a:pt x="14180" y="12805"/>
                  </a:moveTo>
                  <a:lnTo>
                    <a:pt x="14180" y="12805"/>
                  </a:lnTo>
                  <a:cubicBezTo>
                    <a:pt x="14294" y="12927"/>
                    <a:pt x="14381" y="13020"/>
                    <a:pt x="14489" y="13133"/>
                  </a:cubicBezTo>
                  <a:cubicBezTo>
                    <a:pt x="14453" y="13139"/>
                    <a:pt x="14421" y="13141"/>
                    <a:pt x="14392" y="13141"/>
                  </a:cubicBezTo>
                  <a:cubicBezTo>
                    <a:pt x="14204" y="13141"/>
                    <a:pt x="14159" y="13026"/>
                    <a:pt x="14180" y="12805"/>
                  </a:cubicBezTo>
                  <a:close/>
                  <a:moveTo>
                    <a:pt x="18117" y="936"/>
                  </a:moveTo>
                  <a:cubicBezTo>
                    <a:pt x="18181" y="936"/>
                    <a:pt x="18242" y="966"/>
                    <a:pt x="18291" y="1028"/>
                  </a:cubicBezTo>
                  <a:cubicBezTo>
                    <a:pt x="18434" y="1213"/>
                    <a:pt x="18554" y="1416"/>
                    <a:pt x="18627" y="1658"/>
                  </a:cubicBezTo>
                  <a:cubicBezTo>
                    <a:pt x="18423" y="1497"/>
                    <a:pt x="18220" y="1335"/>
                    <a:pt x="17973" y="1138"/>
                  </a:cubicBezTo>
                  <a:lnTo>
                    <a:pt x="17973" y="1138"/>
                  </a:lnTo>
                  <a:cubicBezTo>
                    <a:pt x="18183" y="1994"/>
                    <a:pt x="18709" y="2663"/>
                    <a:pt x="18841" y="3474"/>
                  </a:cubicBezTo>
                  <a:cubicBezTo>
                    <a:pt x="18944" y="4105"/>
                    <a:pt x="19050" y="4735"/>
                    <a:pt x="19111" y="5370"/>
                  </a:cubicBezTo>
                  <a:cubicBezTo>
                    <a:pt x="19132" y="5576"/>
                    <a:pt x="19062" y="5824"/>
                    <a:pt x="18953" y="6005"/>
                  </a:cubicBezTo>
                  <a:cubicBezTo>
                    <a:pt x="18215" y="7227"/>
                    <a:pt x="17725" y="8549"/>
                    <a:pt x="17346" y="9916"/>
                  </a:cubicBezTo>
                  <a:cubicBezTo>
                    <a:pt x="17109" y="10767"/>
                    <a:pt x="16855" y="11612"/>
                    <a:pt x="16624" y="12463"/>
                  </a:cubicBezTo>
                  <a:cubicBezTo>
                    <a:pt x="16565" y="12679"/>
                    <a:pt x="16564" y="12908"/>
                    <a:pt x="16537" y="13130"/>
                  </a:cubicBezTo>
                  <a:cubicBezTo>
                    <a:pt x="16520" y="13279"/>
                    <a:pt x="16506" y="13429"/>
                    <a:pt x="16407" y="13578"/>
                  </a:cubicBezTo>
                  <a:cubicBezTo>
                    <a:pt x="16370" y="13379"/>
                    <a:pt x="16302" y="13182"/>
                    <a:pt x="16299" y="12983"/>
                  </a:cubicBezTo>
                  <a:cubicBezTo>
                    <a:pt x="16288" y="11982"/>
                    <a:pt x="16197" y="10988"/>
                    <a:pt x="16014" y="10003"/>
                  </a:cubicBezTo>
                  <a:cubicBezTo>
                    <a:pt x="15991" y="9882"/>
                    <a:pt x="16002" y="9753"/>
                    <a:pt x="15988" y="9629"/>
                  </a:cubicBezTo>
                  <a:cubicBezTo>
                    <a:pt x="15949" y="9298"/>
                    <a:pt x="15898" y="8967"/>
                    <a:pt x="15863" y="8636"/>
                  </a:cubicBezTo>
                  <a:cubicBezTo>
                    <a:pt x="15832" y="8335"/>
                    <a:pt x="15830" y="8031"/>
                    <a:pt x="15786" y="7733"/>
                  </a:cubicBezTo>
                  <a:cubicBezTo>
                    <a:pt x="15693" y="7101"/>
                    <a:pt x="15593" y="6471"/>
                    <a:pt x="15474" y="5845"/>
                  </a:cubicBezTo>
                  <a:cubicBezTo>
                    <a:pt x="15382" y="5368"/>
                    <a:pt x="15255" y="4898"/>
                    <a:pt x="15144" y="4424"/>
                  </a:cubicBezTo>
                  <a:cubicBezTo>
                    <a:pt x="15121" y="4330"/>
                    <a:pt x="15084" y="4235"/>
                    <a:pt x="15088" y="4141"/>
                  </a:cubicBezTo>
                  <a:cubicBezTo>
                    <a:pt x="15101" y="3778"/>
                    <a:pt x="15103" y="3410"/>
                    <a:pt x="15161" y="3053"/>
                  </a:cubicBezTo>
                  <a:cubicBezTo>
                    <a:pt x="15191" y="2871"/>
                    <a:pt x="15327" y="2710"/>
                    <a:pt x="15254" y="2500"/>
                  </a:cubicBezTo>
                  <a:cubicBezTo>
                    <a:pt x="15242" y="2470"/>
                    <a:pt x="15354" y="2397"/>
                    <a:pt x="15408" y="2342"/>
                  </a:cubicBezTo>
                  <a:cubicBezTo>
                    <a:pt x="15490" y="2418"/>
                    <a:pt x="15556" y="2476"/>
                    <a:pt x="15639" y="2552"/>
                  </a:cubicBezTo>
                  <a:cubicBezTo>
                    <a:pt x="15767" y="2398"/>
                    <a:pt x="15880" y="2264"/>
                    <a:pt x="16011" y="2106"/>
                  </a:cubicBezTo>
                  <a:cubicBezTo>
                    <a:pt x="15833" y="1927"/>
                    <a:pt x="15767" y="1732"/>
                    <a:pt x="15953" y="1496"/>
                  </a:cubicBezTo>
                  <a:lnTo>
                    <a:pt x="15953" y="1496"/>
                  </a:lnTo>
                  <a:cubicBezTo>
                    <a:pt x="15963" y="1496"/>
                    <a:pt x="15972" y="1496"/>
                    <a:pt x="15982" y="1496"/>
                  </a:cubicBezTo>
                  <a:cubicBezTo>
                    <a:pt x="16249" y="1496"/>
                    <a:pt x="16463" y="1393"/>
                    <a:pt x="16421" y="974"/>
                  </a:cubicBezTo>
                  <a:lnTo>
                    <a:pt x="16421" y="974"/>
                  </a:lnTo>
                  <a:cubicBezTo>
                    <a:pt x="16527" y="1054"/>
                    <a:pt x="16572" y="1088"/>
                    <a:pt x="16617" y="1122"/>
                  </a:cubicBezTo>
                  <a:cubicBezTo>
                    <a:pt x="16777" y="1240"/>
                    <a:pt x="16859" y="1301"/>
                    <a:pt x="16940" y="1301"/>
                  </a:cubicBezTo>
                  <a:cubicBezTo>
                    <a:pt x="17026" y="1301"/>
                    <a:pt x="17109" y="1231"/>
                    <a:pt x="17280" y="1086"/>
                  </a:cubicBezTo>
                  <a:cubicBezTo>
                    <a:pt x="17342" y="1034"/>
                    <a:pt x="17395" y="1007"/>
                    <a:pt x="17448" y="1007"/>
                  </a:cubicBezTo>
                  <a:cubicBezTo>
                    <a:pt x="17532" y="1007"/>
                    <a:pt x="17615" y="1077"/>
                    <a:pt x="17726" y="1229"/>
                  </a:cubicBezTo>
                  <a:cubicBezTo>
                    <a:pt x="17801" y="1152"/>
                    <a:pt x="17869" y="1071"/>
                    <a:pt x="17948" y="1005"/>
                  </a:cubicBezTo>
                  <a:cubicBezTo>
                    <a:pt x="18003" y="959"/>
                    <a:pt x="18061" y="936"/>
                    <a:pt x="18117" y="936"/>
                  </a:cubicBezTo>
                  <a:close/>
                  <a:moveTo>
                    <a:pt x="6620" y="13034"/>
                  </a:moveTo>
                  <a:cubicBezTo>
                    <a:pt x="7034" y="13290"/>
                    <a:pt x="7238" y="13633"/>
                    <a:pt x="7053" y="14135"/>
                  </a:cubicBezTo>
                  <a:cubicBezTo>
                    <a:pt x="7030" y="14196"/>
                    <a:pt x="7068" y="14279"/>
                    <a:pt x="7080" y="14352"/>
                  </a:cubicBezTo>
                  <a:cubicBezTo>
                    <a:pt x="7108" y="14524"/>
                    <a:pt x="7141" y="14695"/>
                    <a:pt x="7105" y="14904"/>
                  </a:cubicBezTo>
                  <a:cubicBezTo>
                    <a:pt x="7055" y="14826"/>
                    <a:pt x="6992" y="14752"/>
                    <a:pt x="6957" y="14666"/>
                  </a:cubicBezTo>
                  <a:cubicBezTo>
                    <a:pt x="6787" y="14255"/>
                    <a:pt x="6632" y="13837"/>
                    <a:pt x="6452" y="13431"/>
                  </a:cubicBezTo>
                  <a:cubicBezTo>
                    <a:pt x="6358" y="13222"/>
                    <a:pt x="6398" y="13099"/>
                    <a:pt x="6620" y="13034"/>
                  </a:cubicBezTo>
                  <a:close/>
                  <a:moveTo>
                    <a:pt x="2471" y="15235"/>
                  </a:moveTo>
                  <a:cubicBezTo>
                    <a:pt x="2477" y="15313"/>
                    <a:pt x="2481" y="15390"/>
                    <a:pt x="2486" y="15468"/>
                  </a:cubicBezTo>
                  <a:cubicBezTo>
                    <a:pt x="2448" y="15472"/>
                    <a:pt x="2411" y="15477"/>
                    <a:pt x="2372" y="15482"/>
                  </a:cubicBezTo>
                  <a:cubicBezTo>
                    <a:pt x="2350" y="15407"/>
                    <a:pt x="2328" y="15332"/>
                    <a:pt x="2305" y="15258"/>
                  </a:cubicBezTo>
                  <a:cubicBezTo>
                    <a:pt x="2361" y="15250"/>
                    <a:pt x="2416" y="15243"/>
                    <a:pt x="2471" y="15235"/>
                  </a:cubicBezTo>
                  <a:close/>
                  <a:moveTo>
                    <a:pt x="11553" y="1328"/>
                  </a:moveTo>
                  <a:lnTo>
                    <a:pt x="11553" y="1328"/>
                  </a:lnTo>
                  <a:cubicBezTo>
                    <a:pt x="11547" y="1478"/>
                    <a:pt x="11545" y="1549"/>
                    <a:pt x="11540" y="1629"/>
                  </a:cubicBezTo>
                  <a:cubicBezTo>
                    <a:pt x="12239" y="1980"/>
                    <a:pt x="12939" y="2356"/>
                    <a:pt x="13162" y="3220"/>
                  </a:cubicBezTo>
                  <a:cubicBezTo>
                    <a:pt x="13174" y="3267"/>
                    <a:pt x="13197" y="3310"/>
                    <a:pt x="13217" y="3355"/>
                  </a:cubicBezTo>
                  <a:cubicBezTo>
                    <a:pt x="13461" y="3909"/>
                    <a:pt x="13459" y="4437"/>
                    <a:pt x="13238" y="5026"/>
                  </a:cubicBezTo>
                  <a:cubicBezTo>
                    <a:pt x="13044" y="5538"/>
                    <a:pt x="12857" y="6071"/>
                    <a:pt x="12822" y="6646"/>
                  </a:cubicBezTo>
                  <a:cubicBezTo>
                    <a:pt x="12797" y="7044"/>
                    <a:pt x="12597" y="7429"/>
                    <a:pt x="12526" y="7829"/>
                  </a:cubicBezTo>
                  <a:cubicBezTo>
                    <a:pt x="12396" y="8569"/>
                    <a:pt x="12296" y="9317"/>
                    <a:pt x="12197" y="10065"/>
                  </a:cubicBezTo>
                  <a:cubicBezTo>
                    <a:pt x="12167" y="10281"/>
                    <a:pt x="12187" y="10507"/>
                    <a:pt x="12184" y="10774"/>
                  </a:cubicBezTo>
                  <a:cubicBezTo>
                    <a:pt x="12218" y="10795"/>
                    <a:pt x="12284" y="10837"/>
                    <a:pt x="12354" y="10879"/>
                  </a:cubicBezTo>
                  <a:cubicBezTo>
                    <a:pt x="12359" y="10878"/>
                    <a:pt x="12365" y="10878"/>
                    <a:pt x="12370" y="10877"/>
                  </a:cubicBezTo>
                  <a:cubicBezTo>
                    <a:pt x="12375" y="10876"/>
                    <a:pt x="12381" y="10874"/>
                    <a:pt x="12386" y="10873"/>
                  </a:cubicBezTo>
                  <a:lnTo>
                    <a:pt x="12386" y="10873"/>
                  </a:lnTo>
                  <a:cubicBezTo>
                    <a:pt x="12384" y="10882"/>
                    <a:pt x="12383" y="10887"/>
                    <a:pt x="12380" y="10895"/>
                  </a:cubicBezTo>
                  <a:cubicBezTo>
                    <a:pt x="12371" y="10890"/>
                    <a:pt x="12363" y="10885"/>
                    <a:pt x="12354" y="10879"/>
                  </a:cubicBezTo>
                  <a:cubicBezTo>
                    <a:pt x="12220" y="10897"/>
                    <a:pt x="12115" y="10945"/>
                    <a:pt x="12129" y="11112"/>
                  </a:cubicBezTo>
                  <a:cubicBezTo>
                    <a:pt x="12166" y="11557"/>
                    <a:pt x="12036" y="11953"/>
                    <a:pt x="11819" y="12341"/>
                  </a:cubicBezTo>
                  <a:cubicBezTo>
                    <a:pt x="11348" y="13184"/>
                    <a:pt x="11191" y="14123"/>
                    <a:pt x="11051" y="15062"/>
                  </a:cubicBezTo>
                  <a:cubicBezTo>
                    <a:pt x="11009" y="15341"/>
                    <a:pt x="10972" y="15620"/>
                    <a:pt x="10920" y="16001"/>
                  </a:cubicBezTo>
                  <a:cubicBezTo>
                    <a:pt x="10733" y="15675"/>
                    <a:pt x="10598" y="15430"/>
                    <a:pt x="10452" y="15191"/>
                  </a:cubicBezTo>
                  <a:cubicBezTo>
                    <a:pt x="10201" y="14786"/>
                    <a:pt x="9941" y="14386"/>
                    <a:pt x="9690" y="13981"/>
                  </a:cubicBezTo>
                  <a:cubicBezTo>
                    <a:pt x="9617" y="13862"/>
                    <a:pt x="9525" y="13740"/>
                    <a:pt x="9502" y="13608"/>
                  </a:cubicBezTo>
                  <a:cubicBezTo>
                    <a:pt x="9415" y="13125"/>
                    <a:pt x="9353" y="12638"/>
                    <a:pt x="9280" y="12153"/>
                  </a:cubicBezTo>
                  <a:cubicBezTo>
                    <a:pt x="9156" y="11330"/>
                    <a:pt x="9028" y="10506"/>
                    <a:pt x="8911" y="9680"/>
                  </a:cubicBezTo>
                  <a:cubicBezTo>
                    <a:pt x="8876" y="9428"/>
                    <a:pt x="8878" y="9169"/>
                    <a:pt x="8842" y="8915"/>
                  </a:cubicBezTo>
                  <a:cubicBezTo>
                    <a:pt x="8831" y="8840"/>
                    <a:pt x="8751" y="8774"/>
                    <a:pt x="8701" y="8704"/>
                  </a:cubicBezTo>
                  <a:lnTo>
                    <a:pt x="8700" y="8702"/>
                  </a:lnTo>
                  <a:cubicBezTo>
                    <a:pt x="8711" y="8501"/>
                    <a:pt x="8725" y="8300"/>
                    <a:pt x="8744" y="7992"/>
                  </a:cubicBezTo>
                  <a:lnTo>
                    <a:pt x="8744" y="7992"/>
                  </a:lnTo>
                  <a:cubicBezTo>
                    <a:pt x="8930" y="8316"/>
                    <a:pt x="8822" y="8511"/>
                    <a:pt x="8700" y="8702"/>
                  </a:cubicBezTo>
                  <a:cubicBezTo>
                    <a:pt x="8777" y="8690"/>
                    <a:pt x="8855" y="8675"/>
                    <a:pt x="8989" y="8649"/>
                  </a:cubicBezTo>
                  <a:cubicBezTo>
                    <a:pt x="8976" y="8337"/>
                    <a:pt x="9036" y="7997"/>
                    <a:pt x="8934" y="7715"/>
                  </a:cubicBezTo>
                  <a:cubicBezTo>
                    <a:pt x="8778" y="7280"/>
                    <a:pt x="8832" y="6868"/>
                    <a:pt x="8893" y="6443"/>
                  </a:cubicBezTo>
                  <a:cubicBezTo>
                    <a:pt x="8899" y="6396"/>
                    <a:pt x="8909" y="6347"/>
                    <a:pt x="8909" y="6299"/>
                  </a:cubicBezTo>
                  <a:cubicBezTo>
                    <a:pt x="8907" y="5588"/>
                    <a:pt x="9189" y="4939"/>
                    <a:pt x="9368" y="4270"/>
                  </a:cubicBezTo>
                  <a:cubicBezTo>
                    <a:pt x="9431" y="4032"/>
                    <a:pt x="9547" y="3799"/>
                    <a:pt x="9677" y="3589"/>
                  </a:cubicBezTo>
                  <a:cubicBezTo>
                    <a:pt x="9856" y="3302"/>
                    <a:pt x="10007" y="3007"/>
                    <a:pt x="10140" y="2699"/>
                  </a:cubicBezTo>
                  <a:cubicBezTo>
                    <a:pt x="10149" y="2700"/>
                    <a:pt x="10158" y="2700"/>
                    <a:pt x="10167" y="2700"/>
                  </a:cubicBezTo>
                  <a:cubicBezTo>
                    <a:pt x="10412" y="2700"/>
                    <a:pt x="10339" y="2352"/>
                    <a:pt x="10567" y="2328"/>
                  </a:cubicBezTo>
                  <a:cubicBezTo>
                    <a:pt x="10511" y="2257"/>
                    <a:pt x="10463" y="2198"/>
                    <a:pt x="10422" y="2148"/>
                  </a:cubicBezTo>
                  <a:cubicBezTo>
                    <a:pt x="10499" y="2033"/>
                    <a:pt x="10597" y="1938"/>
                    <a:pt x="10638" y="1822"/>
                  </a:cubicBezTo>
                  <a:cubicBezTo>
                    <a:pt x="10685" y="1686"/>
                    <a:pt x="10743" y="1634"/>
                    <a:pt x="10814" y="1634"/>
                  </a:cubicBezTo>
                  <a:cubicBezTo>
                    <a:pt x="10880" y="1634"/>
                    <a:pt x="10958" y="1680"/>
                    <a:pt x="11048" y="1744"/>
                  </a:cubicBezTo>
                  <a:cubicBezTo>
                    <a:pt x="10979" y="1853"/>
                    <a:pt x="10915" y="1954"/>
                    <a:pt x="10834" y="2082"/>
                  </a:cubicBezTo>
                  <a:cubicBezTo>
                    <a:pt x="11060" y="2005"/>
                    <a:pt x="11244" y="1942"/>
                    <a:pt x="11480" y="1860"/>
                  </a:cubicBezTo>
                  <a:cubicBezTo>
                    <a:pt x="11394" y="1785"/>
                    <a:pt x="11324" y="1724"/>
                    <a:pt x="11236" y="1646"/>
                  </a:cubicBezTo>
                  <a:cubicBezTo>
                    <a:pt x="11323" y="1557"/>
                    <a:pt x="11409" y="1473"/>
                    <a:pt x="11553" y="1328"/>
                  </a:cubicBezTo>
                  <a:close/>
                  <a:moveTo>
                    <a:pt x="9843" y="17859"/>
                  </a:moveTo>
                  <a:cubicBezTo>
                    <a:pt x="9846" y="17859"/>
                    <a:pt x="9849" y="17859"/>
                    <a:pt x="9851" y="17860"/>
                  </a:cubicBezTo>
                  <a:cubicBezTo>
                    <a:pt x="10014" y="17921"/>
                    <a:pt x="10085" y="18031"/>
                    <a:pt x="10018" y="18206"/>
                  </a:cubicBezTo>
                  <a:cubicBezTo>
                    <a:pt x="10011" y="18206"/>
                    <a:pt x="10003" y="18206"/>
                    <a:pt x="9996" y="18206"/>
                  </a:cubicBezTo>
                  <a:cubicBezTo>
                    <a:pt x="9980" y="18206"/>
                    <a:pt x="9965" y="18206"/>
                    <a:pt x="9953" y="18206"/>
                  </a:cubicBezTo>
                  <a:cubicBezTo>
                    <a:pt x="9936" y="18206"/>
                    <a:pt x="9923" y="18205"/>
                    <a:pt x="9918" y="18198"/>
                  </a:cubicBezTo>
                  <a:cubicBezTo>
                    <a:pt x="9852" y="18108"/>
                    <a:pt x="9795" y="18015"/>
                    <a:pt x="9736" y="17922"/>
                  </a:cubicBezTo>
                  <a:cubicBezTo>
                    <a:pt x="9771" y="17902"/>
                    <a:pt x="9815" y="17859"/>
                    <a:pt x="9843" y="17859"/>
                  </a:cubicBezTo>
                  <a:close/>
                  <a:moveTo>
                    <a:pt x="3646" y="18696"/>
                  </a:moveTo>
                  <a:cubicBezTo>
                    <a:pt x="3683" y="18873"/>
                    <a:pt x="3721" y="19050"/>
                    <a:pt x="3777" y="19318"/>
                  </a:cubicBezTo>
                  <a:cubicBezTo>
                    <a:pt x="3491" y="19121"/>
                    <a:pt x="3367" y="18968"/>
                    <a:pt x="3516" y="18718"/>
                  </a:cubicBezTo>
                  <a:cubicBezTo>
                    <a:pt x="3559" y="18710"/>
                    <a:pt x="3602" y="18703"/>
                    <a:pt x="3646" y="18696"/>
                  </a:cubicBezTo>
                  <a:close/>
                  <a:moveTo>
                    <a:pt x="3640" y="19926"/>
                  </a:moveTo>
                  <a:lnTo>
                    <a:pt x="3640" y="19926"/>
                  </a:lnTo>
                  <a:cubicBezTo>
                    <a:pt x="4008" y="19939"/>
                    <a:pt x="4008" y="19939"/>
                    <a:pt x="4198" y="20162"/>
                  </a:cubicBezTo>
                  <a:cubicBezTo>
                    <a:pt x="4080" y="20127"/>
                    <a:pt x="4005" y="20105"/>
                    <a:pt x="3924" y="20080"/>
                  </a:cubicBezTo>
                  <a:cubicBezTo>
                    <a:pt x="3919" y="20170"/>
                    <a:pt x="3914" y="20233"/>
                    <a:pt x="3902" y="20420"/>
                  </a:cubicBezTo>
                  <a:cubicBezTo>
                    <a:pt x="3783" y="20196"/>
                    <a:pt x="3716" y="20071"/>
                    <a:pt x="3640" y="19926"/>
                  </a:cubicBezTo>
                  <a:close/>
                  <a:moveTo>
                    <a:pt x="4344" y="20846"/>
                  </a:moveTo>
                  <a:lnTo>
                    <a:pt x="4344" y="20846"/>
                  </a:lnTo>
                  <a:cubicBezTo>
                    <a:pt x="4534" y="21103"/>
                    <a:pt x="4399" y="21219"/>
                    <a:pt x="4245" y="21375"/>
                  </a:cubicBezTo>
                  <a:cubicBezTo>
                    <a:pt x="4194" y="21288"/>
                    <a:pt x="4104" y="21200"/>
                    <a:pt x="4122" y="21155"/>
                  </a:cubicBezTo>
                  <a:cubicBezTo>
                    <a:pt x="4163" y="21048"/>
                    <a:pt x="4256" y="20960"/>
                    <a:pt x="4344" y="20846"/>
                  </a:cubicBezTo>
                  <a:close/>
                  <a:moveTo>
                    <a:pt x="19720" y="21460"/>
                  </a:moveTo>
                  <a:cubicBezTo>
                    <a:pt x="19739" y="21481"/>
                    <a:pt x="19760" y="21504"/>
                    <a:pt x="19780" y="21525"/>
                  </a:cubicBezTo>
                  <a:cubicBezTo>
                    <a:pt x="19726" y="21579"/>
                    <a:pt x="19673" y="21634"/>
                    <a:pt x="19619" y="21687"/>
                  </a:cubicBezTo>
                  <a:cubicBezTo>
                    <a:pt x="19592" y="21656"/>
                    <a:pt x="19564" y="21626"/>
                    <a:pt x="19538" y="21595"/>
                  </a:cubicBezTo>
                  <a:cubicBezTo>
                    <a:pt x="19599" y="21551"/>
                    <a:pt x="19659" y="21505"/>
                    <a:pt x="19720" y="21460"/>
                  </a:cubicBezTo>
                  <a:close/>
                  <a:moveTo>
                    <a:pt x="19171" y="8221"/>
                  </a:moveTo>
                  <a:cubicBezTo>
                    <a:pt x="19205" y="8232"/>
                    <a:pt x="19239" y="8243"/>
                    <a:pt x="19275" y="8254"/>
                  </a:cubicBezTo>
                  <a:cubicBezTo>
                    <a:pt x="19288" y="8404"/>
                    <a:pt x="19312" y="8555"/>
                    <a:pt x="19313" y="8705"/>
                  </a:cubicBezTo>
                  <a:cubicBezTo>
                    <a:pt x="19329" y="10244"/>
                    <a:pt x="19375" y="11784"/>
                    <a:pt x="19344" y="13322"/>
                  </a:cubicBezTo>
                  <a:cubicBezTo>
                    <a:pt x="19324" y="14378"/>
                    <a:pt x="19209" y="15435"/>
                    <a:pt x="19115" y="16488"/>
                  </a:cubicBezTo>
                  <a:cubicBezTo>
                    <a:pt x="19057" y="17138"/>
                    <a:pt x="18942" y="17782"/>
                    <a:pt x="18884" y="18433"/>
                  </a:cubicBezTo>
                  <a:cubicBezTo>
                    <a:pt x="18848" y="18819"/>
                    <a:pt x="18884" y="19213"/>
                    <a:pt x="18865" y="19600"/>
                  </a:cubicBezTo>
                  <a:cubicBezTo>
                    <a:pt x="18856" y="19811"/>
                    <a:pt x="18796" y="20016"/>
                    <a:pt x="18771" y="20225"/>
                  </a:cubicBezTo>
                  <a:cubicBezTo>
                    <a:pt x="18681" y="21014"/>
                    <a:pt x="18594" y="21804"/>
                    <a:pt x="18502" y="22627"/>
                  </a:cubicBezTo>
                  <a:cubicBezTo>
                    <a:pt x="18385" y="22645"/>
                    <a:pt x="18307" y="22656"/>
                    <a:pt x="18205" y="22674"/>
                  </a:cubicBezTo>
                  <a:cubicBezTo>
                    <a:pt x="18213" y="22623"/>
                    <a:pt x="18208" y="22577"/>
                    <a:pt x="18227" y="22549"/>
                  </a:cubicBezTo>
                  <a:cubicBezTo>
                    <a:pt x="18433" y="22260"/>
                    <a:pt x="18267" y="21949"/>
                    <a:pt x="18270" y="21651"/>
                  </a:cubicBezTo>
                  <a:cubicBezTo>
                    <a:pt x="18270" y="21589"/>
                    <a:pt x="18114" y="21528"/>
                    <a:pt x="18007" y="21453"/>
                  </a:cubicBezTo>
                  <a:cubicBezTo>
                    <a:pt x="18032" y="21281"/>
                    <a:pt x="18177" y="21063"/>
                    <a:pt x="17918" y="20928"/>
                  </a:cubicBezTo>
                  <a:cubicBezTo>
                    <a:pt x="18047" y="20536"/>
                    <a:pt x="17728" y="20209"/>
                    <a:pt x="17757" y="19836"/>
                  </a:cubicBezTo>
                  <a:cubicBezTo>
                    <a:pt x="17785" y="19500"/>
                    <a:pt x="17588" y="19245"/>
                    <a:pt x="17496" y="18952"/>
                  </a:cubicBezTo>
                  <a:cubicBezTo>
                    <a:pt x="17449" y="18803"/>
                    <a:pt x="17425" y="18647"/>
                    <a:pt x="17399" y="18494"/>
                  </a:cubicBezTo>
                  <a:cubicBezTo>
                    <a:pt x="17339" y="18133"/>
                    <a:pt x="17279" y="17772"/>
                    <a:pt x="17229" y="17408"/>
                  </a:cubicBezTo>
                  <a:cubicBezTo>
                    <a:pt x="17206" y="17235"/>
                    <a:pt x="17176" y="17054"/>
                    <a:pt x="17203" y="16886"/>
                  </a:cubicBezTo>
                  <a:cubicBezTo>
                    <a:pt x="17344" y="16036"/>
                    <a:pt x="17489" y="15187"/>
                    <a:pt x="17665" y="14344"/>
                  </a:cubicBezTo>
                  <a:cubicBezTo>
                    <a:pt x="17722" y="14071"/>
                    <a:pt x="17917" y="13819"/>
                    <a:pt x="17699" y="13535"/>
                  </a:cubicBezTo>
                  <a:cubicBezTo>
                    <a:pt x="17692" y="13524"/>
                    <a:pt x="17765" y="13457"/>
                    <a:pt x="17788" y="13411"/>
                  </a:cubicBezTo>
                  <a:cubicBezTo>
                    <a:pt x="17816" y="13358"/>
                    <a:pt x="17866" y="13266"/>
                    <a:pt x="17847" y="13245"/>
                  </a:cubicBezTo>
                  <a:cubicBezTo>
                    <a:pt x="17649" y="13022"/>
                    <a:pt x="17818" y="12779"/>
                    <a:pt x="17798" y="12548"/>
                  </a:cubicBezTo>
                  <a:cubicBezTo>
                    <a:pt x="17792" y="12478"/>
                    <a:pt x="17812" y="12385"/>
                    <a:pt x="17856" y="12333"/>
                  </a:cubicBezTo>
                  <a:cubicBezTo>
                    <a:pt x="18095" y="12050"/>
                    <a:pt x="18134" y="11813"/>
                    <a:pt x="17958" y="11401"/>
                  </a:cubicBezTo>
                  <a:cubicBezTo>
                    <a:pt x="18498" y="11005"/>
                    <a:pt x="18406" y="10323"/>
                    <a:pt x="18632" y="9769"/>
                  </a:cubicBezTo>
                  <a:cubicBezTo>
                    <a:pt x="18796" y="9364"/>
                    <a:pt x="18837" y="8912"/>
                    <a:pt x="18954" y="8487"/>
                  </a:cubicBezTo>
                  <a:cubicBezTo>
                    <a:pt x="18981" y="8387"/>
                    <a:pt x="19097" y="8310"/>
                    <a:pt x="19171" y="8221"/>
                  </a:cubicBezTo>
                  <a:close/>
                  <a:moveTo>
                    <a:pt x="14232" y="22669"/>
                  </a:moveTo>
                  <a:cubicBezTo>
                    <a:pt x="14260" y="22771"/>
                    <a:pt x="14288" y="22871"/>
                    <a:pt x="14317" y="22973"/>
                  </a:cubicBezTo>
                  <a:cubicBezTo>
                    <a:pt x="14291" y="22984"/>
                    <a:pt x="14265" y="22994"/>
                    <a:pt x="14238" y="23004"/>
                  </a:cubicBezTo>
                  <a:cubicBezTo>
                    <a:pt x="14198" y="22902"/>
                    <a:pt x="14161" y="22801"/>
                    <a:pt x="14122" y="22699"/>
                  </a:cubicBezTo>
                  <a:cubicBezTo>
                    <a:pt x="14158" y="22689"/>
                    <a:pt x="14195" y="22678"/>
                    <a:pt x="14232" y="22669"/>
                  </a:cubicBezTo>
                  <a:close/>
                  <a:moveTo>
                    <a:pt x="13231" y="12561"/>
                  </a:moveTo>
                  <a:cubicBezTo>
                    <a:pt x="13424" y="12645"/>
                    <a:pt x="13596" y="12721"/>
                    <a:pt x="13767" y="12796"/>
                  </a:cubicBezTo>
                  <a:lnTo>
                    <a:pt x="13767" y="12796"/>
                  </a:lnTo>
                  <a:cubicBezTo>
                    <a:pt x="13724" y="12837"/>
                    <a:pt x="13681" y="12878"/>
                    <a:pt x="13613" y="12942"/>
                  </a:cubicBezTo>
                  <a:cubicBezTo>
                    <a:pt x="13765" y="13116"/>
                    <a:pt x="13914" y="13299"/>
                    <a:pt x="14075" y="13469"/>
                  </a:cubicBezTo>
                  <a:cubicBezTo>
                    <a:pt x="14334" y="13743"/>
                    <a:pt x="14550" y="14010"/>
                    <a:pt x="14566" y="14435"/>
                  </a:cubicBezTo>
                  <a:cubicBezTo>
                    <a:pt x="14577" y="14739"/>
                    <a:pt x="14701" y="15070"/>
                    <a:pt x="14865" y="15331"/>
                  </a:cubicBezTo>
                  <a:cubicBezTo>
                    <a:pt x="15125" y="15737"/>
                    <a:pt x="15134" y="16188"/>
                    <a:pt x="15192" y="16626"/>
                  </a:cubicBezTo>
                  <a:cubicBezTo>
                    <a:pt x="15253" y="17069"/>
                    <a:pt x="15232" y="17522"/>
                    <a:pt x="15238" y="17970"/>
                  </a:cubicBezTo>
                  <a:cubicBezTo>
                    <a:pt x="15261" y="19626"/>
                    <a:pt x="15290" y="21282"/>
                    <a:pt x="15295" y="22939"/>
                  </a:cubicBezTo>
                  <a:cubicBezTo>
                    <a:pt x="15297" y="23386"/>
                    <a:pt x="15218" y="23831"/>
                    <a:pt x="15188" y="24279"/>
                  </a:cubicBezTo>
                  <a:cubicBezTo>
                    <a:pt x="15176" y="24492"/>
                    <a:pt x="15190" y="24708"/>
                    <a:pt x="15192" y="24946"/>
                  </a:cubicBezTo>
                  <a:cubicBezTo>
                    <a:pt x="14823" y="24544"/>
                    <a:pt x="14653" y="24047"/>
                    <a:pt x="14662" y="23575"/>
                  </a:cubicBezTo>
                  <a:cubicBezTo>
                    <a:pt x="14667" y="23408"/>
                    <a:pt x="14618" y="23224"/>
                    <a:pt x="14549" y="23068"/>
                  </a:cubicBezTo>
                  <a:cubicBezTo>
                    <a:pt x="14369" y="22661"/>
                    <a:pt x="14104" y="22278"/>
                    <a:pt x="13985" y="21855"/>
                  </a:cubicBezTo>
                  <a:cubicBezTo>
                    <a:pt x="13867" y="21434"/>
                    <a:pt x="13587" y="21064"/>
                    <a:pt x="13685" y="20556"/>
                  </a:cubicBezTo>
                  <a:cubicBezTo>
                    <a:pt x="13752" y="20209"/>
                    <a:pt x="13584" y="19811"/>
                    <a:pt x="13495" y="19442"/>
                  </a:cubicBezTo>
                  <a:cubicBezTo>
                    <a:pt x="13438" y="19199"/>
                    <a:pt x="13339" y="19000"/>
                    <a:pt x="13468" y="18722"/>
                  </a:cubicBezTo>
                  <a:cubicBezTo>
                    <a:pt x="13602" y="18431"/>
                    <a:pt x="13563" y="18086"/>
                    <a:pt x="13227" y="17875"/>
                  </a:cubicBezTo>
                  <a:cubicBezTo>
                    <a:pt x="13349" y="17529"/>
                    <a:pt x="13427" y="17208"/>
                    <a:pt x="13258" y="16884"/>
                  </a:cubicBezTo>
                  <a:cubicBezTo>
                    <a:pt x="13231" y="16829"/>
                    <a:pt x="13222" y="16756"/>
                    <a:pt x="13231" y="16696"/>
                  </a:cubicBezTo>
                  <a:cubicBezTo>
                    <a:pt x="13301" y="16193"/>
                    <a:pt x="13132" y="15713"/>
                    <a:pt x="13114" y="15222"/>
                  </a:cubicBezTo>
                  <a:cubicBezTo>
                    <a:pt x="13103" y="14940"/>
                    <a:pt x="13033" y="14644"/>
                    <a:pt x="13164" y="14364"/>
                  </a:cubicBezTo>
                  <a:cubicBezTo>
                    <a:pt x="13185" y="14321"/>
                    <a:pt x="13158" y="14253"/>
                    <a:pt x="13145" y="14198"/>
                  </a:cubicBezTo>
                  <a:cubicBezTo>
                    <a:pt x="13128" y="14123"/>
                    <a:pt x="13061" y="14019"/>
                    <a:pt x="13088" y="13979"/>
                  </a:cubicBezTo>
                  <a:cubicBezTo>
                    <a:pt x="13365" y="13586"/>
                    <a:pt x="13106" y="13163"/>
                    <a:pt x="13171" y="12762"/>
                  </a:cubicBezTo>
                  <a:cubicBezTo>
                    <a:pt x="13179" y="12716"/>
                    <a:pt x="13197" y="12674"/>
                    <a:pt x="13231" y="12561"/>
                  </a:cubicBezTo>
                  <a:close/>
                  <a:moveTo>
                    <a:pt x="6642" y="25713"/>
                  </a:moveTo>
                  <a:lnTo>
                    <a:pt x="6642" y="25713"/>
                  </a:lnTo>
                  <a:cubicBezTo>
                    <a:pt x="6655" y="25797"/>
                    <a:pt x="6668" y="25881"/>
                    <a:pt x="6689" y="26005"/>
                  </a:cubicBezTo>
                  <a:cubicBezTo>
                    <a:pt x="6540" y="25881"/>
                    <a:pt x="6540" y="25881"/>
                    <a:pt x="6642" y="25713"/>
                  </a:cubicBezTo>
                  <a:close/>
                  <a:moveTo>
                    <a:pt x="17676" y="25116"/>
                  </a:moveTo>
                  <a:lnTo>
                    <a:pt x="17676" y="25116"/>
                  </a:lnTo>
                  <a:cubicBezTo>
                    <a:pt x="17890" y="25612"/>
                    <a:pt x="18108" y="26110"/>
                    <a:pt x="17827" y="26648"/>
                  </a:cubicBezTo>
                  <a:cubicBezTo>
                    <a:pt x="17834" y="26131"/>
                    <a:pt x="17463" y="25655"/>
                    <a:pt x="17676" y="25116"/>
                  </a:cubicBezTo>
                  <a:close/>
                  <a:moveTo>
                    <a:pt x="6986" y="27126"/>
                  </a:moveTo>
                  <a:cubicBezTo>
                    <a:pt x="7019" y="27215"/>
                    <a:pt x="7055" y="27302"/>
                    <a:pt x="7089" y="27391"/>
                  </a:cubicBezTo>
                  <a:cubicBezTo>
                    <a:pt x="7043" y="27409"/>
                    <a:pt x="6996" y="27428"/>
                    <a:pt x="6950" y="27446"/>
                  </a:cubicBezTo>
                  <a:cubicBezTo>
                    <a:pt x="6924" y="27352"/>
                    <a:pt x="6899" y="27258"/>
                    <a:pt x="6872" y="27164"/>
                  </a:cubicBezTo>
                  <a:cubicBezTo>
                    <a:pt x="6910" y="27151"/>
                    <a:pt x="6949" y="27138"/>
                    <a:pt x="6986" y="27126"/>
                  </a:cubicBezTo>
                  <a:close/>
                  <a:moveTo>
                    <a:pt x="16433" y="27651"/>
                  </a:moveTo>
                  <a:cubicBezTo>
                    <a:pt x="16467" y="27759"/>
                    <a:pt x="16498" y="27866"/>
                    <a:pt x="16530" y="27974"/>
                  </a:cubicBezTo>
                  <a:cubicBezTo>
                    <a:pt x="16499" y="27983"/>
                    <a:pt x="16468" y="27992"/>
                    <a:pt x="16436" y="28003"/>
                  </a:cubicBezTo>
                  <a:cubicBezTo>
                    <a:pt x="16407" y="27893"/>
                    <a:pt x="16377" y="27785"/>
                    <a:pt x="16348" y="27678"/>
                  </a:cubicBezTo>
                  <a:cubicBezTo>
                    <a:pt x="16376" y="27668"/>
                    <a:pt x="16405" y="27660"/>
                    <a:pt x="16433" y="27651"/>
                  </a:cubicBezTo>
                  <a:close/>
                  <a:moveTo>
                    <a:pt x="21667" y="27949"/>
                  </a:moveTo>
                  <a:cubicBezTo>
                    <a:pt x="21711" y="28050"/>
                    <a:pt x="21751" y="28135"/>
                    <a:pt x="21788" y="28220"/>
                  </a:cubicBezTo>
                  <a:lnTo>
                    <a:pt x="21788" y="28220"/>
                  </a:lnTo>
                  <a:lnTo>
                    <a:pt x="21396" y="28127"/>
                  </a:lnTo>
                  <a:lnTo>
                    <a:pt x="21392" y="28040"/>
                  </a:lnTo>
                  <a:cubicBezTo>
                    <a:pt x="21480" y="28012"/>
                    <a:pt x="21570" y="27982"/>
                    <a:pt x="21667" y="27949"/>
                  </a:cubicBezTo>
                  <a:close/>
                  <a:moveTo>
                    <a:pt x="20682" y="5931"/>
                  </a:moveTo>
                  <a:lnTo>
                    <a:pt x="20682" y="5931"/>
                  </a:lnTo>
                  <a:cubicBezTo>
                    <a:pt x="20703" y="5939"/>
                    <a:pt x="20740" y="5956"/>
                    <a:pt x="20776" y="5959"/>
                  </a:cubicBezTo>
                  <a:cubicBezTo>
                    <a:pt x="21168" y="5984"/>
                    <a:pt x="21153" y="5990"/>
                    <a:pt x="21320" y="6357"/>
                  </a:cubicBezTo>
                  <a:cubicBezTo>
                    <a:pt x="21827" y="7474"/>
                    <a:pt x="21933" y="8660"/>
                    <a:pt x="22021" y="9864"/>
                  </a:cubicBezTo>
                  <a:cubicBezTo>
                    <a:pt x="22143" y="11550"/>
                    <a:pt x="22069" y="13234"/>
                    <a:pt x="22058" y="14920"/>
                  </a:cubicBezTo>
                  <a:cubicBezTo>
                    <a:pt x="22050" y="15945"/>
                    <a:pt x="21952" y="16967"/>
                    <a:pt x="21911" y="17993"/>
                  </a:cubicBezTo>
                  <a:cubicBezTo>
                    <a:pt x="21873" y="18887"/>
                    <a:pt x="21914" y="19790"/>
                    <a:pt x="21823" y="20678"/>
                  </a:cubicBezTo>
                  <a:cubicBezTo>
                    <a:pt x="21735" y="21554"/>
                    <a:pt x="21717" y="22442"/>
                    <a:pt x="21499" y="23307"/>
                  </a:cubicBezTo>
                  <a:cubicBezTo>
                    <a:pt x="21314" y="24038"/>
                    <a:pt x="21182" y="24783"/>
                    <a:pt x="21038" y="25524"/>
                  </a:cubicBezTo>
                  <a:cubicBezTo>
                    <a:pt x="20907" y="26193"/>
                    <a:pt x="20756" y="26860"/>
                    <a:pt x="20683" y="27534"/>
                  </a:cubicBezTo>
                  <a:cubicBezTo>
                    <a:pt x="20656" y="27790"/>
                    <a:pt x="20584" y="27997"/>
                    <a:pt x="20476" y="28215"/>
                  </a:cubicBezTo>
                  <a:cubicBezTo>
                    <a:pt x="20421" y="28326"/>
                    <a:pt x="20406" y="28459"/>
                    <a:pt x="20385" y="28584"/>
                  </a:cubicBezTo>
                  <a:cubicBezTo>
                    <a:pt x="20313" y="29014"/>
                    <a:pt x="20276" y="29101"/>
                    <a:pt x="19932" y="29510"/>
                  </a:cubicBezTo>
                  <a:cubicBezTo>
                    <a:pt x="19726" y="28959"/>
                    <a:pt x="19650" y="28440"/>
                    <a:pt x="19659" y="27907"/>
                  </a:cubicBezTo>
                  <a:cubicBezTo>
                    <a:pt x="19661" y="27877"/>
                    <a:pt x="19676" y="27834"/>
                    <a:pt x="19661" y="27819"/>
                  </a:cubicBezTo>
                  <a:cubicBezTo>
                    <a:pt x="19198" y="27350"/>
                    <a:pt x="19526" y="26825"/>
                    <a:pt x="19569" y="26329"/>
                  </a:cubicBezTo>
                  <a:cubicBezTo>
                    <a:pt x="19656" y="25370"/>
                    <a:pt x="19825" y="24416"/>
                    <a:pt x="19866" y="23455"/>
                  </a:cubicBezTo>
                  <a:cubicBezTo>
                    <a:pt x="19907" y="22512"/>
                    <a:pt x="19997" y="21575"/>
                    <a:pt x="20079" y="20637"/>
                  </a:cubicBezTo>
                  <a:cubicBezTo>
                    <a:pt x="20158" y="19725"/>
                    <a:pt x="20195" y="18812"/>
                    <a:pt x="20281" y="17902"/>
                  </a:cubicBezTo>
                  <a:cubicBezTo>
                    <a:pt x="20354" y="17135"/>
                    <a:pt x="20480" y="16374"/>
                    <a:pt x="20562" y="15607"/>
                  </a:cubicBezTo>
                  <a:cubicBezTo>
                    <a:pt x="20583" y="15409"/>
                    <a:pt x="20526" y="15201"/>
                    <a:pt x="20440" y="14910"/>
                  </a:cubicBezTo>
                  <a:cubicBezTo>
                    <a:pt x="20391" y="14987"/>
                    <a:pt x="20341" y="15062"/>
                    <a:pt x="20292" y="15139"/>
                  </a:cubicBezTo>
                  <a:cubicBezTo>
                    <a:pt x="20316" y="14818"/>
                    <a:pt x="20244" y="14552"/>
                    <a:pt x="20521" y="14323"/>
                  </a:cubicBezTo>
                  <a:cubicBezTo>
                    <a:pt x="20678" y="14192"/>
                    <a:pt x="20662" y="13823"/>
                    <a:pt x="20682" y="13559"/>
                  </a:cubicBezTo>
                  <a:cubicBezTo>
                    <a:pt x="20720" y="13035"/>
                    <a:pt x="20669" y="12498"/>
                    <a:pt x="20767" y="11987"/>
                  </a:cubicBezTo>
                  <a:cubicBezTo>
                    <a:pt x="20850" y="11557"/>
                    <a:pt x="20607" y="11191"/>
                    <a:pt x="20661" y="10786"/>
                  </a:cubicBezTo>
                  <a:cubicBezTo>
                    <a:pt x="20668" y="10742"/>
                    <a:pt x="20632" y="10691"/>
                    <a:pt x="20636" y="10645"/>
                  </a:cubicBezTo>
                  <a:cubicBezTo>
                    <a:pt x="20670" y="10231"/>
                    <a:pt x="20600" y="9835"/>
                    <a:pt x="20496" y="9434"/>
                  </a:cubicBezTo>
                  <a:cubicBezTo>
                    <a:pt x="20461" y="9306"/>
                    <a:pt x="20409" y="9122"/>
                    <a:pt x="20582" y="8951"/>
                  </a:cubicBezTo>
                  <a:cubicBezTo>
                    <a:pt x="20744" y="8790"/>
                    <a:pt x="20652" y="8154"/>
                    <a:pt x="20517" y="7929"/>
                  </a:cubicBezTo>
                  <a:cubicBezTo>
                    <a:pt x="20997" y="7305"/>
                    <a:pt x="20509" y="6604"/>
                    <a:pt x="20682" y="5931"/>
                  </a:cubicBezTo>
                  <a:close/>
                  <a:moveTo>
                    <a:pt x="6537" y="19786"/>
                  </a:moveTo>
                  <a:cubicBezTo>
                    <a:pt x="6593" y="19953"/>
                    <a:pt x="6616" y="20145"/>
                    <a:pt x="6715" y="20282"/>
                  </a:cubicBezTo>
                  <a:cubicBezTo>
                    <a:pt x="6861" y="20483"/>
                    <a:pt x="6913" y="20686"/>
                    <a:pt x="6920" y="20926"/>
                  </a:cubicBezTo>
                  <a:cubicBezTo>
                    <a:pt x="6925" y="21032"/>
                    <a:pt x="6916" y="21201"/>
                    <a:pt x="7070" y="21201"/>
                  </a:cubicBezTo>
                  <a:cubicBezTo>
                    <a:pt x="7101" y="21201"/>
                    <a:pt x="7139" y="21194"/>
                    <a:pt x="7184" y="21179"/>
                  </a:cubicBezTo>
                  <a:cubicBezTo>
                    <a:pt x="7185" y="21179"/>
                    <a:pt x="7185" y="21179"/>
                    <a:pt x="7186" y="21179"/>
                  </a:cubicBezTo>
                  <a:cubicBezTo>
                    <a:pt x="7215" y="21179"/>
                    <a:pt x="7304" y="21351"/>
                    <a:pt x="7361" y="21443"/>
                  </a:cubicBezTo>
                  <a:cubicBezTo>
                    <a:pt x="7545" y="21740"/>
                    <a:pt x="7728" y="22038"/>
                    <a:pt x="7909" y="22338"/>
                  </a:cubicBezTo>
                  <a:cubicBezTo>
                    <a:pt x="7950" y="22405"/>
                    <a:pt x="7990" y="22476"/>
                    <a:pt x="8017" y="22552"/>
                  </a:cubicBezTo>
                  <a:cubicBezTo>
                    <a:pt x="8238" y="23188"/>
                    <a:pt x="8440" y="23830"/>
                    <a:pt x="8436" y="24516"/>
                  </a:cubicBezTo>
                  <a:cubicBezTo>
                    <a:pt x="8565" y="24985"/>
                    <a:pt x="8685" y="25458"/>
                    <a:pt x="8822" y="25924"/>
                  </a:cubicBezTo>
                  <a:cubicBezTo>
                    <a:pt x="8877" y="26106"/>
                    <a:pt x="9025" y="26180"/>
                    <a:pt x="9191" y="26205"/>
                  </a:cubicBezTo>
                  <a:cubicBezTo>
                    <a:pt x="9234" y="26172"/>
                    <a:pt x="9275" y="26139"/>
                    <a:pt x="9318" y="26106"/>
                  </a:cubicBezTo>
                  <a:cubicBezTo>
                    <a:pt x="9249" y="26066"/>
                    <a:pt x="9181" y="26024"/>
                    <a:pt x="9086" y="25966"/>
                  </a:cubicBezTo>
                  <a:cubicBezTo>
                    <a:pt x="9325" y="25943"/>
                    <a:pt x="9495" y="25925"/>
                    <a:pt x="9714" y="25904"/>
                  </a:cubicBezTo>
                  <a:cubicBezTo>
                    <a:pt x="9818" y="26172"/>
                    <a:pt x="9926" y="26453"/>
                    <a:pt x="10036" y="26732"/>
                  </a:cubicBezTo>
                  <a:cubicBezTo>
                    <a:pt x="10398" y="27654"/>
                    <a:pt x="10764" y="28571"/>
                    <a:pt x="11123" y="29494"/>
                  </a:cubicBezTo>
                  <a:cubicBezTo>
                    <a:pt x="11191" y="29673"/>
                    <a:pt x="11237" y="29858"/>
                    <a:pt x="11294" y="30043"/>
                  </a:cubicBezTo>
                  <a:cubicBezTo>
                    <a:pt x="11292" y="30043"/>
                    <a:pt x="11281" y="30023"/>
                    <a:pt x="11281" y="30023"/>
                  </a:cubicBezTo>
                  <a:cubicBezTo>
                    <a:pt x="11279" y="30028"/>
                    <a:pt x="11276" y="30032"/>
                    <a:pt x="11274" y="30035"/>
                  </a:cubicBezTo>
                  <a:cubicBezTo>
                    <a:pt x="11279" y="30037"/>
                    <a:pt x="11284" y="30040"/>
                    <a:pt x="11287" y="30041"/>
                  </a:cubicBezTo>
                  <a:cubicBezTo>
                    <a:pt x="11508" y="30643"/>
                    <a:pt x="11727" y="31243"/>
                    <a:pt x="11947" y="31845"/>
                  </a:cubicBezTo>
                  <a:cubicBezTo>
                    <a:pt x="11933" y="31856"/>
                    <a:pt x="11922" y="31866"/>
                    <a:pt x="11909" y="31878"/>
                  </a:cubicBezTo>
                  <a:cubicBezTo>
                    <a:pt x="11777" y="31680"/>
                    <a:pt x="11634" y="31488"/>
                    <a:pt x="11515" y="31284"/>
                  </a:cubicBezTo>
                  <a:cubicBezTo>
                    <a:pt x="10833" y="30106"/>
                    <a:pt x="10125" y="28939"/>
                    <a:pt x="9485" y="27738"/>
                  </a:cubicBezTo>
                  <a:cubicBezTo>
                    <a:pt x="9051" y="26924"/>
                    <a:pt x="8701" y="26066"/>
                    <a:pt x="8332" y="25219"/>
                  </a:cubicBezTo>
                  <a:cubicBezTo>
                    <a:pt x="7887" y="24194"/>
                    <a:pt x="7456" y="23164"/>
                    <a:pt x="7033" y="22131"/>
                  </a:cubicBezTo>
                  <a:cubicBezTo>
                    <a:pt x="6913" y="21838"/>
                    <a:pt x="6843" y="21523"/>
                    <a:pt x="6748" y="21220"/>
                  </a:cubicBezTo>
                  <a:cubicBezTo>
                    <a:pt x="6654" y="20916"/>
                    <a:pt x="6544" y="20618"/>
                    <a:pt x="6463" y="20311"/>
                  </a:cubicBezTo>
                  <a:cubicBezTo>
                    <a:pt x="6421" y="20152"/>
                    <a:pt x="6430" y="19980"/>
                    <a:pt x="6415" y="19813"/>
                  </a:cubicBezTo>
                  <a:lnTo>
                    <a:pt x="6537" y="19786"/>
                  </a:lnTo>
                  <a:close/>
                  <a:moveTo>
                    <a:pt x="18778" y="30056"/>
                  </a:moveTo>
                  <a:cubicBezTo>
                    <a:pt x="18923" y="30723"/>
                    <a:pt x="19072" y="31337"/>
                    <a:pt x="19183" y="31958"/>
                  </a:cubicBezTo>
                  <a:cubicBezTo>
                    <a:pt x="19212" y="32114"/>
                    <a:pt x="19118" y="32293"/>
                    <a:pt x="19072" y="32458"/>
                  </a:cubicBezTo>
                  <a:cubicBezTo>
                    <a:pt x="19043" y="32566"/>
                    <a:pt x="18975" y="32668"/>
                    <a:pt x="18968" y="32775"/>
                  </a:cubicBezTo>
                  <a:cubicBezTo>
                    <a:pt x="18951" y="33067"/>
                    <a:pt x="18809" y="33276"/>
                    <a:pt x="18554" y="33457"/>
                  </a:cubicBezTo>
                  <a:cubicBezTo>
                    <a:pt x="18259" y="33024"/>
                    <a:pt x="18168" y="32531"/>
                    <a:pt x="18100" y="32033"/>
                  </a:cubicBezTo>
                  <a:cubicBezTo>
                    <a:pt x="17984" y="31826"/>
                    <a:pt x="17845" y="31630"/>
                    <a:pt x="17757" y="31413"/>
                  </a:cubicBezTo>
                  <a:cubicBezTo>
                    <a:pt x="17689" y="31248"/>
                    <a:pt x="17688" y="31059"/>
                    <a:pt x="17650" y="30831"/>
                  </a:cubicBezTo>
                  <a:lnTo>
                    <a:pt x="17650" y="30831"/>
                  </a:lnTo>
                  <a:cubicBezTo>
                    <a:pt x="17771" y="30878"/>
                    <a:pt x="17826" y="30900"/>
                    <a:pt x="17912" y="30934"/>
                  </a:cubicBezTo>
                  <a:cubicBezTo>
                    <a:pt x="17979" y="30820"/>
                    <a:pt x="18050" y="30702"/>
                    <a:pt x="18132" y="30565"/>
                  </a:cubicBezTo>
                  <a:cubicBezTo>
                    <a:pt x="18172" y="30618"/>
                    <a:pt x="18208" y="30665"/>
                    <a:pt x="18264" y="30739"/>
                  </a:cubicBezTo>
                  <a:cubicBezTo>
                    <a:pt x="18422" y="30528"/>
                    <a:pt x="18577" y="30324"/>
                    <a:pt x="18778" y="30056"/>
                  </a:cubicBezTo>
                  <a:close/>
                  <a:moveTo>
                    <a:pt x="19292" y="34063"/>
                  </a:moveTo>
                  <a:cubicBezTo>
                    <a:pt x="19340" y="34063"/>
                    <a:pt x="19397" y="34076"/>
                    <a:pt x="19465" y="34103"/>
                  </a:cubicBezTo>
                  <a:cubicBezTo>
                    <a:pt x="19318" y="34188"/>
                    <a:pt x="19205" y="34254"/>
                    <a:pt x="19092" y="34320"/>
                  </a:cubicBezTo>
                  <a:cubicBezTo>
                    <a:pt x="19104" y="34154"/>
                    <a:pt x="19165" y="34063"/>
                    <a:pt x="19292" y="34063"/>
                  </a:cubicBezTo>
                  <a:close/>
                  <a:moveTo>
                    <a:pt x="19502" y="34352"/>
                  </a:moveTo>
                  <a:cubicBezTo>
                    <a:pt x="19637" y="34738"/>
                    <a:pt x="19651" y="35133"/>
                    <a:pt x="19618" y="35527"/>
                  </a:cubicBezTo>
                  <a:cubicBezTo>
                    <a:pt x="19614" y="35574"/>
                    <a:pt x="19514" y="35613"/>
                    <a:pt x="19458" y="35655"/>
                  </a:cubicBezTo>
                  <a:cubicBezTo>
                    <a:pt x="19459" y="35658"/>
                    <a:pt x="19462" y="35663"/>
                    <a:pt x="19463" y="35667"/>
                  </a:cubicBezTo>
                  <a:lnTo>
                    <a:pt x="19463" y="35667"/>
                  </a:lnTo>
                  <a:cubicBezTo>
                    <a:pt x="18791" y="35411"/>
                    <a:pt x="18791" y="35409"/>
                    <a:pt x="18932" y="34673"/>
                  </a:cubicBezTo>
                  <a:cubicBezTo>
                    <a:pt x="18941" y="34628"/>
                    <a:pt x="18962" y="34585"/>
                    <a:pt x="18983" y="34526"/>
                  </a:cubicBezTo>
                  <a:cubicBezTo>
                    <a:pt x="19141" y="34473"/>
                    <a:pt x="19303" y="34419"/>
                    <a:pt x="19502" y="34352"/>
                  </a:cubicBezTo>
                  <a:close/>
                  <a:moveTo>
                    <a:pt x="18858" y="36025"/>
                  </a:moveTo>
                  <a:cubicBezTo>
                    <a:pt x="18859" y="36025"/>
                    <a:pt x="18861" y="36025"/>
                    <a:pt x="18862" y="36025"/>
                  </a:cubicBezTo>
                  <a:cubicBezTo>
                    <a:pt x="18912" y="36034"/>
                    <a:pt x="18955" y="36079"/>
                    <a:pt x="19002" y="36109"/>
                  </a:cubicBezTo>
                  <a:cubicBezTo>
                    <a:pt x="19006" y="36138"/>
                    <a:pt x="19011" y="36166"/>
                    <a:pt x="19016" y="36196"/>
                  </a:cubicBezTo>
                  <a:cubicBezTo>
                    <a:pt x="18982" y="36200"/>
                    <a:pt x="18945" y="36213"/>
                    <a:pt x="18914" y="36213"/>
                  </a:cubicBezTo>
                  <a:cubicBezTo>
                    <a:pt x="18902" y="36213"/>
                    <a:pt x="18891" y="36211"/>
                    <a:pt x="18882" y="36207"/>
                  </a:cubicBezTo>
                  <a:cubicBezTo>
                    <a:pt x="18835" y="36187"/>
                    <a:pt x="18799" y="36139"/>
                    <a:pt x="18758" y="36103"/>
                  </a:cubicBezTo>
                  <a:cubicBezTo>
                    <a:pt x="18792" y="36077"/>
                    <a:pt x="18829" y="36025"/>
                    <a:pt x="18858" y="36025"/>
                  </a:cubicBezTo>
                  <a:close/>
                  <a:moveTo>
                    <a:pt x="19465" y="35669"/>
                  </a:moveTo>
                  <a:lnTo>
                    <a:pt x="19465" y="35669"/>
                  </a:lnTo>
                  <a:cubicBezTo>
                    <a:pt x="19464" y="35670"/>
                    <a:pt x="19464" y="35670"/>
                    <a:pt x="19463" y="35670"/>
                  </a:cubicBezTo>
                  <a:cubicBezTo>
                    <a:pt x="19504" y="35764"/>
                    <a:pt x="19542" y="35858"/>
                    <a:pt x="19575" y="35933"/>
                  </a:cubicBezTo>
                  <a:cubicBezTo>
                    <a:pt x="19489" y="36036"/>
                    <a:pt x="19410" y="36131"/>
                    <a:pt x="19306" y="36259"/>
                  </a:cubicBezTo>
                  <a:cubicBezTo>
                    <a:pt x="19188" y="36114"/>
                    <a:pt x="19074" y="35973"/>
                    <a:pt x="18948" y="35820"/>
                  </a:cubicBezTo>
                  <a:cubicBezTo>
                    <a:pt x="19150" y="35761"/>
                    <a:pt x="19308" y="35714"/>
                    <a:pt x="19465" y="35669"/>
                  </a:cubicBezTo>
                  <a:close/>
                  <a:moveTo>
                    <a:pt x="14413" y="35952"/>
                  </a:moveTo>
                  <a:cubicBezTo>
                    <a:pt x="14446" y="36151"/>
                    <a:pt x="14473" y="36322"/>
                    <a:pt x="14502" y="36491"/>
                  </a:cubicBezTo>
                  <a:cubicBezTo>
                    <a:pt x="14339" y="36392"/>
                    <a:pt x="14175" y="36292"/>
                    <a:pt x="13952" y="36156"/>
                  </a:cubicBezTo>
                  <a:cubicBezTo>
                    <a:pt x="14141" y="36072"/>
                    <a:pt x="14259" y="36020"/>
                    <a:pt x="14413" y="35952"/>
                  </a:cubicBezTo>
                  <a:close/>
                  <a:moveTo>
                    <a:pt x="18312" y="1"/>
                  </a:moveTo>
                  <a:cubicBezTo>
                    <a:pt x="18229" y="147"/>
                    <a:pt x="18179" y="369"/>
                    <a:pt x="18066" y="408"/>
                  </a:cubicBezTo>
                  <a:cubicBezTo>
                    <a:pt x="18020" y="424"/>
                    <a:pt x="17974" y="432"/>
                    <a:pt x="17929" y="432"/>
                  </a:cubicBezTo>
                  <a:cubicBezTo>
                    <a:pt x="17784" y="432"/>
                    <a:pt x="17652" y="345"/>
                    <a:pt x="17573" y="150"/>
                  </a:cubicBezTo>
                  <a:cubicBezTo>
                    <a:pt x="17553" y="98"/>
                    <a:pt x="17409" y="63"/>
                    <a:pt x="17279" y="63"/>
                  </a:cubicBezTo>
                  <a:cubicBezTo>
                    <a:pt x="17219" y="63"/>
                    <a:pt x="17161" y="71"/>
                    <a:pt x="17121" y="88"/>
                  </a:cubicBezTo>
                  <a:cubicBezTo>
                    <a:pt x="16784" y="233"/>
                    <a:pt x="16431" y="360"/>
                    <a:pt x="16207" y="707"/>
                  </a:cubicBezTo>
                  <a:cubicBezTo>
                    <a:pt x="16087" y="895"/>
                    <a:pt x="15869" y="1022"/>
                    <a:pt x="15685" y="1165"/>
                  </a:cubicBezTo>
                  <a:cubicBezTo>
                    <a:pt x="15628" y="1210"/>
                    <a:pt x="15489" y="1197"/>
                    <a:pt x="15472" y="1242"/>
                  </a:cubicBezTo>
                  <a:cubicBezTo>
                    <a:pt x="15292" y="1695"/>
                    <a:pt x="14718" y="1830"/>
                    <a:pt x="14604" y="2330"/>
                  </a:cubicBezTo>
                  <a:cubicBezTo>
                    <a:pt x="14603" y="2334"/>
                    <a:pt x="14592" y="2335"/>
                    <a:pt x="14585" y="2335"/>
                  </a:cubicBezTo>
                  <a:cubicBezTo>
                    <a:pt x="14576" y="2335"/>
                    <a:pt x="14572" y="2334"/>
                    <a:pt x="14596" y="2332"/>
                  </a:cubicBezTo>
                  <a:cubicBezTo>
                    <a:pt x="14286" y="1923"/>
                    <a:pt x="14008" y="1538"/>
                    <a:pt x="13708" y="1173"/>
                  </a:cubicBezTo>
                  <a:cubicBezTo>
                    <a:pt x="13638" y="1088"/>
                    <a:pt x="13495" y="1054"/>
                    <a:pt x="13380" y="1012"/>
                  </a:cubicBezTo>
                  <a:cubicBezTo>
                    <a:pt x="13324" y="992"/>
                    <a:pt x="13262" y="956"/>
                    <a:pt x="13206" y="956"/>
                  </a:cubicBezTo>
                  <a:cubicBezTo>
                    <a:pt x="13153" y="956"/>
                    <a:pt x="13106" y="988"/>
                    <a:pt x="13075" y="1095"/>
                  </a:cubicBezTo>
                  <a:cubicBezTo>
                    <a:pt x="13217" y="1278"/>
                    <a:pt x="13555" y="1265"/>
                    <a:pt x="13614" y="1609"/>
                  </a:cubicBezTo>
                  <a:cubicBezTo>
                    <a:pt x="13494" y="1552"/>
                    <a:pt x="13411" y="1512"/>
                    <a:pt x="13328" y="1474"/>
                  </a:cubicBezTo>
                  <a:lnTo>
                    <a:pt x="13327" y="1475"/>
                  </a:lnTo>
                  <a:cubicBezTo>
                    <a:pt x="13328" y="1474"/>
                    <a:pt x="13328" y="1474"/>
                    <a:pt x="13328" y="1473"/>
                  </a:cubicBezTo>
                  <a:lnTo>
                    <a:pt x="13330" y="1473"/>
                  </a:lnTo>
                  <a:lnTo>
                    <a:pt x="13331" y="1471"/>
                  </a:lnTo>
                  <a:lnTo>
                    <a:pt x="13331" y="1471"/>
                  </a:lnTo>
                  <a:cubicBezTo>
                    <a:pt x="13281" y="1488"/>
                    <a:pt x="13234" y="1495"/>
                    <a:pt x="13190" y="1495"/>
                  </a:cubicBezTo>
                  <a:cubicBezTo>
                    <a:pt x="12893" y="1495"/>
                    <a:pt x="12734" y="1153"/>
                    <a:pt x="12458" y="1088"/>
                  </a:cubicBezTo>
                  <a:cubicBezTo>
                    <a:pt x="12429" y="1187"/>
                    <a:pt x="12400" y="1260"/>
                    <a:pt x="12385" y="1335"/>
                  </a:cubicBezTo>
                  <a:cubicBezTo>
                    <a:pt x="12370" y="1417"/>
                    <a:pt x="12369" y="1500"/>
                    <a:pt x="12352" y="1686"/>
                  </a:cubicBezTo>
                  <a:cubicBezTo>
                    <a:pt x="12198" y="1505"/>
                    <a:pt x="12129" y="1371"/>
                    <a:pt x="12020" y="1307"/>
                  </a:cubicBezTo>
                  <a:cubicBezTo>
                    <a:pt x="11872" y="1220"/>
                    <a:pt x="11680" y="1199"/>
                    <a:pt x="11767" y="947"/>
                  </a:cubicBezTo>
                  <a:cubicBezTo>
                    <a:pt x="11775" y="923"/>
                    <a:pt x="11664" y="818"/>
                    <a:pt x="11611" y="818"/>
                  </a:cubicBezTo>
                  <a:cubicBezTo>
                    <a:pt x="11609" y="818"/>
                    <a:pt x="11608" y="818"/>
                    <a:pt x="11607" y="818"/>
                  </a:cubicBezTo>
                  <a:cubicBezTo>
                    <a:pt x="11486" y="829"/>
                    <a:pt x="11367" y="884"/>
                    <a:pt x="11232" y="927"/>
                  </a:cubicBezTo>
                  <a:cubicBezTo>
                    <a:pt x="11278" y="1032"/>
                    <a:pt x="11314" y="1116"/>
                    <a:pt x="11337" y="1172"/>
                  </a:cubicBezTo>
                  <a:cubicBezTo>
                    <a:pt x="11227" y="1301"/>
                    <a:pt x="11134" y="1407"/>
                    <a:pt x="11035" y="1522"/>
                  </a:cubicBezTo>
                  <a:cubicBezTo>
                    <a:pt x="10945" y="1385"/>
                    <a:pt x="10875" y="1277"/>
                    <a:pt x="10795" y="1156"/>
                  </a:cubicBezTo>
                  <a:cubicBezTo>
                    <a:pt x="10633" y="1290"/>
                    <a:pt x="10517" y="1453"/>
                    <a:pt x="10366" y="1497"/>
                  </a:cubicBezTo>
                  <a:cubicBezTo>
                    <a:pt x="9932" y="1626"/>
                    <a:pt x="9670" y="1936"/>
                    <a:pt x="9431" y="2281"/>
                  </a:cubicBezTo>
                  <a:cubicBezTo>
                    <a:pt x="8921" y="3021"/>
                    <a:pt x="8444" y="3781"/>
                    <a:pt x="8123" y="4631"/>
                  </a:cubicBezTo>
                  <a:cubicBezTo>
                    <a:pt x="8097" y="4601"/>
                    <a:pt x="8064" y="4580"/>
                    <a:pt x="8058" y="4553"/>
                  </a:cubicBezTo>
                  <a:cubicBezTo>
                    <a:pt x="7871" y="3721"/>
                    <a:pt x="7691" y="2890"/>
                    <a:pt x="7492" y="2062"/>
                  </a:cubicBezTo>
                  <a:cubicBezTo>
                    <a:pt x="7424" y="1773"/>
                    <a:pt x="7299" y="1499"/>
                    <a:pt x="7199" y="1214"/>
                  </a:cubicBezTo>
                  <a:cubicBezTo>
                    <a:pt x="7112" y="1226"/>
                    <a:pt x="7051" y="1234"/>
                    <a:pt x="6991" y="1242"/>
                  </a:cubicBezTo>
                  <a:cubicBezTo>
                    <a:pt x="6991" y="1249"/>
                    <a:pt x="6991" y="1255"/>
                    <a:pt x="6992" y="1261"/>
                  </a:cubicBezTo>
                  <a:cubicBezTo>
                    <a:pt x="6986" y="1259"/>
                    <a:pt x="6981" y="1256"/>
                    <a:pt x="6975" y="1254"/>
                  </a:cubicBezTo>
                  <a:cubicBezTo>
                    <a:pt x="6923" y="1321"/>
                    <a:pt x="6879" y="1350"/>
                    <a:pt x="6839" y="1350"/>
                  </a:cubicBezTo>
                  <a:cubicBezTo>
                    <a:pt x="6765" y="1350"/>
                    <a:pt x="6704" y="1250"/>
                    <a:pt x="6626" y="1104"/>
                  </a:cubicBezTo>
                  <a:lnTo>
                    <a:pt x="6626" y="1104"/>
                  </a:lnTo>
                  <a:cubicBezTo>
                    <a:pt x="6783" y="1172"/>
                    <a:pt x="6881" y="1213"/>
                    <a:pt x="6975" y="1254"/>
                  </a:cubicBezTo>
                  <a:cubicBezTo>
                    <a:pt x="6978" y="1250"/>
                    <a:pt x="6981" y="1247"/>
                    <a:pt x="6983" y="1244"/>
                  </a:cubicBezTo>
                  <a:cubicBezTo>
                    <a:pt x="6986" y="1244"/>
                    <a:pt x="6988" y="1242"/>
                    <a:pt x="6991" y="1242"/>
                  </a:cubicBezTo>
                  <a:cubicBezTo>
                    <a:pt x="6962" y="999"/>
                    <a:pt x="7070" y="703"/>
                    <a:pt x="6759" y="563"/>
                  </a:cubicBezTo>
                  <a:cubicBezTo>
                    <a:pt x="6620" y="657"/>
                    <a:pt x="6495" y="740"/>
                    <a:pt x="6336" y="848"/>
                  </a:cubicBezTo>
                  <a:cubicBezTo>
                    <a:pt x="6282" y="662"/>
                    <a:pt x="6243" y="532"/>
                    <a:pt x="6212" y="427"/>
                  </a:cubicBezTo>
                  <a:cubicBezTo>
                    <a:pt x="5972" y="374"/>
                    <a:pt x="5700" y="391"/>
                    <a:pt x="5570" y="264"/>
                  </a:cubicBezTo>
                  <a:cubicBezTo>
                    <a:pt x="5493" y="188"/>
                    <a:pt x="5421" y="161"/>
                    <a:pt x="5355" y="161"/>
                  </a:cubicBezTo>
                  <a:cubicBezTo>
                    <a:pt x="5244" y="161"/>
                    <a:pt x="5150" y="239"/>
                    <a:pt x="5081" y="282"/>
                  </a:cubicBezTo>
                  <a:cubicBezTo>
                    <a:pt x="4901" y="394"/>
                    <a:pt x="4747" y="585"/>
                    <a:pt x="4643" y="777"/>
                  </a:cubicBezTo>
                  <a:cubicBezTo>
                    <a:pt x="4324" y="1360"/>
                    <a:pt x="4269" y="2023"/>
                    <a:pt x="4112" y="2657"/>
                  </a:cubicBezTo>
                  <a:cubicBezTo>
                    <a:pt x="3888" y="3568"/>
                    <a:pt x="3948" y="4489"/>
                    <a:pt x="3928" y="5446"/>
                  </a:cubicBezTo>
                  <a:cubicBezTo>
                    <a:pt x="4042" y="5381"/>
                    <a:pt x="4127" y="5331"/>
                    <a:pt x="4277" y="5246"/>
                  </a:cubicBezTo>
                  <a:cubicBezTo>
                    <a:pt x="4315" y="5620"/>
                    <a:pt x="4368" y="5943"/>
                    <a:pt x="4373" y="6267"/>
                  </a:cubicBezTo>
                  <a:cubicBezTo>
                    <a:pt x="4380" y="6652"/>
                    <a:pt x="4346" y="7038"/>
                    <a:pt x="4329" y="7423"/>
                  </a:cubicBezTo>
                  <a:lnTo>
                    <a:pt x="4318" y="7405"/>
                  </a:lnTo>
                  <a:cubicBezTo>
                    <a:pt x="4315" y="7414"/>
                    <a:pt x="4312" y="7422"/>
                    <a:pt x="4309" y="7431"/>
                  </a:cubicBezTo>
                  <a:cubicBezTo>
                    <a:pt x="4316" y="7429"/>
                    <a:pt x="4321" y="7425"/>
                    <a:pt x="4328" y="7423"/>
                  </a:cubicBezTo>
                  <a:cubicBezTo>
                    <a:pt x="4366" y="7492"/>
                    <a:pt x="4420" y="7560"/>
                    <a:pt x="4424" y="7631"/>
                  </a:cubicBezTo>
                  <a:cubicBezTo>
                    <a:pt x="4435" y="7826"/>
                    <a:pt x="4420" y="8021"/>
                    <a:pt x="4415" y="8216"/>
                  </a:cubicBezTo>
                  <a:lnTo>
                    <a:pt x="4412" y="8219"/>
                  </a:lnTo>
                  <a:cubicBezTo>
                    <a:pt x="4414" y="8220"/>
                    <a:pt x="4414" y="8221"/>
                    <a:pt x="4415" y="8222"/>
                  </a:cubicBezTo>
                  <a:lnTo>
                    <a:pt x="4415" y="8225"/>
                  </a:lnTo>
                  <a:lnTo>
                    <a:pt x="4417" y="8215"/>
                  </a:lnTo>
                  <a:cubicBezTo>
                    <a:pt x="4552" y="8144"/>
                    <a:pt x="4689" y="8073"/>
                    <a:pt x="4825" y="8003"/>
                  </a:cubicBezTo>
                  <a:lnTo>
                    <a:pt x="4825" y="8003"/>
                  </a:lnTo>
                  <a:cubicBezTo>
                    <a:pt x="4823" y="8013"/>
                    <a:pt x="4821" y="8021"/>
                    <a:pt x="4820" y="8032"/>
                  </a:cubicBezTo>
                  <a:cubicBezTo>
                    <a:pt x="4901" y="8075"/>
                    <a:pt x="5116" y="7982"/>
                    <a:pt x="5007" y="8220"/>
                  </a:cubicBezTo>
                  <a:cubicBezTo>
                    <a:pt x="4993" y="8253"/>
                    <a:pt x="5011" y="8314"/>
                    <a:pt x="5033" y="8348"/>
                  </a:cubicBezTo>
                  <a:cubicBezTo>
                    <a:pt x="5101" y="8450"/>
                    <a:pt x="5180" y="8545"/>
                    <a:pt x="5255" y="8644"/>
                  </a:cubicBezTo>
                  <a:lnTo>
                    <a:pt x="5253" y="8647"/>
                  </a:lnTo>
                  <a:cubicBezTo>
                    <a:pt x="5255" y="8648"/>
                    <a:pt x="5256" y="8648"/>
                    <a:pt x="5257" y="8648"/>
                  </a:cubicBezTo>
                  <a:cubicBezTo>
                    <a:pt x="5253" y="8649"/>
                    <a:pt x="5250" y="8652"/>
                    <a:pt x="5246" y="8653"/>
                  </a:cubicBezTo>
                  <a:cubicBezTo>
                    <a:pt x="5247" y="8650"/>
                    <a:pt x="5250" y="8648"/>
                    <a:pt x="5252" y="8647"/>
                  </a:cubicBezTo>
                  <a:cubicBezTo>
                    <a:pt x="5157" y="8630"/>
                    <a:pt x="5062" y="8617"/>
                    <a:pt x="4975" y="8617"/>
                  </a:cubicBezTo>
                  <a:cubicBezTo>
                    <a:pt x="4796" y="8617"/>
                    <a:pt x="4647" y="8674"/>
                    <a:pt x="4580" y="8883"/>
                  </a:cubicBezTo>
                  <a:cubicBezTo>
                    <a:pt x="4641" y="9033"/>
                    <a:pt x="4679" y="9129"/>
                    <a:pt x="4719" y="9227"/>
                  </a:cubicBezTo>
                  <a:cubicBezTo>
                    <a:pt x="4618" y="9251"/>
                    <a:pt x="4519" y="9288"/>
                    <a:pt x="4419" y="9289"/>
                  </a:cubicBezTo>
                  <a:cubicBezTo>
                    <a:pt x="4418" y="9289"/>
                    <a:pt x="4418" y="9289"/>
                    <a:pt x="4418" y="9289"/>
                  </a:cubicBezTo>
                  <a:cubicBezTo>
                    <a:pt x="4365" y="9289"/>
                    <a:pt x="4312" y="9210"/>
                    <a:pt x="4255" y="9204"/>
                  </a:cubicBezTo>
                  <a:cubicBezTo>
                    <a:pt x="4237" y="9202"/>
                    <a:pt x="4218" y="9201"/>
                    <a:pt x="4199" y="9201"/>
                  </a:cubicBezTo>
                  <a:cubicBezTo>
                    <a:pt x="4119" y="9201"/>
                    <a:pt x="4033" y="9216"/>
                    <a:pt x="3925" y="9225"/>
                  </a:cubicBezTo>
                  <a:cubicBezTo>
                    <a:pt x="4023" y="9493"/>
                    <a:pt x="4102" y="9710"/>
                    <a:pt x="4187" y="9944"/>
                  </a:cubicBezTo>
                  <a:cubicBezTo>
                    <a:pt x="4026" y="9982"/>
                    <a:pt x="3913" y="10008"/>
                    <a:pt x="3762" y="10045"/>
                  </a:cubicBezTo>
                  <a:cubicBezTo>
                    <a:pt x="3831" y="10181"/>
                    <a:pt x="3882" y="10280"/>
                    <a:pt x="3937" y="10390"/>
                  </a:cubicBezTo>
                  <a:cubicBezTo>
                    <a:pt x="3886" y="10401"/>
                    <a:pt x="3840" y="10406"/>
                    <a:pt x="3797" y="10406"/>
                  </a:cubicBezTo>
                  <a:cubicBezTo>
                    <a:pt x="3517" y="10406"/>
                    <a:pt x="3395" y="10181"/>
                    <a:pt x="3251" y="9981"/>
                  </a:cubicBezTo>
                  <a:cubicBezTo>
                    <a:pt x="3028" y="9673"/>
                    <a:pt x="2808" y="9358"/>
                    <a:pt x="2562" y="9070"/>
                  </a:cubicBezTo>
                  <a:cubicBezTo>
                    <a:pt x="2380" y="8856"/>
                    <a:pt x="2156" y="8676"/>
                    <a:pt x="1929" y="8461"/>
                  </a:cubicBezTo>
                  <a:cubicBezTo>
                    <a:pt x="2096" y="8313"/>
                    <a:pt x="2229" y="8194"/>
                    <a:pt x="2364" y="8075"/>
                  </a:cubicBezTo>
                  <a:cubicBezTo>
                    <a:pt x="2486" y="8232"/>
                    <a:pt x="2575" y="8348"/>
                    <a:pt x="2662" y="8461"/>
                  </a:cubicBezTo>
                  <a:cubicBezTo>
                    <a:pt x="2632" y="8259"/>
                    <a:pt x="2604" y="8056"/>
                    <a:pt x="2569" y="7829"/>
                  </a:cubicBezTo>
                  <a:lnTo>
                    <a:pt x="2569" y="7829"/>
                  </a:lnTo>
                  <a:cubicBezTo>
                    <a:pt x="2712" y="7862"/>
                    <a:pt x="2825" y="8020"/>
                    <a:pt x="2947" y="8020"/>
                  </a:cubicBezTo>
                  <a:cubicBezTo>
                    <a:pt x="3005" y="8020"/>
                    <a:pt x="3066" y="7984"/>
                    <a:pt x="3133" y="7881"/>
                  </a:cubicBezTo>
                  <a:cubicBezTo>
                    <a:pt x="2864" y="7474"/>
                    <a:pt x="2386" y="7433"/>
                    <a:pt x="2006" y="7207"/>
                  </a:cubicBezTo>
                  <a:cubicBezTo>
                    <a:pt x="1930" y="7314"/>
                    <a:pt x="1874" y="7393"/>
                    <a:pt x="1815" y="7476"/>
                  </a:cubicBezTo>
                  <a:cubicBezTo>
                    <a:pt x="2039" y="7632"/>
                    <a:pt x="2239" y="7769"/>
                    <a:pt x="2437" y="7907"/>
                  </a:cubicBezTo>
                  <a:cubicBezTo>
                    <a:pt x="2417" y="7940"/>
                    <a:pt x="2398" y="7976"/>
                    <a:pt x="2380" y="8009"/>
                  </a:cubicBezTo>
                  <a:cubicBezTo>
                    <a:pt x="2120" y="7902"/>
                    <a:pt x="1861" y="7793"/>
                    <a:pt x="1616" y="7690"/>
                  </a:cubicBezTo>
                  <a:cubicBezTo>
                    <a:pt x="1627" y="7540"/>
                    <a:pt x="1636" y="7441"/>
                    <a:pt x="1643" y="7337"/>
                  </a:cubicBezTo>
                  <a:lnTo>
                    <a:pt x="1643" y="7337"/>
                  </a:lnTo>
                  <a:cubicBezTo>
                    <a:pt x="1184" y="7383"/>
                    <a:pt x="987" y="7733"/>
                    <a:pt x="699" y="7969"/>
                  </a:cubicBezTo>
                  <a:cubicBezTo>
                    <a:pt x="318" y="8282"/>
                    <a:pt x="142" y="8693"/>
                    <a:pt x="174" y="9134"/>
                  </a:cubicBezTo>
                  <a:cubicBezTo>
                    <a:pt x="210" y="9622"/>
                    <a:pt x="1" y="10087"/>
                    <a:pt x="148" y="10586"/>
                  </a:cubicBezTo>
                  <a:cubicBezTo>
                    <a:pt x="287" y="11057"/>
                    <a:pt x="307" y="11562"/>
                    <a:pt x="403" y="12048"/>
                  </a:cubicBezTo>
                  <a:cubicBezTo>
                    <a:pt x="424" y="12153"/>
                    <a:pt x="547" y="12242"/>
                    <a:pt x="637" y="12322"/>
                  </a:cubicBezTo>
                  <a:cubicBezTo>
                    <a:pt x="638" y="12324"/>
                    <a:pt x="640" y="12324"/>
                    <a:pt x="642" y="12324"/>
                  </a:cubicBezTo>
                  <a:cubicBezTo>
                    <a:pt x="673" y="12324"/>
                    <a:pt x="788" y="12253"/>
                    <a:pt x="786" y="12244"/>
                  </a:cubicBezTo>
                  <a:cubicBezTo>
                    <a:pt x="747" y="12133"/>
                    <a:pt x="702" y="12020"/>
                    <a:pt x="641" y="11920"/>
                  </a:cubicBezTo>
                  <a:cubicBezTo>
                    <a:pt x="609" y="11869"/>
                    <a:pt x="539" y="11845"/>
                    <a:pt x="494" y="11802"/>
                  </a:cubicBezTo>
                  <a:cubicBezTo>
                    <a:pt x="476" y="11785"/>
                    <a:pt x="479" y="11747"/>
                    <a:pt x="474" y="11721"/>
                  </a:cubicBezTo>
                  <a:cubicBezTo>
                    <a:pt x="579" y="11634"/>
                    <a:pt x="683" y="11546"/>
                    <a:pt x="762" y="11483"/>
                  </a:cubicBezTo>
                  <a:cubicBezTo>
                    <a:pt x="788" y="11075"/>
                    <a:pt x="287" y="10940"/>
                    <a:pt x="366" y="10551"/>
                  </a:cubicBezTo>
                  <a:lnTo>
                    <a:pt x="366" y="10551"/>
                  </a:lnTo>
                  <a:cubicBezTo>
                    <a:pt x="519" y="10566"/>
                    <a:pt x="651" y="10579"/>
                    <a:pt x="784" y="10592"/>
                  </a:cubicBezTo>
                  <a:lnTo>
                    <a:pt x="784" y="10592"/>
                  </a:lnTo>
                  <a:lnTo>
                    <a:pt x="782" y="10593"/>
                  </a:lnTo>
                  <a:cubicBezTo>
                    <a:pt x="890" y="10717"/>
                    <a:pt x="996" y="10842"/>
                    <a:pt x="1105" y="10970"/>
                  </a:cubicBezTo>
                  <a:cubicBezTo>
                    <a:pt x="970" y="11234"/>
                    <a:pt x="807" y="11467"/>
                    <a:pt x="1027" y="11872"/>
                  </a:cubicBezTo>
                  <a:cubicBezTo>
                    <a:pt x="1138" y="11728"/>
                    <a:pt x="1235" y="11600"/>
                    <a:pt x="1333" y="11472"/>
                  </a:cubicBezTo>
                  <a:cubicBezTo>
                    <a:pt x="1354" y="11512"/>
                    <a:pt x="1375" y="11551"/>
                    <a:pt x="1397" y="11591"/>
                  </a:cubicBezTo>
                  <a:cubicBezTo>
                    <a:pt x="1502" y="11687"/>
                    <a:pt x="1609" y="11784"/>
                    <a:pt x="1671" y="11841"/>
                  </a:cubicBezTo>
                  <a:cubicBezTo>
                    <a:pt x="1679" y="11978"/>
                    <a:pt x="1687" y="12071"/>
                    <a:pt x="1693" y="12165"/>
                  </a:cubicBezTo>
                  <a:cubicBezTo>
                    <a:pt x="1729" y="12161"/>
                    <a:pt x="1766" y="12159"/>
                    <a:pt x="1802" y="12155"/>
                  </a:cubicBezTo>
                  <a:cubicBezTo>
                    <a:pt x="1749" y="11059"/>
                    <a:pt x="1219" y="10020"/>
                    <a:pt x="1409" y="8841"/>
                  </a:cubicBezTo>
                  <a:lnTo>
                    <a:pt x="1409" y="8841"/>
                  </a:lnTo>
                  <a:cubicBezTo>
                    <a:pt x="1396" y="8853"/>
                    <a:pt x="1390" y="8857"/>
                    <a:pt x="1388" y="8857"/>
                  </a:cubicBezTo>
                  <a:cubicBezTo>
                    <a:pt x="1384" y="8857"/>
                    <a:pt x="1399" y="8840"/>
                    <a:pt x="1417" y="8837"/>
                  </a:cubicBezTo>
                  <a:cubicBezTo>
                    <a:pt x="1470" y="8829"/>
                    <a:pt x="1522" y="8825"/>
                    <a:pt x="1573" y="8825"/>
                  </a:cubicBezTo>
                  <a:cubicBezTo>
                    <a:pt x="1949" y="8825"/>
                    <a:pt x="2282" y="9037"/>
                    <a:pt x="2445" y="9377"/>
                  </a:cubicBezTo>
                  <a:cubicBezTo>
                    <a:pt x="2542" y="9579"/>
                    <a:pt x="2643" y="9780"/>
                    <a:pt x="2767" y="9966"/>
                  </a:cubicBezTo>
                  <a:cubicBezTo>
                    <a:pt x="3031" y="10357"/>
                    <a:pt x="3304" y="10743"/>
                    <a:pt x="3518" y="11163"/>
                  </a:cubicBezTo>
                  <a:cubicBezTo>
                    <a:pt x="3706" y="11531"/>
                    <a:pt x="3823" y="11945"/>
                    <a:pt x="4049" y="12286"/>
                  </a:cubicBezTo>
                  <a:cubicBezTo>
                    <a:pt x="4342" y="12730"/>
                    <a:pt x="4378" y="13150"/>
                    <a:pt x="4293" y="13672"/>
                  </a:cubicBezTo>
                  <a:cubicBezTo>
                    <a:pt x="4127" y="14671"/>
                    <a:pt x="4191" y="15679"/>
                    <a:pt x="4333" y="16692"/>
                  </a:cubicBezTo>
                  <a:cubicBezTo>
                    <a:pt x="4547" y="18207"/>
                    <a:pt x="4850" y="19697"/>
                    <a:pt x="5256" y="21169"/>
                  </a:cubicBezTo>
                  <a:cubicBezTo>
                    <a:pt x="5358" y="21539"/>
                    <a:pt x="5430" y="21919"/>
                    <a:pt x="5517" y="22294"/>
                  </a:cubicBezTo>
                  <a:cubicBezTo>
                    <a:pt x="5174" y="21735"/>
                    <a:pt x="4894" y="21153"/>
                    <a:pt x="4642" y="20562"/>
                  </a:cubicBezTo>
                  <a:cubicBezTo>
                    <a:pt x="4297" y="19755"/>
                    <a:pt x="3971" y="18940"/>
                    <a:pt x="3638" y="18127"/>
                  </a:cubicBezTo>
                  <a:cubicBezTo>
                    <a:pt x="3541" y="17891"/>
                    <a:pt x="3438" y="17655"/>
                    <a:pt x="3362" y="17411"/>
                  </a:cubicBezTo>
                  <a:cubicBezTo>
                    <a:pt x="3246" y="17032"/>
                    <a:pt x="3157" y="16645"/>
                    <a:pt x="3046" y="16265"/>
                  </a:cubicBezTo>
                  <a:cubicBezTo>
                    <a:pt x="2877" y="15684"/>
                    <a:pt x="2700" y="15108"/>
                    <a:pt x="2523" y="14529"/>
                  </a:cubicBezTo>
                  <a:cubicBezTo>
                    <a:pt x="2474" y="14369"/>
                    <a:pt x="2471" y="14177"/>
                    <a:pt x="2240" y="14103"/>
                  </a:cubicBezTo>
                  <a:cubicBezTo>
                    <a:pt x="2205" y="14168"/>
                    <a:pt x="2140" y="14250"/>
                    <a:pt x="2154" y="14269"/>
                  </a:cubicBezTo>
                  <a:cubicBezTo>
                    <a:pt x="2324" y="14485"/>
                    <a:pt x="2085" y="14767"/>
                    <a:pt x="2162" y="14879"/>
                  </a:cubicBezTo>
                  <a:cubicBezTo>
                    <a:pt x="2355" y="15161"/>
                    <a:pt x="2105" y="15300"/>
                    <a:pt x="2037" y="15464"/>
                  </a:cubicBezTo>
                  <a:cubicBezTo>
                    <a:pt x="1943" y="15692"/>
                    <a:pt x="1927" y="15894"/>
                    <a:pt x="1986" y="16114"/>
                  </a:cubicBezTo>
                  <a:cubicBezTo>
                    <a:pt x="2138" y="16689"/>
                    <a:pt x="2338" y="17245"/>
                    <a:pt x="2679" y="17740"/>
                  </a:cubicBezTo>
                  <a:cubicBezTo>
                    <a:pt x="2726" y="17734"/>
                    <a:pt x="2772" y="17731"/>
                    <a:pt x="2815" y="17731"/>
                  </a:cubicBezTo>
                  <a:cubicBezTo>
                    <a:pt x="3166" y="17731"/>
                    <a:pt x="3380" y="17905"/>
                    <a:pt x="3323" y="18146"/>
                  </a:cubicBezTo>
                  <a:cubicBezTo>
                    <a:pt x="3236" y="18205"/>
                    <a:pt x="3159" y="18257"/>
                    <a:pt x="3076" y="18315"/>
                  </a:cubicBezTo>
                  <a:cubicBezTo>
                    <a:pt x="2992" y="18218"/>
                    <a:pt x="2928" y="18141"/>
                    <a:pt x="2861" y="18064"/>
                  </a:cubicBezTo>
                  <a:lnTo>
                    <a:pt x="2861" y="18064"/>
                  </a:lnTo>
                  <a:cubicBezTo>
                    <a:pt x="2925" y="18528"/>
                    <a:pt x="3010" y="18980"/>
                    <a:pt x="3163" y="19408"/>
                  </a:cubicBezTo>
                  <a:cubicBezTo>
                    <a:pt x="3406" y="20084"/>
                    <a:pt x="3654" y="20762"/>
                    <a:pt x="3977" y="21401"/>
                  </a:cubicBezTo>
                  <a:cubicBezTo>
                    <a:pt x="4203" y="21847"/>
                    <a:pt x="4313" y="22308"/>
                    <a:pt x="4411" y="22784"/>
                  </a:cubicBezTo>
                  <a:cubicBezTo>
                    <a:pt x="4465" y="22834"/>
                    <a:pt x="4532" y="22875"/>
                    <a:pt x="4564" y="22935"/>
                  </a:cubicBezTo>
                  <a:cubicBezTo>
                    <a:pt x="4776" y="23342"/>
                    <a:pt x="4988" y="23748"/>
                    <a:pt x="5182" y="24164"/>
                  </a:cubicBezTo>
                  <a:cubicBezTo>
                    <a:pt x="5361" y="24544"/>
                    <a:pt x="5507" y="24941"/>
                    <a:pt x="5688" y="25321"/>
                  </a:cubicBezTo>
                  <a:cubicBezTo>
                    <a:pt x="5882" y="25727"/>
                    <a:pt x="5960" y="26239"/>
                    <a:pt x="6558" y="26345"/>
                  </a:cubicBezTo>
                  <a:cubicBezTo>
                    <a:pt x="6478" y="26429"/>
                    <a:pt x="6418" y="26494"/>
                    <a:pt x="6321" y="26596"/>
                  </a:cubicBezTo>
                  <a:cubicBezTo>
                    <a:pt x="6533" y="27061"/>
                    <a:pt x="6746" y="27546"/>
                    <a:pt x="6975" y="28024"/>
                  </a:cubicBezTo>
                  <a:cubicBezTo>
                    <a:pt x="7103" y="28295"/>
                    <a:pt x="7283" y="28545"/>
                    <a:pt x="7391" y="28825"/>
                  </a:cubicBezTo>
                  <a:cubicBezTo>
                    <a:pt x="7631" y="29445"/>
                    <a:pt x="7895" y="30045"/>
                    <a:pt x="8330" y="30555"/>
                  </a:cubicBezTo>
                  <a:cubicBezTo>
                    <a:pt x="8315" y="30442"/>
                    <a:pt x="8299" y="30330"/>
                    <a:pt x="8284" y="30226"/>
                  </a:cubicBezTo>
                  <a:cubicBezTo>
                    <a:pt x="8340" y="30200"/>
                    <a:pt x="8391" y="30189"/>
                    <a:pt x="8436" y="30189"/>
                  </a:cubicBezTo>
                  <a:cubicBezTo>
                    <a:pt x="8705" y="30189"/>
                    <a:pt x="8824" y="30568"/>
                    <a:pt x="9081" y="30568"/>
                  </a:cubicBezTo>
                  <a:cubicBezTo>
                    <a:pt x="9120" y="30568"/>
                    <a:pt x="9162" y="30559"/>
                    <a:pt x="9207" y="30540"/>
                  </a:cubicBezTo>
                  <a:cubicBezTo>
                    <a:pt x="9502" y="31024"/>
                    <a:pt x="9795" y="31480"/>
                    <a:pt x="10061" y="31952"/>
                  </a:cubicBezTo>
                  <a:cubicBezTo>
                    <a:pt x="10691" y="33066"/>
                    <a:pt x="11405" y="34125"/>
                    <a:pt x="12185" y="35139"/>
                  </a:cubicBezTo>
                  <a:cubicBezTo>
                    <a:pt x="12562" y="35630"/>
                    <a:pt x="12983" y="36087"/>
                    <a:pt x="13374" y="36566"/>
                  </a:cubicBezTo>
                  <a:cubicBezTo>
                    <a:pt x="13478" y="36692"/>
                    <a:pt x="13585" y="36714"/>
                    <a:pt x="13744" y="36718"/>
                  </a:cubicBezTo>
                  <a:cubicBezTo>
                    <a:pt x="13750" y="36719"/>
                    <a:pt x="13755" y="36719"/>
                    <a:pt x="13761" y="36719"/>
                  </a:cubicBezTo>
                  <a:cubicBezTo>
                    <a:pt x="14034" y="36719"/>
                    <a:pt x="14254" y="36568"/>
                    <a:pt x="14505" y="36507"/>
                  </a:cubicBezTo>
                  <a:cubicBezTo>
                    <a:pt x="14504" y="36502"/>
                    <a:pt x="14504" y="36496"/>
                    <a:pt x="14502" y="36491"/>
                  </a:cubicBezTo>
                  <a:lnTo>
                    <a:pt x="14502" y="36491"/>
                  </a:lnTo>
                  <a:cubicBezTo>
                    <a:pt x="14505" y="36493"/>
                    <a:pt x="14506" y="36494"/>
                    <a:pt x="14509" y="36495"/>
                  </a:cubicBezTo>
                  <a:cubicBezTo>
                    <a:pt x="14559" y="36209"/>
                    <a:pt x="14631" y="35923"/>
                    <a:pt x="14655" y="35635"/>
                  </a:cubicBezTo>
                  <a:cubicBezTo>
                    <a:pt x="14699" y="35074"/>
                    <a:pt x="14590" y="34525"/>
                    <a:pt x="14514" y="33972"/>
                  </a:cubicBezTo>
                  <a:cubicBezTo>
                    <a:pt x="14452" y="33525"/>
                    <a:pt x="14319" y="33115"/>
                    <a:pt x="14072" y="32729"/>
                  </a:cubicBezTo>
                  <a:cubicBezTo>
                    <a:pt x="13948" y="32744"/>
                    <a:pt x="13833" y="32759"/>
                    <a:pt x="13701" y="32775"/>
                  </a:cubicBezTo>
                  <a:cubicBezTo>
                    <a:pt x="13713" y="32631"/>
                    <a:pt x="13772" y="32463"/>
                    <a:pt x="13722" y="32416"/>
                  </a:cubicBezTo>
                  <a:cubicBezTo>
                    <a:pt x="13462" y="32180"/>
                    <a:pt x="13652" y="31992"/>
                    <a:pt x="13765" y="31828"/>
                  </a:cubicBezTo>
                  <a:cubicBezTo>
                    <a:pt x="13698" y="31674"/>
                    <a:pt x="13650" y="31556"/>
                    <a:pt x="13597" y="31440"/>
                  </a:cubicBezTo>
                  <a:cubicBezTo>
                    <a:pt x="13574" y="31390"/>
                    <a:pt x="13529" y="31304"/>
                    <a:pt x="13512" y="31304"/>
                  </a:cubicBezTo>
                  <a:cubicBezTo>
                    <a:pt x="13511" y="31304"/>
                    <a:pt x="13511" y="31304"/>
                    <a:pt x="13511" y="31304"/>
                  </a:cubicBezTo>
                  <a:cubicBezTo>
                    <a:pt x="13475" y="31314"/>
                    <a:pt x="13443" y="31318"/>
                    <a:pt x="13416" y="31318"/>
                  </a:cubicBezTo>
                  <a:cubicBezTo>
                    <a:pt x="13196" y="31318"/>
                    <a:pt x="13241" y="31048"/>
                    <a:pt x="13266" y="30992"/>
                  </a:cubicBezTo>
                  <a:cubicBezTo>
                    <a:pt x="13402" y="30696"/>
                    <a:pt x="13155" y="30563"/>
                    <a:pt x="13048" y="30380"/>
                  </a:cubicBezTo>
                  <a:cubicBezTo>
                    <a:pt x="12963" y="30234"/>
                    <a:pt x="12828" y="30117"/>
                    <a:pt x="12691" y="29957"/>
                  </a:cubicBezTo>
                  <a:cubicBezTo>
                    <a:pt x="12806" y="29930"/>
                    <a:pt x="12892" y="29909"/>
                    <a:pt x="12967" y="29893"/>
                  </a:cubicBezTo>
                  <a:cubicBezTo>
                    <a:pt x="12924" y="29711"/>
                    <a:pt x="12858" y="29586"/>
                    <a:pt x="12877" y="29477"/>
                  </a:cubicBezTo>
                  <a:cubicBezTo>
                    <a:pt x="12917" y="29229"/>
                    <a:pt x="12842" y="29101"/>
                    <a:pt x="12609" y="28989"/>
                  </a:cubicBezTo>
                  <a:cubicBezTo>
                    <a:pt x="12362" y="28873"/>
                    <a:pt x="12126" y="28310"/>
                    <a:pt x="12073" y="28039"/>
                  </a:cubicBezTo>
                  <a:cubicBezTo>
                    <a:pt x="11999" y="27667"/>
                    <a:pt x="11885" y="27298"/>
                    <a:pt x="11750" y="26943"/>
                  </a:cubicBezTo>
                  <a:cubicBezTo>
                    <a:pt x="11581" y="26502"/>
                    <a:pt x="11349" y="26086"/>
                    <a:pt x="11187" y="25644"/>
                  </a:cubicBezTo>
                  <a:cubicBezTo>
                    <a:pt x="10870" y="24773"/>
                    <a:pt x="10583" y="23892"/>
                    <a:pt x="10287" y="23013"/>
                  </a:cubicBezTo>
                  <a:cubicBezTo>
                    <a:pt x="10247" y="22892"/>
                    <a:pt x="10229" y="22763"/>
                    <a:pt x="10212" y="22637"/>
                  </a:cubicBezTo>
                  <a:cubicBezTo>
                    <a:pt x="10208" y="22604"/>
                    <a:pt x="10244" y="22565"/>
                    <a:pt x="10280" y="22496"/>
                  </a:cubicBezTo>
                  <a:cubicBezTo>
                    <a:pt x="10368" y="22630"/>
                    <a:pt x="10438" y="22737"/>
                    <a:pt x="10551" y="22905"/>
                  </a:cubicBezTo>
                  <a:cubicBezTo>
                    <a:pt x="10484" y="22538"/>
                    <a:pt x="10488" y="22231"/>
                    <a:pt x="10371" y="21981"/>
                  </a:cubicBezTo>
                  <a:cubicBezTo>
                    <a:pt x="10129" y="21469"/>
                    <a:pt x="10129" y="20950"/>
                    <a:pt x="10155" y="20406"/>
                  </a:cubicBezTo>
                  <a:cubicBezTo>
                    <a:pt x="10164" y="20217"/>
                    <a:pt x="10010" y="20019"/>
                    <a:pt x="9893" y="19733"/>
                  </a:cubicBezTo>
                  <a:cubicBezTo>
                    <a:pt x="10002" y="19423"/>
                    <a:pt x="9905" y="18928"/>
                    <a:pt x="10234" y="18568"/>
                  </a:cubicBezTo>
                  <a:cubicBezTo>
                    <a:pt x="10467" y="18978"/>
                    <a:pt x="10711" y="19356"/>
                    <a:pt x="10902" y="19760"/>
                  </a:cubicBezTo>
                  <a:cubicBezTo>
                    <a:pt x="11079" y="20132"/>
                    <a:pt x="11237" y="20523"/>
                    <a:pt x="11336" y="20923"/>
                  </a:cubicBezTo>
                  <a:cubicBezTo>
                    <a:pt x="11634" y="22125"/>
                    <a:pt x="11875" y="23341"/>
                    <a:pt x="12187" y="24538"/>
                  </a:cubicBezTo>
                  <a:cubicBezTo>
                    <a:pt x="12435" y="25485"/>
                    <a:pt x="12735" y="26419"/>
                    <a:pt x="13047" y="27347"/>
                  </a:cubicBezTo>
                  <a:cubicBezTo>
                    <a:pt x="13338" y="28215"/>
                    <a:pt x="13642" y="29081"/>
                    <a:pt x="13998" y="29923"/>
                  </a:cubicBezTo>
                  <a:cubicBezTo>
                    <a:pt x="14429" y="30940"/>
                    <a:pt x="14880" y="31949"/>
                    <a:pt x="15230" y="32999"/>
                  </a:cubicBezTo>
                  <a:cubicBezTo>
                    <a:pt x="15319" y="33269"/>
                    <a:pt x="15423" y="33535"/>
                    <a:pt x="15528" y="33800"/>
                  </a:cubicBezTo>
                  <a:cubicBezTo>
                    <a:pt x="15604" y="33989"/>
                    <a:pt x="15734" y="34166"/>
                    <a:pt x="15767" y="34362"/>
                  </a:cubicBezTo>
                  <a:cubicBezTo>
                    <a:pt x="15824" y="34680"/>
                    <a:pt x="15991" y="34911"/>
                    <a:pt x="16203" y="35135"/>
                  </a:cubicBezTo>
                  <a:cubicBezTo>
                    <a:pt x="16422" y="35368"/>
                    <a:pt x="16606" y="35633"/>
                    <a:pt x="16829" y="35860"/>
                  </a:cubicBezTo>
                  <a:cubicBezTo>
                    <a:pt x="17182" y="36218"/>
                    <a:pt x="17453" y="36727"/>
                    <a:pt x="18012" y="36727"/>
                  </a:cubicBezTo>
                  <a:cubicBezTo>
                    <a:pt x="18112" y="36727"/>
                    <a:pt x="18220" y="36710"/>
                    <a:pt x="18340" y="36675"/>
                  </a:cubicBezTo>
                  <a:cubicBezTo>
                    <a:pt x="18456" y="36639"/>
                    <a:pt x="18464" y="36600"/>
                    <a:pt x="18521" y="36534"/>
                  </a:cubicBezTo>
                  <a:cubicBezTo>
                    <a:pt x="18575" y="36472"/>
                    <a:pt x="18653" y="36417"/>
                    <a:pt x="18728" y="36417"/>
                  </a:cubicBezTo>
                  <a:cubicBezTo>
                    <a:pt x="18783" y="36417"/>
                    <a:pt x="18837" y="36446"/>
                    <a:pt x="18880" y="36525"/>
                  </a:cubicBezTo>
                  <a:cubicBezTo>
                    <a:pt x="18951" y="36657"/>
                    <a:pt x="19041" y="36690"/>
                    <a:pt x="19138" y="36690"/>
                  </a:cubicBezTo>
                  <a:cubicBezTo>
                    <a:pt x="19212" y="36690"/>
                    <a:pt x="19290" y="36671"/>
                    <a:pt x="19367" y="36662"/>
                  </a:cubicBezTo>
                  <a:cubicBezTo>
                    <a:pt x="19538" y="37031"/>
                    <a:pt x="19538" y="37031"/>
                    <a:pt x="20080" y="37269"/>
                  </a:cubicBezTo>
                  <a:cubicBezTo>
                    <a:pt x="20159" y="37114"/>
                    <a:pt x="20240" y="36959"/>
                    <a:pt x="20318" y="36811"/>
                  </a:cubicBezTo>
                  <a:cubicBezTo>
                    <a:pt x="20401" y="36829"/>
                    <a:pt x="20471" y="36843"/>
                    <a:pt x="20542" y="36859"/>
                  </a:cubicBezTo>
                  <a:cubicBezTo>
                    <a:pt x="20442" y="37034"/>
                    <a:pt x="20357" y="37180"/>
                    <a:pt x="20244" y="37379"/>
                  </a:cubicBezTo>
                  <a:cubicBezTo>
                    <a:pt x="20583" y="37245"/>
                    <a:pt x="20735" y="37026"/>
                    <a:pt x="20779" y="36740"/>
                  </a:cubicBezTo>
                  <a:cubicBezTo>
                    <a:pt x="20857" y="36295"/>
                    <a:pt x="20950" y="35846"/>
                    <a:pt x="20955" y="35398"/>
                  </a:cubicBezTo>
                  <a:cubicBezTo>
                    <a:pt x="20959" y="34983"/>
                    <a:pt x="21168" y="34492"/>
                    <a:pt x="20724" y="34240"/>
                  </a:cubicBezTo>
                  <a:cubicBezTo>
                    <a:pt x="20781" y="34103"/>
                    <a:pt x="20857" y="34002"/>
                    <a:pt x="20855" y="33903"/>
                  </a:cubicBezTo>
                  <a:cubicBezTo>
                    <a:pt x="20853" y="33818"/>
                    <a:pt x="20815" y="33753"/>
                    <a:pt x="20749" y="33753"/>
                  </a:cubicBezTo>
                  <a:cubicBezTo>
                    <a:pt x="20715" y="33753"/>
                    <a:pt x="20675" y="33770"/>
                    <a:pt x="20628" y="33809"/>
                  </a:cubicBezTo>
                  <a:cubicBezTo>
                    <a:pt x="20596" y="33742"/>
                    <a:pt x="20565" y="33674"/>
                    <a:pt x="20532" y="33606"/>
                  </a:cubicBezTo>
                  <a:cubicBezTo>
                    <a:pt x="20966" y="33400"/>
                    <a:pt x="20736" y="33035"/>
                    <a:pt x="20701" y="32750"/>
                  </a:cubicBezTo>
                  <a:cubicBezTo>
                    <a:pt x="20669" y="32487"/>
                    <a:pt x="20622" y="32244"/>
                    <a:pt x="20705" y="32005"/>
                  </a:cubicBezTo>
                  <a:cubicBezTo>
                    <a:pt x="20729" y="31939"/>
                    <a:pt x="20695" y="31854"/>
                    <a:pt x="20699" y="31779"/>
                  </a:cubicBezTo>
                  <a:cubicBezTo>
                    <a:pt x="20701" y="31721"/>
                    <a:pt x="20706" y="31645"/>
                    <a:pt x="20742" y="31612"/>
                  </a:cubicBezTo>
                  <a:cubicBezTo>
                    <a:pt x="21146" y="31223"/>
                    <a:pt x="21096" y="30673"/>
                    <a:pt x="21341" y="30189"/>
                  </a:cubicBezTo>
                  <a:lnTo>
                    <a:pt x="21341" y="30189"/>
                  </a:lnTo>
                  <a:cubicBezTo>
                    <a:pt x="21158" y="30192"/>
                    <a:pt x="21063" y="30195"/>
                    <a:pt x="20882" y="30199"/>
                  </a:cubicBezTo>
                  <a:cubicBezTo>
                    <a:pt x="20992" y="30105"/>
                    <a:pt x="21034" y="30033"/>
                    <a:pt x="21081" y="30032"/>
                  </a:cubicBezTo>
                  <a:cubicBezTo>
                    <a:pt x="21340" y="30022"/>
                    <a:pt x="21418" y="29852"/>
                    <a:pt x="21472" y="29639"/>
                  </a:cubicBezTo>
                  <a:cubicBezTo>
                    <a:pt x="21535" y="29393"/>
                    <a:pt x="21628" y="29150"/>
                    <a:pt x="21367" y="28950"/>
                  </a:cubicBezTo>
                  <a:cubicBezTo>
                    <a:pt x="21328" y="28919"/>
                    <a:pt x="21329" y="28830"/>
                    <a:pt x="21321" y="28767"/>
                  </a:cubicBezTo>
                  <a:cubicBezTo>
                    <a:pt x="21320" y="28751"/>
                    <a:pt x="21355" y="28730"/>
                    <a:pt x="21375" y="28710"/>
                  </a:cubicBezTo>
                  <a:cubicBezTo>
                    <a:pt x="21455" y="28767"/>
                    <a:pt x="21537" y="28826"/>
                    <a:pt x="21673" y="28925"/>
                  </a:cubicBezTo>
                  <a:cubicBezTo>
                    <a:pt x="21720" y="28649"/>
                    <a:pt x="21757" y="28435"/>
                    <a:pt x="21793" y="28221"/>
                  </a:cubicBezTo>
                  <a:lnTo>
                    <a:pt x="21792" y="28221"/>
                  </a:lnTo>
                  <a:lnTo>
                    <a:pt x="21792" y="28222"/>
                  </a:lnTo>
                  <a:cubicBezTo>
                    <a:pt x="21792" y="28222"/>
                    <a:pt x="21790" y="28221"/>
                    <a:pt x="21790" y="28221"/>
                  </a:cubicBezTo>
                  <a:lnTo>
                    <a:pt x="21790" y="28221"/>
                  </a:lnTo>
                  <a:cubicBezTo>
                    <a:pt x="21819" y="28013"/>
                    <a:pt x="21847" y="27804"/>
                    <a:pt x="21893" y="27486"/>
                  </a:cubicBezTo>
                  <a:lnTo>
                    <a:pt x="21893" y="27486"/>
                  </a:lnTo>
                  <a:cubicBezTo>
                    <a:pt x="21788" y="27643"/>
                    <a:pt x="21751" y="27695"/>
                    <a:pt x="21716" y="27748"/>
                  </a:cubicBezTo>
                  <a:cubicBezTo>
                    <a:pt x="21694" y="27741"/>
                    <a:pt x="21673" y="27733"/>
                    <a:pt x="21651" y="27724"/>
                  </a:cubicBezTo>
                  <a:cubicBezTo>
                    <a:pt x="21660" y="27571"/>
                    <a:pt x="21668" y="27420"/>
                    <a:pt x="21677" y="27245"/>
                  </a:cubicBezTo>
                  <a:cubicBezTo>
                    <a:pt x="21974" y="27243"/>
                    <a:pt x="22092" y="27069"/>
                    <a:pt x="22139" y="26828"/>
                  </a:cubicBezTo>
                  <a:cubicBezTo>
                    <a:pt x="22325" y="25866"/>
                    <a:pt x="22526" y="24904"/>
                    <a:pt x="22683" y="23937"/>
                  </a:cubicBezTo>
                  <a:cubicBezTo>
                    <a:pt x="22721" y="23688"/>
                    <a:pt x="22615" y="23416"/>
                    <a:pt x="22574" y="23146"/>
                  </a:cubicBezTo>
                  <a:cubicBezTo>
                    <a:pt x="22597" y="23136"/>
                    <a:pt x="22690" y="23126"/>
                    <a:pt x="22705" y="23088"/>
                  </a:cubicBezTo>
                  <a:cubicBezTo>
                    <a:pt x="22870" y="22643"/>
                    <a:pt x="22966" y="22189"/>
                    <a:pt x="22893" y="21708"/>
                  </a:cubicBezTo>
                  <a:cubicBezTo>
                    <a:pt x="22876" y="21591"/>
                    <a:pt x="22889" y="21463"/>
                    <a:pt x="22913" y="21345"/>
                  </a:cubicBezTo>
                  <a:cubicBezTo>
                    <a:pt x="22991" y="20957"/>
                    <a:pt x="23091" y="20572"/>
                    <a:pt x="23158" y="20181"/>
                  </a:cubicBezTo>
                  <a:cubicBezTo>
                    <a:pt x="23181" y="20046"/>
                    <a:pt x="23154" y="19892"/>
                    <a:pt x="23108" y="19762"/>
                  </a:cubicBezTo>
                  <a:cubicBezTo>
                    <a:pt x="23056" y="19613"/>
                    <a:pt x="22866" y="19527"/>
                    <a:pt x="22996" y="19301"/>
                  </a:cubicBezTo>
                  <a:cubicBezTo>
                    <a:pt x="23068" y="19175"/>
                    <a:pt x="22993" y="19000"/>
                    <a:pt x="23090" y="18814"/>
                  </a:cubicBezTo>
                  <a:cubicBezTo>
                    <a:pt x="23189" y="18624"/>
                    <a:pt x="23325" y="18295"/>
                    <a:pt x="23103" y="18045"/>
                  </a:cubicBezTo>
                  <a:cubicBezTo>
                    <a:pt x="23012" y="18035"/>
                    <a:pt x="22928" y="18029"/>
                    <a:pt x="22844" y="18021"/>
                  </a:cubicBezTo>
                  <a:cubicBezTo>
                    <a:pt x="22996" y="17874"/>
                    <a:pt x="23143" y="17746"/>
                    <a:pt x="23054" y="17551"/>
                  </a:cubicBezTo>
                  <a:cubicBezTo>
                    <a:pt x="22930" y="17281"/>
                    <a:pt x="23069" y="17108"/>
                    <a:pt x="23205" y="16974"/>
                  </a:cubicBezTo>
                  <a:cubicBezTo>
                    <a:pt x="23097" y="16688"/>
                    <a:pt x="23003" y="16438"/>
                    <a:pt x="22912" y="16195"/>
                  </a:cubicBezTo>
                  <a:cubicBezTo>
                    <a:pt x="23112" y="16034"/>
                    <a:pt x="23277" y="15796"/>
                    <a:pt x="23144" y="15608"/>
                  </a:cubicBezTo>
                  <a:cubicBezTo>
                    <a:pt x="22978" y="15368"/>
                    <a:pt x="23117" y="15167"/>
                    <a:pt x="23122" y="14966"/>
                  </a:cubicBezTo>
                  <a:cubicBezTo>
                    <a:pt x="23131" y="14692"/>
                    <a:pt x="23332" y="14429"/>
                    <a:pt x="23118" y="14143"/>
                  </a:cubicBezTo>
                  <a:cubicBezTo>
                    <a:pt x="23080" y="14091"/>
                    <a:pt x="23146" y="13963"/>
                    <a:pt x="23155" y="13869"/>
                  </a:cubicBezTo>
                  <a:cubicBezTo>
                    <a:pt x="23184" y="13575"/>
                    <a:pt x="23348" y="13295"/>
                    <a:pt x="23206" y="12979"/>
                  </a:cubicBezTo>
                  <a:cubicBezTo>
                    <a:pt x="23153" y="12861"/>
                    <a:pt x="23204" y="12696"/>
                    <a:pt x="23202" y="12552"/>
                  </a:cubicBezTo>
                  <a:cubicBezTo>
                    <a:pt x="23199" y="12192"/>
                    <a:pt x="23246" y="11822"/>
                    <a:pt x="23170" y="11479"/>
                  </a:cubicBezTo>
                  <a:cubicBezTo>
                    <a:pt x="23114" y="11222"/>
                    <a:pt x="23079" y="11002"/>
                    <a:pt x="23161" y="10749"/>
                  </a:cubicBezTo>
                  <a:cubicBezTo>
                    <a:pt x="23214" y="10587"/>
                    <a:pt x="23226" y="10402"/>
                    <a:pt x="23215" y="10228"/>
                  </a:cubicBezTo>
                  <a:cubicBezTo>
                    <a:pt x="23188" y="9757"/>
                    <a:pt x="23132" y="9285"/>
                    <a:pt x="23099" y="8814"/>
                  </a:cubicBezTo>
                  <a:cubicBezTo>
                    <a:pt x="23070" y="8424"/>
                    <a:pt x="23050" y="8032"/>
                    <a:pt x="23042" y="7641"/>
                  </a:cubicBezTo>
                  <a:cubicBezTo>
                    <a:pt x="23039" y="7523"/>
                    <a:pt x="23136" y="7392"/>
                    <a:pt x="23109" y="7288"/>
                  </a:cubicBezTo>
                  <a:cubicBezTo>
                    <a:pt x="22895" y="6486"/>
                    <a:pt x="22650" y="5691"/>
                    <a:pt x="22440" y="4887"/>
                  </a:cubicBezTo>
                  <a:cubicBezTo>
                    <a:pt x="22338" y="4491"/>
                    <a:pt x="21902" y="4468"/>
                    <a:pt x="21718" y="4175"/>
                  </a:cubicBezTo>
                  <a:cubicBezTo>
                    <a:pt x="21706" y="4159"/>
                    <a:pt x="21670" y="4151"/>
                    <a:pt x="21641" y="4151"/>
                  </a:cubicBezTo>
                  <a:cubicBezTo>
                    <a:pt x="21636" y="4151"/>
                    <a:pt x="21631" y="4151"/>
                    <a:pt x="21626" y="4152"/>
                  </a:cubicBezTo>
                  <a:cubicBezTo>
                    <a:pt x="21407" y="4172"/>
                    <a:pt x="21190" y="4199"/>
                    <a:pt x="20971" y="4216"/>
                  </a:cubicBezTo>
                  <a:cubicBezTo>
                    <a:pt x="20736" y="4236"/>
                    <a:pt x="20502" y="4250"/>
                    <a:pt x="20309" y="4262"/>
                  </a:cubicBezTo>
                  <a:cubicBezTo>
                    <a:pt x="20249" y="4084"/>
                    <a:pt x="20193" y="3961"/>
                    <a:pt x="20165" y="3831"/>
                  </a:cubicBezTo>
                  <a:cubicBezTo>
                    <a:pt x="20131" y="3669"/>
                    <a:pt x="20113" y="3505"/>
                    <a:pt x="20105" y="3340"/>
                  </a:cubicBezTo>
                  <a:cubicBezTo>
                    <a:pt x="20098" y="3162"/>
                    <a:pt x="20142" y="2971"/>
                    <a:pt x="20098" y="2804"/>
                  </a:cubicBezTo>
                  <a:cubicBezTo>
                    <a:pt x="20073" y="2711"/>
                    <a:pt x="19912" y="2653"/>
                    <a:pt x="19813" y="2579"/>
                  </a:cubicBezTo>
                  <a:cubicBezTo>
                    <a:pt x="19668" y="2470"/>
                    <a:pt x="19526" y="2360"/>
                    <a:pt x="19286" y="2176"/>
                  </a:cubicBezTo>
                  <a:lnTo>
                    <a:pt x="19286" y="2176"/>
                  </a:lnTo>
                  <a:cubicBezTo>
                    <a:pt x="19568" y="2213"/>
                    <a:pt x="19735" y="2234"/>
                    <a:pt x="19900" y="2256"/>
                  </a:cubicBezTo>
                  <a:cubicBezTo>
                    <a:pt x="20001" y="2007"/>
                    <a:pt x="19782" y="1938"/>
                    <a:pt x="19731" y="1804"/>
                  </a:cubicBezTo>
                  <a:cubicBezTo>
                    <a:pt x="19648" y="1587"/>
                    <a:pt x="19509" y="1549"/>
                    <a:pt x="19309" y="1548"/>
                  </a:cubicBezTo>
                  <a:cubicBezTo>
                    <a:pt x="19465" y="1306"/>
                    <a:pt x="19468" y="1301"/>
                    <a:pt x="19452" y="1111"/>
                  </a:cubicBezTo>
                  <a:lnTo>
                    <a:pt x="19452" y="1111"/>
                  </a:lnTo>
                  <a:cubicBezTo>
                    <a:pt x="19453" y="1113"/>
                    <a:pt x="19455" y="1114"/>
                    <a:pt x="19457" y="1115"/>
                  </a:cubicBezTo>
                  <a:cubicBezTo>
                    <a:pt x="19350" y="444"/>
                    <a:pt x="18803" y="233"/>
                    <a:pt x="18312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1" name="Google Shape;991;p35"/>
            <p:cNvSpPr/>
            <p:nvPr/>
          </p:nvSpPr>
          <p:spPr>
            <a:xfrm>
              <a:off x="4043664" y="1218259"/>
              <a:ext cx="107080" cy="189876"/>
            </a:xfrm>
            <a:custGeom>
              <a:avLst/>
              <a:gdLst/>
              <a:ahLst/>
              <a:cxnLst/>
              <a:rect l="l" t="t" r="r" b="b"/>
              <a:pathLst>
                <a:path w="2531" h="4488" extrusionOk="0">
                  <a:moveTo>
                    <a:pt x="275" y="1"/>
                  </a:moveTo>
                  <a:lnTo>
                    <a:pt x="275" y="1"/>
                  </a:lnTo>
                  <a:cubicBezTo>
                    <a:pt x="146" y="235"/>
                    <a:pt x="0" y="399"/>
                    <a:pt x="304" y="546"/>
                  </a:cubicBezTo>
                  <a:cubicBezTo>
                    <a:pt x="350" y="568"/>
                    <a:pt x="391" y="634"/>
                    <a:pt x="403" y="686"/>
                  </a:cubicBezTo>
                  <a:cubicBezTo>
                    <a:pt x="516" y="1136"/>
                    <a:pt x="698" y="1549"/>
                    <a:pt x="982" y="1920"/>
                  </a:cubicBezTo>
                  <a:cubicBezTo>
                    <a:pt x="1067" y="2029"/>
                    <a:pt x="1100" y="2179"/>
                    <a:pt x="1151" y="2312"/>
                  </a:cubicBezTo>
                  <a:cubicBezTo>
                    <a:pt x="1192" y="2414"/>
                    <a:pt x="1211" y="2525"/>
                    <a:pt x="1262" y="2622"/>
                  </a:cubicBezTo>
                  <a:cubicBezTo>
                    <a:pt x="1511" y="3102"/>
                    <a:pt x="1768" y="3578"/>
                    <a:pt x="2017" y="4059"/>
                  </a:cubicBezTo>
                  <a:cubicBezTo>
                    <a:pt x="2115" y="4247"/>
                    <a:pt x="2240" y="4392"/>
                    <a:pt x="2531" y="4487"/>
                  </a:cubicBezTo>
                  <a:cubicBezTo>
                    <a:pt x="1770" y="2972"/>
                    <a:pt x="1043" y="1528"/>
                    <a:pt x="275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3994501" y="1071913"/>
              <a:ext cx="465" cy="846"/>
            </a:xfrm>
            <a:custGeom>
              <a:avLst/>
              <a:gdLst/>
              <a:ahLst/>
              <a:cxnLst/>
              <a:rect l="l" t="t" r="r" b="b"/>
              <a:pathLst>
                <a:path w="11" h="20" extrusionOk="0">
                  <a:moveTo>
                    <a:pt x="0" y="0"/>
                  </a:moveTo>
                  <a:cubicBezTo>
                    <a:pt x="0" y="4"/>
                    <a:pt x="0" y="8"/>
                    <a:pt x="2" y="11"/>
                  </a:cubicBezTo>
                  <a:cubicBezTo>
                    <a:pt x="5" y="13"/>
                    <a:pt x="7" y="16"/>
                    <a:pt x="10" y="18"/>
                  </a:cubicBezTo>
                  <a:lnTo>
                    <a:pt x="11" y="19"/>
                  </a:lnTo>
                  <a:cubicBezTo>
                    <a:pt x="10" y="16"/>
                    <a:pt x="10" y="12"/>
                    <a:pt x="8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3972332" y="1044624"/>
              <a:ext cx="80638" cy="164745"/>
            </a:xfrm>
            <a:custGeom>
              <a:avLst/>
              <a:gdLst/>
              <a:ahLst/>
              <a:cxnLst/>
              <a:rect l="l" t="t" r="r" b="b"/>
              <a:pathLst>
                <a:path w="1906" h="3894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320"/>
                    <a:pt x="98" y="600"/>
                    <a:pt x="186" y="877"/>
                  </a:cubicBezTo>
                  <a:cubicBezTo>
                    <a:pt x="278" y="1167"/>
                    <a:pt x="372" y="1450"/>
                    <a:pt x="602" y="1675"/>
                  </a:cubicBezTo>
                  <a:cubicBezTo>
                    <a:pt x="698" y="1771"/>
                    <a:pt x="745" y="1920"/>
                    <a:pt x="800" y="2052"/>
                  </a:cubicBezTo>
                  <a:cubicBezTo>
                    <a:pt x="885" y="2256"/>
                    <a:pt x="946" y="2470"/>
                    <a:pt x="1035" y="2673"/>
                  </a:cubicBezTo>
                  <a:cubicBezTo>
                    <a:pt x="1224" y="3108"/>
                    <a:pt x="1399" y="3553"/>
                    <a:pt x="1771" y="3893"/>
                  </a:cubicBezTo>
                  <a:cubicBezTo>
                    <a:pt x="1906" y="3866"/>
                    <a:pt x="1900" y="3772"/>
                    <a:pt x="1841" y="3649"/>
                  </a:cubicBezTo>
                  <a:cubicBezTo>
                    <a:pt x="1539" y="3022"/>
                    <a:pt x="1229" y="2398"/>
                    <a:pt x="943" y="1762"/>
                  </a:cubicBezTo>
                  <a:cubicBezTo>
                    <a:pt x="782" y="1403"/>
                    <a:pt x="664" y="1027"/>
                    <a:pt x="525" y="657"/>
                  </a:cubicBezTo>
                  <a:cubicBezTo>
                    <a:pt x="351" y="438"/>
                    <a:pt x="175" y="219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3922661" y="921886"/>
              <a:ext cx="50261" cy="111057"/>
            </a:xfrm>
            <a:custGeom>
              <a:avLst/>
              <a:gdLst/>
              <a:ahLst/>
              <a:cxnLst/>
              <a:rect l="l" t="t" r="r" b="b"/>
              <a:pathLst>
                <a:path w="1188" h="2625" extrusionOk="0">
                  <a:moveTo>
                    <a:pt x="142" y="1"/>
                  </a:moveTo>
                  <a:cubicBezTo>
                    <a:pt x="95" y="19"/>
                    <a:pt x="48" y="38"/>
                    <a:pt x="1" y="58"/>
                  </a:cubicBezTo>
                  <a:cubicBezTo>
                    <a:pt x="168" y="997"/>
                    <a:pt x="492" y="1870"/>
                    <a:pt x="1095" y="2624"/>
                  </a:cubicBezTo>
                  <a:cubicBezTo>
                    <a:pt x="1126" y="2611"/>
                    <a:pt x="1156" y="2599"/>
                    <a:pt x="1188" y="2586"/>
                  </a:cubicBezTo>
                  <a:cubicBezTo>
                    <a:pt x="839" y="1724"/>
                    <a:pt x="491" y="863"/>
                    <a:pt x="142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3920715" y="467449"/>
              <a:ext cx="719" cy="804"/>
            </a:xfrm>
            <a:custGeom>
              <a:avLst/>
              <a:gdLst/>
              <a:ahLst/>
              <a:cxnLst/>
              <a:rect l="l" t="t" r="r" b="b"/>
              <a:pathLst>
                <a:path w="17" h="19" extrusionOk="0">
                  <a:moveTo>
                    <a:pt x="17" y="0"/>
                  </a:moveTo>
                  <a:cubicBezTo>
                    <a:pt x="17" y="0"/>
                    <a:pt x="17" y="1"/>
                    <a:pt x="17" y="1"/>
                  </a:cubicBezTo>
                  <a:lnTo>
                    <a:pt x="17" y="1"/>
                  </a:lnTo>
                  <a:cubicBezTo>
                    <a:pt x="17" y="1"/>
                    <a:pt x="17" y="0"/>
                    <a:pt x="17" y="0"/>
                  </a:cubicBezTo>
                  <a:close/>
                  <a:moveTo>
                    <a:pt x="17" y="1"/>
                  </a:moveTo>
                  <a:cubicBezTo>
                    <a:pt x="15" y="3"/>
                    <a:pt x="0" y="11"/>
                    <a:pt x="1" y="11"/>
                  </a:cubicBezTo>
                  <a:cubicBezTo>
                    <a:pt x="6" y="14"/>
                    <a:pt x="10" y="15"/>
                    <a:pt x="16" y="18"/>
                  </a:cubicBezTo>
                  <a:cubicBezTo>
                    <a:pt x="16" y="11"/>
                    <a:pt x="17" y="6"/>
                    <a:pt x="17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6" name="Google Shape;996;p35"/>
            <p:cNvSpPr/>
            <p:nvPr/>
          </p:nvSpPr>
          <p:spPr>
            <a:xfrm>
              <a:off x="3919277" y="465883"/>
              <a:ext cx="41842" cy="38965"/>
            </a:xfrm>
            <a:custGeom>
              <a:avLst/>
              <a:gdLst/>
              <a:ahLst/>
              <a:cxnLst/>
              <a:rect l="l" t="t" r="r" b="b"/>
              <a:pathLst>
                <a:path w="989" h="921" extrusionOk="0">
                  <a:moveTo>
                    <a:pt x="391" y="1"/>
                  </a:moveTo>
                  <a:cubicBezTo>
                    <a:pt x="359" y="1"/>
                    <a:pt x="321" y="7"/>
                    <a:pt x="279" y="21"/>
                  </a:cubicBezTo>
                  <a:cubicBezTo>
                    <a:pt x="289" y="74"/>
                    <a:pt x="299" y="120"/>
                    <a:pt x="309" y="166"/>
                  </a:cubicBezTo>
                  <a:cubicBezTo>
                    <a:pt x="223" y="128"/>
                    <a:pt x="137" y="92"/>
                    <a:pt x="50" y="53"/>
                  </a:cubicBezTo>
                  <a:lnTo>
                    <a:pt x="50" y="53"/>
                  </a:lnTo>
                  <a:cubicBezTo>
                    <a:pt x="1" y="425"/>
                    <a:pt x="23" y="447"/>
                    <a:pt x="321" y="609"/>
                  </a:cubicBezTo>
                  <a:cubicBezTo>
                    <a:pt x="383" y="644"/>
                    <a:pt x="389" y="780"/>
                    <a:pt x="423" y="866"/>
                  </a:cubicBezTo>
                  <a:cubicBezTo>
                    <a:pt x="585" y="881"/>
                    <a:pt x="747" y="897"/>
                    <a:pt x="988" y="921"/>
                  </a:cubicBezTo>
                  <a:cubicBezTo>
                    <a:pt x="747" y="737"/>
                    <a:pt x="554" y="595"/>
                    <a:pt x="680" y="320"/>
                  </a:cubicBezTo>
                  <a:cubicBezTo>
                    <a:pt x="686" y="306"/>
                    <a:pt x="621" y="256"/>
                    <a:pt x="587" y="224"/>
                  </a:cubicBezTo>
                  <a:cubicBezTo>
                    <a:pt x="566" y="85"/>
                    <a:pt x="509" y="1"/>
                    <a:pt x="391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3850567" y="616629"/>
              <a:ext cx="37146" cy="32196"/>
            </a:xfrm>
            <a:custGeom>
              <a:avLst/>
              <a:gdLst/>
              <a:ahLst/>
              <a:cxnLst/>
              <a:rect l="l" t="t" r="r" b="b"/>
              <a:pathLst>
                <a:path w="878" h="761" extrusionOk="0">
                  <a:moveTo>
                    <a:pt x="461" y="0"/>
                  </a:moveTo>
                  <a:cubicBezTo>
                    <a:pt x="292" y="136"/>
                    <a:pt x="164" y="239"/>
                    <a:pt x="55" y="327"/>
                  </a:cubicBezTo>
                  <a:cubicBezTo>
                    <a:pt x="0" y="657"/>
                    <a:pt x="199" y="743"/>
                    <a:pt x="447" y="759"/>
                  </a:cubicBezTo>
                  <a:cubicBezTo>
                    <a:pt x="465" y="760"/>
                    <a:pt x="482" y="760"/>
                    <a:pt x="499" y="760"/>
                  </a:cubicBezTo>
                  <a:cubicBezTo>
                    <a:pt x="625" y="760"/>
                    <a:pt x="752" y="736"/>
                    <a:pt x="878" y="725"/>
                  </a:cubicBezTo>
                  <a:lnTo>
                    <a:pt x="878" y="642"/>
                  </a:lnTo>
                  <a:cubicBezTo>
                    <a:pt x="797" y="633"/>
                    <a:pt x="716" y="623"/>
                    <a:pt x="602" y="609"/>
                  </a:cubicBezTo>
                  <a:cubicBezTo>
                    <a:pt x="555" y="408"/>
                    <a:pt x="513" y="227"/>
                    <a:pt x="461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3873456" y="803803"/>
              <a:ext cx="23608" cy="35242"/>
            </a:xfrm>
            <a:custGeom>
              <a:avLst/>
              <a:gdLst/>
              <a:ahLst/>
              <a:cxnLst/>
              <a:rect l="l" t="t" r="r" b="b"/>
              <a:pathLst>
                <a:path w="558" h="833" extrusionOk="0">
                  <a:moveTo>
                    <a:pt x="0" y="0"/>
                  </a:moveTo>
                  <a:cubicBezTo>
                    <a:pt x="146" y="311"/>
                    <a:pt x="168" y="618"/>
                    <a:pt x="449" y="833"/>
                  </a:cubicBezTo>
                  <a:cubicBezTo>
                    <a:pt x="558" y="441"/>
                    <a:pt x="396" y="112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3978678" y="446125"/>
              <a:ext cx="32831" cy="26231"/>
            </a:xfrm>
            <a:custGeom>
              <a:avLst/>
              <a:gdLst/>
              <a:ahLst/>
              <a:cxnLst/>
              <a:rect l="l" t="t" r="r" b="b"/>
              <a:pathLst>
                <a:path w="776" h="620" extrusionOk="0">
                  <a:moveTo>
                    <a:pt x="132" y="0"/>
                  </a:moveTo>
                  <a:cubicBezTo>
                    <a:pt x="98" y="0"/>
                    <a:pt x="58" y="8"/>
                    <a:pt x="11" y="26"/>
                  </a:cubicBezTo>
                  <a:cubicBezTo>
                    <a:pt x="0" y="313"/>
                    <a:pt x="129" y="525"/>
                    <a:pt x="391" y="612"/>
                  </a:cubicBezTo>
                  <a:cubicBezTo>
                    <a:pt x="408" y="617"/>
                    <a:pt x="426" y="619"/>
                    <a:pt x="445" y="619"/>
                  </a:cubicBezTo>
                  <a:cubicBezTo>
                    <a:pt x="544" y="619"/>
                    <a:pt x="666" y="552"/>
                    <a:pt x="775" y="525"/>
                  </a:cubicBezTo>
                  <a:cubicBezTo>
                    <a:pt x="771" y="493"/>
                    <a:pt x="766" y="461"/>
                    <a:pt x="762" y="429"/>
                  </a:cubicBezTo>
                  <a:cubicBezTo>
                    <a:pt x="608" y="409"/>
                    <a:pt x="453" y="388"/>
                    <a:pt x="254" y="360"/>
                  </a:cubicBezTo>
                  <a:cubicBezTo>
                    <a:pt x="308" y="304"/>
                    <a:pt x="342" y="269"/>
                    <a:pt x="375" y="233"/>
                  </a:cubicBezTo>
                  <a:cubicBezTo>
                    <a:pt x="320" y="119"/>
                    <a:pt x="267" y="0"/>
                    <a:pt x="132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0" name="Google Shape;1000;p35"/>
            <p:cNvSpPr/>
            <p:nvPr/>
          </p:nvSpPr>
          <p:spPr>
            <a:xfrm>
              <a:off x="3970301" y="369758"/>
              <a:ext cx="15654" cy="28727"/>
            </a:xfrm>
            <a:custGeom>
              <a:avLst/>
              <a:gdLst/>
              <a:ahLst/>
              <a:cxnLst/>
              <a:rect l="l" t="t" r="r" b="b"/>
              <a:pathLst>
                <a:path w="370" h="679" extrusionOk="0">
                  <a:moveTo>
                    <a:pt x="369" y="0"/>
                  </a:moveTo>
                  <a:lnTo>
                    <a:pt x="369" y="0"/>
                  </a:lnTo>
                  <a:cubicBezTo>
                    <a:pt x="0" y="340"/>
                    <a:pt x="0" y="340"/>
                    <a:pt x="261" y="679"/>
                  </a:cubicBezTo>
                  <a:cubicBezTo>
                    <a:pt x="302" y="416"/>
                    <a:pt x="333" y="230"/>
                    <a:pt x="369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3899349" y="859566"/>
              <a:ext cx="17558" cy="33550"/>
            </a:xfrm>
            <a:custGeom>
              <a:avLst/>
              <a:gdLst/>
              <a:ahLst/>
              <a:cxnLst/>
              <a:rect l="l" t="t" r="r" b="b"/>
              <a:pathLst>
                <a:path w="415" h="793" extrusionOk="0">
                  <a:moveTo>
                    <a:pt x="61" y="0"/>
                  </a:moveTo>
                  <a:cubicBezTo>
                    <a:pt x="22" y="86"/>
                    <a:pt x="1" y="174"/>
                    <a:pt x="27" y="245"/>
                  </a:cubicBezTo>
                  <a:cubicBezTo>
                    <a:pt x="94" y="432"/>
                    <a:pt x="178" y="612"/>
                    <a:pt x="256" y="792"/>
                  </a:cubicBezTo>
                  <a:cubicBezTo>
                    <a:pt x="414" y="480"/>
                    <a:pt x="180" y="256"/>
                    <a:pt x="61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4061138" y="101944"/>
              <a:ext cx="16331" cy="16500"/>
            </a:xfrm>
            <a:custGeom>
              <a:avLst/>
              <a:gdLst/>
              <a:ahLst/>
              <a:cxnLst/>
              <a:rect l="l" t="t" r="r" b="b"/>
              <a:pathLst>
                <a:path w="386" h="390" extrusionOk="0">
                  <a:moveTo>
                    <a:pt x="199" y="0"/>
                  </a:moveTo>
                  <a:cubicBezTo>
                    <a:pt x="144" y="0"/>
                    <a:pt x="73" y="15"/>
                    <a:pt x="15" y="15"/>
                  </a:cubicBezTo>
                  <a:cubicBezTo>
                    <a:pt x="10" y="148"/>
                    <a:pt x="6" y="255"/>
                    <a:pt x="1" y="389"/>
                  </a:cubicBezTo>
                  <a:cubicBezTo>
                    <a:pt x="128" y="371"/>
                    <a:pt x="234" y="356"/>
                    <a:pt x="385" y="337"/>
                  </a:cubicBezTo>
                  <a:cubicBezTo>
                    <a:pt x="347" y="210"/>
                    <a:pt x="341" y="88"/>
                    <a:pt x="276" y="22"/>
                  </a:cubicBezTo>
                  <a:cubicBezTo>
                    <a:pt x="260" y="5"/>
                    <a:pt x="232" y="0"/>
                    <a:pt x="199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3909799" y="893074"/>
              <a:ext cx="846" cy="1438"/>
            </a:xfrm>
            <a:custGeom>
              <a:avLst/>
              <a:gdLst/>
              <a:ahLst/>
              <a:cxnLst/>
              <a:rect l="l" t="t" r="r" b="b"/>
              <a:pathLst>
                <a:path w="20" h="34" extrusionOk="0">
                  <a:moveTo>
                    <a:pt x="9" y="0"/>
                  </a:moveTo>
                  <a:cubicBezTo>
                    <a:pt x="6" y="9"/>
                    <a:pt x="4" y="15"/>
                    <a:pt x="1" y="23"/>
                  </a:cubicBezTo>
                  <a:cubicBezTo>
                    <a:pt x="8" y="26"/>
                    <a:pt x="12" y="29"/>
                    <a:pt x="19" y="34"/>
                  </a:cubicBezTo>
                  <a:cubicBezTo>
                    <a:pt x="18" y="26"/>
                    <a:pt x="18" y="20"/>
                    <a:pt x="17" y="14"/>
                  </a:cubicBezTo>
                  <a:lnTo>
                    <a:pt x="16" y="15"/>
                  </a:lnTo>
                  <a:cubicBezTo>
                    <a:pt x="14" y="11"/>
                    <a:pt x="12" y="5"/>
                    <a:pt x="9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4" name="Google Shape;1004;p35"/>
            <p:cNvSpPr/>
            <p:nvPr/>
          </p:nvSpPr>
          <p:spPr>
            <a:xfrm>
              <a:off x="3910603" y="894470"/>
              <a:ext cx="14808" cy="23058"/>
            </a:xfrm>
            <a:custGeom>
              <a:avLst/>
              <a:gdLst/>
              <a:ahLst/>
              <a:cxnLst/>
              <a:rect l="l" t="t" r="r" b="b"/>
              <a:pathLst>
                <a:path w="350" h="545" extrusionOk="0">
                  <a:moveTo>
                    <a:pt x="0" y="1"/>
                  </a:moveTo>
                  <a:cubicBezTo>
                    <a:pt x="24" y="167"/>
                    <a:pt x="46" y="336"/>
                    <a:pt x="72" y="545"/>
                  </a:cubicBezTo>
                  <a:cubicBezTo>
                    <a:pt x="350" y="226"/>
                    <a:pt x="347" y="193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5" name="Google Shape;1005;p35"/>
            <p:cNvSpPr/>
            <p:nvPr/>
          </p:nvSpPr>
          <p:spPr>
            <a:xfrm>
              <a:off x="3946269" y="456533"/>
              <a:ext cx="18742" cy="11508"/>
            </a:xfrm>
            <a:custGeom>
              <a:avLst/>
              <a:gdLst/>
              <a:ahLst/>
              <a:cxnLst/>
              <a:rect l="l" t="t" r="r" b="b"/>
              <a:pathLst>
                <a:path w="443" h="272" extrusionOk="0">
                  <a:moveTo>
                    <a:pt x="203" y="1"/>
                  </a:moveTo>
                  <a:cubicBezTo>
                    <a:pt x="155" y="1"/>
                    <a:pt x="97" y="31"/>
                    <a:pt x="0" y="79"/>
                  </a:cubicBezTo>
                  <a:cubicBezTo>
                    <a:pt x="105" y="172"/>
                    <a:pt x="193" y="272"/>
                    <a:pt x="332" y="272"/>
                  </a:cubicBezTo>
                  <a:cubicBezTo>
                    <a:pt x="365" y="272"/>
                    <a:pt x="402" y="266"/>
                    <a:pt x="442" y="253"/>
                  </a:cubicBezTo>
                  <a:cubicBezTo>
                    <a:pt x="323" y="72"/>
                    <a:pt x="276" y="1"/>
                    <a:pt x="203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3842063" y="681108"/>
              <a:ext cx="15569" cy="11508"/>
            </a:xfrm>
            <a:custGeom>
              <a:avLst/>
              <a:gdLst/>
              <a:ahLst/>
              <a:cxnLst/>
              <a:rect l="l" t="t" r="r" b="b"/>
              <a:pathLst>
                <a:path w="368" h="272" extrusionOk="0">
                  <a:moveTo>
                    <a:pt x="299" y="1"/>
                  </a:moveTo>
                  <a:cubicBezTo>
                    <a:pt x="192" y="84"/>
                    <a:pt x="115" y="143"/>
                    <a:pt x="0" y="232"/>
                  </a:cubicBezTo>
                  <a:cubicBezTo>
                    <a:pt x="154" y="249"/>
                    <a:pt x="243" y="258"/>
                    <a:pt x="367" y="272"/>
                  </a:cubicBezTo>
                  <a:cubicBezTo>
                    <a:pt x="342" y="175"/>
                    <a:pt x="325" y="103"/>
                    <a:pt x="299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3978255" y="422601"/>
              <a:ext cx="11973" cy="14258"/>
            </a:xfrm>
            <a:custGeom>
              <a:avLst/>
              <a:gdLst/>
              <a:ahLst/>
              <a:cxnLst/>
              <a:rect l="l" t="t" r="r" b="b"/>
              <a:pathLst>
                <a:path w="283" h="337" extrusionOk="0">
                  <a:moveTo>
                    <a:pt x="282" y="1"/>
                  </a:moveTo>
                  <a:cubicBezTo>
                    <a:pt x="13" y="106"/>
                    <a:pt x="1" y="146"/>
                    <a:pt x="181" y="336"/>
                  </a:cubicBezTo>
                  <a:cubicBezTo>
                    <a:pt x="217" y="220"/>
                    <a:pt x="249" y="110"/>
                    <a:pt x="282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3856956" y="710258"/>
              <a:ext cx="7954" cy="11761"/>
            </a:xfrm>
            <a:custGeom>
              <a:avLst/>
              <a:gdLst/>
              <a:ahLst/>
              <a:cxnLst/>
              <a:rect l="l" t="t" r="r" b="b"/>
              <a:pathLst>
                <a:path w="188" h="278" extrusionOk="0">
                  <a:moveTo>
                    <a:pt x="98" y="0"/>
                  </a:moveTo>
                  <a:cubicBezTo>
                    <a:pt x="65" y="12"/>
                    <a:pt x="33" y="25"/>
                    <a:pt x="0" y="37"/>
                  </a:cubicBezTo>
                  <a:cubicBezTo>
                    <a:pt x="34" y="117"/>
                    <a:pt x="68" y="197"/>
                    <a:pt x="101" y="278"/>
                  </a:cubicBezTo>
                  <a:cubicBezTo>
                    <a:pt x="131" y="267"/>
                    <a:pt x="159" y="256"/>
                    <a:pt x="188" y="245"/>
                  </a:cubicBezTo>
                  <a:cubicBezTo>
                    <a:pt x="158" y="163"/>
                    <a:pt x="128" y="83"/>
                    <a:pt x="98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4264219" y="1106945"/>
              <a:ext cx="6769" cy="10238"/>
            </a:xfrm>
            <a:custGeom>
              <a:avLst/>
              <a:gdLst/>
              <a:ahLst/>
              <a:cxnLst/>
              <a:rect l="l" t="t" r="r" b="b"/>
              <a:pathLst>
                <a:path w="160" h="242" extrusionOk="0">
                  <a:moveTo>
                    <a:pt x="55" y="1"/>
                  </a:moveTo>
                  <a:cubicBezTo>
                    <a:pt x="37" y="9"/>
                    <a:pt x="19" y="17"/>
                    <a:pt x="1" y="25"/>
                  </a:cubicBezTo>
                  <a:cubicBezTo>
                    <a:pt x="29" y="98"/>
                    <a:pt x="58" y="170"/>
                    <a:pt x="86" y="241"/>
                  </a:cubicBezTo>
                  <a:cubicBezTo>
                    <a:pt x="111" y="232"/>
                    <a:pt x="134" y="223"/>
                    <a:pt x="159" y="212"/>
                  </a:cubicBezTo>
                  <a:cubicBezTo>
                    <a:pt x="124" y="142"/>
                    <a:pt x="90" y="72"/>
                    <a:pt x="55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3866433" y="763863"/>
              <a:ext cx="9773" cy="7573"/>
            </a:xfrm>
            <a:custGeom>
              <a:avLst/>
              <a:gdLst/>
              <a:ahLst/>
              <a:cxnLst/>
              <a:rect l="l" t="t" r="r" b="b"/>
              <a:pathLst>
                <a:path w="231" h="179" extrusionOk="0">
                  <a:moveTo>
                    <a:pt x="159" y="0"/>
                  </a:moveTo>
                  <a:cubicBezTo>
                    <a:pt x="159" y="0"/>
                    <a:pt x="159" y="0"/>
                    <a:pt x="159" y="0"/>
                  </a:cubicBezTo>
                  <a:cubicBezTo>
                    <a:pt x="107" y="9"/>
                    <a:pt x="52" y="33"/>
                    <a:pt x="13" y="68"/>
                  </a:cubicBezTo>
                  <a:cubicBezTo>
                    <a:pt x="0" y="80"/>
                    <a:pt x="33" y="176"/>
                    <a:pt x="52" y="177"/>
                  </a:cubicBezTo>
                  <a:cubicBezTo>
                    <a:pt x="57" y="178"/>
                    <a:pt x="62" y="178"/>
                    <a:pt x="68" y="178"/>
                  </a:cubicBezTo>
                  <a:cubicBezTo>
                    <a:pt x="115" y="178"/>
                    <a:pt x="166" y="159"/>
                    <a:pt x="231" y="145"/>
                  </a:cubicBezTo>
                  <a:cubicBezTo>
                    <a:pt x="198" y="77"/>
                    <a:pt x="172" y="0"/>
                    <a:pt x="159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4161113" y="1403613"/>
              <a:ext cx="3765" cy="11592"/>
            </a:xfrm>
            <a:custGeom>
              <a:avLst/>
              <a:gdLst/>
              <a:ahLst/>
              <a:cxnLst/>
              <a:rect l="l" t="t" r="r" b="b"/>
              <a:pathLst>
                <a:path w="89" h="274" extrusionOk="0">
                  <a:moveTo>
                    <a:pt x="3" y="1"/>
                  </a:moveTo>
                  <a:cubicBezTo>
                    <a:pt x="2" y="92"/>
                    <a:pt x="2" y="183"/>
                    <a:pt x="1" y="274"/>
                  </a:cubicBezTo>
                  <a:cubicBezTo>
                    <a:pt x="29" y="272"/>
                    <a:pt x="58" y="269"/>
                    <a:pt x="88" y="267"/>
                  </a:cubicBezTo>
                  <a:cubicBezTo>
                    <a:pt x="59" y="178"/>
                    <a:pt x="31" y="88"/>
                    <a:pt x="3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4160732" y="1401921"/>
              <a:ext cx="550" cy="1735"/>
            </a:xfrm>
            <a:custGeom>
              <a:avLst/>
              <a:gdLst/>
              <a:ahLst/>
              <a:cxnLst/>
              <a:rect l="l" t="t" r="r" b="b"/>
              <a:pathLst>
                <a:path w="13" h="41" extrusionOk="0">
                  <a:moveTo>
                    <a:pt x="12" y="0"/>
                  </a:moveTo>
                  <a:cubicBezTo>
                    <a:pt x="11" y="0"/>
                    <a:pt x="0" y="7"/>
                    <a:pt x="0" y="7"/>
                  </a:cubicBezTo>
                  <a:cubicBezTo>
                    <a:pt x="5" y="18"/>
                    <a:pt x="9" y="28"/>
                    <a:pt x="12" y="41"/>
                  </a:cubicBezTo>
                  <a:lnTo>
                    <a:pt x="12" y="0"/>
                  </a:ln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4573834" y="1463057"/>
              <a:ext cx="212" cy="635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"/>
                    <a:pt x="2" y="6"/>
                    <a:pt x="2" y="9"/>
                  </a:cubicBezTo>
                  <a:cubicBezTo>
                    <a:pt x="3" y="10"/>
                    <a:pt x="3" y="11"/>
                    <a:pt x="5" y="14"/>
                  </a:cubicBezTo>
                  <a:cubicBezTo>
                    <a:pt x="3" y="10"/>
                    <a:pt x="5" y="8"/>
                    <a:pt x="5" y="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4574003" y="1454257"/>
              <a:ext cx="6896" cy="13665"/>
            </a:xfrm>
            <a:custGeom>
              <a:avLst/>
              <a:gdLst/>
              <a:ahLst/>
              <a:cxnLst/>
              <a:rect l="l" t="t" r="r" b="b"/>
              <a:pathLst>
                <a:path w="163" h="323" extrusionOk="0">
                  <a:moveTo>
                    <a:pt x="95" y="0"/>
                  </a:moveTo>
                  <a:cubicBezTo>
                    <a:pt x="66" y="5"/>
                    <a:pt x="36" y="9"/>
                    <a:pt x="6" y="15"/>
                  </a:cubicBezTo>
                  <a:cubicBezTo>
                    <a:pt x="5" y="81"/>
                    <a:pt x="2" y="146"/>
                    <a:pt x="1" y="213"/>
                  </a:cubicBezTo>
                  <a:lnTo>
                    <a:pt x="98" y="322"/>
                  </a:lnTo>
                  <a:cubicBezTo>
                    <a:pt x="119" y="312"/>
                    <a:pt x="140" y="300"/>
                    <a:pt x="162" y="29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5" name="Google Shape;1015;p35"/>
            <p:cNvSpPr/>
            <p:nvPr/>
          </p:nvSpPr>
          <p:spPr>
            <a:xfrm>
              <a:off x="4275219" y="1375012"/>
              <a:ext cx="9815" cy="9392"/>
            </a:xfrm>
            <a:custGeom>
              <a:avLst/>
              <a:gdLst/>
              <a:ahLst/>
              <a:cxnLst/>
              <a:rect l="l" t="t" r="r" b="b"/>
              <a:pathLst>
                <a:path w="232" h="222" extrusionOk="0">
                  <a:moveTo>
                    <a:pt x="0" y="1"/>
                  </a:moveTo>
                  <a:lnTo>
                    <a:pt x="0" y="1"/>
                  </a:lnTo>
                  <a:cubicBezTo>
                    <a:pt x="51" y="74"/>
                    <a:pt x="103" y="148"/>
                    <a:pt x="156" y="222"/>
                  </a:cubicBezTo>
                  <a:cubicBezTo>
                    <a:pt x="181" y="179"/>
                    <a:pt x="206" y="135"/>
                    <a:pt x="232" y="9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4216876" y="1275925"/>
              <a:ext cx="15358" cy="30800"/>
            </a:xfrm>
            <a:custGeom>
              <a:avLst/>
              <a:gdLst/>
              <a:ahLst/>
              <a:cxnLst/>
              <a:rect l="l" t="t" r="r" b="b"/>
              <a:pathLst>
                <a:path w="363" h="728" extrusionOk="0">
                  <a:moveTo>
                    <a:pt x="1" y="0"/>
                  </a:moveTo>
                  <a:cubicBezTo>
                    <a:pt x="86" y="243"/>
                    <a:pt x="173" y="485"/>
                    <a:pt x="257" y="728"/>
                  </a:cubicBezTo>
                  <a:cubicBezTo>
                    <a:pt x="362" y="417"/>
                    <a:pt x="219" y="196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4258338" y="1351743"/>
              <a:ext cx="17261" cy="21831"/>
            </a:xfrm>
            <a:custGeom>
              <a:avLst/>
              <a:gdLst/>
              <a:ahLst/>
              <a:cxnLst/>
              <a:rect l="l" t="t" r="r" b="b"/>
              <a:pathLst>
                <a:path w="408" h="516" extrusionOk="0">
                  <a:moveTo>
                    <a:pt x="0" y="1"/>
                  </a:moveTo>
                  <a:cubicBezTo>
                    <a:pt x="124" y="173"/>
                    <a:pt x="249" y="343"/>
                    <a:pt x="372" y="515"/>
                  </a:cubicBezTo>
                  <a:cubicBezTo>
                    <a:pt x="408" y="245"/>
                    <a:pt x="205" y="120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4274035" y="1373489"/>
              <a:ext cx="1185" cy="152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0" y="10"/>
                    <a:pt x="1" y="16"/>
                    <a:pt x="0" y="25"/>
                  </a:cubicBezTo>
                  <a:cubicBezTo>
                    <a:pt x="10" y="28"/>
                    <a:pt x="18" y="33"/>
                    <a:pt x="27" y="36"/>
                  </a:cubicBezTo>
                  <a:cubicBezTo>
                    <a:pt x="24" y="28"/>
                    <a:pt x="18" y="22"/>
                    <a:pt x="15" y="17"/>
                  </a:cubicBezTo>
                  <a:cubicBezTo>
                    <a:pt x="11" y="12"/>
                    <a:pt x="6" y="7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4227749" y="1306726"/>
              <a:ext cx="18488" cy="23608"/>
            </a:xfrm>
            <a:custGeom>
              <a:avLst/>
              <a:gdLst/>
              <a:ahLst/>
              <a:cxnLst/>
              <a:rect l="l" t="t" r="r" b="b"/>
              <a:pathLst>
                <a:path w="437" h="558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186"/>
                    <a:pt x="291" y="372"/>
                    <a:pt x="437" y="557"/>
                  </a:cubicBezTo>
                  <a:cubicBezTo>
                    <a:pt x="370" y="304"/>
                    <a:pt x="352" y="11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4164540" y="1144726"/>
              <a:ext cx="423" cy="719"/>
            </a:xfrm>
            <a:custGeom>
              <a:avLst/>
              <a:gdLst/>
              <a:ahLst/>
              <a:cxnLst/>
              <a:rect l="l" t="t" r="r" b="b"/>
              <a:pathLst>
                <a:path w="10" h="17" extrusionOk="0">
                  <a:moveTo>
                    <a:pt x="0" y="1"/>
                  </a:moveTo>
                  <a:cubicBezTo>
                    <a:pt x="3" y="6"/>
                    <a:pt x="5" y="11"/>
                    <a:pt x="9" y="16"/>
                  </a:cubicBezTo>
                  <a:lnTo>
                    <a:pt x="6" y="5"/>
                  </a:lnTo>
                  <a:cubicBezTo>
                    <a:pt x="4" y="4"/>
                    <a:pt x="3" y="2"/>
                    <a:pt x="0" y="1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4156586" y="1131484"/>
              <a:ext cx="7954" cy="13285"/>
            </a:xfrm>
            <a:custGeom>
              <a:avLst/>
              <a:gdLst/>
              <a:ahLst/>
              <a:cxnLst/>
              <a:rect l="l" t="t" r="r" b="b"/>
              <a:pathLst>
                <a:path w="188" h="314" extrusionOk="0">
                  <a:moveTo>
                    <a:pt x="0" y="0"/>
                  </a:moveTo>
                  <a:lnTo>
                    <a:pt x="0" y="0"/>
                  </a:lnTo>
                  <a:cubicBezTo>
                    <a:pt x="37" y="237"/>
                    <a:pt x="40" y="241"/>
                    <a:pt x="188" y="314"/>
                  </a:cubicBezTo>
                  <a:cubicBezTo>
                    <a:pt x="125" y="209"/>
                    <a:pt x="63" y="10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022" name="Google Shape;1022;p35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35"/>
          <p:cNvSpPr txBox="1">
            <a:spLocks noGrp="1"/>
          </p:cNvSpPr>
          <p:nvPr>
            <p:ph type="title" idx="2"/>
          </p:nvPr>
        </p:nvSpPr>
        <p:spPr>
          <a:xfrm>
            <a:off x="3341994" y="3386050"/>
            <a:ext cx="52332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024" name="Google Shape;1024;p35"/>
          <p:cNvSpPr txBox="1">
            <a:spLocks noGrp="1"/>
          </p:cNvSpPr>
          <p:nvPr>
            <p:ph type="subTitle" idx="1"/>
          </p:nvPr>
        </p:nvSpPr>
        <p:spPr>
          <a:xfrm>
            <a:off x="3341994" y="4273350"/>
            <a:ext cx="5233200" cy="11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35"/>
          <p:cNvSpPr txBox="1">
            <a:spLocks noGrp="1"/>
          </p:cNvSpPr>
          <p:nvPr>
            <p:ph type="title" idx="3"/>
          </p:nvPr>
        </p:nvSpPr>
        <p:spPr>
          <a:xfrm>
            <a:off x="11053748" y="3386050"/>
            <a:ext cx="52332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026" name="Google Shape;1026;p35"/>
          <p:cNvSpPr txBox="1">
            <a:spLocks noGrp="1"/>
          </p:cNvSpPr>
          <p:nvPr>
            <p:ph type="subTitle" idx="4"/>
          </p:nvPr>
        </p:nvSpPr>
        <p:spPr>
          <a:xfrm>
            <a:off x="11053748" y="4273350"/>
            <a:ext cx="5233200" cy="11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35"/>
          <p:cNvSpPr txBox="1">
            <a:spLocks noGrp="1"/>
          </p:cNvSpPr>
          <p:nvPr>
            <p:ph type="title" idx="5"/>
          </p:nvPr>
        </p:nvSpPr>
        <p:spPr>
          <a:xfrm>
            <a:off x="3341994" y="6885250"/>
            <a:ext cx="52332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028" name="Google Shape;1028;p35"/>
          <p:cNvSpPr txBox="1">
            <a:spLocks noGrp="1"/>
          </p:cNvSpPr>
          <p:nvPr>
            <p:ph type="subTitle" idx="6"/>
          </p:nvPr>
        </p:nvSpPr>
        <p:spPr>
          <a:xfrm>
            <a:off x="3341994" y="7772550"/>
            <a:ext cx="5233200" cy="11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9" name="Google Shape;1029;p35"/>
          <p:cNvSpPr txBox="1">
            <a:spLocks noGrp="1"/>
          </p:cNvSpPr>
          <p:nvPr>
            <p:ph type="title" idx="7"/>
          </p:nvPr>
        </p:nvSpPr>
        <p:spPr>
          <a:xfrm>
            <a:off x="11053748" y="6885250"/>
            <a:ext cx="52332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030" name="Google Shape;1030;p35"/>
          <p:cNvSpPr txBox="1">
            <a:spLocks noGrp="1"/>
          </p:cNvSpPr>
          <p:nvPr>
            <p:ph type="subTitle" idx="8"/>
          </p:nvPr>
        </p:nvSpPr>
        <p:spPr>
          <a:xfrm>
            <a:off x="11053748" y="7772550"/>
            <a:ext cx="5233200" cy="11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066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242F-7624-427D-B2AC-F47F1D664568}" type="datetime1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2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01200"/>
            <a:ext cx="18283238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0147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138428"/>
            <a:ext cx="15087600" cy="534924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6679692"/>
            <a:ext cx="15087600" cy="17145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0002C-7E06-4B65-9185-7B6A7F00723C}" type="datetime1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15100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602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45920" y="429905"/>
            <a:ext cx="15087600" cy="21761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19" y="2768601"/>
            <a:ext cx="7406640" cy="6035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26880" y="2768603"/>
            <a:ext cx="7406640" cy="6035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04F44-4AAD-4CA4-B26A-AFBE433D5303}" type="datetime1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2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645920" y="429905"/>
            <a:ext cx="15087600" cy="21761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2769078"/>
            <a:ext cx="7406640" cy="110442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3000" b="0" cap="all" baseline="0">
                <a:solidFill>
                  <a:schemeClr val="tx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3873501"/>
            <a:ext cx="7406640" cy="5067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6880" y="2769078"/>
            <a:ext cx="7406640" cy="110442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3000" b="0" cap="all" baseline="0">
                <a:solidFill>
                  <a:schemeClr val="tx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326880" y="3873501"/>
            <a:ext cx="7406640" cy="5067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DF5C-7EED-4A9A-A9EC-A106EF701385}" type="datetime1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8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BBFF-F51D-4739-87DC-0A9C27F9A403}" type="datetime1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83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01200"/>
            <a:ext cx="18283238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0147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EC44A-D6ED-43D9-9024-2BE331A6F3CD}" type="datetime1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72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" y="0"/>
            <a:ext cx="6076187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060107" y="0"/>
            <a:ext cx="96012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91538"/>
            <a:ext cx="4800600" cy="3429000"/>
          </a:xfrm>
        </p:spPr>
        <p:txBody>
          <a:bodyPr anchor="b">
            <a:normAutofit/>
          </a:bodyPr>
          <a:lstStyle>
            <a:lvl1pPr>
              <a:defRPr sz="5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0" y="1097280"/>
            <a:ext cx="9738360" cy="7886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389120"/>
            <a:ext cx="4800600" cy="5068686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268" y="9689678"/>
            <a:ext cx="3927765" cy="547688"/>
          </a:xfrm>
        </p:spPr>
        <p:txBody>
          <a:bodyPr/>
          <a:lstStyle>
            <a:lvl1pPr algn="l">
              <a:defRPr/>
            </a:lvl1pPr>
          </a:lstStyle>
          <a:p>
            <a:fld id="{33C3DF6C-C13C-42C0-876F-CB560E0A3F85}" type="datetime1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200900" y="9689678"/>
            <a:ext cx="6972300" cy="547688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9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429500"/>
            <a:ext cx="18283238" cy="285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3" y="737261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7612380"/>
            <a:ext cx="15169896" cy="1234440"/>
          </a:xfrm>
        </p:spPr>
        <p:txBody>
          <a:bodyPr lIns="91440" tIns="0" rIns="91440" bIns="0" anchor="b">
            <a:noAutofit/>
          </a:bodyPr>
          <a:lstStyle>
            <a:lvl1pPr>
              <a:defRPr sz="5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" y="0"/>
            <a:ext cx="18287978" cy="7372614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0" y="8860535"/>
            <a:ext cx="15169896" cy="89154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9553-8665-4B97-853A-13C501F8FA6F}" type="datetime1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15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9601200"/>
            <a:ext cx="182880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9501474"/>
            <a:ext cx="18288002" cy="98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429905"/>
            <a:ext cx="15087600" cy="2176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2768601"/>
            <a:ext cx="15087600" cy="60350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1" y="9689678"/>
            <a:ext cx="3708407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rgbClr val="FFFFFF"/>
                </a:solidFill>
              </a:defRPr>
            </a:lvl1pPr>
          </a:lstStyle>
          <a:p>
            <a:fld id="{EE0C1008-7894-45FB-BDA0-9EAE99F44022}" type="datetime1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29278" y="9689678"/>
            <a:ext cx="723420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850688" y="9689678"/>
            <a:ext cx="196803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790298" y="2606768"/>
            <a:ext cx="149504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60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1371600" rtl="0" eaLnBrk="1" latinLnBrk="0" hangingPunct="1">
        <a:lnSpc>
          <a:spcPct val="85000"/>
        </a:lnSpc>
        <a:spcBef>
          <a:spcPct val="0"/>
        </a:spcBef>
        <a:buNone/>
        <a:defRPr sz="7200" kern="1200" spc="-75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1371600" rtl="0" eaLnBrk="1" latinLnBrk="0" hangingPunct="1">
        <a:lnSpc>
          <a:spcPct val="90000"/>
        </a:lnSpc>
        <a:spcBef>
          <a:spcPts val="1800"/>
        </a:spcBef>
        <a:spcAft>
          <a:spcPts val="3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6072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0392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24712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9032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TcFI9sIwKk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D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092" y="1"/>
            <a:ext cx="10457792" cy="10234780"/>
          </a:xfrm>
          <a:custGeom>
            <a:avLst/>
            <a:gdLst/>
            <a:ahLst/>
            <a:cxnLst/>
            <a:rect l="l" t="t" r="r" b="b"/>
            <a:pathLst>
              <a:path w="14630400" h="10582250">
                <a:moveTo>
                  <a:pt x="0" y="0"/>
                </a:moveTo>
                <a:lnTo>
                  <a:pt x="14630400" y="0"/>
                </a:lnTo>
                <a:lnTo>
                  <a:pt x="14630400" y="10582250"/>
                </a:lnTo>
                <a:lnTo>
                  <a:pt x="0" y="10582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93" r="-1429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172700" y="38100"/>
            <a:ext cx="8115300" cy="10234780"/>
            <a:chOff x="0" y="0"/>
            <a:chExt cx="2137363" cy="2878217"/>
          </a:xfrm>
        </p:grpSpPr>
        <p:sp>
          <p:nvSpPr>
            <p:cNvPr id="4" name="Freeform 4">
              <a:hlinkClick r:id="rId3" tooltip="https://www.youtube.com/watch?v=BTcFI9sIwKk"/>
            </p:cNvPr>
            <p:cNvSpPr/>
            <p:nvPr/>
          </p:nvSpPr>
          <p:spPr>
            <a:xfrm>
              <a:off x="0" y="0"/>
              <a:ext cx="2137363" cy="2878217"/>
            </a:xfrm>
            <a:custGeom>
              <a:avLst/>
              <a:gdLst/>
              <a:ahLst/>
              <a:cxnLst/>
              <a:rect l="l" t="t" r="r" b="b"/>
              <a:pathLst>
                <a:path w="2137363" h="2878217">
                  <a:moveTo>
                    <a:pt x="0" y="0"/>
                  </a:moveTo>
                  <a:lnTo>
                    <a:pt x="2137363" y="0"/>
                  </a:lnTo>
                  <a:lnTo>
                    <a:pt x="2137363" y="2878217"/>
                  </a:lnTo>
                  <a:lnTo>
                    <a:pt x="0" y="2878217"/>
                  </a:lnTo>
                  <a:close/>
                </a:path>
              </a:pathLst>
            </a:custGeom>
            <a:solidFill>
              <a:srgbClr val="ADD3E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37363" cy="2916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91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526589" y="1071841"/>
            <a:ext cx="5732711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5"/>
              </a:lnSpc>
              <a:spcBef>
                <a:spcPct val="0"/>
              </a:spcBef>
            </a:pPr>
            <a:r>
              <a:rPr lang="en-US" sz="6300" b="1" dirty="0">
                <a:solidFill>
                  <a:srgbClr val="002060"/>
                </a:solidFill>
                <a:ea typeface="Sifonn"/>
                <a:cs typeface="Lulu Font TH" panose="020B0604020202020204" charset="-34"/>
                <a:sym typeface="Sifonn"/>
              </a:rPr>
              <a:t>KHỞI ĐỘNG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26589" y="2521224"/>
            <a:ext cx="5732711" cy="3807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77"/>
              </a:lnSpc>
              <a:spcBef>
                <a:spcPct val="0"/>
              </a:spcBef>
            </a:pP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“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Quá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trình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phát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sinh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sự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sống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đã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diễn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ra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trong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một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thời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gian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rất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dài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hình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thành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nên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sinh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giới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trên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Trái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Đất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như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ngày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nay.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Sự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sống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đã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được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hình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thành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như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thế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 </a:t>
            </a:r>
            <a:r>
              <a:rPr lang="en-US" sz="3600" dirty="0" err="1">
                <a:solidFill>
                  <a:srgbClr val="031522"/>
                </a:solidFill>
                <a:ea typeface="Sifonn"/>
                <a:cs typeface="Sifonn"/>
                <a:sym typeface="Sifonn"/>
              </a:rPr>
              <a:t>nào</a:t>
            </a:r>
            <a:r>
              <a:rPr lang="en-US" sz="3600" dirty="0">
                <a:solidFill>
                  <a:srgbClr val="031522"/>
                </a:solidFill>
                <a:ea typeface="Sifonn"/>
                <a:cs typeface="Sifonn"/>
                <a:sym typeface="Sifonn"/>
              </a:rPr>
              <a:t>?”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104EF1-974F-42D6-A2DF-3A6F85EB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2800" smtClean="0"/>
              <a:pPr/>
              <a:t>1</a:t>
            </a:fld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D8B9CF-5B7A-4A32-AFF0-823DCA0C2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F5E19-811B-457F-AFC5-C63F5FD48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96" y="49634"/>
            <a:ext cx="14380326" cy="938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96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0C1524-C037-4079-9886-4224135E1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1332A-C703-4450-ADB5-4E30CE1D9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420" y="1333500"/>
            <a:ext cx="12824640" cy="701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334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8A98BA-7F59-4098-A16E-649093FB4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11F29-40F1-4BEB-8E14-8AFB295A7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09700"/>
            <a:ext cx="15412128" cy="617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79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64254" y="-688276"/>
            <a:ext cx="14918622" cy="110397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 flipV="1">
            <a:off x="-11093106" y="-340773"/>
            <a:ext cx="14918622" cy="110397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14600" y="1866900"/>
            <a:ext cx="14250642" cy="399018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25515" y="2408574"/>
            <a:ext cx="11628812" cy="2770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40"/>
              </a:lnSpc>
            </a:pPr>
            <a:r>
              <a:rPr lang="en-US" sz="16172" dirty="0">
                <a:solidFill>
                  <a:srgbClr val="442F03"/>
                </a:solidFill>
                <a:latin typeface="Apricot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3211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D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42925"/>
            <a:ext cx="16230600" cy="3393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0"/>
              </a:lnSpc>
              <a:spcBef>
                <a:spcPct val="0"/>
              </a:spcBef>
            </a:pPr>
            <a:r>
              <a:rPr lang="en-US" sz="15000" dirty="0">
                <a:solidFill>
                  <a:srgbClr val="FFFFFF"/>
                </a:solidFill>
                <a:ea typeface="Sifonn"/>
                <a:cs typeface="Sifonn"/>
                <a:sym typeface="Sifonn"/>
              </a:rPr>
              <a:t>BÀI 18 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77341" y="7913188"/>
            <a:ext cx="22085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91"/>
              </a:lnSpc>
              <a:spcBef>
                <a:spcPct val="0"/>
              </a:spcBef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254989" y="8135894"/>
            <a:ext cx="2330921" cy="21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93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183387" y="4688932"/>
            <a:ext cx="16037813" cy="1483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10"/>
              </a:lnSpc>
            </a:pPr>
            <a:r>
              <a:rPr lang="en-US" sz="1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fonn"/>
                <a:cs typeface="Lulu Font TH" panose="020B0604020202020204" charset="-34"/>
                <a:sym typeface="Sifonn"/>
              </a:rPr>
              <a:t>SỰ PHÁT SINH SỰ SỐNG</a:t>
            </a:r>
          </a:p>
        </p:txBody>
      </p:sp>
      <p:sp>
        <p:nvSpPr>
          <p:cNvPr id="6" name="Freeform 6"/>
          <p:cNvSpPr/>
          <p:nvPr/>
        </p:nvSpPr>
        <p:spPr>
          <a:xfrm rot="-10800000" flipH="1" flipV="1">
            <a:off x="0" y="7070446"/>
            <a:ext cx="18288000" cy="3160148"/>
          </a:xfrm>
          <a:custGeom>
            <a:avLst/>
            <a:gdLst/>
            <a:ahLst/>
            <a:cxnLst/>
            <a:rect l="l" t="t" r="r" b="b"/>
            <a:pathLst>
              <a:path w="18579558" h="3160148">
                <a:moveTo>
                  <a:pt x="18579558" y="3160148"/>
                </a:moveTo>
                <a:lnTo>
                  <a:pt x="0" y="3160148"/>
                </a:lnTo>
                <a:lnTo>
                  <a:pt x="0" y="0"/>
                </a:lnTo>
                <a:lnTo>
                  <a:pt x="18579558" y="0"/>
                </a:lnTo>
                <a:lnTo>
                  <a:pt x="18579558" y="3160148"/>
                </a:lnTo>
                <a:close/>
              </a:path>
            </a:pathLst>
          </a:custGeom>
          <a:blipFill>
            <a:blip r:embed="rId3"/>
            <a:stretch>
              <a:fillRect t="-67586" b="-67586"/>
            </a:stretch>
          </a:blipFill>
        </p:spPr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92595C-960B-4A47-AFD4-65BF19BCD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49500CF-8178-2A60-F500-381DA60455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5889" y="232528"/>
            <a:ext cx="14355878" cy="889884"/>
          </a:xfrm>
        </p:spPr>
        <p:txBody>
          <a:bodyPr/>
          <a:lstStyle/>
          <a:p>
            <a:r>
              <a:rPr lang="en-US" altLang="en-US" sz="4200" dirty="0">
                <a:solidFill>
                  <a:srgbClr val="FF0000"/>
                </a:solidFill>
                <a:latin typeface="Times New Roman" panose="02020603050405020304" pitchFamily="18" charset="0"/>
              </a:rPr>
              <a:t>QUÁ TRÌNH PHÁT SINH SỰ SỐNG TRÊN TRÁI ĐẤT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ABB830-675C-D67F-2238-B2D27B523A26}"/>
              </a:ext>
            </a:extLst>
          </p:cNvPr>
          <p:cNvSpPr txBox="1"/>
          <p:nvPr/>
        </p:nvSpPr>
        <p:spPr>
          <a:xfrm>
            <a:off x="302285" y="1122413"/>
            <a:ext cx="5607310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223520" algn="just">
              <a:lnSpc>
                <a:spcPct val="110000"/>
              </a:lnSpc>
              <a:tabLst>
                <a:tab pos="529590" algn="l"/>
              </a:tabLst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5EA33F-5D0B-D3BA-8907-CA9516970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435" y="1122413"/>
            <a:ext cx="11486678" cy="851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524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707" y="-117427"/>
            <a:ext cx="19269963" cy="11573047"/>
            <a:chOff x="0" y="0"/>
            <a:chExt cx="25693285" cy="15430730"/>
          </a:xfrm>
        </p:grpSpPr>
        <p:sp>
          <p:nvSpPr>
            <p:cNvPr id="3" name="Freeform 3"/>
            <p:cNvSpPr/>
            <p:nvPr/>
          </p:nvSpPr>
          <p:spPr>
            <a:xfrm>
              <a:off x="0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6115" y="10385244"/>
              <a:ext cx="5613299" cy="5045486"/>
            </a:xfrm>
            <a:custGeom>
              <a:avLst/>
              <a:gdLst/>
              <a:ahLst/>
              <a:cxnLst/>
              <a:rect l="l" t="t" r="r" b="b"/>
              <a:pathLst>
                <a:path w="5613299" h="5045486">
                  <a:moveTo>
                    <a:pt x="0" y="0"/>
                  </a:moveTo>
                  <a:lnTo>
                    <a:pt x="5613299" y="0"/>
                  </a:lnTo>
                  <a:lnTo>
                    <a:pt x="5613299" y="5045486"/>
                  </a:lnTo>
                  <a:lnTo>
                    <a:pt x="0" y="5045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125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415" y="38981"/>
              <a:ext cx="5613299" cy="5613299"/>
            </a:xfrm>
            <a:custGeom>
              <a:avLst/>
              <a:gdLst/>
              <a:ahLst/>
              <a:cxnLst/>
              <a:rect l="l" t="t" r="r" b="b"/>
              <a:pathLst>
                <a:path w="5613299" h="5613299">
                  <a:moveTo>
                    <a:pt x="0" y="0"/>
                  </a:moveTo>
                  <a:lnTo>
                    <a:pt x="5613299" y="0"/>
                  </a:lnTo>
                  <a:lnTo>
                    <a:pt x="5613299" y="5613299"/>
                  </a:lnTo>
                  <a:lnTo>
                    <a:pt x="0" y="5613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10001920" y="0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299"/>
                  </a:lnTo>
                  <a:lnTo>
                    <a:pt x="4950986" y="5613299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5577733" y="0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0" y="0"/>
                  </a:moveTo>
                  <a:lnTo>
                    <a:pt x="4950986" y="0"/>
                  </a:lnTo>
                  <a:lnTo>
                    <a:pt x="4950986" y="5613299"/>
                  </a:lnTo>
                  <a:lnTo>
                    <a:pt x="0" y="5613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14952906" y="25987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300"/>
                  </a:lnTo>
                  <a:lnTo>
                    <a:pt x="4950986" y="5613300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03892" y="51975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299"/>
                  </a:lnTo>
                  <a:lnTo>
                    <a:pt x="4950986" y="5613299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928120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400000">
              <a:off x="10253378" y="5797961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8" y="0"/>
                  </a:lnTo>
                  <a:lnTo>
                    <a:pt x="5004868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5679191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5400000">
              <a:off x="12889567" y="7603437"/>
              <a:ext cx="4984269" cy="865985"/>
            </a:xfrm>
            <a:custGeom>
              <a:avLst/>
              <a:gdLst/>
              <a:ahLst/>
              <a:cxnLst/>
              <a:rect l="l" t="t" r="r" b="b"/>
              <a:pathLst>
                <a:path w="4984269" h="865985">
                  <a:moveTo>
                    <a:pt x="0" y="0"/>
                  </a:moveTo>
                  <a:lnTo>
                    <a:pt x="4984269" y="0"/>
                  </a:lnTo>
                  <a:lnTo>
                    <a:pt x="4984269" y="865985"/>
                  </a:lnTo>
                  <a:lnTo>
                    <a:pt x="0" y="865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620" t="-461134" b="-8706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400000">
              <a:off x="20982954" y="5833233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7" y="0"/>
                  </a:lnTo>
                  <a:lnTo>
                    <a:pt x="5004867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43119" y="10425863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10268378" y="10700127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7" y="0"/>
                  </a:lnTo>
                  <a:lnTo>
                    <a:pt x="5004867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5694190" y="10425863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300" y="0"/>
                  </a:lnTo>
                  <a:lnTo>
                    <a:pt x="5613300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5400000">
              <a:off x="12904567" y="12505603"/>
              <a:ext cx="4984269" cy="865985"/>
            </a:xfrm>
            <a:custGeom>
              <a:avLst/>
              <a:gdLst/>
              <a:ahLst/>
              <a:cxnLst/>
              <a:rect l="l" t="t" r="r" b="b"/>
              <a:pathLst>
                <a:path w="4984269" h="865985">
                  <a:moveTo>
                    <a:pt x="0" y="0"/>
                  </a:moveTo>
                  <a:lnTo>
                    <a:pt x="4984269" y="0"/>
                  </a:lnTo>
                  <a:lnTo>
                    <a:pt x="4984269" y="865985"/>
                  </a:lnTo>
                  <a:lnTo>
                    <a:pt x="0" y="865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620" t="-461134" b="-87063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5400000">
              <a:off x="20997953" y="10735399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8" y="0"/>
                  </a:lnTo>
                  <a:lnTo>
                    <a:pt x="5004868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900916" y="923925"/>
            <a:ext cx="16677019" cy="7184483"/>
            <a:chOff x="0" y="0"/>
            <a:chExt cx="5637179" cy="2428505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4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7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5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3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6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09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0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4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11041737" y="1485900"/>
            <a:ext cx="6044086" cy="5659462"/>
          </a:xfrm>
          <a:custGeom>
            <a:avLst/>
            <a:gdLst/>
            <a:ahLst/>
            <a:cxnLst/>
            <a:rect l="l" t="t" r="r" b="b"/>
            <a:pathLst>
              <a:path w="6044086" h="5659462">
                <a:moveTo>
                  <a:pt x="0" y="0"/>
                </a:moveTo>
                <a:lnTo>
                  <a:pt x="6044086" y="0"/>
                </a:lnTo>
                <a:lnTo>
                  <a:pt x="6044086" y="5659462"/>
                </a:lnTo>
                <a:lnTo>
                  <a:pt x="0" y="5659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824365" y="8321655"/>
            <a:ext cx="16677019" cy="1297182"/>
            <a:chOff x="0" y="0"/>
            <a:chExt cx="5637179" cy="438474"/>
          </a:xfrm>
        </p:grpSpPr>
        <p:sp>
          <p:nvSpPr>
            <p:cNvPr id="25" name="Freeform 25"/>
            <p:cNvSpPr/>
            <p:nvPr/>
          </p:nvSpPr>
          <p:spPr>
            <a:xfrm>
              <a:off x="16510" y="11430"/>
              <a:ext cx="5606699" cy="414345"/>
            </a:xfrm>
            <a:custGeom>
              <a:avLst/>
              <a:gdLst/>
              <a:ahLst/>
              <a:cxnLst/>
              <a:rect l="l" t="t" r="r" b="b"/>
              <a:pathLst>
                <a:path w="5606699" h="414345">
                  <a:moveTo>
                    <a:pt x="1270" y="0"/>
                  </a:moveTo>
                  <a:lnTo>
                    <a:pt x="5606699" y="15240"/>
                  </a:lnTo>
                  <a:lnTo>
                    <a:pt x="5574949" y="414345"/>
                  </a:lnTo>
                  <a:lnTo>
                    <a:pt x="2029182" y="414345"/>
                  </a:lnTo>
                  <a:lnTo>
                    <a:pt x="0" y="387674"/>
                  </a:lnTo>
                  <a:lnTo>
                    <a:pt x="11430" y="153979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-1270"/>
              <a:ext cx="5635909" cy="439745"/>
            </a:xfrm>
            <a:custGeom>
              <a:avLst/>
              <a:gdLst/>
              <a:ahLst/>
              <a:cxnLst/>
              <a:rect l="l" t="t" r="r" b="b"/>
              <a:pathLst>
                <a:path w="5635909" h="439745">
                  <a:moveTo>
                    <a:pt x="5601619" y="414345"/>
                  </a:moveTo>
                  <a:cubicBezTo>
                    <a:pt x="5599079" y="418155"/>
                    <a:pt x="5595269" y="423235"/>
                    <a:pt x="5591459" y="427045"/>
                  </a:cubicBezTo>
                  <a:cubicBezTo>
                    <a:pt x="5587649" y="429585"/>
                    <a:pt x="5582569" y="432125"/>
                    <a:pt x="5578759" y="432125"/>
                  </a:cubicBezTo>
                  <a:cubicBezTo>
                    <a:pt x="5406791" y="430855"/>
                    <a:pt x="5165756" y="437205"/>
                    <a:pt x="4920257" y="439745"/>
                  </a:cubicBezTo>
                  <a:cubicBezTo>
                    <a:pt x="4844376" y="439745"/>
                    <a:pt x="4764031" y="438475"/>
                    <a:pt x="4688149" y="438475"/>
                  </a:cubicBezTo>
                  <a:cubicBezTo>
                    <a:pt x="4518532" y="437205"/>
                    <a:pt x="4348915" y="435935"/>
                    <a:pt x="4179298" y="435935"/>
                  </a:cubicBezTo>
                  <a:lnTo>
                    <a:pt x="3625810" y="435935"/>
                  </a:lnTo>
                  <a:cubicBezTo>
                    <a:pt x="3500829" y="435935"/>
                    <a:pt x="3380311" y="434665"/>
                    <a:pt x="3255330" y="434665"/>
                  </a:cubicBezTo>
                  <a:cubicBezTo>
                    <a:pt x="3148204" y="434665"/>
                    <a:pt x="3036614" y="434665"/>
                    <a:pt x="2929487" y="435935"/>
                  </a:cubicBezTo>
                  <a:lnTo>
                    <a:pt x="2862533" y="435935"/>
                  </a:lnTo>
                  <a:cubicBezTo>
                    <a:pt x="2706306" y="434665"/>
                    <a:pt x="965498" y="433395"/>
                    <a:pt x="809272" y="430855"/>
                  </a:cubicBezTo>
                  <a:cubicBezTo>
                    <a:pt x="715536" y="429585"/>
                    <a:pt x="621801" y="424505"/>
                    <a:pt x="528065" y="421965"/>
                  </a:cubicBezTo>
                  <a:cubicBezTo>
                    <a:pt x="358447" y="416885"/>
                    <a:pt x="188830" y="413075"/>
                    <a:pt x="41910" y="407995"/>
                  </a:cubicBezTo>
                  <a:cubicBezTo>
                    <a:pt x="33020" y="406724"/>
                    <a:pt x="24130" y="404185"/>
                    <a:pt x="16510" y="400374"/>
                  </a:cubicBezTo>
                  <a:cubicBezTo>
                    <a:pt x="5080" y="395295"/>
                    <a:pt x="0" y="383865"/>
                    <a:pt x="1270" y="373071"/>
                  </a:cubicBezTo>
                  <a:cubicBezTo>
                    <a:pt x="2540" y="358971"/>
                    <a:pt x="3810" y="344628"/>
                    <a:pt x="3810" y="330528"/>
                  </a:cubicBezTo>
                  <a:cubicBezTo>
                    <a:pt x="5080" y="316186"/>
                    <a:pt x="17780" y="165707"/>
                    <a:pt x="17780" y="151364"/>
                  </a:cubicBezTo>
                  <a:cubicBezTo>
                    <a:pt x="19050" y="137507"/>
                    <a:pt x="20320" y="123651"/>
                    <a:pt x="19050" y="109551"/>
                  </a:cubicBezTo>
                  <a:cubicBezTo>
                    <a:pt x="17780" y="95694"/>
                    <a:pt x="16510" y="82080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5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3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75517"/>
                    <a:pt x="5632099" y="82810"/>
                    <a:pt x="5628289" y="90103"/>
                  </a:cubicBezTo>
                  <a:cubicBezTo>
                    <a:pt x="5624479" y="96180"/>
                    <a:pt x="5623209" y="102501"/>
                    <a:pt x="5621939" y="108578"/>
                  </a:cubicBezTo>
                  <a:cubicBezTo>
                    <a:pt x="5619399" y="118789"/>
                    <a:pt x="5618129" y="128999"/>
                    <a:pt x="5616859" y="139209"/>
                  </a:cubicBezTo>
                  <a:cubicBezTo>
                    <a:pt x="5615589" y="148690"/>
                    <a:pt x="5614319" y="158171"/>
                    <a:pt x="5614319" y="167652"/>
                  </a:cubicBezTo>
                  <a:cubicBezTo>
                    <a:pt x="5614319" y="183453"/>
                    <a:pt x="5602889" y="335147"/>
                    <a:pt x="5601619" y="350949"/>
                  </a:cubicBezTo>
                  <a:cubicBezTo>
                    <a:pt x="5604159" y="361159"/>
                    <a:pt x="5602889" y="371369"/>
                    <a:pt x="5601619" y="414345"/>
                  </a:cubicBezTo>
                  <a:close/>
                  <a:moveTo>
                    <a:pt x="17780" y="383864"/>
                  </a:moveTo>
                  <a:cubicBezTo>
                    <a:pt x="22860" y="385135"/>
                    <a:pt x="29210" y="387674"/>
                    <a:pt x="36830" y="387674"/>
                  </a:cubicBezTo>
                  <a:cubicBezTo>
                    <a:pt x="184367" y="392754"/>
                    <a:pt x="367375" y="397835"/>
                    <a:pt x="545919" y="401644"/>
                  </a:cubicBezTo>
                  <a:cubicBezTo>
                    <a:pt x="630728" y="404185"/>
                    <a:pt x="715536" y="407994"/>
                    <a:pt x="804808" y="409264"/>
                  </a:cubicBezTo>
                  <a:cubicBezTo>
                    <a:pt x="862836" y="410535"/>
                    <a:pt x="2505444" y="406724"/>
                    <a:pt x="2559007" y="407994"/>
                  </a:cubicBezTo>
                  <a:cubicBezTo>
                    <a:pt x="2652743" y="409264"/>
                    <a:pt x="2746479" y="411804"/>
                    <a:pt x="2840215" y="413075"/>
                  </a:cubicBezTo>
                  <a:cubicBezTo>
                    <a:pt x="2884851" y="414344"/>
                    <a:pt x="2925023" y="414344"/>
                    <a:pt x="2969659" y="414344"/>
                  </a:cubicBezTo>
                  <a:cubicBezTo>
                    <a:pt x="3170522" y="414344"/>
                    <a:pt x="3366920" y="413075"/>
                    <a:pt x="3567783" y="414344"/>
                  </a:cubicBezTo>
                  <a:cubicBezTo>
                    <a:pt x="3643664" y="414344"/>
                    <a:pt x="3724009" y="416885"/>
                    <a:pt x="3799891" y="416885"/>
                  </a:cubicBezTo>
                  <a:cubicBezTo>
                    <a:pt x="3915945" y="416885"/>
                    <a:pt x="4027535" y="413075"/>
                    <a:pt x="4143589" y="413075"/>
                  </a:cubicBezTo>
                  <a:cubicBezTo>
                    <a:pt x="4281961" y="413075"/>
                    <a:pt x="4415869" y="414344"/>
                    <a:pt x="4554241" y="414344"/>
                  </a:cubicBezTo>
                  <a:cubicBezTo>
                    <a:pt x="4737249" y="414344"/>
                    <a:pt x="4924720" y="414344"/>
                    <a:pt x="5107729" y="413075"/>
                  </a:cubicBezTo>
                  <a:cubicBezTo>
                    <a:pt x="5272882" y="411804"/>
                    <a:pt x="5433572" y="409264"/>
                    <a:pt x="5563519" y="406724"/>
                  </a:cubicBezTo>
                  <a:cubicBezTo>
                    <a:pt x="5568599" y="406724"/>
                    <a:pt x="5573679" y="404185"/>
                    <a:pt x="5580029" y="402914"/>
                  </a:cubicBezTo>
                  <a:cubicBezTo>
                    <a:pt x="5580029" y="390214"/>
                    <a:pt x="5581299" y="377514"/>
                    <a:pt x="5581299" y="372342"/>
                  </a:cubicBezTo>
                  <a:lnTo>
                    <a:pt x="5581299" y="364806"/>
                  </a:lnTo>
                  <a:cubicBezTo>
                    <a:pt x="5582569" y="352407"/>
                    <a:pt x="5585109" y="339766"/>
                    <a:pt x="5583839" y="327368"/>
                  </a:cubicBezTo>
                  <a:cubicBezTo>
                    <a:pt x="5582569" y="309865"/>
                    <a:pt x="5595269" y="156712"/>
                    <a:pt x="5599079" y="139209"/>
                  </a:cubicBezTo>
                  <a:cubicBezTo>
                    <a:pt x="5601619" y="128999"/>
                    <a:pt x="5604159" y="118789"/>
                    <a:pt x="5604159" y="108578"/>
                  </a:cubicBezTo>
                  <a:cubicBezTo>
                    <a:pt x="5604159" y="100070"/>
                    <a:pt x="5605429" y="91804"/>
                    <a:pt x="5613049" y="83539"/>
                  </a:cubicBezTo>
                  <a:cubicBezTo>
                    <a:pt x="5616859" y="78677"/>
                    <a:pt x="5619399" y="73815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4787"/>
                    <a:pt x="31750" y="82567"/>
                    <a:pt x="34290" y="90103"/>
                  </a:cubicBezTo>
                  <a:cubicBezTo>
                    <a:pt x="36830" y="103716"/>
                    <a:pt x="38100" y="117330"/>
                    <a:pt x="38100" y="130944"/>
                  </a:cubicBezTo>
                  <a:cubicBezTo>
                    <a:pt x="38100" y="139695"/>
                    <a:pt x="36830" y="148204"/>
                    <a:pt x="35560" y="156955"/>
                  </a:cubicBezTo>
                  <a:cubicBezTo>
                    <a:pt x="34290" y="165464"/>
                    <a:pt x="22860" y="309622"/>
                    <a:pt x="21590" y="317887"/>
                  </a:cubicBezTo>
                  <a:lnTo>
                    <a:pt x="21590" y="333932"/>
                  </a:lnTo>
                  <a:cubicBezTo>
                    <a:pt x="21590" y="346087"/>
                    <a:pt x="20320" y="358485"/>
                    <a:pt x="20320" y="370640"/>
                  </a:cubicBezTo>
                  <a:cubicBezTo>
                    <a:pt x="20320" y="372342"/>
                    <a:pt x="19050" y="373800"/>
                    <a:pt x="17780" y="383864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7" name="Freeform 27"/>
          <p:cNvSpPr/>
          <p:nvPr/>
        </p:nvSpPr>
        <p:spPr>
          <a:xfrm rot="1930210" flipH="1">
            <a:off x="15585532" y="1912711"/>
            <a:ext cx="1210162" cy="2233521"/>
          </a:xfrm>
          <a:custGeom>
            <a:avLst/>
            <a:gdLst/>
            <a:ahLst/>
            <a:cxnLst/>
            <a:rect l="l" t="t" r="r" b="b"/>
            <a:pathLst>
              <a:path w="1210162" h="2233521">
                <a:moveTo>
                  <a:pt x="1210163" y="0"/>
                </a:moveTo>
                <a:lnTo>
                  <a:pt x="0" y="0"/>
                </a:lnTo>
                <a:lnTo>
                  <a:pt x="0" y="2233520"/>
                </a:lnTo>
                <a:lnTo>
                  <a:pt x="1210163" y="2233520"/>
                </a:lnTo>
                <a:lnTo>
                  <a:pt x="121016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534873" y="848808"/>
            <a:ext cx="8722677" cy="1348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359"/>
              </a:lnSpc>
            </a:pPr>
            <a:r>
              <a:rPr lang="en-US" sz="5000" dirty="0">
                <a:solidFill>
                  <a:srgbClr val="442816"/>
                </a:solidFill>
                <a:latin typeface="Paytone One"/>
                <a:ea typeface="Paytone One"/>
                <a:cs typeface="Paytone One"/>
                <a:sym typeface="Paytone One"/>
              </a:rPr>
              <a:t>I.  </a:t>
            </a:r>
            <a:r>
              <a:rPr lang="en-US" sz="5000" dirty="0" err="1">
                <a:solidFill>
                  <a:srgbClr val="442816"/>
                </a:solidFill>
                <a:latin typeface="Paytone One"/>
                <a:ea typeface="Paytone One"/>
                <a:cs typeface="Paytone One"/>
                <a:sym typeface="Paytone One"/>
              </a:rPr>
              <a:t>Tiến</a:t>
            </a:r>
            <a:r>
              <a:rPr lang="en-US" sz="5000" dirty="0">
                <a:solidFill>
                  <a:srgbClr val="44281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5000" dirty="0" err="1">
                <a:solidFill>
                  <a:srgbClr val="442816"/>
                </a:solidFill>
                <a:latin typeface="Paytone One"/>
                <a:ea typeface="Paytone One"/>
                <a:cs typeface="Paytone One"/>
                <a:sym typeface="Paytone One"/>
              </a:rPr>
              <a:t>hoá</a:t>
            </a:r>
            <a:r>
              <a:rPr lang="en-US" sz="5000" dirty="0">
                <a:solidFill>
                  <a:srgbClr val="44281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5000" dirty="0" err="1">
                <a:solidFill>
                  <a:srgbClr val="442816"/>
                </a:solidFill>
                <a:latin typeface="Paytone One"/>
                <a:ea typeface="Paytone One"/>
                <a:cs typeface="Paytone One"/>
                <a:sym typeface="Paytone One"/>
              </a:rPr>
              <a:t>hoá</a:t>
            </a:r>
            <a:r>
              <a:rPr lang="en-US" sz="5000" dirty="0">
                <a:solidFill>
                  <a:srgbClr val="44281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5000" dirty="0" err="1">
                <a:solidFill>
                  <a:srgbClr val="442816"/>
                </a:solidFill>
                <a:latin typeface="Paytone One"/>
                <a:ea typeface="Paytone One"/>
                <a:cs typeface="Paytone One"/>
                <a:sym typeface="Paytone One"/>
              </a:rPr>
              <a:t>học</a:t>
            </a:r>
            <a:endParaRPr lang="en-US" sz="5000" dirty="0">
              <a:solidFill>
                <a:srgbClr val="442816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52C31A62-C57A-4D1B-BE56-531D2B6E0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202178" y="2247900"/>
            <a:ext cx="93887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trùng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ngưng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Phản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trùng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5166" y="556156"/>
            <a:ext cx="16983335" cy="9174688"/>
            <a:chOff x="0" y="0"/>
            <a:chExt cx="22644446" cy="12232918"/>
          </a:xfrm>
        </p:grpSpPr>
        <p:grpSp>
          <p:nvGrpSpPr>
            <p:cNvPr id="3" name="Group 3"/>
            <p:cNvGrpSpPr/>
            <p:nvPr/>
          </p:nvGrpSpPr>
          <p:grpSpPr>
            <a:xfrm rot="6302">
              <a:off x="11156" y="20726"/>
              <a:ext cx="22622134" cy="12191467"/>
              <a:chOff x="0" y="0"/>
              <a:chExt cx="5002236" cy="269579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002236" cy="2695793"/>
              </a:xfrm>
              <a:custGeom>
                <a:avLst/>
                <a:gdLst/>
                <a:ahLst/>
                <a:cxnLst/>
                <a:rect l="l" t="t" r="r" b="b"/>
                <a:pathLst>
                  <a:path w="5002236" h="2695793">
                    <a:moveTo>
                      <a:pt x="23271" y="0"/>
                    </a:moveTo>
                    <a:lnTo>
                      <a:pt x="4978965" y="0"/>
                    </a:lnTo>
                    <a:cubicBezTo>
                      <a:pt x="4985137" y="0"/>
                      <a:pt x="4991056" y="2452"/>
                      <a:pt x="4995420" y="6816"/>
                    </a:cubicBezTo>
                    <a:cubicBezTo>
                      <a:pt x="4999784" y="11180"/>
                      <a:pt x="5002236" y="17099"/>
                      <a:pt x="5002236" y="23271"/>
                    </a:cubicBezTo>
                    <a:lnTo>
                      <a:pt x="5002236" y="2672522"/>
                    </a:lnTo>
                    <a:cubicBezTo>
                      <a:pt x="5002236" y="2678694"/>
                      <a:pt x="4999784" y="2684613"/>
                      <a:pt x="4995420" y="2688977"/>
                    </a:cubicBezTo>
                    <a:cubicBezTo>
                      <a:pt x="4991056" y="2693341"/>
                      <a:pt x="4985137" y="2695793"/>
                      <a:pt x="4978965" y="2695793"/>
                    </a:cubicBezTo>
                    <a:lnTo>
                      <a:pt x="23271" y="2695793"/>
                    </a:lnTo>
                    <a:cubicBezTo>
                      <a:pt x="17099" y="2695793"/>
                      <a:pt x="11180" y="2693341"/>
                      <a:pt x="6816" y="2688977"/>
                    </a:cubicBezTo>
                    <a:cubicBezTo>
                      <a:pt x="2452" y="2684613"/>
                      <a:pt x="0" y="2678694"/>
                      <a:pt x="0" y="2672522"/>
                    </a:cubicBezTo>
                    <a:lnTo>
                      <a:pt x="0" y="23271"/>
                    </a:lnTo>
                    <a:cubicBezTo>
                      <a:pt x="0" y="17099"/>
                      <a:pt x="2452" y="11180"/>
                      <a:pt x="6816" y="6816"/>
                    </a:cubicBezTo>
                    <a:cubicBezTo>
                      <a:pt x="11180" y="2452"/>
                      <a:pt x="17099" y="0"/>
                      <a:pt x="2327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5002236" cy="27338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20669509" y="285300"/>
              <a:ext cx="473083" cy="344759"/>
            </a:xfrm>
            <a:custGeom>
              <a:avLst/>
              <a:gdLst/>
              <a:ahLst/>
              <a:cxnLst/>
              <a:rect l="l" t="t" r="r" b="b"/>
              <a:pathLst>
                <a:path w="473083" h="344759">
                  <a:moveTo>
                    <a:pt x="0" y="0"/>
                  </a:moveTo>
                  <a:lnTo>
                    <a:pt x="473083" y="0"/>
                  </a:lnTo>
                  <a:lnTo>
                    <a:pt x="473083" y="344759"/>
                  </a:lnTo>
                  <a:lnTo>
                    <a:pt x="0" y="344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5400000">
              <a:off x="21530978" y="173054"/>
              <a:ext cx="305972" cy="569250"/>
            </a:xfrm>
            <a:custGeom>
              <a:avLst/>
              <a:gdLst/>
              <a:ahLst/>
              <a:cxnLst/>
              <a:rect l="l" t="t" r="r" b="b"/>
              <a:pathLst>
                <a:path w="305972" h="569250">
                  <a:moveTo>
                    <a:pt x="0" y="0"/>
                  </a:moveTo>
                  <a:lnTo>
                    <a:pt x="305972" y="0"/>
                  </a:lnTo>
                  <a:lnTo>
                    <a:pt x="305972" y="569250"/>
                  </a:lnTo>
                  <a:lnTo>
                    <a:pt x="0" y="569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0068003" y="285300"/>
              <a:ext cx="344759" cy="344759"/>
            </a:xfrm>
            <a:custGeom>
              <a:avLst/>
              <a:gdLst/>
              <a:ahLst/>
              <a:cxnLst/>
              <a:rect l="l" t="t" r="r" b="b"/>
              <a:pathLst>
                <a:path w="344759" h="344759">
                  <a:moveTo>
                    <a:pt x="0" y="0"/>
                  </a:moveTo>
                  <a:lnTo>
                    <a:pt x="344760" y="0"/>
                  </a:lnTo>
                  <a:lnTo>
                    <a:pt x="344760" y="344759"/>
                  </a:lnTo>
                  <a:lnTo>
                    <a:pt x="0" y="344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9468533" y="286317"/>
              <a:ext cx="342724" cy="342724"/>
            </a:xfrm>
            <a:custGeom>
              <a:avLst/>
              <a:gdLst/>
              <a:ahLst/>
              <a:cxnLst/>
              <a:rect l="l" t="t" r="r" b="b"/>
              <a:pathLst>
                <a:path w="342724" h="342724">
                  <a:moveTo>
                    <a:pt x="0" y="0"/>
                  </a:moveTo>
                  <a:lnTo>
                    <a:pt x="342724" y="0"/>
                  </a:lnTo>
                  <a:lnTo>
                    <a:pt x="342724" y="342724"/>
                  </a:lnTo>
                  <a:lnTo>
                    <a:pt x="0" y="34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 rot="6302">
            <a:off x="1093182" y="1120227"/>
            <a:ext cx="16101636" cy="8218820"/>
            <a:chOff x="0" y="0"/>
            <a:chExt cx="4592635" cy="234423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92635" cy="2344236"/>
            </a:xfrm>
            <a:custGeom>
              <a:avLst/>
              <a:gdLst/>
              <a:ahLst/>
              <a:cxnLst/>
              <a:rect l="l" t="t" r="r" b="b"/>
              <a:pathLst>
                <a:path w="4592635" h="2344236">
                  <a:moveTo>
                    <a:pt x="6731" y="0"/>
                  </a:moveTo>
                  <a:lnTo>
                    <a:pt x="4585903" y="0"/>
                  </a:lnTo>
                  <a:cubicBezTo>
                    <a:pt x="4587689" y="0"/>
                    <a:pt x="4589401" y="709"/>
                    <a:pt x="4590663" y="1972"/>
                  </a:cubicBezTo>
                  <a:cubicBezTo>
                    <a:pt x="4591926" y="3234"/>
                    <a:pt x="4592635" y="4946"/>
                    <a:pt x="4592635" y="6731"/>
                  </a:cubicBezTo>
                  <a:lnTo>
                    <a:pt x="4592635" y="2337505"/>
                  </a:lnTo>
                  <a:cubicBezTo>
                    <a:pt x="4592635" y="2341222"/>
                    <a:pt x="4589621" y="2344236"/>
                    <a:pt x="4585903" y="2344236"/>
                  </a:cubicBezTo>
                  <a:lnTo>
                    <a:pt x="6731" y="2344236"/>
                  </a:lnTo>
                  <a:cubicBezTo>
                    <a:pt x="4946" y="2344236"/>
                    <a:pt x="3234" y="2343527"/>
                    <a:pt x="1972" y="2342265"/>
                  </a:cubicBezTo>
                  <a:cubicBezTo>
                    <a:pt x="709" y="2341002"/>
                    <a:pt x="0" y="2339290"/>
                    <a:pt x="0" y="2337505"/>
                  </a:cubicBezTo>
                  <a:lnTo>
                    <a:pt x="0" y="6731"/>
                  </a:lnTo>
                  <a:cubicBezTo>
                    <a:pt x="0" y="4946"/>
                    <a:pt x="709" y="3234"/>
                    <a:pt x="1972" y="1972"/>
                  </a:cubicBezTo>
                  <a:cubicBezTo>
                    <a:pt x="3234" y="709"/>
                    <a:pt x="4946" y="0"/>
                    <a:pt x="6731" y="0"/>
                  </a:cubicBezTo>
                  <a:close/>
                </a:path>
              </a:pathLst>
            </a:custGeom>
            <a:solidFill>
              <a:srgbClr val="8D685A"/>
            </a:solidFill>
            <a:ln cap="sq">
              <a:noFill/>
              <a:prstDash val="sysDot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592635" cy="2382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6302">
            <a:off x="1256672" y="1283129"/>
            <a:ext cx="15780323" cy="7898682"/>
            <a:chOff x="0" y="0"/>
            <a:chExt cx="4500987" cy="22529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500987" cy="2252924"/>
            </a:xfrm>
            <a:custGeom>
              <a:avLst/>
              <a:gdLst/>
              <a:ahLst/>
              <a:cxnLst/>
              <a:rect l="l" t="t" r="r" b="b"/>
              <a:pathLst>
                <a:path w="4500987" h="2252924">
                  <a:moveTo>
                    <a:pt x="6868" y="0"/>
                  </a:moveTo>
                  <a:lnTo>
                    <a:pt x="4494119" y="0"/>
                  </a:lnTo>
                  <a:cubicBezTo>
                    <a:pt x="4495940" y="0"/>
                    <a:pt x="4497687" y="724"/>
                    <a:pt x="4498975" y="2012"/>
                  </a:cubicBezTo>
                  <a:cubicBezTo>
                    <a:pt x="4500264" y="3300"/>
                    <a:pt x="4500987" y="5047"/>
                    <a:pt x="4500987" y="6868"/>
                  </a:cubicBezTo>
                  <a:lnTo>
                    <a:pt x="4500987" y="2246055"/>
                  </a:lnTo>
                  <a:cubicBezTo>
                    <a:pt x="4500987" y="2247877"/>
                    <a:pt x="4500264" y="2249624"/>
                    <a:pt x="4498975" y="2250912"/>
                  </a:cubicBezTo>
                  <a:cubicBezTo>
                    <a:pt x="4497687" y="2252200"/>
                    <a:pt x="4495940" y="2252924"/>
                    <a:pt x="4494119" y="2252924"/>
                  </a:cubicBezTo>
                  <a:lnTo>
                    <a:pt x="6868" y="2252924"/>
                  </a:lnTo>
                  <a:cubicBezTo>
                    <a:pt x="5047" y="2252924"/>
                    <a:pt x="3300" y="2252200"/>
                    <a:pt x="2012" y="2250912"/>
                  </a:cubicBezTo>
                  <a:cubicBezTo>
                    <a:pt x="724" y="2249624"/>
                    <a:pt x="0" y="2247877"/>
                    <a:pt x="0" y="2246055"/>
                  </a:cubicBezTo>
                  <a:lnTo>
                    <a:pt x="0" y="6868"/>
                  </a:lnTo>
                  <a:cubicBezTo>
                    <a:pt x="0" y="5047"/>
                    <a:pt x="724" y="3300"/>
                    <a:pt x="2012" y="2012"/>
                  </a:cubicBezTo>
                  <a:cubicBezTo>
                    <a:pt x="3300" y="724"/>
                    <a:pt x="5047" y="0"/>
                    <a:pt x="6868" y="0"/>
                  </a:cubicBezTo>
                  <a:close/>
                </a:path>
              </a:pathLst>
            </a:custGeom>
            <a:solidFill>
              <a:srgbClr val="D3C1B1"/>
            </a:solidFill>
            <a:ln w="28575" cap="sq">
              <a:solidFill>
                <a:srgbClr val="000000"/>
              </a:solidFill>
              <a:prstDash val="sysDot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500987" cy="2291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5393697">
            <a:off x="2007861" y="1186432"/>
            <a:ext cx="636094" cy="1097456"/>
            <a:chOff x="0" y="0"/>
            <a:chExt cx="186235" cy="32131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6235" cy="321312"/>
            </a:xfrm>
            <a:custGeom>
              <a:avLst/>
              <a:gdLst/>
              <a:ahLst/>
              <a:cxnLst/>
              <a:rect l="l" t="t" r="r" b="b"/>
              <a:pathLst>
                <a:path w="186235" h="321312">
                  <a:moveTo>
                    <a:pt x="93117" y="0"/>
                  </a:moveTo>
                  <a:lnTo>
                    <a:pt x="93117" y="0"/>
                  </a:lnTo>
                  <a:cubicBezTo>
                    <a:pt x="144545" y="0"/>
                    <a:pt x="186235" y="41690"/>
                    <a:pt x="186235" y="93117"/>
                  </a:cubicBezTo>
                  <a:lnTo>
                    <a:pt x="186235" y="228195"/>
                  </a:lnTo>
                  <a:cubicBezTo>
                    <a:pt x="186235" y="252891"/>
                    <a:pt x="176424" y="276576"/>
                    <a:pt x="158961" y="294039"/>
                  </a:cubicBezTo>
                  <a:cubicBezTo>
                    <a:pt x="141498" y="311501"/>
                    <a:pt x="117814" y="321312"/>
                    <a:pt x="93117" y="321312"/>
                  </a:cubicBezTo>
                  <a:lnTo>
                    <a:pt x="93117" y="321312"/>
                  </a:lnTo>
                  <a:cubicBezTo>
                    <a:pt x="68421" y="321312"/>
                    <a:pt x="44736" y="311501"/>
                    <a:pt x="27273" y="294039"/>
                  </a:cubicBezTo>
                  <a:cubicBezTo>
                    <a:pt x="9811" y="276576"/>
                    <a:pt x="0" y="252891"/>
                    <a:pt x="0" y="228195"/>
                  </a:cubicBezTo>
                  <a:lnTo>
                    <a:pt x="0" y="93117"/>
                  </a:lnTo>
                  <a:cubicBezTo>
                    <a:pt x="0" y="68421"/>
                    <a:pt x="9811" y="44736"/>
                    <a:pt x="27273" y="27273"/>
                  </a:cubicBezTo>
                  <a:cubicBezTo>
                    <a:pt x="44736" y="9811"/>
                    <a:pt x="68421" y="0"/>
                    <a:pt x="93117" y="0"/>
                  </a:cubicBezTo>
                  <a:close/>
                </a:path>
              </a:pathLst>
            </a:custGeom>
            <a:solidFill>
              <a:srgbClr val="E4AFAB"/>
            </a:solidFill>
            <a:ln w="47625" cap="rnd">
              <a:solidFill>
                <a:srgbClr val="898888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86235" cy="359412"/>
            </a:xfrm>
            <a:prstGeom prst="rect">
              <a:avLst/>
            </a:prstGeom>
          </p:spPr>
          <p:txBody>
            <a:bodyPr lIns="49419" tIns="49419" rIns="49419" bIns="49419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993413" y="1819467"/>
            <a:ext cx="700159" cy="7210282"/>
            <a:chOff x="0" y="0"/>
            <a:chExt cx="933546" cy="9613709"/>
          </a:xfrm>
        </p:grpSpPr>
        <p:grpSp>
          <p:nvGrpSpPr>
            <p:cNvPr id="20" name="Group 20"/>
            <p:cNvGrpSpPr/>
            <p:nvPr/>
          </p:nvGrpSpPr>
          <p:grpSpPr>
            <a:xfrm rot="6302">
              <a:off x="2917" y="849"/>
              <a:ext cx="927712" cy="1600587"/>
              <a:chOff x="0" y="0"/>
              <a:chExt cx="186235" cy="321312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86235" cy="321312"/>
              </a:xfrm>
              <a:custGeom>
                <a:avLst/>
                <a:gdLst/>
                <a:ahLst/>
                <a:cxnLst/>
                <a:rect l="l" t="t" r="r" b="b"/>
                <a:pathLst>
                  <a:path w="186235" h="321312">
                    <a:moveTo>
                      <a:pt x="93117" y="0"/>
                    </a:moveTo>
                    <a:lnTo>
                      <a:pt x="93117" y="0"/>
                    </a:lnTo>
                    <a:cubicBezTo>
                      <a:pt x="144545" y="0"/>
                      <a:pt x="186235" y="41690"/>
                      <a:pt x="186235" y="93117"/>
                    </a:cubicBezTo>
                    <a:lnTo>
                      <a:pt x="186235" y="228195"/>
                    </a:lnTo>
                    <a:cubicBezTo>
                      <a:pt x="186235" y="252891"/>
                      <a:pt x="176424" y="276576"/>
                      <a:pt x="158961" y="294039"/>
                    </a:cubicBezTo>
                    <a:cubicBezTo>
                      <a:pt x="141498" y="311501"/>
                      <a:pt x="117814" y="321312"/>
                      <a:pt x="93117" y="321312"/>
                    </a:cubicBezTo>
                    <a:lnTo>
                      <a:pt x="93117" y="321312"/>
                    </a:lnTo>
                    <a:cubicBezTo>
                      <a:pt x="68421" y="321312"/>
                      <a:pt x="44736" y="311501"/>
                      <a:pt x="27273" y="294039"/>
                    </a:cubicBezTo>
                    <a:cubicBezTo>
                      <a:pt x="9811" y="276576"/>
                      <a:pt x="0" y="252891"/>
                      <a:pt x="0" y="228195"/>
                    </a:cubicBezTo>
                    <a:lnTo>
                      <a:pt x="0" y="93117"/>
                    </a:lnTo>
                    <a:cubicBezTo>
                      <a:pt x="0" y="68421"/>
                      <a:pt x="9811" y="44736"/>
                      <a:pt x="27273" y="27273"/>
                    </a:cubicBezTo>
                    <a:cubicBezTo>
                      <a:pt x="44736" y="9811"/>
                      <a:pt x="68421" y="0"/>
                      <a:pt x="93117" y="0"/>
                    </a:cubicBezTo>
                    <a:close/>
                  </a:path>
                </a:pathLst>
              </a:custGeom>
              <a:solidFill>
                <a:srgbClr val="E4AFAB"/>
              </a:solidFill>
              <a:ln w="47625" cap="rnd">
                <a:solidFill>
                  <a:srgbClr val="898888"/>
                </a:solidFill>
                <a:prstDash val="solid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186235" cy="359412"/>
              </a:xfrm>
              <a:prstGeom prst="rect">
                <a:avLst/>
              </a:prstGeom>
            </p:spPr>
            <p:txBody>
              <a:bodyPr lIns="54400" tIns="54400" rIns="54400" bIns="544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 rot="6302">
              <a:off x="2917" y="1603134"/>
              <a:ext cx="927712" cy="1600587"/>
              <a:chOff x="0" y="0"/>
              <a:chExt cx="186235" cy="32131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6235" cy="321312"/>
              </a:xfrm>
              <a:custGeom>
                <a:avLst/>
                <a:gdLst/>
                <a:ahLst/>
                <a:cxnLst/>
                <a:rect l="l" t="t" r="r" b="b"/>
                <a:pathLst>
                  <a:path w="186235" h="321312">
                    <a:moveTo>
                      <a:pt x="93117" y="0"/>
                    </a:moveTo>
                    <a:lnTo>
                      <a:pt x="93117" y="0"/>
                    </a:lnTo>
                    <a:cubicBezTo>
                      <a:pt x="144545" y="0"/>
                      <a:pt x="186235" y="41690"/>
                      <a:pt x="186235" y="93117"/>
                    </a:cubicBezTo>
                    <a:lnTo>
                      <a:pt x="186235" y="228195"/>
                    </a:lnTo>
                    <a:cubicBezTo>
                      <a:pt x="186235" y="252891"/>
                      <a:pt x="176424" y="276576"/>
                      <a:pt x="158961" y="294039"/>
                    </a:cubicBezTo>
                    <a:cubicBezTo>
                      <a:pt x="141498" y="311501"/>
                      <a:pt x="117814" y="321312"/>
                      <a:pt x="93117" y="321312"/>
                    </a:cubicBezTo>
                    <a:lnTo>
                      <a:pt x="93117" y="321312"/>
                    </a:lnTo>
                    <a:cubicBezTo>
                      <a:pt x="68421" y="321312"/>
                      <a:pt x="44736" y="311501"/>
                      <a:pt x="27273" y="294039"/>
                    </a:cubicBezTo>
                    <a:cubicBezTo>
                      <a:pt x="9811" y="276576"/>
                      <a:pt x="0" y="252891"/>
                      <a:pt x="0" y="228195"/>
                    </a:cubicBezTo>
                    <a:lnTo>
                      <a:pt x="0" y="93117"/>
                    </a:lnTo>
                    <a:cubicBezTo>
                      <a:pt x="0" y="68421"/>
                      <a:pt x="9811" y="44736"/>
                      <a:pt x="27273" y="27273"/>
                    </a:cubicBezTo>
                    <a:cubicBezTo>
                      <a:pt x="44736" y="9811"/>
                      <a:pt x="68421" y="0"/>
                      <a:pt x="93117" y="0"/>
                    </a:cubicBezTo>
                    <a:close/>
                  </a:path>
                </a:pathLst>
              </a:custGeom>
              <a:solidFill>
                <a:srgbClr val="A2B68A"/>
              </a:solidFill>
              <a:ln w="47625" cap="rnd">
                <a:solidFill>
                  <a:srgbClr val="898888"/>
                </a:solidFill>
                <a:prstDash val="solid"/>
                <a:round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86235" cy="359412"/>
              </a:xfrm>
              <a:prstGeom prst="rect">
                <a:avLst/>
              </a:prstGeom>
            </p:spPr>
            <p:txBody>
              <a:bodyPr lIns="54400" tIns="54400" rIns="54400" bIns="544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6302">
              <a:off x="2917" y="3205419"/>
              <a:ext cx="927712" cy="1600587"/>
              <a:chOff x="0" y="0"/>
              <a:chExt cx="186235" cy="321312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86235" cy="321312"/>
              </a:xfrm>
              <a:custGeom>
                <a:avLst/>
                <a:gdLst/>
                <a:ahLst/>
                <a:cxnLst/>
                <a:rect l="l" t="t" r="r" b="b"/>
                <a:pathLst>
                  <a:path w="186235" h="321312">
                    <a:moveTo>
                      <a:pt x="93117" y="0"/>
                    </a:moveTo>
                    <a:lnTo>
                      <a:pt x="93117" y="0"/>
                    </a:lnTo>
                    <a:cubicBezTo>
                      <a:pt x="144545" y="0"/>
                      <a:pt x="186235" y="41690"/>
                      <a:pt x="186235" y="93117"/>
                    </a:cubicBezTo>
                    <a:lnTo>
                      <a:pt x="186235" y="228195"/>
                    </a:lnTo>
                    <a:cubicBezTo>
                      <a:pt x="186235" y="252891"/>
                      <a:pt x="176424" y="276576"/>
                      <a:pt x="158961" y="294039"/>
                    </a:cubicBezTo>
                    <a:cubicBezTo>
                      <a:pt x="141498" y="311501"/>
                      <a:pt x="117814" y="321312"/>
                      <a:pt x="93117" y="321312"/>
                    </a:cubicBezTo>
                    <a:lnTo>
                      <a:pt x="93117" y="321312"/>
                    </a:lnTo>
                    <a:cubicBezTo>
                      <a:pt x="68421" y="321312"/>
                      <a:pt x="44736" y="311501"/>
                      <a:pt x="27273" y="294039"/>
                    </a:cubicBezTo>
                    <a:cubicBezTo>
                      <a:pt x="9811" y="276576"/>
                      <a:pt x="0" y="252891"/>
                      <a:pt x="0" y="228195"/>
                    </a:cubicBezTo>
                    <a:lnTo>
                      <a:pt x="0" y="93117"/>
                    </a:lnTo>
                    <a:cubicBezTo>
                      <a:pt x="0" y="68421"/>
                      <a:pt x="9811" y="44736"/>
                      <a:pt x="27273" y="27273"/>
                    </a:cubicBezTo>
                    <a:cubicBezTo>
                      <a:pt x="44736" y="9811"/>
                      <a:pt x="68421" y="0"/>
                      <a:pt x="93117" y="0"/>
                    </a:cubicBezTo>
                    <a:close/>
                  </a:path>
                </a:pathLst>
              </a:custGeom>
              <a:solidFill>
                <a:srgbClr val="D8AE6D"/>
              </a:solidFill>
              <a:ln w="47625" cap="rnd">
                <a:solidFill>
                  <a:srgbClr val="898888"/>
                </a:solidFill>
                <a:prstDash val="solid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186235" cy="359412"/>
              </a:xfrm>
              <a:prstGeom prst="rect">
                <a:avLst/>
              </a:prstGeom>
            </p:spPr>
            <p:txBody>
              <a:bodyPr lIns="54400" tIns="54400" rIns="54400" bIns="544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 rot="6302">
              <a:off x="1466" y="4807704"/>
              <a:ext cx="927712" cy="1600587"/>
              <a:chOff x="0" y="0"/>
              <a:chExt cx="186235" cy="321312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86235" cy="321312"/>
              </a:xfrm>
              <a:custGeom>
                <a:avLst/>
                <a:gdLst/>
                <a:ahLst/>
                <a:cxnLst/>
                <a:rect l="l" t="t" r="r" b="b"/>
                <a:pathLst>
                  <a:path w="186235" h="321312">
                    <a:moveTo>
                      <a:pt x="93117" y="0"/>
                    </a:moveTo>
                    <a:lnTo>
                      <a:pt x="93117" y="0"/>
                    </a:lnTo>
                    <a:cubicBezTo>
                      <a:pt x="144545" y="0"/>
                      <a:pt x="186235" y="41690"/>
                      <a:pt x="186235" y="93117"/>
                    </a:cubicBezTo>
                    <a:lnTo>
                      <a:pt x="186235" y="228195"/>
                    </a:lnTo>
                    <a:cubicBezTo>
                      <a:pt x="186235" y="252891"/>
                      <a:pt x="176424" y="276576"/>
                      <a:pt x="158961" y="294039"/>
                    </a:cubicBezTo>
                    <a:cubicBezTo>
                      <a:pt x="141498" y="311501"/>
                      <a:pt x="117814" y="321312"/>
                      <a:pt x="93117" y="321312"/>
                    </a:cubicBezTo>
                    <a:lnTo>
                      <a:pt x="93117" y="321312"/>
                    </a:lnTo>
                    <a:cubicBezTo>
                      <a:pt x="68421" y="321312"/>
                      <a:pt x="44736" y="311501"/>
                      <a:pt x="27273" y="294039"/>
                    </a:cubicBezTo>
                    <a:cubicBezTo>
                      <a:pt x="9811" y="276576"/>
                      <a:pt x="0" y="252891"/>
                      <a:pt x="0" y="228195"/>
                    </a:cubicBezTo>
                    <a:lnTo>
                      <a:pt x="0" y="93117"/>
                    </a:lnTo>
                    <a:cubicBezTo>
                      <a:pt x="0" y="68421"/>
                      <a:pt x="9811" y="44736"/>
                      <a:pt x="27273" y="27273"/>
                    </a:cubicBezTo>
                    <a:cubicBezTo>
                      <a:pt x="44736" y="9811"/>
                      <a:pt x="68421" y="0"/>
                      <a:pt x="93117" y="0"/>
                    </a:cubicBezTo>
                    <a:close/>
                  </a:path>
                </a:pathLst>
              </a:custGeom>
              <a:solidFill>
                <a:srgbClr val="A8879D"/>
              </a:solidFill>
              <a:ln w="47625" cap="rnd">
                <a:solidFill>
                  <a:srgbClr val="898888"/>
                </a:solidFill>
                <a:prstDash val="solid"/>
                <a:round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186235" cy="359412"/>
              </a:xfrm>
              <a:prstGeom prst="rect">
                <a:avLst/>
              </a:prstGeom>
            </p:spPr>
            <p:txBody>
              <a:bodyPr lIns="54400" tIns="54400" rIns="54400" bIns="544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 rot="6302">
              <a:off x="2917" y="6409988"/>
              <a:ext cx="927712" cy="1600587"/>
              <a:chOff x="0" y="0"/>
              <a:chExt cx="186235" cy="321312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86235" cy="321312"/>
              </a:xfrm>
              <a:custGeom>
                <a:avLst/>
                <a:gdLst/>
                <a:ahLst/>
                <a:cxnLst/>
                <a:rect l="l" t="t" r="r" b="b"/>
                <a:pathLst>
                  <a:path w="186235" h="321312">
                    <a:moveTo>
                      <a:pt x="93117" y="0"/>
                    </a:moveTo>
                    <a:lnTo>
                      <a:pt x="93117" y="0"/>
                    </a:lnTo>
                    <a:cubicBezTo>
                      <a:pt x="144545" y="0"/>
                      <a:pt x="186235" y="41690"/>
                      <a:pt x="186235" y="93117"/>
                    </a:cubicBezTo>
                    <a:lnTo>
                      <a:pt x="186235" y="228195"/>
                    </a:lnTo>
                    <a:cubicBezTo>
                      <a:pt x="186235" y="252891"/>
                      <a:pt x="176424" y="276576"/>
                      <a:pt x="158961" y="294039"/>
                    </a:cubicBezTo>
                    <a:cubicBezTo>
                      <a:pt x="141498" y="311501"/>
                      <a:pt x="117814" y="321312"/>
                      <a:pt x="93117" y="321312"/>
                    </a:cubicBezTo>
                    <a:lnTo>
                      <a:pt x="93117" y="321312"/>
                    </a:lnTo>
                    <a:cubicBezTo>
                      <a:pt x="68421" y="321312"/>
                      <a:pt x="44736" y="311501"/>
                      <a:pt x="27273" y="294039"/>
                    </a:cubicBezTo>
                    <a:cubicBezTo>
                      <a:pt x="9811" y="276576"/>
                      <a:pt x="0" y="252891"/>
                      <a:pt x="0" y="228195"/>
                    </a:cubicBezTo>
                    <a:lnTo>
                      <a:pt x="0" y="93117"/>
                    </a:lnTo>
                    <a:cubicBezTo>
                      <a:pt x="0" y="68421"/>
                      <a:pt x="9811" y="44736"/>
                      <a:pt x="27273" y="27273"/>
                    </a:cubicBezTo>
                    <a:cubicBezTo>
                      <a:pt x="44736" y="9811"/>
                      <a:pt x="68421" y="0"/>
                      <a:pt x="93117" y="0"/>
                    </a:cubicBezTo>
                    <a:close/>
                  </a:path>
                </a:pathLst>
              </a:custGeom>
              <a:solidFill>
                <a:srgbClr val="86BDB9"/>
              </a:solidFill>
              <a:ln w="47625" cap="rnd">
                <a:solidFill>
                  <a:srgbClr val="898888"/>
                </a:solidFill>
                <a:prstDash val="solid"/>
                <a:round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38100"/>
                <a:ext cx="186235" cy="359412"/>
              </a:xfrm>
              <a:prstGeom prst="rect">
                <a:avLst/>
              </a:prstGeom>
            </p:spPr>
            <p:txBody>
              <a:bodyPr lIns="54400" tIns="54400" rIns="54400" bIns="544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 rot="6302">
              <a:off x="4367" y="8012273"/>
              <a:ext cx="927712" cy="1600587"/>
              <a:chOff x="0" y="0"/>
              <a:chExt cx="186235" cy="321312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86235" cy="321312"/>
              </a:xfrm>
              <a:custGeom>
                <a:avLst/>
                <a:gdLst/>
                <a:ahLst/>
                <a:cxnLst/>
                <a:rect l="l" t="t" r="r" b="b"/>
                <a:pathLst>
                  <a:path w="186235" h="321312">
                    <a:moveTo>
                      <a:pt x="93117" y="0"/>
                    </a:moveTo>
                    <a:lnTo>
                      <a:pt x="93117" y="0"/>
                    </a:lnTo>
                    <a:cubicBezTo>
                      <a:pt x="144545" y="0"/>
                      <a:pt x="186235" y="41690"/>
                      <a:pt x="186235" y="93117"/>
                    </a:cubicBezTo>
                    <a:lnTo>
                      <a:pt x="186235" y="228195"/>
                    </a:lnTo>
                    <a:cubicBezTo>
                      <a:pt x="186235" y="252891"/>
                      <a:pt x="176424" y="276576"/>
                      <a:pt x="158961" y="294039"/>
                    </a:cubicBezTo>
                    <a:cubicBezTo>
                      <a:pt x="141498" y="311501"/>
                      <a:pt x="117814" y="321312"/>
                      <a:pt x="93117" y="321312"/>
                    </a:cubicBezTo>
                    <a:lnTo>
                      <a:pt x="93117" y="321312"/>
                    </a:lnTo>
                    <a:cubicBezTo>
                      <a:pt x="68421" y="321312"/>
                      <a:pt x="44736" y="311501"/>
                      <a:pt x="27273" y="294039"/>
                    </a:cubicBezTo>
                    <a:cubicBezTo>
                      <a:pt x="9811" y="276576"/>
                      <a:pt x="0" y="252891"/>
                      <a:pt x="0" y="228195"/>
                    </a:cubicBezTo>
                    <a:lnTo>
                      <a:pt x="0" y="93117"/>
                    </a:lnTo>
                    <a:cubicBezTo>
                      <a:pt x="0" y="68421"/>
                      <a:pt x="9811" y="44736"/>
                      <a:pt x="27273" y="27273"/>
                    </a:cubicBezTo>
                    <a:cubicBezTo>
                      <a:pt x="44736" y="9811"/>
                      <a:pt x="68421" y="0"/>
                      <a:pt x="93117" y="0"/>
                    </a:cubicBezTo>
                    <a:close/>
                  </a:path>
                </a:pathLst>
              </a:custGeom>
              <a:solidFill>
                <a:srgbClr val="B39387"/>
              </a:solidFill>
              <a:ln w="47625" cap="rnd">
                <a:solidFill>
                  <a:srgbClr val="898888"/>
                </a:solidFill>
                <a:prstDash val="solid"/>
                <a:round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38100"/>
                <a:ext cx="186235" cy="359412"/>
              </a:xfrm>
              <a:prstGeom prst="rect">
                <a:avLst/>
              </a:prstGeom>
            </p:spPr>
            <p:txBody>
              <a:bodyPr lIns="54400" tIns="54400" rIns="54400" bIns="544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38" name="Group 38"/>
          <p:cNvGrpSpPr/>
          <p:nvPr/>
        </p:nvGrpSpPr>
        <p:grpSpPr>
          <a:xfrm rot="6302">
            <a:off x="3127823" y="1741850"/>
            <a:ext cx="13208996" cy="7292903"/>
            <a:chOff x="0" y="0"/>
            <a:chExt cx="3518275" cy="194249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3518275" cy="1942497"/>
            </a:xfrm>
            <a:custGeom>
              <a:avLst/>
              <a:gdLst/>
              <a:ahLst/>
              <a:cxnLst/>
              <a:rect l="l" t="t" r="r" b="b"/>
              <a:pathLst>
                <a:path w="3518275" h="1942497">
                  <a:moveTo>
                    <a:pt x="0" y="0"/>
                  </a:moveTo>
                  <a:lnTo>
                    <a:pt x="3518275" y="0"/>
                  </a:lnTo>
                  <a:lnTo>
                    <a:pt x="3518275" y="1942497"/>
                  </a:lnTo>
                  <a:lnTo>
                    <a:pt x="0" y="1942497"/>
                  </a:lnTo>
                  <a:close/>
                </a:path>
              </a:pathLst>
            </a:custGeom>
            <a:solidFill>
              <a:srgbClr val="EFE6D5"/>
            </a:solidFill>
            <a:ln cap="sq">
              <a:noFill/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3518275" cy="1980597"/>
            </a:xfrm>
            <a:prstGeom prst="rect">
              <a:avLst/>
            </a:prstGeom>
          </p:spPr>
          <p:txBody>
            <a:bodyPr lIns="54400" tIns="54400" rIns="54400" bIns="544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3586603" y="2330678"/>
            <a:ext cx="11831208" cy="6166789"/>
            <a:chOff x="0" y="0"/>
            <a:chExt cx="15774944" cy="8222385"/>
          </a:xfrm>
        </p:grpSpPr>
        <p:sp>
          <p:nvSpPr>
            <p:cNvPr id="42" name="Freeform 42"/>
            <p:cNvSpPr/>
            <p:nvPr/>
          </p:nvSpPr>
          <p:spPr>
            <a:xfrm>
              <a:off x="0" y="28094"/>
              <a:ext cx="8194290" cy="8194290"/>
            </a:xfrm>
            <a:custGeom>
              <a:avLst/>
              <a:gdLst/>
              <a:ahLst/>
              <a:cxnLst/>
              <a:rect l="l" t="t" r="r" b="b"/>
              <a:pathLst>
                <a:path w="8194290" h="8194290">
                  <a:moveTo>
                    <a:pt x="0" y="0"/>
                  </a:moveTo>
                  <a:lnTo>
                    <a:pt x="8194290" y="0"/>
                  </a:lnTo>
                  <a:lnTo>
                    <a:pt x="8194290" y="8194291"/>
                  </a:lnTo>
                  <a:lnTo>
                    <a:pt x="0" y="8194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9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7580653" y="0"/>
              <a:ext cx="8194290" cy="8194290"/>
            </a:xfrm>
            <a:custGeom>
              <a:avLst/>
              <a:gdLst/>
              <a:ahLst/>
              <a:cxnLst/>
              <a:rect l="l" t="t" r="r" b="b"/>
              <a:pathLst>
                <a:path w="8194290" h="8194290">
                  <a:moveTo>
                    <a:pt x="0" y="0"/>
                  </a:moveTo>
                  <a:lnTo>
                    <a:pt x="8194291" y="0"/>
                  </a:lnTo>
                  <a:lnTo>
                    <a:pt x="8194291" y="8194290"/>
                  </a:lnTo>
                  <a:lnTo>
                    <a:pt x="0" y="8194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9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44"/>
          <p:cNvGrpSpPr/>
          <p:nvPr/>
        </p:nvGrpSpPr>
        <p:grpSpPr>
          <a:xfrm rot="6302">
            <a:off x="1665445" y="1731236"/>
            <a:ext cx="1320925" cy="7292858"/>
            <a:chOff x="0" y="0"/>
            <a:chExt cx="351834" cy="194248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351834" cy="1942485"/>
            </a:xfrm>
            <a:custGeom>
              <a:avLst/>
              <a:gdLst/>
              <a:ahLst/>
              <a:cxnLst/>
              <a:rect l="l" t="t" r="r" b="b"/>
              <a:pathLst>
                <a:path w="351834" h="1942485">
                  <a:moveTo>
                    <a:pt x="0" y="0"/>
                  </a:moveTo>
                  <a:lnTo>
                    <a:pt x="351834" y="0"/>
                  </a:lnTo>
                  <a:lnTo>
                    <a:pt x="351834" y="1942485"/>
                  </a:lnTo>
                  <a:lnTo>
                    <a:pt x="0" y="1942485"/>
                  </a:lnTo>
                  <a:close/>
                </a:path>
              </a:pathLst>
            </a:custGeom>
            <a:solidFill>
              <a:srgbClr val="E4AFAB"/>
            </a:solidFill>
            <a:ln w="142875" cap="sq">
              <a:solidFill>
                <a:srgbClr val="EFE6D5"/>
              </a:solidFill>
              <a:prstDash val="solid"/>
              <a:miter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351834" cy="1980585"/>
            </a:xfrm>
            <a:prstGeom prst="rect">
              <a:avLst/>
            </a:prstGeom>
          </p:spPr>
          <p:txBody>
            <a:bodyPr lIns="54400" tIns="54400" rIns="54400" bIns="544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47" name="Freeform 47"/>
          <p:cNvSpPr/>
          <p:nvPr/>
        </p:nvSpPr>
        <p:spPr>
          <a:xfrm>
            <a:off x="2630218" y="2536712"/>
            <a:ext cx="812153" cy="5960755"/>
          </a:xfrm>
          <a:custGeom>
            <a:avLst/>
            <a:gdLst/>
            <a:ahLst/>
            <a:cxnLst/>
            <a:rect l="l" t="t" r="r" b="b"/>
            <a:pathLst>
              <a:path w="812153" h="5960755">
                <a:moveTo>
                  <a:pt x="0" y="0"/>
                </a:moveTo>
                <a:lnTo>
                  <a:pt x="812152" y="0"/>
                </a:lnTo>
                <a:lnTo>
                  <a:pt x="812152" y="5960754"/>
                </a:lnTo>
                <a:lnTo>
                  <a:pt x="0" y="59607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3898541" y="2048108"/>
            <a:ext cx="11868930" cy="1854520"/>
          </a:xfrm>
          <a:custGeom>
            <a:avLst/>
            <a:gdLst/>
            <a:ahLst/>
            <a:cxnLst/>
            <a:rect l="l" t="t" r="r" b="b"/>
            <a:pathLst>
              <a:path w="11868930" h="1854520">
                <a:moveTo>
                  <a:pt x="0" y="0"/>
                </a:moveTo>
                <a:lnTo>
                  <a:pt x="11868930" y="0"/>
                </a:lnTo>
                <a:lnTo>
                  <a:pt x="11868930" y="1854521"/>
                </a:lnTo>
                <a:lnTo>
                  <a:pt x="0" y="18545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49"/>
          <p:cNvSpPr txBox="1"/>
          <p:nvPr/>
        </p:nvSpPr>
        <p:spPr>
          <a:xfrm>
            <a:off x="3781142" y="4285982"/>
            <a:ext cx="1164936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vô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khí</a:t>
            </a:r>
            <a:r>
              <a:rPr lang="en-US" sz="3200" dirty="0"/>
              <a:t> </a:t>
            </a:r>
            <a:r>
              <a:rPr lang="en-US" sz="3200" dirty="0" err="1"/>
              <a:t>quyển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/>
              <a:t>thủy</a:t>
            </a:r>
            <a:r>
              <a:rPr lang="en-US" sz="3200" dirty="0"/>
              <a:t> (methane, ammonia, cyanogen, carbon monoxide, </a:t>
            </a:r>
            <a:r>
              <a:rPr lang="en-US" sz="3200" dirty="0" err="1"/>
              <a:t>hơi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)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nguồn</a:t>
            </a:r>
            <a:r>
              <a:rPr lang="en-US" sz="3200" dirty="0"/>
              <a:t> </a:t>
            </a:r>
            <a:r>
              <a:rPr lang="en-US" sz="3200" dirty="0" err="1"/>
              <a:t>năng</a:t>
            </a:r>
            <a:r>
              <a:rPr lang="en-US" sz="3200" dirty="0"/>
              <a:t> </a:t>
            </a:r>
            <a:r>
              <a:rPr lang="en-US" sz="3200" dirty="0" err="1"/>
              <a:t>lượng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(</a:t>
            </a:r>
            <a:r>
              <a:rPr lang="en-US" sz="3200" dirty="0" err="1"/>
              <a:t>bức</a:t>
            </a:r>
            <a:r>
              <a:rPr lang="en-US" sz="3200" dirty="0"/>
              <a:t> </a:t>
            </a:r>
            <a:r>
              <a:rPr lang="en-US" sz="3200" dirty="0" err="1"/>
              <a:t>xạ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r>
              <a:rPr lang="en-US" sz="3200" dirty="0"/>
              <a:t>, </a:t>
            </a:r>
            <a:r>
              <a:rPr lang="en-US" sz="3200" dirty="0" err="1"/>
              <a:t>tia</a:t>
            </a:r>
            <a:r>
              <a:rPr lang="en-US" sz="3200" dirty="0"/>
              <a:t> </a:t>
            </a:r>
            <a:r>
              <a:rPr lang="en-US" sz="3200" dirty="0" err="1"/>
              <a:t>tử</a:t>
            </a:r>
            <a:r>
              <a:rPr lang="en-US" sz="3200" dirty="0"/>
              <a:t> </a:t>
            </a:r>
            <a:r>
              <a:rPr lang="en-US" sz="3200" dirty="0" err="1"/>
              <a:t>ngoại</a:t>
            </a:r>
            <a:r>
              <a:rPr lang="en-US" sz="3200" dirty="0"/>
              <a:t>,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phóng</a:t>
            </a:r>
            <a:r>
              <a:rPr lang="en-US" sz="3200" dirty="0"/>
              <a:t> </a:t>
            </a:r>
            <a:r>
              <a:rPr lang="en-US" sz="3200" dirty="0" err="1"/>
              <a:t>điện</a:t>
            </a:r>
            <a:r>
              <a:rPr lang="en-US" sz="3200" dirty="0"/>
              <a:t>…)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hữu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giản</a:t>
            </a:r>
            <a:r>
              <a:rPr lang="en-US" sz="3200" dirty="0"/>
              <a:t>.</a:t>
            </a:r>
            <a:endParaRPr lang="en-US" sz="3200" dirty="0">
              <a:solidFill>
                <a:srgbClr val="000000"/>
              </a:solidFill>
              <a:ea typeface="Lulu Font TH"/>
              <a:cs typeface="Lulu Font TH"/>
              <a:sym typeface="Lulu Font TH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4140359" y="2482582"/>
            <a:ext cx="11244728" cy="113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6"/>
              </a:lnSpc>
            </a:pPr>
            <a:r>
              <a:rPr lang="en-US" sz="4000" spc="478" dirty="0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a. </a:t>
            </a:r>
            <a:r>
              <a:rPr lang="en-US" sz="4000" spc="478" dirty="0" err="1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Sự</a:t>
            </a:r>
            <a:r>
              <a:rPr lang="en-US" sz="4000" spc="478" dirty="0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 </a:t>
            </a:r>
            <a:r>
              <a:rPr lang="en-US" sz="4000" spc="478" dirty="0" err="1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hình</a:t>
            </a:r>
            <a:r>
              <a:rPr lang="en-US" sz="4000" spc="478" dirty="0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 </a:t>
            </a:r>
            <a:r>
              <a:rPr lang="en-US" sz="4000" spc="478" dirty="0" err="1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thành</a:t>
            </a:r>
            <a:r>
              <a:rPr lang="en-US" sz="4000" spc="478" dirty="0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 </a:t>
            </a:r>
            <a:r>
              <a:rPr lang="en-US" sz="4000" spc="478" dirty="0" err="1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các</a:t>
            </a:r>
            <a:r>
              <a:rPr lang="en-US" sz="4000" spc="478" dirty="0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 </a:t>
            </a:r>
            <a:r>
              <a:rPr lang="en-US" sz="4000" spc="478" dirty="0" err="1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chất</a:t>
            </a:r>
            <a:r>
              <a:rPr lang="en-US" sz="4000" spc="478" dirty="0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 </a:t>
            </a:r>
            <a:r>
              <a:rPr lang="en-US" sz="4000" spc="478" dirty="0" err="1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hữu</a:t>
            </a:r>
            <a:r>
              <a:rPr lang="en-US" sz="4000" spc="478" dirty="0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 </a:t>
            </a:r>
            <a:r>
              <a:rPr lang="en-US" sz="4000" spc="478" dirty="0" err="1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cơ</a:t>
            </a:r>
            <a:r>
              <a:rPr lang="en-US" sz="4000" spc="478" dirty="0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 </a:t>
            </a:r>
            <a:r>
              <a:rPr lang="en-US" sz="4000" spc="478" dirty="0" err="1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đơn</a:t>
            </a:r>
            <a:r>
              <a:rPr lang="en-US" sz="4000" spc="478" dirty="0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 </a:t>
            </a:r>
            <a:r>
              <a:rPr lang="en-US" sz="4000" spc="478" dirty="0" err="1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giản</a:t>
            </a:r>
            <a:r>
              <a:rPr lang="en-US" sz="4000" spc="478" dirty="0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 </a:t>
            </a:r>
            <a:r>
              <a:rPr lang="en-US" sz="4000" spc="478" dirty="0" err="1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từ</a:t>
            </a:r>
            <a:r>
              <a:rPr lang="en-US" sz="4000" spc="478" dirty="0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 </a:t>
            </a:r>
            <a:r>
              <a:rPr lang="en-US" sz="4000" spc="478" dirty="0" err="1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các</a:t>
            </a:r>
            <a:r>
              <a:rPr lang="en-US" sz="4000" spc="478" dirty="0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 </a:t>
            </a:r>
            <a:r>
              <a:rPr lang="en-US" sz="4000" spc="478" dirty="0" err="1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chất</a:t>
            </a:r>
            <a:r>
              <a:rPr lang="en-US" sz="4000" spc="478" dirty="0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 </a:t>
            </a:r>
            <a:r>
              <a:rPr lang="en-US" sz="4000" spc="478" dirty="0" err="1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vô</a:t>
            </a:r>
            <a:r>
              <a:rPr lang="en-US" sz="4000" spc="478" dirty="0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 </a:t>
            </a:r>
            <a:r>
              <a:rPr lang="en-US" sz="4000" spc="478" dirty="0" err="1">
                <a:solidFill>
                  <a:srgbClr val="000000"/>
                </a:solidFill>
                <a:latin typeface="Lulu Font TH" panose="020B0604020202020204" charset="-34"/>
                <a:ea typeface="Better Together Script"/>
                <a:cs typeface="Lulu Font TH" panose="020B0604020202020204" charset="-34"/>
                <a:sym typeface="Better Together Script"/>
              </a:rPr>
              <a:t>cơ</a:t>
            </a:r>
            <a:endParaRPr lang="en-US" sz="4000" spc="478" dirty="0">
              <a:solidFill>
                <a:srgbClr val="000000"/>
              </a:solidFill>
              <a:latin typeface="Lulu Font TH" panose="020B0604020202020204" charset="-34"/>
              <a:ea typeface="Better Together Script"/>
              <a:cs typeface="Lulu Font TH" panose="020B0604020202020204" charset="-34"/>
              <a:sym typeface="Better Together Script"/>
            </a:endParaRPr>
          </a:p>
        </p:txBody>
      </p:sp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5DC91921-5E0C-45E4-A1C4-BEB4D65E4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74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7" name="Google Shape;1717;p55"/>
          <p:cNvGrpSpPr/>
          <p:nvPr/>
        </p:nvGrpSpPr>
        <p:grpSpPr>
          <a:xfrm rot="-3300882">
            <a:off x="-5570338" y="9257700"/>
            <a:ext cx="2571192" cy="3266104"/>
            <a:chOff x="6924250" y="1456034"/>
            <a:chExt cx="658140" cy="836015"/>
          </a:xfrm>
        </p:grpSpPr>
        <p:sp>
          <p:nvSpPr>
            <p:cNvPr id="1718" name="Google Shape;1718;p55"/>
            <p:cNvSpPr/>
            <p:nvPr/>
          </p:nvSpPr>
          <p:spPr>
            <a:xfrm>
              <a:off x="7096023" y="2119603"/>
              <a:ext cx="486367" cy="172445"/>
            </a:xfrm>
            <a:custGeom>
              <a:avLst/>
              <a:gdLst/>
              <a:ahLst/>
              <a:cxnLst/>
              <a:rect l="l" t="t" r="r" b="b"/>
              <a:pathLst>
                <a:path w="11496" h="4076" extrusionOk="0">
                  <a:moveTo>
                    <a:pt x="8975" y="737"/>
                  </a:moveTo>
                  <a:lnTo>
                    <a:pt x="8975" y="520"/>
                  </a:lnTo>
                  <a:cubicBezTo>
                    <a:pt x="9163" y="470"/>
                    <a:pt x="9342" y="421"/>
                    <a:pt x="9523" y="379"/>
                  </a:cubicBezTo>
                  <a:cubicBezTo>
                    <a:pt x="9559" y="370"/>
                    <a:pt x="9607" y="375"/>
                    <a:pt x="9642" y="392"/>
                  </a:cubicBezTo>
                  <a:cubicBezTo>
                    <a:pt x="9748" y="445"/>
                    <a:pt x="9813" y="393"/>
                    <a:pt x="9891" y="323"/>
                  </a:cubicBezTo>
                  <a:cubicBezTo>
                    <a:pt x="9991" y="234"/>
                    <a:pt x="10112" y="168"/>
                    <a:pt x="10230" y="87"/>
                  </a:cubicBezTo>
                  <a:cubicBezTo>
                    <a:pt x="10273" y="149"/>
                    <a:pt x="10304" y="196"/>
                    <a:pt x="10347" y="261"/>
                  </a:cubicBezTo>
                  <a:cubicBezTo>
                    <a:pt x="10462" y="172"/>
                    <a:pt x="10566" y="93"/>
                    <a:pt x="10686" y="0"/>
                  </a:cubicBezTo>
                  <a:cubicBezTo>
                    <a:pt x="10759" y="41"/>
                    <a:pt x="10837" y="84"/>
                    <a:pt x="10927" y="136"/>
                  </a:cubicBezTo>
                  <a:cubicBezTo>
                    <a:pt x="10913" y="203"/>
                    <a:pt x="10898" y="266"/>
                    <a:pt x="10882" y="344"/>
                  </a:cubicBezTo>
                  <a:cubicBezTo>
                    <a:pt x="11012" y="318"/>
                    <a:pt x="11118" y="130"/>
                    <a:pt x="11230" y="269"/>
                  </a:cubicBezTo>
                  <a:cubicBezTo>
                    <a:pt x="11191" y="375"/>
                    <a:pt x="11111" y="490"/>
                    <a:pt x="11141" y="542"/>
                  </a:cubicBezTo>
                  <a:cubicBezTo>
                    <a:pt x="11235" y="710"/>
                    <a:pt x="11358" y="475"/>
                    <a:pt x="11495" y="549"/>
                  </a:cubicBezTo>
                  <a:cubicBezTo>
                    <a:pt x="11464" y="670"/>
                    <a:pt x="11455" y="815"/>
                    <a:pt x="11389" y="927"/>
                  </a:cubicBezTo>
                  <a:cubicBezTo>
                    <a:pt x="11321" y="1044"/>
                    <a:pt x="11199" y="1128"/>
                    <a:pt x="11058" y="1202"/>
                  </a:cubicBezTo>
                  <a:cubicBezTo>
                    <a:pt x="11042" y="1292"/>
                    <a:pt x="11026" y="1382"/>
                    <a:pt x="11008" y="1485"/>
                  </a:cubicBezTo>
                  <a:cubicBezTo>
                    <a:pt x="10816" y="1439"/>
                    <a:pt x="10636" y="1379"/>
                    <a:pt x="10492" y="1585"/>
                  </a:cubicBezTo>
                  <a:cubicBezTo>
                    <a:pt x="10466" y="1621"/>
                    <a:pt x="10299" y="1560"/>
                    <a:pt x="10158" y="1538"/>
                  </a:cubicBezTo>
                  <a:cubicBezTo>
                    <a:pt x="9904" y="1748"/>
                    <a:pt x="9543" y="1803"/>
                    <a:pt x="9177" y="1844"/>
                  </a:cubicBezTo>
                  <a:cubicBezTo>
                    <a:pt x="8960" y="1868"/>
                    <a:pt x="8756" y="1910"/>
                    <a:pt x="8549" y="2001"/>
                  </a:cubicBezTo>
                  <a:cubicBezTo>
                    <a:pt x="8331" y="2095"/>
                    <a:pt x="8094" y="2262"/>
                    <a:pt x="7851" y="2089"/>
                  </a:cubicBezTo>
                  <a:cubicBezTo>
                    <a:pt x="7720" y="2184"/>
                    <a:pt x="7602" y="2269"/>
                    <a:pt x="7487" y="2355"/>
                  </a:cubicBezTo>
                  <a:cubicBezTo>
                    <a:pt x="7426" y="2298"/>
                    <a:pt x="7375" y="2251"/>
                    <a:pt x="7327" y="2205"/>
                  </a:cubicBezTo>
                  <a:cubicBezTo>
                    <a:pt x="7229" y="2290"/>
                    <a:pt x="7143" y="2366"/>
                    <a:pt x="7049" y="2447"/>
                  </a:cubicBezTo>
                  <a:cubicBezTo>
                    <a:pt x="7012" y="2399"/>
                    <a:pt x="6984" y="2362"/>
                    <a:pt x="6954" y="2325"/>
                  </a:cubicBezTo>
                  <a:cubicBezTo>
                    <a:pt x="6783" y="2485"/>
                    <a:pt x="6079" y="2814"/>
                    <a:pt x="5882" y="2815"/>
                  </a:cubicBezTo>
                  <a:cubicBezTo>
                    <a:pt x="5830" y="2815"/>
                    <a:pt x="5777" y="2777"/>
                    <a:pt x="5704" y="2747"/>
                  </a:cubicBezTo>
                  <a:cubicBezTo>
                    <a:pt x="5559" y="2815"/>
                    <a:pt x="5413" y="2987"/>
                    <a:pt x="5189" y="2897"/>
                  </a:cubicBezTo>
                  <a:cubicBezTo>
                    <a:pt x="5020" y="3086"/>
                    <a:pt x="4714" y="2973"/>
                    <a:pt x="4584" y="3183"/>
                  </a:cubicBezTo>
                  <a:cubicBezTo>
                    <a:pt x="4427" y="3168"/>
                    <a:pt x="4259" y="2952"/>
                    <a:pt x="4199" y="3261"/>
                  </a:cubicBezTo>
                  <a:cubicBezTo>
                    <a:pt x="4192" y="3295"/>
                    <a:pt x="4066" y="3331"/>
                    <a:pt x="4001" y="3322"/>
                  </a:cubicBezTo>
                  <a:cubicBezTo>
                    <a:pt x="3766" y="3293"/>
                    <a:pt x="3554" y="3310"/>
                    <a:pt x="3387" y="3502"/>
                  </a:cubicBezTo>
                  <a:cubicBezTo>
                    <a:pt x="3368" y="3524"/>
                    <a:pt x="3321" y="3554"/>
                    <a:pt x="3308" y="3546"/>
                  </a:cubicBezTo>
                  <a:cubicBezTo>
                    <a:pt x="3137" y="3439"/>
                    <a:pt x="2996" y="3611"/>
                    <a:pt x="2834" y="3592"/>
                  </a:cubicBezTo>
                  <a:cubicBezTo>
                    <a:pt x="2755" y="3582"/>
                    <a:pt x="2662" y="3605"/>
                    <a:pt x="2593" y="3644"/>
                  </a:cubicBezTo>
                  <a:cubicBezTo>
                    <a:pt x="2317" y="3798"/>
                    <a:pt x="2031" y="3860"/>
                    <a:pt x="1720" y="3789"/>
                  </a:cubicBezTo>
                  <a:cubicBezTo>
                    <a:pt x="1681" y="3779"/>
                    <a:pt x="1612" y="3779"/>
                    <a:pt x="1600" y="3800"/>
                  </a:cubicBezTo>
                  <a:cubicBezTo>
                    <a:pt x="1482" y="3997"/>
                    <a:pt x="1284" y="3972"/>
                    <a:pt x="1100" y="4013"/>
                  </a:cubicBezTo>
                  <a:cubicBezTo>
                    <a:pt x="907" y="4054"/>
                    <a:pt x="911" y="4075"/>
                    <a:pt x="758" y="3960"/>
                  </a:cubicBezTo>
                  <a:cubicBezTo>
                    <a:pt x="649" y="3993"/>
                    <a:pt x="542" y="4024"/>
                    <a:pt x="436" y="4054"/>
                  </a:cubicBezTo>
                  <a:cubicBezTo>
                    <a:pt x="428" y="4039"/>
                    <a:pt x="421" y="4023"/>
                    <a:pt x="412" y="4006"/>
                  </a:cubicBezTo>
                  <a:cubicBezTo>
                    <a:pt x="461" y="3965"/>
                    <a:pt x="509" y="3921"/>
                    <a:pt x="558" y="3879"/>
                  </a:cubicBezTo>
                  <a:cubicBezTo>
                    <a:pt x="553" y="3867"/>
                    <a:pt x="550" y="3852"/>
                    <a:pt x="544" y="3840"/>
                  </a:cubicBezTo>
                  <a:cubicBezTo>
                    <a:pt x="431" y="3868"/>
                    <a:pt x="317" y="3895"/>
                    <a:pt x="175" y="3931"/>
                  </a:cubicBezTo>
                  <a:cubicBezTo>
                    <a:pt x="133" y="3873"/>
                    <a:pt x="76" y="3795"/>
                    <a:pt x="1" y="3691"/>
                  </a:cubicBezTo>
                  <a:cubicBezTo>
                    <a:pt x="81" y="3678"/>
                    <a:pt x="128" y="3670"/>
                    <a:pt x="192" y="3659"/>
                  </a:cubicBezTo>
                  <a:cubicBezTo>
                    <a:pt x="175" y="3605"/>
                    <a:pt x="157" y="3553"/>
                    <a:pt x="152" y="3537"/>
                  </a:cubicBezTo>
                  <a:cubicBezTo>
                    <a:pt x="240" y="3482"/>
                    <a:pt x="357" y="3453"/>
                    <a:pt x="383" y="3387"/>
                  </a:cubicBezTo>
                  <a:cubicBezTo>
                    <a:pt x="463" y="3184"/>
                    <a:pt x="607" y="3208"/>
                    <a:pt x="763" y="3239"/>
                  </a:cubicBezTo>
                  <a:cubicBezTo>
                    <a:pt x="761" y="3240"/>
                    <a:pt x="761" y="3242"/>
                    <a:pt x="760" y="3243"/>
                  </a:cubicBezTo>
                  <a:cubicBezTo>
                    <a:pt x="761" y="3246"/>
                    <a:pt x="761" y="3247"/>
                    <a:pt x="763" y="3250"/>
                  </a:cubicBezTo>
                  <a:cubicBezTo>
                    <a:pt x="702" y="3377"/>
                    <a:pt x="704" y="3381"/>
                    <a:pt x="871" y="3492"/>
                  </a:cubicBezTo>
                  <a:cubicBezTo>
                    <a:pt x="822" y="3381"/>
                    <a:pt x="792" y="3314"/>
                    <a:pt x="763" y="3250"/>
                  </a:cubicBezTo>
                  <a:cubicBezTo>
                    <a:pt x="764" y="3247"/>
                    <a:pt x="765" y="3245"/>
                    <a:pt x="769" y="3240"/>
                  </a:cubicBezTo>
                  <a:cubicBezTo>
                    <a:pt x="766" y="3240"/>
                    <a:pt x="765" y="3240"/>
                    <a:pt x="763" y="3239"/>
                  </a:cubicBezTo>
                  <a:cubicBezTo>
                    <a:pt x="937" y="2903"/>
                    <a:pt x="1297" y="2820"/>
                    <a:pt x="1592" y="2651"/>
                  </a:cubicBezTo>
                  <a:cubicBezTo>
                    <a:pt x="1631" y="2627"/>
                    <a:pt x="1713" y="2683"/>
                    <a:pt x="1770" y="2673"/>
                  </a:cubicBezTo>
                  <a:cubicBezTo>
                    <a:pt x="1802" y="2667"/>
                    <a:pt x="1823" y="2601"/>
                    <a:pt x="1857" y="2550"/>
                  </a:cubicBezTo>
                  <a:cubicBezTo>
                    <a:pt x="1900" y="2601"/>
                    <a:pt x="1930" y="2637"/>
                    <a:pt x="1968" y="2683"/>
                  </a:cubicBezTo>
                  <a:cubicBezTo>
                    <a:pt x="2124" y="2604"/>
                    <a:pt x="2276" y="2510"/>
                    <a:pt x="2442" y="2448"/>
                  </a:cubicBezTo>
                  <a:cubicBezTo>
                    <a:pt x="2600" y="2387"/>
                    <a:pt x="2735" y="2253"/>
                    <a:pt x="2938" y="2304"/>
                  </a:cubicBezTo>
                  <a:cubicBezTo>
                    <a:pt x="3012" y="2323"/>
                    <a:pt x="3142" y="2270"/>
                    <a:pt x="3193" y="2208"/>
                  </a:cubicBezTo>
                  <a:cubicBezTo>
                    <a:pt x="3340" y="2023"/>
                    <a:pt x="3569" y="1992"/>
                    <a:pt x="3751" y="1969"/>
                  </a:cubicBezTo>
                  <a:cubicBezTo>
                    <a:pt x="3976" y="1939"/>
                    <a:pt x="4170" y="1833"/>
                    <a:pt x="4391" y="1798"/>
                  </a:cubicBezTo>
                  <a:cubicBezTo>
                    <a:pt x="4553" y="1773"/>
                    <a:pt x="4693" y="1650"/>
                    <a:pt x="4881" y="1729"/>
                  </a:cubicBezTo>
                  <a:cubicBezTo>
                    <a:pt x="4926" y="1746"/>
                    <a:pt x="5009" y="1672"/>
                    <a:pt x="5096" y="1631"/>
                  </a:cubicBezTo>
                  <a:cubicBezTo>
                    <a:pt x="5230" y="1631"/>
                    <a:pt x="5119" y="1938"/>
                    <a:pt x="5359" y="1855"/>
                  </a:cubicBezTo>
                  <a:cubicBezTo>
                    <a:pt x="5360" y="1594"/>
                    <a:pt x="5521" y="1482"/>
                    <a:pt x="5780" y="1460"/>
                  </a:cubicBezTo>
                  <a:cubicBezTo>
                    <a:pt x="5850" y="1454"/>
                    <a:pt x="5913" y="1376"/>
                    <a:pt x="5984" y="1341"/>
                  </a:cubicBezTo>
                  <a:cubicBezTo>
                    <a:pt x="6035" y="1317"/>
                    <a:pt x="6095" y="1309"/>
                    <a:pt x="6157" y="1292"/>
                  </a:cubicBezTo>
                  <a:cubicBezTo>
                    <a:pt x="6167" y="1386"/>
                    <a:pt x="6173" y="1457"/>
                    <a:pt x="6181" y="1530"/>
                  </a:cubicBezTo>
                  <a:cubicBezTo>
                    <a:pt x="6203" y="1538"/>
                    <a:pt x="6225" y="1544"/>
                    <a:pt x="6246" y="1553"/>
                  </a:cubicBezTo>
                  <a:cubicBezTo>
                    <a:pt x="6301" y="1455"/>
                    <a:pt x="6339" y="1339"/>
                    <a:pt x="6417" y="1264"/>
                  </a:cubicBezTo>
                  <a:cubicBezTo>
                    <a:pt x="6496" y="1189"/>
                    <a:pt x="6615" y="1153"/>
                    <a:pt x="6730" y="1094"/>
                  </a:cubicBezTo>
                  <a:cubicBezTo>
                    <a:pt x="6789" y="1268"/>
                    <a:pt x="6952" y="1283"/>
                    <a:pt x="7001" y="1183"/>
                  </a:cubicBezTo>
                  <a:cubicBezTo>
                    <a:pt x="7094" y="992"/>
                    <a:pt x="7277" y="1061"/>
                    <a:pt x="7404" y="979"/>
                  </a:cubicBezTo>
                  <a:cubicBezTo>
                    <a:pt x="7531" y="897"/>
                    <a:pt x="7706" y="897"/>
                    <a:pt x="7846" y="830"/>
                  </a:cubicBezTo>
                  <a:cubicBezTo>
                    <a:pt x="8070" y="725"/>
                    <a:pt x="8288" y="782"/>
                    <a:pt x="8523" y="815"/>
                  </a:cubicBezTo>
                  <a:cubicBezTo>
                    <a:pt x="8541" y="972"/>
                    <a:pt x="8559" y="1128"/>
                    <a:pt x="8578" y="1285"/>
                  </a:cubicBezTo>
                  <a:cubicBezTo>
                    <a:pt x="8576" y="1060"/>
                    <a:pt x="8812" y="860"/>
                    <a:pt x="8638" y="627"/>
                  </a:cubicBezTo>
                  <a:cubicBezTo>
                    <a:pt x="8826" y="438"/>
                    <a:pt x="8838" y="739"/>
                    <a:pt x="8975" y="737"/>
                  </a:cubicBezTo>
                  <a:close/>
                  <a:moveTo>
                    <a:pt x="5854" y="1762"/>
                  </a:moveTo>
                  <a:cubicBezTo>
                    <a:pt x="5772" y="1822"/>
                    <a:pt x="5709" y="1867"/>
                    <a:pt x="5637" y="1918"/>
                  </a:cubicBezTo>
                  <a:cubicBezTo>
                    <a:pt x="5817" y="1911"/>
                    <a:pt x="5817" y="1911"/>
                    <a:pt x="5854" y="1762"/>
                  </a:cubicBezTo>
                  <a:close/>
                  <a:moveTo>
                    <a:pt x="6224" y="1685"/>
                  </a:moveTo>
                  <a:cubicBezTo>
                    <a:pt x="6158" y="1709"/>
                    <a:pt x="6105" y="1729"/>
                    <a:pt x="6004" y="1766"/>
                  </a:cubicBezTo>
                  <a:cubicBezTo>
                    <a:pt x="6163" y="1831"/>
                    <a:pt x="6163" y="1831"/>
                    <a:pt x="6224" y="1685"/>
                  </a:cubicBezTo>
                  <a:close/>
                  <a:moveTo>
                    <a:pt x="6523" y="2195"/>
                  </a:moveTo>
                  <a:cubicBezTo>
                    <a:pt x="6292" y="2069"/>
                    <a:pt x="6193" y="2210"/>
                    <a:pt x="6130" y="2403"/>
                  </a:cubicBezTo>
                  <a:cubicBezTo>
                    <a:pt x="6254" y="2339"/>
                    <a:pt x="6376" y="2274"/>
                    <a:pt x="6523" y="2195"/>
                  </a:cubicBezTo>
                  <a:close/>
                  <a:moveTo>
                    <a:pt x="7828" y="1539"/>
                  </a:moveTo>
                  <a:cubicBezTo>
                    <a:pt x="7834" y="1354"/>
                    <a:pt x="7736" y="1370"/>
                    <a:pt x="7657" y="1365"/>
                  </a:cubicBezTo>
                  <a:cubicBezTo>
                    <a:pt x="7645" y="1364"/>
                    <a:pt x="7632" y="1388"/>
                    <a:pt x="7600" y="1422"/>
                  </a:cubicBezTo>
                  <a:cubicBezTo>
                    <a:pt x="7673" y="1460"/>
                    <a:pt x="7737" y="1494"/>
                    <a:pt x="7828" y="15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19" name="Google Shape;1719;p55"/>
            <p:cNvSpPr/>
            <p:nvPr/>
          </p:nvSpPr>
          <p:spPr>
            <a:xfrm>
              <a:off x="7007768" y="2014635"/>
              <a:ext cx="461829" cy="180145"/>
            </a:xfrm>
            <a:custGeom>
              <a:avLst/>
              <a:gdLst/>
              <a:ahLst/>
              <a:cxnLst/>
              <a:rect l="l" t="t" r="r" b="b"/>
              <a:pathLst>
                <a:path w="10916" h="4258" extrusionOk="0">
                  <a:moveTo>
                    <a:pt x="10398" y="50"/>
                  </a:moveTo>
                  <a:cubicBezTo>
                    <a:pt x="10373" y="108"/>
                    <a:pt x="10348" y="164"/>
                    <a:pt x="10316" y="241"/>
                  </a:cubicBezTo>
                  <a:cubicBezTo>
                    <a:pt x="10386" y="253"/>
                    <a:pt x="10451" y="266"/>
                    <a:pt x="10521" y="277"/>
                  </a:cubicBezTo>
                  <a:cubicBezTo>
                    <a:pt x="10516" y="381"/>
                    <a:pt x="10511" y="481"/>
                    <a:pt x="10505" y="586"/>
                  </a:cubicBezTo>
                  <a:cubicBezTo>
                    <a:pt x="10462" y="637"/>
                    <a:pt x="10250" y="526"/>
                    <a:pt x="10352" y="741"/>
                  </a:cubicBezTo>
                  <a:cubicBezTo>
                    <a:pt x="10394" y="719"/>
                    <a:pt x="10437" y="698"/>
                    <a:pt x="10483" y="673"/>
                  </a:cubicBezTo>
                  <a:cubicBezTo>
                    <a:pt x="10529" y="751"/>
                    <a:pt x="10577" y="830"/>
                    <a:pt x="10624" y="908"/>
                  </a:cubicBezTo>
                  <a:lnTo>
                    <a:pt x="10675" y="884"/>
                  </a:lnTo>
                  <a:cubicBezTo>
                    <a:pt x="10644" y="783"/>
                    <a:pt x="10612" y="680"/>
                    <a:pt x="10567" y="540"/>
                  </a:cubicBezTo>
                  <a:cubicBezTo>
                    <a:pt x="10659" y="508"/>
                    <a:pt x="10752" y="474"/>
                    <a:pt x="10847" y="441"/>
                  </a:cubicBezTo>
                  <a:cubicBezTo>
                    <a:pt x="10865" y="467"/>
                    <a:pt x="10883" y="493"/>
                    <a:pt x="10899" y="519"/>
                  </a:cubicBezTo>
                  <a:cubicBezTo>
                    <a:pt x="10844" y="543"/>
                    <a:pt x="10790" y="566"/>
                    <a:pt x="10696" y="606"/>
                  </a:cubicBezTo>
                  <a:cubicBezTo>
                    <a:pt x="10808" y="647"/>
                    <a:pt x="10860" y="667"/>
                    <a:pt x="10916" y="688"/>
                  </a:cubicBezTo>
                  <a:cubicBezTo>
                    <a:pt x="10911" y="704"/>
                    <a:pt x="10908" y="721"/>
                    <a:pt x="10899" y="735"/>
                  </a:cubicBezTo>
                  <a:cubicBezTo>
                    <a:pt x="10714" y="996"/>
                    <a:pt x="10714" y="996"/>
                    <a:pt x="10560" y="1066"/>
                  </a:cubicBezTo>
                  <a:cubicBezTo>
                    <a:pt x="10538" y="1149"/>
                    <a:pt x="10516" y="1238"/>
                    <a:pt x="10481" y="1382"/>
                  </a:cubicBezTo>
                  <a:cubicBezTo>
                    <a:pt x="10430" y="1272"/>
                    <a:pt x="10400" y="1207"/>
                    <a:pt x="10373" y="1147"/>
                  </a:cubicBezTo>
                  <a:cubicBezTo>
                    <a:pt x="10233" y="1214"/>
                    <a:pt x="10098" y="1278"/>
                    <a:pt x="9964" y="1341"/>
                  </a:cubicBezTo>
                  <a:cubicBezTo>
                    <a:pt x="9989" y="1371"/>
                    <a:pt x="10014" y="1402"/>
                    <a:pt x="10041" y="1435"/>
                  </a:cubicBezTo>
                  <a:cubicBezTo>
                    <a:pt x="9856" y="1480"/>
                    <a:pt x="9856" y="1480"/>
                    <a:pt x="9823" y="1339"/>
                  </a:cubicBezTo>
                  <a:cubicBezTo>
                    <a:pt x="9690" y="1413"/>
                    <a:pt x="9559" y="1495"/>
                    <a:pt x="9421" y="1560"/>
                  </a:cubicBezTo>
                  <a:cubicBezTo>
                    <a:pt x="9306" y="1613"/>
                    <a:pt x="9203" y="1662"/>
                    <a:pt x="9051" y="1654"/>
                  </a:cubicBezTo>
                  <a:cubicBezTo>
                    <a:pt x="8883" y="1644"/>
                    <a:pt x="8638" y="1660"/>
                    <a:pt x="8588" y="1941"/>
                  </a:cubicBezTo>
                  <a:cubicBezTo>
                    <a:pt x="8398" y="1837"/>
                    <a:pt x="8233" y="1837"/>
                    <a:pt x="8062" y="1940"/>
                  </a:cubicBezTo>
                  <a:cubicBezTo>
                    <a:pt x="7998" y="1980"/>
                    <a:pt x="7901" y="1969"/>
                    <a:pt x="7819" y="1981"/>
                  </a:cubicBezTo>
                  <a:cubicBezTo>
                    <a:pt x="7810" y="1982"/>
                    <a:pt x="7796" y="1972"/>
                    <a:pt x="7789" y="1975"/>
                  </a:cubicBezTo>
                  <a:cubicBezTo>
                    <a:pt x="7680" y="2003"/>
                    <a:pt x="7560" y="2014"/>
                    <a:pt x="7462" y="2068"/>
                  </a:cubicBezTo>
                  <a:cubicBezTo>
                    <a:pt x="7368" y="2118"/>
                    <a:pt x="7299" y="2171"/>
                    <a:pt x="7175" y="2149"/>
                  </a:cubicBezTo>
                  <a:cubicBezTo>
                    <a:pt x="7077" y="2132"/>
                    <a:pt x="6966" y="2201"/>
                    <a:pt x="6840" y="2237"/>
                  </a:cubicBezTo>
                  <a:cubicBezTo>
                    <a:pt x="6831" y="2222"/>
                    <a:pt x="6804" y="2175"/>
                    <a:pt x="6758" y="2091"/>
                  </a:cubicBezTo>
                  <a:cubicBezTo>
                    <a:pt x="6726" y="2176"/>
                    <a:pt x="6721" y="2256"/>
                    <a:pt x="6684" y="2278"/>
                  </a:cubicBezTo>
                  <a:cubicBezTo>
                    <a:pt x="6640" y="2303"/>
                    <a:pt x="6560" y="2252"/>
                    <a:pt x="6510" y="2272"/>
                  </a:cubicBezTo>
                  <a:cubicBezTo>
                    <a:pt x="6080" y="2446"/>
                    <a:pt x="5616" y="2451"/>
                    <a:pt x="5170" y="2550"/>
                  </a:cubicBezTo>
                  <a:cubicBezTo>
                    <a:pt x="5085" y="2569"/>
                    <a:pt x="4933" y="2569"/>
                    <a:pt x="4926" y="2600"/>
                  </a:cubicBezTo>
                  <a:cubicBezTo>
                    <a:pt x="4882" y="2817"/>
                    <a:pt x="4777" y="2529"/>
                    <a:pt x="4728" y="2631"/>
                  </a:cubicBezTo>
                  <a:cubicBezTo>
                    <a:pt x="4716" y="2654"/>
                    <a:pt x="4670" y="2664"/>
                    <a:pt x="4665" y="2686"/>
                  </a:cubicBezTo>
                  <a:cubicBezTo>
                    <a:pt x="4617" y="2928"/>
                    <a:pt x="4423" y="2916"/>
                    <a:pt x="4248" y="2933"/>
                  </a:cubicBezTo>
                  <a:cubicBezTo>
                    <a:pt x="4102" y="2947"/>
                    <a:pt x="3955" y="2951"/>
                    <a:pt x="3799" y="2959"/>
                  </a:cubicBezTo>
                  <a:cubicBezTo>
                    <a:pt x="3797" y="2983"/>
                    <a:pt x="3794" y="3029"/>
                    <a:pt x="3790" y="3100"/>
                  </a:cubicBezTo>
                  <a:cubicBezTo>
                    <a:pt x="3676" y="3035"/>
                    <a:pt x="3597" y="3091"/>
                    <a:pt x="3497" y="3132"/>
                  </a:cubicBezTo>
                  <a:cubicBezTo>
                    <a:pt x="3323" y="3204"/>
                    <a:pt x="3121" y="3209"/>
                    <a:pt x="2917" y="3244"/>
                  </a:cubicBezTo>
                  <a:cubicBezTo>
                    <a:pt x="2893" y="3311"/>
                    <a:pt x="2863" y="3402"/>
                    <a:pt x="2831" y="3498"/>
                  </a:cubicBezTo>
                  <a:cubicBezTo>
                    <a:pt x="2735" y="3483"/>
                    <a:pt x="2637" y="3470"/>
                    <a:pt x="2534" y="3454"/>
                  </a:cubicBezTo>
                  <a:cubicBezTo>
                    <a:pt x="2425" y="3564"/>
                    <a:pt x="2396" y="3855"/>
                    <a:pt x="2148" y="3627"/>
                  </a:cubicBezTo>
                  <a:cubicBezTo>
                    <a:pt x="2045" y="3689"/>
                    <a:pt x="1930" y="3737"/>
                    <a:pt x="1841" y="3814"/>
                  </a:cubicBezTo>
                  <a:cubicBezTo>
                    <a:pt x="1726" y="3913"/>
                    <a:pt x="1738" y="3902"/>
                    <a:pt x="1518" y="3878"/>
                  </a:cubicBezTo>
                  <a:cubicBezTo>
                    <a:pt x="1417" y="3868"/>
                    <a:pt x="1281" y="3925"/>
                    <a:pt x="1203" y="3998"/>
                  </a:cubicBezTo>
                  <a:cubicBezTo>
                    <a:pt x="1134" y="4061"/>
                    <a:pt x="1107" y="4113"/>
                    <a:pt x="1004" y="4065"/>
                  </a:cubicBezTo>
                  <a:cubicBezTo>
                    <a:pt x="971" y="4049"/>
                    <a:pt x="890" y="4101"/>
                    <a:pt x="848" y="4140"/>
                  </a:cubicBezTo>
                  <a:cubicBezTo>
                    <a:pt x="720" y="4258"/>
                    <a:pt x="583" y="4248"/>
                    <a:pt x="440" y="4178"/>
                  </a:cubicBezTo>
                  <a:cubicBezTo>
                    <a:pt x="339" y="4128"/>
                    <a:pt x="239" y="4074"/>
                    <a:pt x="143" y="4010"/>
                  </a:cubicBezTo>
                  <a:cubicBezTo>
                    <a:pt x="74" y="3963"/>
                    <a:pt x="1" y="3903"/>
                    <a:pt x="79" y="3804"/>
                  </a:cubicBezTo>
                  <a:lnTo>
                    <a:pt x="267" y="3444"/>
                  </a:lnTo>
                  <a:cubicBezTo>
                    <a:pt x="262" y="3407"/>
                    <a:pt x="256" y="3371"/>
                    <a:pt x="250" y="3321"/>
                  </a:cubicBezTo>
                  <a:cubicBezTo>
                    <a:pt x="362" y="3326"/>
                    <a:pt x="465" y="3331"/>
                    <a:pt x="579" y="3338"/>
                  </a:cubicBezTo>
                  <a:cubicBezTo>
                    <a:pt x="570" y="3309"/>
                    <a:pt x="550" y="3261"/>
                    <a:pt x="554" y="3259"/>
                  </a:cubicBezTo>
                  <a:cubicBezTo>
                    <a:pt x="877" y="3091"/>
                    <a:pt x="1091" y="2732"/>
                    <a:pt x="1503" y="2714"/>
                  </a:cubicBezTo>
                  <a:cubicBezTo>
                    <a:pt x="1568" y="2711"/>
                    <a:pt x="1635" y="2649"/>
                    <a:pt x="1691" y="2603"/>
                  </a:cubicBezTo>
                  <a:cubicBezTo>
                    <a:pt x="1945" y="2394"/>
                    <a:pt x="1944" y="2392"/>
                    <a:pt x="2162" y="2589"/>
                  </a:cubicBezTo>
                  <a:cubicBezTo>
                    <a:pt x="2139" y="2376"/>
                    <a:pt x="2328" y="2267"/>
                    <a:pt x="2449" y="2236"/>
                  </a:cubicBezTo>
                  <a:cubicBezTo>
                    <a:pt x="2707" y="2170"/>
                    <a:pt x="2934" y="2043"/>
                    <a:pt x="3178" y="1956"/>
                  </a:cubicBezTo>
                  <a:cubicBezTo>
                    <a:pt x="3293" y="1914"/>
                    <a:pt x="3457" y="1743"/>
                    <a:pt x="3573" y="2011"/>
                  </a:cubicBezTo>
                  <a:cubicBezTo>
                    <a:pt x="3747" y="1700"/>
                    <a:pt x="4004" y="1586"/>
                    <a:pt x="4315" y="1558"/>
                  </a:cubicBezTo>
                  <a:cubicBezTo>
                    <a:pt x="4445" y="1545"/>
                    <a:pt x="4572" y="1506"/>
                    <a:pt x="4697" y="1465"/>
                  </a:cubicBezTo>
                  <a:cubicBezTo>
                    <a:pt x="4983" y="1371"/>
                    <a:pt x="5267" y="1261"/>
                    <a:pt x="5555" y="1174"/>
                  </a:cubicBezTo>
                  <a:cubicBezTo>
                    <a:pt x="5926" y="1064"/>
                    <a:pt x="6301" y="965"/>
                    <a:pt x="6691" y="951"/>
                  </a:cubicBezTo>
                  <a:cubicBezTo>
                    <a:pt x="6865" y="784"/>
                    <a:pt x="7081" y="866"/>
                    <a:pt x="7281" y="849"/>
                  </a:cubicBezTo>
                  <a:cubicBezTo>
                    <a:pt x="7341" y="844"/>
                    <a:pt x="7424" y="825"/>
                    <a:pt x="7454" y="783"/>
                  </a:cubicBezTo>
                  <a:cubicBezTo>
                    <a:pt x="7561" y="633"/>
                    <a:pt x="7727" y="680"/>
                    <a:pt x="7881" y="611"/>
                  </a:cubicBezTo>
                  <a:lnTo>
                    <a:pt x="7881" y="871"/>
                  </a:lnTo>
                  <a:cubicBezTo>
                    <a:pt x="7933" y="867"/>
                    <a:pt x="7984" y="862"/>
                    <a:pt x="8035" y="858"/>
                  </a:cubicBezTo>
                  <a:cubicBezTo>
                    <a:pt x="8074" y="756"/>
                    <a:pt x="8086" y="618"/>
                    <a:pt x="8156" y="569"/>
                  </a:cubicBezTo>
                  <a:cubicBezTo>
                    <a:pt x="8258" y="498"/>
                    <a:pt x="8404" y="491"/>
                    <a:pt x="8532" y="461"/>
                  </a:cubicBezTo>
                  <a:cubicBezTo>
                    <a:pt x="8589" y="448"/>
                    <a:pt x="8677" y="469"/>
                    <a:pt x="8704" y="436"/>
                  </a:cubicBezTo>
                  <a:cubicBezTo>
                    <a:pt x="8795" y="325"/>
                    <a:pt x="8912" y="356"/>
                    <a:pt x="9024" y="336"/>
                  </a:cubicBezTo>
                  <a:cubicBezTo>
                    <a:pt x="9088" y="324"/>
                    <a:pt x="9171" y="303"/>
                    <a:pt x="9208" y="258"/>
                  </a:cubicBezTo>
                  <a:cubicBezTo>
                    <a:pt x="9332" y="106"/>
                    <a:pt x="9491" y="273"/>
                    <a:pt x="9619" y="198"/>
                  </a:cubicBezTo>
                  <a:cubicBezTo>
                    <a:pt x="9639" y="232"/>
                    <a:pt x="9657" y="266"/>
                    <a:pt x="9683" y="311"/>
                  </a:cubicBezTo>
                  <a:cubicBezTo>
                    <a:pt x="9744" y="229"/>
                    <a:pt x="9779" y="134"/>
                    <a:pt x="9844" y="105"/>
                  </a:cubicBezTo>
                  <a:cubicBezTo>
                    <a:pt x="9899" y="80"/>
                    <a:pt x="9989" y="133"/>
                    <a:pt x="10077" y="154"/>
                  </a:cubicBezTo>
                  <a:cubicBezTo>
                    <a:pt x="10090" y="115"/>
                    <a:pt x="10107" y="58"/>
                    <a:pt x="10124" y="0"/>
                  </a:cubicBezTo>
                  <a:cubicBezTo>
                    <a:pt x="10205" y="12"/>
                    <a:pt x="10295" y="29"/>
                    <a:pt x="10398" y="50"/>
                  </a:cubicBezTo>
                  <a:close/>
                  <a:moveTo>
                    <a:pt x="7404" y="899"/>
                  </a:moveTo>
                  <a:cubicBezTo>
                    <a:pt x="7328" y="934"/>
                    <a:pt x="7264" y="961"/>
                    <a:pt x="7168" y="1006"/>
                  </a:cubicBezTo>
                  <a:cubicBezTo>
                    <a:pt x="7362" y="1095"/>
                    <a:pt x="7362" y="1095"/>
                    <a:pt x="7404" y="899"/>
                  </a:cubicBezTo>
                  <a:close/>
                  <a:moveTo>
                    <a:pt x="8969" y="642"/>
                  </a:moveTo>
                  <a:cubicBezTo>
                    <a:pt x="8752" y="477"/>
                    <a:pt x="8661" y="655"/>
                    <a:pt x="8498" y="686"/>
                  </a:cubicBezTo>
                  <a:cubicBezTo>
                    <a:pt x="8701" y="825"/>
                    <a:pt x="8786" y="633"/>
                    <a:pt x="8969" y="642"/>
                  </a:cubicBezTo>
                  <a:close/>
                  <a:moveTo>
                    <a:pt x="9365" y="726"/>
                  </a:moveTo>
                  <a:cubicBezTo>
                    <a:pt x="9328" y="683"/>
                    <a:pt x="9294" y="639"/>
                    <a:pt x="9257" y="595"/>
                  </a:cubicBezTo>
                  <a:cubicBezTo>
                    <a:pt x="9227" y="628"/>
                    <a:pt x="9196" y="663"/>
                    <a:pt x="9164" y="696"/>
                  </a:cubicBezTo>
                  <a:lnTo>
                    <a:pt x="9317" y="783"/>
                  </a:lnTo>
                  <a:cubicBezTo>
                    <a:pt x="9332" y="764"/>
                    <a:pt x="9348" y="746"/>
                    <a:pt x="9365" y="726"/>
                  </a:cubicBezTo>
                  <a:close/>
                  <a:moveTo>
                    <a:pt x="10011" y="267"/>
                  </a:moveTo>
                  <a:cubicBezTo>
                    <a:pt x="9801" y="388"/>
                    <a:pt x="9801" y="388"/>
                    <a:pt x="9942" y="578"/>
                  </a:cubicBezTo>
                  <a:cubicBezTo>
                    <a:pt x="9963" y="488"/>
                    <a:pt x="9983" y="391"/>
                    <a:pt x="10011" y="2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20" name="Google Shape;1720;p55"/>
            <p:cNvSpPr/>
            <p:nvPr/>
          </p:nvSpPr>
          <p:spPr>
            <a:xfrm>
              <a:off x="7014833" y="1596160"/>
              <a:ext cx="410637" cy="144099"/>
            </a:xfrm>
            <a:custGeom>
              <a:avLst/>
              <a:gdLst/>
              <a:ahLst/>
              <a:cxnLst/>
              <a:rect l="l" t="t" r="r" b="b"/>
              <a:pathLst>
                <a:path w="9706" h="3406" extrusionOk="0">
                  <a:moveTo>
                    <a:pt x="7155" y="386"/>
                  </a:moveTo>
                  <a:cubicBezTo>
                    <a:pt x="7293" y="327"/>
                    <a:pt x="7413" y="192"/>
                    <a:pt x="7581" y="302"/>
                  </a:cubicBezTo>
                  <a:cubicBezTo>
                    <a:pt x="7695" y="191"/>
                    <a:pt x="7829" y="201"/>
                    <a:pt x="7976" y="208"/>
                  </a:cubicBezTo>
                  <a:cubicBezTo>
                    <a:pt x="8055" y="214"/>
                    <a:pt x="8139" y="119"/>
                    <a:pt x="8247" y="53"/>
                  </a:cubicBezTo>
                  <a:cubicBezTo>
                    <a:pt x="8236" y="175"/>
                    <a:pt x="8226" y="271"/>
                    <a:pt x="8213" y="415"/>
                  </a:cubicBezTo>
                  <a:cubicBezTo>
                    <a:pt x="8331" y="350"/>
                    <a:pt x="8415" y="305"/>
                    <a:pt x="8498" y="261"/>
                  </a:cubicBezTo>
                  <a:cubicBezTo>
                    <a:pt x="8503" y="262"/>
                    <a:pt x="8505" y="264"/>
                    <a:pt x="8509" y="265"/>
                  </a:cubicBezTo>
                  <a:lnTo>
                    <a:pt x="8513" y="261"/>
                  </a:lnTo>
                  <a:cubicBezTo>
                    <a:pt x="8558" y="327"/>
                    <a:pt x="8605" y="395"/>
                    <a:pt x="8686" y="512"/>
                  </a:cubicBezTo>
                  <a:cubicBezTo>
                    <a:pt x="8712" y="331"/>
                    <a:pt x="8727" y="225"/>
                    <a:pt x="8740" y="120"/>
                  </a:cubicBezTo>
                  <a:cubicBezTo>
                    <a:pt x="8722" y="110"/>
                    <a:pt x="8704" y="100"/>
                    <a:pt x="8687" y="90"/>
                  </a:cubicBezTo>
                  <a:cubicBezTo>
                    <a:pt x="8629" y="147"/>
                    <a:pt x="8571" y="203"/>
                    <a:pt x="8513" y="261"/>
                  </a:cubicBezTo>
                  <a:cubicBezTo>
                    <a:pt x="8511" y="259"/>
                    <a:pt x="8510" y="256"/>
                    <a:pt x="8509" y="254"/>
                  </a:cubicBezTo>
                  <a:cubicBezTo>
                    <a:pt x="8506" y="255"/>
                    <a:pt x="8503" y="259"/>
                    <a:pt x="8498" y="260"/>
                  </a:cubicBezTo>
                  <a:cubicBezTo>
                    <a:pt x="8311" y="201"/>
                    <a:pt x="8408" y="105"/>
                    <a:pt x="8456" y="31"/>
                  </a:cubicBezTo>
                  <a:cubicBezTo>
                    <a:pt x="8617" y="21"/>
                    <a:pt x="8757" y="11"/>
                    <a:pt x="8913" y="0"/>
                  </a:cubicBezTo>
                  <a:cubicBezTo>
                    <a:pt x="8889" y="100"/>
                    <a:pt x="8862" y="217"/>
                    <a:pt x="8837" y="322"/>
                  </a:cubicBezTo>
                  <a:cubicBezTo>
                    <a:pt x="9019" y="374"/>
                    <a:pt x="9163" y="415"/>
                    <a:pt x="9306" y="454"/>
                  </a:cubicBezTo>
                  <a:cubicBezTo>
                    <a:pt x="9436" y="491"/>
                    <a:pt x="9601" y="438"/>
                    <a:pt x="9706" y="604"/>
                  </a:cubicBezTo>
                  <a:cubicBezTo>
                    <a:pt x="9561" y="665"/>
                    <a:pt x="9405" y="426"/>
                    <a:pt x="9309" y="660"/>
                  </a:cubicBezTo>
                  <a:cubicBezTo>
                    <a:pt x="9332" y="703"/>
                    <a:pt x="9366" y="765"/>
                    <a:pt x="9413" y="849"/>
                  </a:cubicBezTo>
                  <a:cubicBezTo>
                    <a:pt x="9330" y="840"/>
                    <a:pt x="9273" y="835"/>
                    <a:pt x="9160" y="823"/>
                  </a:cubicBezTo>
                  <a:cubicBezTo>
                    <a:pt x="9231" y="889"/>
                    <a:pt x="9268" y="922"/>
                    <a:pt x="9332" y="983"/>
                  </a:cubicBezTo>
                  <a:cubicBezTo>
                    <a:pt x="9269" y="1052"/>
                    <a:pt x="9216" y="1165"/>
                    <a:pt x="9138" y="1189"/>
                  </a:cubicBezTo>
                  <a:cubicBezTo>
                    <a:pt x="8904" y="1262"/>
                    <a:pt x="8659" y="1301"/>
                    <a:pt x="8418" y="1350"/>
                  </a:cubicBezTo>
                  <a:cubicBezTo>
                    <a:pt x="8307" y="1372"/>
                    <a:pt x="8195" y="1386"/>
                    <a:pt x="8074" y="1406"/>
                  </a:cubicBezTo>
                  <a:cubicBezTo>
                    <a:pt x="8053" y="1465"/>
                    <a:pt x="8030" y="1529"/>
                    <a:pt x="8010" y="1585"/>
                  </a:cubicBezTo>
                  <a:cubicBezTo>
                    <a:pt x="7923" y="1558"/>
                    <a:pt x="7815" y="1491"/>
                    <a:pt x="7783" y="1517"/>
                  </a:cubicBezTo>
                  <a:cubicBezTo>
                    <a:pt x="7591" y="1668"/>
                    <a:pt x="7394" y="1594"/>
                    <a:pt x="7190" y="1552"/>
                  </a:cubicBezTo>
                  <a:cubicBezTo>
                    <a:pt x="7088" y="1707"/>
                    <a:pt x="6950" y="1827"/>
                    <a:pt x="6769" y="1787"/>
                  </a:cubicBezTo>
                  <a:cubicBezTo>
                    <a:pt x="6572" y="1744"/>
                    <a:pt x="6410" y="1928"/>
                    <a:pt x="6220" y="1840"/>
                  </a:cubicBezTo>
                  <a:cubicBezTo>
                    <a:pt x="6206" y="1835"/>
                    <a:pt x="6175" y="1845"/>
                    <a:pt x="6165" y="1859"/>
                  </a:cubicBezTo>
                  <a:cubicBezTo>
                    <a:pt x="5968" y="2163"/>
                    <a:pt x="5626" y="2077"/>
                    <a:pt x="5345" y="2158"/>
                  </a:cubicBezTo>
                  <a:cubicBezTo>
                    <a:pt x="5138" y="2219"/>
                    <a:pt x="4878" y="2186"/>
                    <a:pt x="4719" y="2301"/>
                  </a:cubicBezTo>
                  <a:cubicBezTo>
                    <a:pt x="4586" y="2397"/>
                    <a:pt x="4455" y="2354"/>
                    <a:pt x="4335" y="2417"/>
                  </a:cubicBezTo>
                  <a:cubicBezTo>
                    <a:pt x="4206" y="2486"/>
                    <a:pt x="4030" y="2479"/>
                    <a:pt x="3915" y="2562"/>
                  </a:cubicBezTo>
                  <a:cubicBezTo>
                    <a:pt x="3819" y="2631"/>
                    <a:pt x="3763" y="2630"/>
                    <a:pt x="3663" y="2604"/>
                  </a:cubicBezTo>
                  <a:cubicBezTo>
                    <a:pt x="3621" y="2592"/>
                    <a:pt x="3553" y="2713"/>
                    <a:pt x="3498" y="2713"/>
                  </a:cubicBezTo>
                  <a:cubicBezTo>
                    <a:pt x="3128" y="2707"/>
                    <a:pt x="2803" y="2869"/>
                    <a:pt x="2458" y="2954"/>
                  </a:cubicBezTo>
                  <a:cubicBezTo>
                    <a:pt x="2245" y="3007"/>
                    <a:pt x="2018" y="3002"/>
                    <a:pt x="1820" y="3021"/>
                  </a:cubicBezTo>
                  <a:cubicBezTo>
                    <a:pt x="1719" y="3172"/>
                    <a:pt x="1548" y="3156"/>
                    <a:pt x="1402" y="3197"/>
                  </a:cubicBezTo>
                  <a:cubicBezTo>
                    <a:pt x="1242" y="3239"/>
                    <a:pt x="1085" y="3322"/>
                    <a:pt x="930" y="3152"/>
                  </a:cubicBezTo>
                  <a:cubicBezTo>
                    <a:pt x="834" y="3296"/>
                    <a:pt x="741" y="3405"/>
                    <a:pt x="560" y="3324"/>
                  </a:cubicBezTo>
                  <a:cubicBezTo>
                    <a:pt x="505" y="3299"/>
                    <a:pt x="422" y="3334"/>
                    <a:pt x="354" y="3333"/>
                  </a:cubicBezTo>
                  <a:cubicBezTo>
                    <a:pt x="231" y="3330"/>
                    <a:pt x="138" y="3297"/>
                    <a:pt x="188" y="3142"/>
                  </a:cubicBezTo>
                  <a:cubicBezTo>
                    <a:pt x="197" y="3114"/>
                    <a:pt x="213" y="3064"/>
                    <a:pt x="206" y="3062"/>
                  </a:cubicBezTo>
                  <a:cubicBezTo>
                    <a:pt x="0" y="2955"/>
                    <a:pt x="65" y="2830"/>
                    <a:pt x="140" y="2662"/>
                  </a:cubicBezTo>
                  <a:cubicBezTo>
                    <a:pt x="183" y="2564"/>
                    <a:pt x="187" y="2501"/>
                    <a:pt x="308" y="2501"/>
                  </a:cubicBezTo>
                  <a:cubicBezTo>
                    <a:pt x="345" y="2501"/>
                    <a:pt x="385" y="2438"/>
                    <a:pt x="419" y="2402"/>
                  </a:cubicBezTo>
                  <a:cubicBezTo>
                    <a:pt x="598" y="2220"/>
                    <a:pt x="804" y="2126"/>
                    <a:pt x="1062" y="2068"/>
                  </a:cubicBezTo>
                  <a:cubicBezTo>
                    <a:pt x="1288" y="2017"/>
                    <a:pt x="1516" y="1927"/>
                    <a:pt x="1745" y="1855"/>
                  </a:cubicBezTo>
                  <a:cubicBezTo>
                    <a:pt x="2162" y="1725"/>
                    <a:pt x="2560" y="1547"/>
                    <a:pt x="2997" y="1460"/>
                  </a:cubicBezTo>
                  <a:cubicBezTo>
                    <a:pt x="3432" y="1373"/>
                    <a:pt x="3849" y="1192"/>
                    <a:pt x="4294" y="1045"/>
                  </a:cubicBezTo>
                  <a:cubicBezTo>
                    <a:pt x="4355" y="1076"/>
                    <a:pt x="4439" y="1119"/>
                    <a:pt x="4523" y="1163"/>
                  </a:cubicBezTo>
                  <a:cubicBezTo>
                    <a:pt x="4587" y="1003"/>
                    <a:pt x="4628" y="1072"/>
                    <a:pt x="4825" y="959"/>
                  </a:cubicBezTo>
                  <a:cubicBezTo>
                    <a:pt x="5032" y="840"/>
                    <a:pt x="5263" y="874"/>
                    <a:pt x="5450" y="749"/>
                  </a:cubicBezTo>
                  <a:cubicBezTo>
                    <a:pt x="5483" y="725"/>
                    <a:pt x="5523" y="683"/>
                    <a:pt x="5555" y="687"/>
                  </a:cubicBezTo>
                  <a:cubicBezTo>
                    <a:pt x="5785" y="715"/>
                    <a:pt x="5973" y="673"/>
                    <a:pt x="6192" y="546"/>
                  </a:cubicBezTo>
                  <a:cubicBezTo>
                    <a:pt x="6415" y="417"/>
                    <a:pt x="6731" y="449"/>
                    <a:pt x="7006" y="411"/>
                  </a:cubicBezTo>
                  <a:cubicBezTo>
                    <a:pt x="7058" y="405"/>
                    <a:pt x="7112" y="405"/>
                    <a:pt x="7155" y="386"/>
                  </a:cubicBezTo>
                  <a:close/>
                  <a:moveTo>
                    <a:pt x="4336" y="1249"/>
                  </a:moveTo>
                  <a:cubicBezTo>
                    <a:pt x="4320" y="1239"/>
                    <a:pt x="4305" y="1228"/>
                    <a:pt x="4289" y="1217"/>
                  </a:cubicBezTo>
                  <a:cubicBezTo>
                    <a:pt x="4242" y="1270"/>
                    <a:pt x="4195" y="1323"/>
                    <a:pt x="4148" y="1375"/>
                  </a:cubicBezTo>
                  <a:cubicBezTo>
                    <a:pt x="4167" y="1391"/>
                    <a:pt x="4185" y="1408"/>
                    <a:pt x="4205" y="1423"/>
                  </a:cubicBezTo>
                  <a:cubicBezTo>
                    <a:pt x="4247" y="1366"/>
                    <a:pt x="4292" y="1308"/>
                    <a:pt x="4336" y="1249"/>
                  </a:cubicBezTo>
                  <a:close/>
                  <a:moveTo>
                    <a:pt x="6046" y="1057"/>
                  </a:moveTo>
                  <a:cubicBezTo>
                    <a:pt x="6023" y="1042"/>
                    <a:pt x="5999" y="1026"/>
                    <a:pt x="5976" y="1012"/>
                  </a:cubicBezTo>
                  <a:cubicBezTo>
                    <a:pt x="5918" y="1069"/>
                    <a:pt x="5796" y="1100"/>
                    <a:pt x="5930" y="1257"/>
                  </a:cubicBezTo>
                  <a:cubicBezTo>
                    <a:pt x="5975" y="1181"/>
                    <a:pt x="6011" y="1118"/>
                    <a:pt x="6046" y="1057"/>
                  </a:cubicBezTo>
                  <a:close/>
                  <a:moveTo>
                    <a:pt x="7617" y="1255"/>
                  </a:moveTo>
                  <a:cubicBezTo>
                    <a:pt x="7612" y="1259"/>
                    <a:pt x="7624" y="1291"/>
                    <a:pt x="7628" y="1311"/>
                  </a:cubicBezTo>
                  <a:cubicBezTo>
                    <a:pt x="7678" y="1296"/>
                    <a:pt x="7727" y="1282"/>
                    <a:pt x="7777" y="1269"/>
                  </a:cubicBezTo>
                  <a:cubicBezTo>
                    <a:pt x="7768" y="1241"/>
                    <a:pt x="7759" y="1214"/>
                    <a:pt x="7748" y="1187"/>
                  </a:cubicBezTo>
                  <a:cubicBezTo>
                    <a:pt x="7704" y="1208"/>
                    <a:pt x="7659" y="1229"/>
                    <a:pt x="7617" y="12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21" name="Google Shape;1721;p55"/>
            <p:cNvSpPr/>
            <p:nvPr/>
          </p:nvSpPr>
          <p:spPr>
            <a:xfrm>
              <a:off x="6924250" y="1456034"/>
              <a:ext cx="400567" cy="120873"/>
            </a:xfrm>
            <a:custGeom>
              <a:avLst/>
              <a:gdLst/>
              <a:ahLst/>
              <a:cxnLst/>
              <a:rect l="l" t="t" r="r" b="b"/>
              <a:pathLst>
                <a:path w="9468" h="2857" extrusionOk="0">
                  <a:moveTo>
                    <a:pt x="136" y="2341"/>
                  </a:moveTo>
                  <a:cubicBezTo>
                    <a:pt x="137" y="2488"/>
                    <a:pt x="106" y="2635"/>
                    <a:pt x="83" y="2832"/>
                  </a:cubicBezTo>
                  <a:cubicBezTo>
                    <a:pt x="251" y="2832"/>
                    <a:pt x="401" y="2857"/>
                    <a:pt x="538" y="2828"/>
                  </a:cubicBezTo>
                  <a:cubicBezTo>
                    <a:pt x="961" y="2739"/>
                    <a:pt x="1412" y="2816"/>
                    <a:pt x="1817" y="2617"/>
                  </a:cubicBezTo>
                  <a:cubicBezTo>
                    <a:pt x="1854" y="2599"/>
                    <a:pt x="1917" y="2584"/>
                    <a:pt x="1939" y="2604"/>
                  </a:cubicBezTo>
                  <a:cubicBezTo>
                    <a:pt x="2086" y="2727"/>
                    <a:pt x="2163" y="2572"/>
                    <a:pt x="2262" y="2525"/>
                  </a:cubicBezTo>
                  <a:cubicBezTo>
                    <a:pt x="2327" y="2494"/>
                    <a:pt x="2381" y="2442"/>
                    <a:pt x="2436" y="2401"/>
                  </a:cubicBezTo>
                  <a:cubicBezTo>
                    <a:pt x="2622" y="2484"/>
                    <a:pt x="2618" y="2480"/>
                    <a:pt x="2811" y="2317"/>
                  </a:cubicBezTo>
                  <a:cubicBezTo>
                    <a:pt x="2851" y="2285"/>
                    <a:pt x="2935" y="2275"/>
                    <a:pt x="2983" y="2294"/>
                  </a:cubicBezTo>
                  <a:cubicBezTo>
                    <a:pt x="3069" y="2326"/>
                    <a:pt x="3140" y="2390"/>
                    <a:pt x="3169" y="2410"/>
                  </a:cubicBezTo>
                  <a:cubicBezTo>
                    <a:pt x="3290" y="2384"/>
                    <a:pt x="3399" y="2392"/>
                    <a:pt x="3449" y="2343"/>
                  </a:cubicBezTo>
                  <a:cubicBezTo>
                    <a:pt x="3634" y="2160"/>
                    <a:pt x="3864" y="2160"/>
                    <a:pt x="4096" y="2150"/>
                  </a:cubicBezTo>
                  <a:cubicBezTo>
                    <a:pt x="4278" y="2144"/>
                    <a:pt x="4446" y="2006"/>
                    <a:pt x="4639" y="2090"/>
                  </a:cubicBezTo>
                  <a:cubicBezTo>
                    <a:pt x="4845" y="1946"/>
                    <a:pt x="5097" y="1989"/>
                    <a:pt x="5321" y="1921"/>
                  </a:cubicBezTo>
                  <a:cubicBezTo>
                    <a:pt x="5386" y="1901"/>
                    <a:pt x="5495" y="1948"/>
                    <a:pt x="5528" y="1913"/>
                  </a:cubicBezTo>
                  <a:cubicBezTo>
                    <a:pt x="5675" y="1754"/>
                    <a:pt x="5867" y="1800"/>
                    <a:pt x="6043" y="1767"/>
                  </a:cubicBezTo>
                  <a:cubicBezTo>
                    <a:pt x="6527" y="1678"/>
                    <a:pt x="7013" y="1608"/>
                    <a:pt x="7491" y="1494"/>
                  </a:cubicBezTo>
                  <a:cubicBezTo>
                    <a:pt x="7711" y="1441"/>
                    <a:pt x="7914" y="1396"/>
                    <a:pt x="8114" y="1495"/>
                  </a:cubicBezTo>
                  <a:cubicBezTo>
                    <a:pt x="8309" y="1212"/>
                    <a:pt x="8665" y="1399"/>
                    <a:pt x="8880" y="1197"/>
                  </a:cubicBezTo>
                  <a:cubicBezTo>
                    <a:pt x="8932" y="1147"/>
                    <a:pt x="9046" y="1163"/>
                    <a:pt x="9144" y="1147"/>
                  </a:cubicBezTo>
                  <a:cubicBezTo>
                    <a:pt x="9136" y="1060"/>
                    <a:pt x="9129" y="970"/>
                    <a:pt x="9122" y="892"/>
                  </a:cubicBezTo>
                  <a:cubicBezTo>
                    <a:pt x="9218" y="849"/>
                    <a:pt x="9296" y="814"/>
                    <a:pt x="9373" y="780"/>
                  </a:cubicBezTo>
                  <a:cubicBezTo>
                    <a:pt x="9369" y="754"/>
                    <a:pt x="9364" y="729"/>
                    <a:pt x="9360" y="703"/>
                  </a:cubicBezTo>
                  <a:cubicBezTo>
                    <a:pt x="9263" y="699"/>
                    <a:pt x="9165" y="694"/>
                    <a:pt x="9034" y="687"/>
                  </a:cubicBezTo>
                  <a:cubicBezTo>
                    <a:pt x="9183" y="633"/>
                    <a:pt x="9294" y="592"/>
                    <a:pt x="9467" y="527"/>
                  </a:cubicBezTo>
                  <a:cubicBezTo>
                    <a:pt x="9263" y="479"/>
                    <a:pt x="9134" y="448"/>
                    <a:pt x="9021" y="422"/>
                  </a:cubicBezTo>
                  <a:cubicBezTo>
                    <a:pt x="9006" y="339"/>
                    <a:pt x="8993" y="275"/>
                    <a:pt x="8972" y="168"/>
                  </a:cubicBezTo>
                  <a:cubicBezTo>
                    <a:pt x="8822" y="328"/>
                    <a:pt x="8681" y="323"/>
                    <a:pt x="8525" y="256"/>
                  </a:cubicBezTo>
                  <a:cubicBezTo>
                    <a:pt x="8537" y="168"/>
                    <a:pt x="8546" y="100"/>
                    <a:pt x="8556" y="32"/>
                  </a:cubicBezTo>
                  <a:cubicBezTo>
                    <a:pt x="8351" y="1"/>
                    <a:pt x="8208" y="156"/>
                    <a:pt x="8019" y="156"/>
                  </a:cubicBezTo>
                  <a:cubicBezTo>
                    <a:pt x="7847" y="156"/>
                    <a:pt x="7676" y="238"/>
                    <a:pt x="7504" y="248"/>
                  </a:cubicBezTo>
                  <a:cubicBezTo>
                    <a:pt x="7332" y="256"/>
                    <a:pt x="7211" y="553"/>
                    <a:pt x="7009" y="321"/>
                  </a:cubicBezTo>
                  <a:cubicBezTo>
                    <a:pt x="6927" y="418"/>
                    <a:pt x="6854" y="504"/>
                    <a:pt x="6760" y="615"/>
                  </a:cubicBezTo>
                  <a:lnTo>
                    <a:pt x="6760" y="320"/>
                  </a:lnTo>
                  <a:cubicBezTo>
                    <a:pt x="6675" y="383"/>
                    <a:pt x="6629" y="435"/>
                    <a:pt x="6572" y="453"/>
                  </a:cubicBezTo>
                  <a:cubicBezTo>
                    <a:pt x="6510" y="473"/>
                    <a:pt x="6415" y="434"/>
                    <a:pt x="6378" y="468"/>
                  </a:cubicBezTo>
                  <a:cubicBezTo>
                    <a:pt x="6259" y="572"/>
                    <a:pt x="6270" y="378"/>
                    <a:pt x="6198" y="403"/>
                  </a:cubicBezTo>
                  <a:cubicBezTo>
                    <a:pt x="6092" y="439"/>
                    <a:pt x="5992" y="505"/>
                    <a:pt x="5887" y="515"/>
                  </a:cubicBezTo>
                  <a:cubicBezTo>
                    <a:pt x="5691" y="530"/>
                    <a:pt x="5602" y="789"/>
                    <a:pt x="5369" y="712"/>
                  </a:cubicBezTo>
                  <a:cubicBezTo>
                    <a:pt x="5142" y="639"/>
                    <a:pt x="4926" y="747"/>
                    <a:pt x="4710" y="795"/>
                  </a:cubicBezTo>
                  <a:cubicBezTo>
                    <a:pt x="4569" y="826"/>
                    <a:pt x="4418" y="830"/>
                    <a:pt x="4290" y="889"/>
                  </a:cubicBezTo>
                  <a:cubicBezTo>
                    <a:pt x="4190" y="935"/>
                    <a:pt x="4014" y="869"/>
                    <a:pt x="4012" y="1072"/>
                  </a:cubicBezTo>
                  <a:cubicBezTo>
                    <a:pt x="3976" y="1041"/>
                    <a:pt x="3822" y="1063"/>
                    <a:pt x="3756" y="1047"/>
                  </a:cubicBezTo>
                  <a:cubicBezTo>
                    <a:pt x="3499" y="988"/>
                    <a:pt x="3269" y="1099"/>
                    <a:pt x="3027" y="1136"/>
                  </a:cubicBezTo>
                  <a:cubicBezTo>
                    <a:pt x="2938" y="1149"/>
                    <a:pt x="2852" y="1187"/>
                    <a:pt x="2768" y="1218"/>
                  </a:cubicBezTo>
                  <a:cubicBezTo>
                    <a:pt x="2709" y="1240"/>
                    <a:pt x="2634" y="1311"/>
                    <a:pt x="2602" y="1294"/>
                  </a:cubicBezTo>
                  <a:cubicBezTo>
                    <a:pt x="2459" y="1218"/>
                    <a:pt x="2356" y="1344"/>
                    <a:pt x="2230" y="1352"/>
                  </a:cubicBezTo>
                  <a:cubicBezTo>
                    <a:pt x="2091" y="1362"/>
                    <a:pt x="1957" y="1441"/>
                    <a:pt x="1826" y="1500"/>
                  </a:cubicBezTo>
                  <a:cubicBezTo>
                    <a:pt x="1491" y="1653"/>
                    <a:pt x="1110" y="1666"/>
                    <a:pt x="787" y="1857"/>
                  </a:cubicBezTo>
                  <a:cubicBezTo>
                    <a:pt x="759" y="1872"/>
                    <a:pt x="701" y="1832"/>
                    <a:pt x="670" y="1844"/>
                  </a:cubicBezTo>
                  <a:cubicBezTo>
                    <a:pt x="448" y="1942"/>
                    <a:pt x="226" y="2046"/>
                    <a:pt x="7" y="2151"/>
                  </a:cubicBezTo>
                  <a:cubicBezTo>
                    <a:pt x="0" y="2156"/>
                    <a:pt x="7" y="2191"/>
                    <a:pt x="9" y="2212"/>
                  </a:cubicBezTo>
                  <a:cubicBezTo>
                    <a:pt x="57" y="2255"/>
                    <a:pt x="135" y="2297"/>
                    <a:pt x="136" y="23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744" name="Google Shape;1744;p55"/>
          <p:cNvGrpSpPr/>
          <p:nvPr/>
        </p:nvGrpSpPr>
        <p:grpSpPr>
          <a:xfrm>
            <a:off x="515257" y="582074"/>
            <a:ext cx="1595658" cy="1597856"/>
            <a:chOff x="2013398" y="4079384"/>
            <a:chExt cx="645232" cy="646120"/>
          </a:xfrm>
        </p:grpSpPr>
        <p:sp>
          <p:nvSpPr>
            <p:cNvPr id="1745" name="Google Shape;1745;p55"/>
            <p:cNvSpPr/>
            <p:nvPr/>
          </p:nvSpPr>
          <p:spPr>
            <a:xfrm>
              <a:off x="2257476" y="4098635"/>
              <a:ext cx="423" cy="423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3" y="3"/>
                    <a:pt x="4" y="4"/>
                    <a:pt x="5" y="7"/>
                  </a:cubicBezTo>
                  <a:cubicBezTo>
                    <a:pt x="6" y="8"/>
                    <a:pt x="7" y="8"/>
                    <a:pt x="9" y="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46" name="Google Shape;1746;p55"/>
            <p:cNvSpPr/>
            <p:nvPr/>
          </p:nvSpPr>
          <p:spPr>
            <a:xfrm>
              <a:off x="2020463" y="4079384"/>
              <a:ext cx="638166" cy="646120"/>
            </a:xfrm>
            <a:custGeom>
              <a:avLst/>
              <a:gdLst/>
              <a:ahLst/>
              <a:cxnLst/>
              <a:rect l="l" t="t" r="r" b="b"/>
              <a:pathLst>
                <a:path w="15084" h="15272" extrusionOk="0">
                  <a:moveTo>
                    <a:pt x="14796" y="10482"/>
                  </a:moveTo>
                  <a:cubicBezTo>
                    <a:pt x="14680" y="10477"/>
                    <a:pt x="14578" y="10472"/>
                    <a:pt x="14421" y="10465"/>
                  </a:cubicBezTo>
                  <a:cubicBezTo>
                    <a:pt x="14485" y="10568"/>
                    <a:pt x="14526" y="10628"/>
                    <a:pt x="14577" y="10709"/>
                  </a:cubicBezTo>
                  <a:cubicBezTo>
                    <a:pt x="14500" y="10841"/>
                    <a:pt x="14418" y="10982"/>
                    <a:pt x="14334" y="11125"/>
                  </a:cubicBezTo>
                  <a:lnTo>
                    <a:pt x="14287" y="11110"/>
                  </a:lnTo>
                  <a:cubicBezTo>
                    <a:pt x="14297" y="11038"/>
                    <a:pt x="14307" y="10966"/>
                    <a:pt x="14317" y="10894"/>
                  </a:cubicBezTo>
                  <a:cubicBezTo>
                    <a:pt x="14416" y="10743"/>
                    <a:pt x="14416" y="10743"/>
                    <a:pt x="14281" y="10725"/>
                  </a:cubicBezTo>
                  <a:cubicBezTo>
                    <a:pt x="14286" y="10776"/>
                    <a:pt x="14291" y="10826"/>
                    <a:pt x="14296" y="10877"/>
                  </a:cubicBezTo>
                  <a:cubicBezTo>
                    <a:pt x="14104" y="10977"/>
                    <a:pt x="14032" y="11127"/>
                    <a:pt x="14082" y="11300"/>
                  </a:cubicBezTo>
                  <a:cubicBezTo>
                    <a:pt x="14094" y="11342"/>
                    <a:pt x="14095" y="11398"/>
                    <a:pt x="14076" y="11436"/>
                  </a:cubicBezTo>
                  <a:cubicBezTo>
                    <a:pt x="14025" y="11537"/>
                    <a:pt x="14011" y="11578"/>
                    <a:pt x="14043" y="11704"/>
                  </a:cubicBezTo>
                  <a:cubicBezTo>
                    <a:pt x="13978" y="11695"/>
                    <a:pt x="13921" y="11688"/>
                    <a:pt x="13828" y="11675"/>
                  </a:cubicBezTo>
                  <a:cubicBezTo>
                    <a:pt x="13786" y="11798"/>
                    <a:pt x="13739" y="11934"/>
                    <a:pt x="13691" y="12076"/>
                  </a:cubicBezTo>
                  <a:cubicBezTo>
                    <a:pt x="13644" y="12093"/>
                    <a:pt x="13587" y="12113"/>
                    <a:pt x="13519" y="12138"/>
                  </a:cubicBezTo>
                  <a:cubicBezTo>
                    <a:pt x="13556" y="12195"/>
                    <a:pt x="13588" y="12245"/>
                    <a:pt x="13650" y="12340"/>
                  </a:cubicBezTo>
                  <a:cubicBezTo>
                    <a:pt x="13355" y="12211"/>
                    <a:pt x="13281" y="12455"/>
                    <a:pt x="13125" y="12558"/>
                  </a:cubicBezTo>
                  <a:cubicBezTo>
                    <a:pt x="13156" y="12658"/>
                    <a:pt x="13185" y="12746"/>
                    <a:pt x="13225" y="12876"/>
                  </a:cubicBezTo>
                  <a:cubicBezTo>
                    <a:pt x="13103" y="12907"/>
                    <a:pt x="12989" y="12935"/>
                    <a:pt x="12860" y="12969"/>
                  </a:cubicBezTo>
                  <a:cubicBezTo>
                    <a:pt x="12886" y="13016"/>
                    <a:pt x="12910" y="13059"/>
                    <a:pt x="12937" y="13111"/>
                  </a:cubicBezTo>
                  <a:cubicBezTo>
                    <a:pt x="12854" y="13126"/>
                    <a:pt x="12775" y="13138"/>
                    <a:pt x="12694" y="13152"/>
                  </a:cubicBezTo>
                  <a:cubicBezTo>
                    <a:pt x="12697" y="13149"/>
                    <a:pt x="12699" y="13144"/>
                    <a:pt x="12702" y="13142"/>
                  </a:cubicBezTo>
                  <a:cubicBezTo>
                    <a:pt x="12699" y="13142"/>
                    <a:pt x="12697" y="13141"/>
                    <a:pt x="12694" y="13141"/>
                  </a:cubicBezTo>
                  <a:cubicBezTo>
                    <a:pt x="12710" y="13053"/>
                    <a:pt x="12736" y="12964"/>
                    <a:pt x="12734" y="12877"/>
                  </a:cubicBezTo>
                  <a:cubicBezTo>
                    <a:pt x="12733" y="12832"/>
                    <a:pt x="12671" y="12790"/>
                    <a:pt x="12637" y="12748"/>
                  </a:cubicBezTo>
                  <a:cubicBezTo>
                    <a:pt x="12594" y="12788"/>
                    <a:pt x="12515" y="12830"/>
                    <a:pt x="12517" y="12866"/>
                  </a:cubicBezTo>
                  <a:cubicBezTo>
                    <a:pt x="12525" y="12985"/>
                    <a:pt x="12545" y="13111"/>
                    <a:pt x="12695" y="13142"/>
                  </a:cubicBezTo>
                  <a:cubicBezTo>
                    <a:pt x="12693" y="13147"/>
                    <a:pt x="12693" y="13150"/>
                    <a:pt x="12692" y="13154"/>
                  </a:cubicBezTo>
                  <a:lnTo>
                    <a:pt x="12695" y="13154"/>
                  </a:lnTo>
                  <a:cubicBezTo>
                    <a:pt x="12615" y="13248"/>
                    <a:pt x="12669" y="13472"/>
                    <a:pt x="12431" y="13399"/>
                  </a:cubicBezTo>
                  <a:cubicBezTo>
                    <a:pt x="12437" y="13466"/>
                    <a:pt x="12441" y="13517"/>
                    <a:pt x="12446" y="13569"/>
                  </a:cubicBezTo>
                  <a:cubicBezTo>
                    <a:pt x="12187" y="13648"/>
                    <a:pt x="11932" y="13726"/>
                    <a:pt x="11654" y="13810"/>
                  </a:cubicBezTo>
                  <a:cubicBezTo>
                    <a:pt x="11669" y="13903"/>
                    <a:pt x="11683" y="13990"/>
                    <a:pt x="11703" y="14123"/>
                  </a:cubicBezTo>
                  <a:cubicBezTo>
                    <a:pt x="11525" y="14074"/>
                    <a:pt x="11365" y="14028"/>
                    <a:pt x="11213" y="13985"/>
                  </a:cubicBezTo>
                  <a:cubicBezTo>
                    <a:pt x="11203" y="14181"/>
                    <a:pt x="11148" y="14247"/>
                    <a:pt x="10900" y="14316"/>
                  </a:cubicBezTo>
                  <a:cubicBezTo>
                    <a:pt x="10892" y="14362"/>
                    <a:pt x="10887" y="14415"/>
                    <a:pt x="10874" y="14462"/>
                  </a:cubicBezTo>
                  <a:cubicBezTo>
                    <a:pt x="10859" y="14512"/>
                    <a:pt x="10837" y="14559"/>
                    <a:pt x="10801" y="14649"/>
                  </a:cubicBezTo>
                  <a:cubicBezTo>
                    <a:pt x="10758" y="14554"/>
                    <a:pt x="10729" y="14494"/>
                    <a:pt x="10708" y="14446"/>
                  </a:cubicBezTo>
                  <a:cubicBezTo>
                    <a:pt x="10555" y="14406"/>
                    <a:pt x="10410" y="14372"/>
                    <a:pt x="10279" y="14338"/>
                  </a:cubicBezTo>
                  <a:cubicBezTo>
                    <a:pt x="10255" y="14432"/>
                    <a:pt x="10228" y="14546"/>
                    <a:pt x="10206" y="14629"/>
                  </a:cubicBezTo>
                  <a:cubicBezTo>
                    <a:pt x="10063" y="14603"/>
                    <a:pt x="9933" y="14580"/>
                    <a:pt x="9780" y="14554"/>
                  </a:cubicBezTo>
                  <a:cubicBezTo>
                    <a:pt x="9767" y="14518"/>
                    <a:pt x="9748" y="14460"/>
                    <a:pt x="9702" y="14331"/>
                  </a:cubicBezTo>
                  <a:cubicBezTo>
                    <a:pt x="9650" y="14497"/>
                    <a:pt x="9618" y="14603"/>
                    <a:pt x="9569" y="14758"/>
                  </a:cubicBezTo>
                  <a:cubicBezTo>
                    <a:pt x="9284" y="14978"/>
                    <a:pt x="9177" y="14901"/>
                    <a:pt x="8655" y="14899"/>
                  </a:cubicBezTo>
                  <a:cubicBezTo>
                    <a:pt x="8417" y="14898"/>
                    <a:pt x="8175" y="14931"/>
                    <a:pt x="8008" y="15049"/>
                  </a:cubicBezTo>
                  <a:cubicBezTo>
                    <a:pt x="7931" y="14995"/>
                    <a:pt x="7855" y="14942"/>
                    <a:pt x="7780" y="14889"/>
                  </a:cubicBezTo>
                  <a:cubicBezTo>
                    <a:pt x="7774" y="14818"/>
                    <a:pt x="7769" y="14748"/>
                    <a:pt x="7763" y="14666"/>
                  </a:cubicBezTo>
                  <a:cubicBezTo>
                    <a:pt x="7599" y="14815"/>
                    <a:pt x="7599" y="14815"/>
                    <a:pt x="7631" y="15106"/>
                  </a:cubicBezTo>
                  <a:cubicBezTo>
                    <a:pt x="7419" y="15056"/>
                    <a:pt x="7150" y="15271"/>
                    <a:pt x="6988" y="14884"/>
                  </a:cubicBezTo>
                  <a:cubicBezTo>
                    <a:pt x="6952" y="15000"/>
                    <a:pt x="6931" y="15070"/>
                    <a:pt x="6906" y="15146"/>
                  </a:cubicBezTo>
                  <a:cubicBezTo>
                    <a:pt x="6848" y="15151"/>
                    <a:pt x="6778" y="15155"/>
                    <a:pt x="6696" y="15162"/>
                  </a:cubicBezTo>
                  <a:cubicBezTo>
                    <a:pt x="6670" y="15112"/>
                    <a:pt x="6644" y="15056"/>
                    <a:pt x="6599" y="14964"/>
                  </a:cubicBezTo>
                  <a:cubicBezTo>
                    <a:pt x="6559" y="15049"/>
                    <a:pt x="6533" y="15104"/>
                    <a:pt x="6499" y="15175"/>
                  </a:cubicBezTo>
                  <a:cubicBezTo>
                    <a:pt x="6335" y="15203"/>
                    <a:pt x="6191" y="15193"/>
                    <a:pt x="6150" y="14992"/>
                  </a:cubicBezTo>
                  <a:cubicBezTo>
                    <a:pt x="6077" y="15035"/>
                    <a:pt x="6000" y="15115"/>
                    <a:pt x="5927" y="15113"/>
                  </a:cubicBezTo>
                  <a:cubicBezTo>
                    <a:pt x="5776" y="15106"/>
                    <a:pt x="5643" y="14968"/>
                    <a:pt x="5471" y="15045"/>
                  </a:cubicBezTo>
                  <a:cubicBezTo>
                    <a:pt x="5455" y="15051"/>
                    <a:pt x="5411" y="14992"/>
                    <a:pt x="5378" y="14967"/>
                  </a:cubicBezTo>
                  <a:cubicBezTo>
                    <a:pt x="5312" y="14919"/>
                    <a:pt x="5245" y="14873"/>
                    <a:pt x="5175" y="14823"/>
                  </a:cubicBezTo>
                  <a:cubicBezTo>
                    <a:pt x="5206" y="14738"/>
                    <a:pt x="5264" y="14633"/>
                    <a:pt x="5067" y="14603"/>
                  </a:cubicBezTo>
                  <a:cubicBezTo>
                    <a:pt x="5038" y="14719"/>
                    <a:pt x="5007" y="14838"/>
                    <a:pt x="4974" y="14962"/>
                  </a:cubicBezTo>
                  <a:cubicBezTo>
                    <a:pt x="4790" y="15063"/>
                    <a:pt x="4768" y="14849"/>
                    <a:pt x="4675" y="14783"/>
                  </a:cubicBezTo>
                  <a:cubicBezTo>
                    <a:pt x="4540" y="14801"/>
                    <a:pt x="4446" y="14993"/>
                    <a:pt x="4293" y="14839"/>
                  </a:cubicBezTo>
                  <a:cubicBezTo>
                    <a:pt x="4435" y="14655"/>
                    <a:pt x="4148" y="14682"/>
                    <a:pt x="4129" y="14551"/>
                  </a:cubicBezTo>
                  <a:cubicBezTo>
                    <a:pt x="4112" y="14442"/>
                    <a:pt x="4017" y="14346"/>
                    <a:pt x="3909" y="14266"/>
                  </a:cubicBezTo>
                  <a:cubicBezTo>
                    <a:pt x="3930" y="14380"/>
                    <a:pt x="3950" y="14495"/>
                    <a:pt x="3975" y="14632"/>
                  </a:cubicBezTo>
                  <a:cubicBezTo>
                    <a:pt x="3845" y="14561"/>
                    <a:pt x="3733" y="14500"/>
                    <a:pt x="3606" y="14431"/>
                  </a:cubicBezTo>
                  <a:lnTo>
                    <a:pt x="3606" y="14064"/>
                  </a:lnTo>
                  <a:cubicBezTo>
                    <a:pt x="3520" y="14083"/>
                    <a:pt x="3454" y="14099"/>
                    <a:pt x="3388" y="14114"/>
                  </a:cubicBezTo>
                  <a:cubicBezTo>
                    <a:pt x="3371" y="14259"/>
                    <a:pt x="3519" y="14414"/>
                    <a:pt x="3345" y="14529"/>
                  </a:cubicBezTo>
                  <a:cubicBezTo>
                    <a:pt x="3111" y="14278"/>
                    <a:pt x="3111" y="14278"/>
                    <a:pt x="3124" y="14054"/>
                  </a:cubicBezTo>
                  <a:cubicBezTo>
                    <a:pt x="2994" y="14004"/>
                    <a:pt x="2869" y="13955"/>
                    <a:pt x="2738" y="13904"/>
                  </a:cubicBezTo>
                  <a:cubicBezTo>
                    <a:pt x="2726" y="13952"/>
                    <a:pt x="2716" y="14000"/>
                    <a:pt x="2704" y="14055"/>
                  </a:cubicBezTo>
                  <a:cubicBezTo>
                    <a:pt x="2569" y="14031"/>
                    <a:pt x="2577" y="13921"/>
                    <a:pt x="2538" y="13826"/>
                  </a:cubicBezTo>
                  <a:cubicBezTo>
                    <a:pt x="2499" y="13737"/>
                    <a:pt x="2331" y="13609"/>
                    <a:pt x="2301" y="13629"/>
                  </a:cubicBezTo>
                  <a:cubicBezTo>
                    <a:pt x="2143" y="13729"/>
                    <a:pt x="2169" y="13550"/>
                    <a:pt x="2111" y="13515"/>
                  </a:cubicBezTo>
                  <a:cubicBezTo>
                    <a:pt x="2022" y="13461"/>
                    <a:pt x="1957" y="13363"/>
                    <a:pt x="1842" y="13239"/>
                  </a:cubicBezTo>
                  <a:cubicBezTo>
                    <a:pt x="1836" y="13194"/>
                    <a:pt x="1822" y="13080"/>
                    <a:pt x="1808" y="12965"/>
                  </a:cubicBezTo>
                  <a:cubicBezTo>
                    <a:pt x="1697" y="12888"/>
                    <a:pt x="1648" y="12963"/>
                    <a:pt x="1580" y="13085"/>
                  </a:cubicBezTo>
                  <a:cubicBezTo>
                    <a:pt x="1545" y="12963"/>
                    <a:pt x="1519" y="12871"/>
                    <a:pt x="1487" y="12764"/>
                  </a:cubicBezTo>
                  <a:cubicBezTo>
                    <a:pt x="1426" y="12784"/>
                    <a:pt x="1360" y="12806"/>
                    <a:pt x="1293" y="12827"/>
                  </a:cubicBezTo>
                  <a:cubicBezTo>
                    <a:pt x="1280" y="12800"/>
                    <a:pt x="1261" y="12769"/>
                    <a:pt x="1266" y="12764"/>
                  </a:cubicBezTo>
                  <a:cubicBezTo>
                    <a:pt x="1379" y="12653"/>
                    <a:pt x="1379" y="12554"/>
                    <a:pt x="1217" y="12453"/>
                  </a:cubicBezTo>
                  <a:cubicBezTo>
                    <a:pt x="1154" y="12496"/>
                    <a:pt x="1082" y="12544"/>
                    <a:pt x="998" y="12601"/>
                  </a:cubicBezTo>
                  <a:cubicBezTo>
                    <a:pt x="982" y="12491"/>
                    <a:pt x="1040" y="12359"/>
                    <a:pt x="860" y="12343"/>
                  </a:cubicBezTo>
                  <a:cubicBezTo>
                    <a:pt x="806" y="12338"/>
                    <a:pt x="754" y="12232"/>
                    <a:pt x="716" y="12163"/>
                  </a:cubicBezTo>
                  <a:cubicBezTo>
                    <a:pt x="705" y="12143"/>
                    <a:pt x="748" y="12093"/>
                    <a:pt x="767" y="12055"/>
                  </a:cubicBezTo>
                  <a:cubicBezTo>
                    <a:pt x="707" y="12045"/>
                    <a:pt x="657" y="12041"/>
                    <a:pt x="607" y="12029"/>
                  </a:cubicBezTo>
                  <a:cubicBezTo>
                    <a:pt x="591" y="12024"/>
                    <a:pt x="582" y="11996"/>
                    <a:pt x="560" y="11965"/>
                  </a:cubicBezTo>
                  <a:cubicBezTo>
                    <a:pt x="587" y="11941"/>
                    <a:pt x="617" y="11918"/>
                    <a:pt x="659" y="11883"/>
                  </a:cubicBezTo>
                  <a:cubicBezTo>
                    <a:pt x="597" y="11833"/>
                    <a:pt x="533" y="11778"/>
                    <a:pt x="462" y="11722"/>
                  </a:cubicBezTo>
                  <a:cubicBezTo>
                    <a:pt x="534" y="11621"/>
                    <a:pt x="602" y="11524"/>
                    <a:pt x="684" y="11409"/>
                  </a:cubicBezTo>
                  <a:cubicBezTo>
                    <a:pt x="419" y="11372"/>
                    <a:pt x="566" y="11007"/>
                    <a:pt x="295" y="10924"/>
                  </a:cubicBezTo>
                  <a:cubicBezTo>
                    <a:pt x="308" y="11014"/>
                    <a:pt x="315" y="11069"/>
                    <a:pt x="323" y="11127"/>
                  </a:cubicBezTo>
                  <a:cubicBezTo>
                    <a:pt x="61" y="11103"/>
                    <a:pt x="0" y="11004"/>
                    <a:pt x="17" y="10622"/>
                  </a:cubicBezTo>
                  <a:cubicBezTo>
                    <a:pt x="158" y="10705"/>
                    <a:pt x="174" y="10944"/>
                    <a:pt x="403" y="10894"/>
                  </a:cubicBezTo>
                  <a:cubicBezTo>
                    <a:pt x="518" y="10712"/>
                    <a:pt x="601" y="10522"/>
                    <a:pt x="462" y="10294"/>
                  </a:cubicBezTo>
                  <a:cubicBezTo>
                    <a:pt x="417" y="10217"/>
                    <a:pt x="389" y="10117"/>
                    <a:pt x="389" y="10028"/>
                  </a:cubicBezTo>
                  <a:cubicBezTo>
                    <a:pt x="387" y="9582"/>
                    <a:pt x="389" y="9137"/>
                    <a:pt x="407" y="8691"/>
                  </a:cubicBezTo>
                  <a:cubicBezTo>
                    <a:pt x="414" y="8507"/>
                    <a:pt x="462" y="8323"/>
                    <a:pt x="491" y="8138"/>
                  </a:cubicBezTo>
                  <a:cubicBezTo>
                    <a:pt x="508" y="8034"/>
                    <a:pt x="522" y="7930"/>
                    <a:pt x="538" y="7825"/>
                  </a:cubicBezTo>
                  <a:cubicBezTo>
                    <a:pt x="477" y="7802"/>
                    <a:pt x="419" y="7778"/>
                    <a:pt x="341" y="7747"/>
                  </a:cubicBezTo>
                  <a:cubicBezTo>
                    <a:pt x="301" y="7861"/>
                    <a:pt x="263" y="7971"/>
                    <a:pt x="211" y="8117"/>
                  </a:cubicBezTo>
                  <a:cubicBezTo>
                    <a:pt x="162" y="7794"/>
                    <a:pt x="162" y="7794"/>
                    <a:pt x="287" y="7496"/>
                  </a:cubicBezTo>
                  <a:cubicBezTo>
                    <a:pt x="233" y="7457"/>
                    <a:pt x="176" y="7415"/>
                    <a:pt x="85" y="7349"/>
                  </a:cubicBezTo>
                  <a:cubicBezTo>
                    <a:pt x="186" y="7324"/>
                    <a:pt x="256" y="7305"/>
                    <a:pt x="389" y="7273"/>
                  </a:cubicBezTo>
                  <a:cubicBezTo>
                    <a:pt x="240" y="7236"/>
                    <a:pt x="154" y="7215"/>
                    <a:pt x="68" y="7193"/>
                  </a:cubicBezTo>
                  <a:cubicBezTo>
                    <a:pt x="66" y="7177"/>
                    <a:pt x="66" y="7160"/>
                    <a:pt x="65" y="7144"/>
                  </a:cubicBezTo>
                  <a:cubicBezTo>
                    <a:pt x="142" y="7130"/>
                    <a:pt x="219" y="7115"/>
                    <a:pt x="326" y="7094"/>
                  </a:cubicBezTo>
                  <a:cubicBezTo>
                    <a:pt x="247" y="7048"/>
                    <a:pt x="189" y="7013"/>
                    <a:pt x="137" y="6982"/>
                  </a:cubicBezTo>
                  <a:cubicBezTo>
                    <a:pt x="180" y="6865"/>
                    <a:pt x="227" y="6758"/>
                    <a:pt x="257" y="6648"/>
                  </a:cubicBezTo>
                  <a:cubicBezTo>
                    <a:pt x="278" y="6570"/>
                    <a:pt x="262" y="6480"/>
                    <a:pt x="292" y="6407"/>
                  </a:cubicBezTo>
                  <a:cubicBezTo>
                    <a:pt x="306" y="6371"/>
                    <a:pt x="420" y="6331"/>
                    <a:pt x="429" y="6342"/>
                  </a:cubicBezTo>
                  <a:cubicBezTo>
                    <a:pt x="481" y="6409"/>
                    <a:pt x="517" y="6491"/>
                    <a:pt x="565" y="6579"/>
                  </a:cubicBezTo>
                  <a:cubicBezTo>
                    <a:pt x="756" y="6427"/>
                    <a:pt x="690" y="6237"/>
                    <a:pt x="601" y="6044"/>
                  </a:cubicBezTo>
                  <a:cubicBezTo>
                    <a:pt x="652" y="6007"/>
                    <a:pt x="702" y="5972"/>
                    <a:pt x="768" y="5924"/>
                  </a:cubicBezTo>
                  <a:cubicBezTo>
                    <a:pt x="700" y="5877"/>
                    <a:pt x="641" y="5838"/>
                    <a:pt x="575" y="5794"/>
                  </a:cubicBezTo>
                  <a:cubicBezTo>
                    <a:pt x="592" y="5698"/>
                    <a:pt x="613" y="5591"/>
                    <a:pt x="634" y="5486"/>
                  </a:cubicBezTo>
                  <a:cubicBezTo>
                    <a:pt x="738" y="5492"/>
                    <a:pt x="851" y="5501"/>
                    <a:pt x="965" y="5508"/>
                  </a:cubicBezTo>
                  <a:cubicBezTo>
                    <a:pt x="959" y="5407"/>
                    <a:pt x="954" y="5335"/>
                    <a:pt x="949" y="5256"/>
                  </a:cubicBezTo>
                  <a:cubicBezTo>
                    <a:pt x="918" y="5262"/>
                    <a:pt x="882" y="5258"/>
                    <a:pt x="863" y="5274"/>
                  </a:cubicBezTo>
                  <a:cubicBezTo>
                    <a:pt x="818" y="5314"/>
                    <a:pt x="780" y="5364"/>
                    <a:pt x="696" y="5459"/>
                  </a:cubicBezTo>
                  <a:cubicBezTo>
                    <a:pt x="691" y="5267"/>
                    <a:pt x="665" y="5174"/>
                    <a:pt x="743" y="5043"/>
                  </a:cubicBezTo>
                  <a:cubicBezTo>
                    <a:pt x="986" y="4637"/>
                    <a:pt x="1204" y="4214"/>
                    <a:pt x="1374" y="3770"/>
                  </a:cubicBezTo>
                  <a:cubicBezTo>
                    <a:pt x="1423" y="3645"/>
                    <a:pt x="1585" y="3636"/>
                    <a:pt x="1616" y="3473"/>
                  </a:cubicBezTo>
                  <a:cubicBezTo>
                    <a:pt x="1639" y="3351"/>
                    <a:pt x="1775" y="3251"/>
                    <a:pt x="1886" y="3106"/>
                  </a:cubicBezTo>
                  <a:lnTo>
                    <a:pt x="2041" y="3106"/>
                  </a:lnTo>
                  <a:cubicBezTo>
                    <a:pt x="2061" y="2995"/>
                    <a:pt x="2077" y="2876"/>
                    <a:pt x="2111" y="2766"/>
                  </a:cubicBezTo>
                  <a:cubicBezTo>
                    <a:pt x="2119" y="2739"/>
                    <a:pt x="2185" y="2729"/>
                    <a:pt x="2231" y="2713"/>
                  </a:cubicBezTo>
                  <a:cubicBezTo>
                    <a:pt x="2236" y="2714"/>
                    <a:pt x="2242" y="2715"/>
                    <a:pt x="2247" y="2715"/>
                  </a:cubicBezTo>
                  <a:cubicBezTo>
                    <a:pt x="2316" y="2751"/>
                    <a:pt x="2383" y="2789"/>
                    <a:pt x="2451" y="2827"/>
                  </a:cubicBezTo>
                  <a:cubicBezTo>
                    <a:pt x="2459" y="2804"/>
                    <a:pt x="2466" y="2782"/>
                    <a:pt x="2473" y="2759"/>
                  </a:cubicBezTo>
                  <a:cubicBezTo>
                    <a:pt x="2398" y="2745"/>
                    <a:pt x="2322" y="2729"/>
                    <a:pt x="2247" y="2715"/>
                  </a:cubicBezTo>
                  <a:cubicBezTo>
                    <a:pt x="2244" y="2714"/>
                    <a:pt x="2241" y="2710"/>
                    <a:pt x="2237" y="2709"/>
                  </a:cubicBezTo>
                  <a:cubicBezTo>
                    <a:pt x="2236" y="2710"/>
                    <a:pt x="2233" y="2710"/>
                    <a:pt x="2231" y="2713"/>
                  </a:cubicBezTo>
                  <a:lnTo>
                    <a:pt x="2228" y="2713"/>
                  </a:lnTo>
                  <a:cubicBezTo>
                    <a:pt x="2216" y="2656"/>
                    <a:pt x="2201" y="2599"/>
                    <a:pt x="2181" y="2517"/>
                  </a:cubicBezTo>
                  <a:cubicBezTo>
                    <a:pt x="2322" y="2552"/>
                    <a:pt x="2450" y="2583"/>
                    <a:pt x="2577" y="2615"/>
                  </a:cubicBezTo>
                  <a:cubicBezTo>
                    <a:pt x="2584" y="2598"/>
                    <a:pt x="2592" y="2582"/>
                    <a:pt x="2598" y="2565"/>
                  </a:cubicBezTo>
                  <a:cubicBezTo>
                    <a:pt x="2517" y="2513"/>
                    <a:pt x="2435" y="2460"/>
                    <a:pt x="2322" y="2390"/>
                  </a:cubicBezTo>
                  <a:cubicBezTo>
                    <a:pt x="2445" y="2358"/>
                    <a:pt x="2540" y="2355"/>
                    <a:pt x="2611" y="2209"/>
                  </a:cubicBezTo>
                  <a:cubicBezTo>
                    <a:pt x="2695" y="2031"/>
                    <a:pt x="2935" y="1931"/>
                    <a:pt x="3097" y="1786"/>
                  </a:cubicBezTo>
                  <a:cubicBezTo>
                    <a:pt x="3189" y="1705"/>
                    <a:pt x="3253" y="1595"/>
                    <a:pt x="3387" y="1574"/>
                  </a:cubicBezTo>
                  <a:cubicBezTo>
                    <a:pt x="3387" y="1574"/>
                    <a:pt x="3387" y="1575"/>
                    <a:pt x="3388" y="1575"/>
                  </a:cubicBezTo>
                  <a:lnTo>
                    <a:pt x="3392" y="1583"/>
                  </a:lnTo>
                  <a:cubicBezTo>
                    <a:pt x="3346" y="1851"/>
                    <a:pt x="3369" y="1893"/>
                    <a:pt x="3572" y="1926"/>
                  </a:cubicBezTo>
                  <a:cubicBezTo>
                    <a:pt x="3513" y="1812"/>
                    <a:pt x="3452" y="1698"/>
                    <a:pt x="3392" y="1583"/>
                  </a:cubicBezTo>
                  <a:cubicBezTo>
                    <a:pt x="3393" y="1579"/>
                    <a:pt x="3393" y="1575"/>
                    <a:pt x="3393" y="1572"/>
                  </a:cubicBezTo>
                  <a:cubicBezTo>
                    <a:pt x="3390" y="1572"/>
                    <a:pt x="3389" y="1573"/>
                    <a:pt x="3387" y="1574"/>
                  </a:cubicBezTo>
                  <a:cubicBezTo>
                    <a:pt x="3373" y="1552"/>
                    <a:pt x="3350" y="1512"/>
                    <a:pt x="3351" y="1512"/>
                  </a:cubicBezTo>
                  <a:cubicBezTo>
                    <a:pt x="3609" y="1350"/>
                    <a:pt x="3867" y="1188"/>
                    <a:pt x="4128" y="1028"/>
                  </a:cubicBezTo>
                  <a:cubicBezTo>
                    <a:pt x="4181" y="995"/>
                    <a:pt x="4234" y="954"/>
                    <a:pt x="4294" y="939"/>
                  </a:cubicBezTo>
                  <a:cubicBezTo>
                    <a:pt x="4389" y="915"/>
                    <a:pt x="4447" y="978"/>
                    <a:pt x="4418" y="1062"/>
                  </a:cubicBezTo>
                  <a:cubicBezTo>
                    <a:pt x="4369" y="1204"/>
                    <a:pt x="4294" y="1335"/>
                    <a:pt x="4222" y="1489"/>
                  </a:cubicBezTo>
                  <a:lnTo>
                    <a:pt x="4432" y="1489"/>
                  </a:lnTo>
                  <a:cubicBezTo>
                    <a:pt x="4446" y="1400"/>
                    <a:pt x="4434" y="1298"/>
                    <a:pt x="4479" y="1249"/>
                  </a:cubicBezTo>
                  <a:cubicBezTo>
                    <a:pt x="4556" y="1162"/>
                    <a:pt x="4556" y="1108"/>
                    <a:pt x="4518" y="1001"/>
                  </a:cubicBezTo>
                  <a:cubicBezTo>
                    <a:pt x="4458" y="825"/>
                    <a:pt x="4671" y="608"/>
                    <a:pt x="4851" y="679"/>
                  </a:cubicBezTo>
                  <a:cubicBezTo>
                    <a:pt x="4945" y="717"/>
                    <a:pt x="4957" y="687"/>
                    <a:pt x="5012" y="647"/>
                  </a:cubicBezTo>
                  <a:cubicBezTo>
                    <a:pt x="5154" y="547"/>
                    <a:pt x="5341" y="530"/>
                    <a:pt x="5476" y="405"/>
                  </a:cubicBezTo>
                  <a:cubicBezTo>
                    <a:pt x="5488" y="391"/>
                    <a:pt x="5560" y="441"/>
                    <a:pt x="5606" y="464"/>
                  </a:cubicBezTo>
                  <a:cubicBezTo>
                    <a:pt x="5660" y="545"/>
                    <a:pt x="5715" y="627"/>
                    <a:pt x="5769" y="708"/>
                  </a:cubicBezTo>
                  <a:cubicBezTo>
                    <a:pt x="5797" y="463"/>
                    <a:pt x="6076" y="455"/>
                    <a:pt x="6137" y="250"/>
                  </a:cubicBezTo>
                  <a:cubicBezTo>
                    <a:pt x="6285" y="256"/>
                    <a:pt x="6451" y="295"/>
                    <a:pt x="6572" y="155"/>
                  </a:cubicBezTo>
                  <a:cubicBezTo>
                    <a:pt x="6739" y="337"/>
                    <a:pt x="6896" y="136"/>
                    <a:pt x="7060" y="139"/>
                  </a:cubicBezTo>
                  <a:cubicBezTo>
                    <a:pt x="7391" y="145"/>
                    <a:pt x="7718" y="76"/>
                    <a:pt x="8057" y="110"/>
                  </a:cubicBezTo>
                  <a:cubicBezTo>
                    <a:pt x="8256" y="130"/>
                    <a:pt x="8457" y="114"/>
                    <a:pt x="8650" y="192"/>
                  </a:cubicBezTo>
                  <a:cubicBezTo>
                    <a:pt x="8687" y="208"/>
                    <a:pt x="8743" y="230"/>
                    <a:pt x="8770" y="214"/>
                  </a:cubicBezTo>
                  <a:cubicBezTo>
                    <a:pt x="9130" y="0"/>
                    <a:pt x="9431" y="303"/>
                    <a:pt x="9761" y="323"/>
                  </a:cubicBezTo>
                  <a:cubicBezTo>
                    <a:pt x="9871" y="332"/>
                    <a:pt x="9962" y="416"/>
                    <a:pt x="10097" y="359"/>
                  </a:cubicBezTo>
                  <a:cubicBezTo>
                    <a:pt x="10173" y="327"/>
                    <a:pt x="10323" y="366"/>
                    <a:pt x="10391" y="428"/>
                  </a:cubicBezTo>
                  <a:cubicBezTo>
                    <a:pt x="10650" y="665"/>
                    <a:pt x="10985" y="665"/>
                    <a:pt x="11291" y="754"/>
                  </a:cubicBezTo>
                  <a:cubicBezTo>
                    <a:pt x="11447" y="797"/>
                    <a:pt x="11591" y="834"/>
                    <a:pt x="11679" y="999"/>
                  </a:cubicBezTo>
                  <a:cubicBezTo>
                    <a:pt x="11718" y="1069"/>
                    <a:pt x="11826" y="1113"/>
                    <a:pt x="11914" y="1145"/>
                  </a:cubicBezTo>
                  <a:cubicBezTo>
                    <a:pt x="12221" y="1264"/>
                    <a:pt x="12479" y="1434"/>
                    <a:pt x="12737" y="1651"/>
                  </a:cubicBezTo>
                  <a:cubicBezTo>
                    <a:pt x="12979" y="1855"/>
                    <a:pt x="13141" y="2119"/>
                    <a:pt x="13390" y="2298"/>
                  </a:cubicBezTo>
                  <a:cubicBezTo>
                    <a:pt x="13354" y="2360"/>
                    <a:pt x="13328" y="2403"/>
                    <a:pt x="13303" y="2445"/>
                  </a:cubicBezTo>
                  <a:cubicBezTo>
                    <a:pt x="13318" y="2464"/>
                    <a:pt x="13329" y="2490"/>
                    <a:pt x="13342" y="2491"/>
                  </a:cubicBezTo>
                  <a:cubicBezTo>
                    <a:pt x="13552" y="2509"/>
                    <a:pt x="13610" y="2719"/>
                    <a:pt x="13757" y="2817"/>
                  </a:cubicBezTo>
                  <a:cubicBezTo>
                    <a:pt x="13771" y="2825"/>
                    <a:pt x="13776" y="2877"/>
                    <a:pt x="13764" y="2890"/>
                  </a:cubicBezTo>
                  <a:cubicBezTo>
                    <a:pt x="13683" y="2968"/>
                    <a:pt x="13733" y="3031"/>
                    <a:pt x="13791" y="3078"/>
                  </a:cubicBezTo>
                  <a:cubicBezTo>
                    <a:pt x="13964" y="3216"/>
                    <a:pt x="14048" y="3427"/>
                    <a:pt x="14207" y="3575"/>
                  </a:cubicBezTo>
                  <a:cubicBezTo>
                    <a:pt x="14296" y="3659"/>
                    <a:pt x="14303" y="3708"/>
                    <a:pt x="14333" y="3992"/>
                  </a:cubicBezTo>
                  <a:cubicBezTo>
                    <a:pt x="14335" y="4012"/>
                    <a:pt x="14335" y="4042"/>
                    <a:pt x="14348" y="4049"/>
                  </a:cubicBezTo>
                  <a:cubicBezTo>
                    <a:pt x="14560" y="4178"/>
                    <a:pt x="14452" y="4364"/>
                    <a:pt x="14441" y="4534"/>
                  </a:cubicBezTo>
                  <a:cubicBezTo>
                    <a:pt x="14435" y="4610"/>
                    <a:pt x="14444" y="4693"/>
                    <a:pt x="14471" y="4763"/>
                  </a:cubicBezTo>
                  <a:cubicBezTo>
                    <a:pt x="14486" y="4804"/>
                    <a:pt x="14571" y="4817"/>
                    <a:pt x="14591" y="4857"/>
                  </a:cubicBezTo>
                  <a:cubicBezTo>
                    <a:pt x="14718" y="5110"/>
                    <a:pt x="14834" y="5366"/>
                    <a:pt x="14953" y="5621"/>
                  </a:cubicBezTo>
                  <a:cubicBezTo>
                    <a:pt x="14871" y="5684"/>
                    <a:pt x="14756" y="5731"/>
                    <a:pt x="14740" y="5803"/>
                  </a:cubicBezTo>
                  <a:cubicBezTo>
                    <a:pt x="14727" y="5857"/>
                    <a:pt x="14836" y="5940"/>
                    <a:pt x="14907" y="6031"/>
                  </a:cubicBezTo>
                  <a:cubicBezTo>
                    <a:pt x="14870" y="6059"/>
                    <a:pt x="14817" y="6099"/>
                    <a:pt x="14750" y="6149"/>
                  </a:cubicBezTo>
                  <a:cubicBezTo>
                    <a:pt x="14763" y="6193"/>
                    <a:pt x="14768" y="6248"/>
                    <a:pt x="14796" y="6287"/>
                  </a:cubicBezTo>
                  <a:cubicBezTo>
                    <a:pt x="14882" y="6414"/>
                    <a:pt x="14986" y="6528"/>
                    <a:pt x="14869" y="6696"/>
                  </a:cubicBezTo>
                  <a:cubicBezTo>
                    <a:pt x="14849" y="6724"/>
                    <a:pt x="14906" y="6804"/>
                    <a:pt x="14937" y="6886"/>
                  </a:cubicBezTo>
                  <a:cubicBezTo>
                    <a:pt x="14873" y="6906"/>
                    <a:pt x="14807" y="6927"/>
                    <a:pt x="14715" y="6956"/>
                  </a:cubicBezTo>
                  <a:cubicBezTo>
                    <a:pt x="14721" y="7068"/>
                    <a:pt x="14728" y="7185"/>
                    <a:pt x="14735" y="7329"/>
                  </a:cubicBezTo>
                  <a:cubicBezTo>
                    <a:pt x="14825" y="7298"/>
                    <a:pt x="14890" y="7276"/>
                    <a:pt x="15006" y="7236"/>
                  </a:cubicBezTo>
                  <a:cubicBezTo>
                    <a:pt x="14962" y="7311"/>
                    <a:pt x="14913" y="7362"/>
                    <a:pt x="14922" y="7381"/>
                  </a:cubicBezTo>
                  <a:cubicBezTo>
                    <a:pt x="14988" y="7508"/>
                    <a:pt x="14979" y="7584"/>
                    <a:pt x="14821" y="7612"/>
                  </a:cubicBezTo>
                  <a:cubicBezTo>
                    <a:pt x="14796" y="7616"/>
                    <a:pt x="14783" y="7690"/>
                    <a:pt x="14767" y="7732"/>
                  </a:cubicBezTo>
                  <a:cubicBezTo>
                    <a:pt x="14942" y="7660"/>
                    <a:pt x="14781" y="7934"/>
                    <a:pt x="14932" y="7892"/>
                  </a:cubicBezTo>
                  <a:cubicBezTo>
                    <a:pt x="14957" y="7886"/>
                    <a:pt x="14989" y="7902"/>
                    <a:pt x="15051" y="7915"/>
                  </a:cubicBezTo>
                  <a:cubicBezTo>
                    <a:pt x="15006" y="7976"/>
                    <a:pt x="14975" y="8019"/>
                    <a:pt x="14927" y="8087"/>
                  </a:cubicBezTo>
                  <a:cubicBezTo>
                    <a:pt x="14973" y="8205"/>
                    <a:pt x="15029" y="8345"/>
                    <a:pt x="15083" y="8486"/>
                  </a:cubicBezTo>
                  <a:cubicBezTo>
                    <a:pt x="14969" y="8664"/>
                    <a:pt x="14864" y="8847"/>
                    <a:pt x="14923" y="9087"/>
                  </a:cubicBezTo>
                  <a:cubicBezTo>
                    <a:pt x="14963" y="9243"/>
                    <a:pt x="14947" y="9251"/>
                    <a:pt x="14740" y="9310"/>
                  </a:cubicBezTo>
                  <a:cubicBezTo>
                    <a:pt x="14750" y="9366"/>
                    <a:pt x="14760" y="9425"/>
                    <a:pt x="14773" y="9504"/>
                  </a:cubicBezTo>
                  <a:cubicBezTo>
                    <a:pt x="14708" y="9537"/>
                    <a:pt x="14639" y="9572"/>
                    <a:pt x="14561" y="9610"/>
                  </a:cubicBezTo>
                  <a:cubicBezTo>
                    <a:pt x="14598" y="9709"/>
                    <a:pt x="14630" y="9796"/>
                    <a:pt x="14653" y="9856"/>
                  </a:cubicBezTo>
                  <a:cubicBezTo>
                    <a:pt x="14580" y="10008"/>
                    <a:pt x="14517" y="10143"/>
                    <a:pt x="14456" y="10269"/>
                  </a:cubicBezTo>
                  <a:cubicBezTo>
                    <a:pt x="14550" y="10385"/>
                    <a:pt x="14767" y="10235"/>
                    <a:pt x="14796" y="10482"/>
                  </a:cubicBezTo>
                  <a:close/>
                  <a:moveTo>
                    <a:pt x="1081" y="11988"/>
                  </a:moveTo>
                  <a:cubicBezTo>
                    <a:pt x="1076" y="11977"/>
                    <a:pt x="1043" y="11981"/>
                    <a:pt x="1002" y="11972"/>
                  </a:cubicBezTo>
                  <a:cubicBezTo>
                    <a:pt x="1006" y="12055"/>
                    <a:pt x="1010" y="12133"/>
                    <a:pt x="1017" y="12267"/>
                  </a:cubicBezTo>
                  <a:cubicBezTo>
                    <a:pt x="1203" y="12159"/>
                    <a:pt x="1125" y="12070"/>
                    <a:pt x="1081" y="11988"/>
                  </a:cubicBezTo>
                  <a:close/>
                  <a:moveTo>
                    <a:pt x="1203" y="4988"/>
                  </a:moveTo>
                  <a:cubicBezTo>
                    <a:pt x="1062" y="5148"/>
                    <a:pt x="1062" y="5148"/>
                    <a:pt x="1110" y="5334"/>
                  </a:cubicBezTo>
                  <a:cubicBezTo>
                    <a:pt x="1141" y="5219"/>
                    <a:pt x="1166" y="5124"/>
                    <a:pt x="1203" y="4988"/>
                  </a:cubicBezTo>
                  <a:close/>
                  <a:moveTo>
                    <a:pt x="1663" y="4244"/>
                  </a:moveTo>
                  <a:cubicBezTo>
                    <a:pt x="1694" y="4165"/>
                    <a:pt x="1711" y="4116"/>
                    <a:pt x="1728" y="4068"/>
                  </a:cubicBezTo>
                  <a:cubicBezTo>
                    <a:pt x="1678" y="4066"/>
                    <a:pt x="1627" y="4062"/>
                    <a:pt x="1537" y="4057"/>
                  </a:cubicBezTo>
                  <a:cubicBezTo>
                    <a:pt x="1589" y="4132"/>
                    <a:pt x="1615" y="4171"/>
                    <a:pt x="1663" y="4244"/>
                  </a:cubicBezTo>
                  <a:close/>
                  <a:moveTo>
                    <a:pt x="1961" y="12771"/>
                  </a:moveTo>
                  <a:cubicBezTo>
                    <a:pt x="1878" y="12742"/>
                    <a:pt x="1800" y="12602"/>
                    <a:pt x="1678" y="12821"/>
                  </a:cubicBezTo>
                  <a:cubicBezTo>
                    <a:pt x="1788" y="12827"/>
                    <a:pt x="1873" y="12831"/>
                    <a:pt x="1959" y="12835"/>
                  </a:cubicBezTo>
                  <a:cubicBezTo>
                    <a:pt x="1960" y="12814"/>
                    <a:pt x="1961" y="12793"/>
                    <a:pt x="1961" y="12771"/>
                  </a:cubicBezTo>
                  <a:close/>
                  <a:moveTo>
                    <a:pt x="3321" y="4793"/>
                  </a:moveTo>
                  <a:lnTo>
                    <a:pt x="3169" y="4770"/>
                  </a:lnTo>
                  <a:cubicBezTo>
                    <a:pt x="3169" y="4802"/>
                    <a:pt x="3165" y="4858"/>
                    <a:pt x="3170" y="4859"/>
                  </a:cubicBezTo>
                  <a:cubicBezTo>
                    <a:pt x="3215" y="4865"/>
                    <a:pt x="3261" y="4863"/>
                    <a:pt x="3305" y="4863"/>
                  </a:cubicBezTo>
                  <a:cubicBezTo>
                    <a:pt x="3310" y="4840"/>
                    <a:pt x="3315" y="4817"/>
                    <a:pt x="3321" y="4793"/>
                  </a:cubicBezTo>
                  <a:close/>
                  <a:moveTo>
                    <a:pt x="3634" y="2093"/>
                  </a:moveTo>
                  <a:cubicBezTo>
                    <a:pt x="3508" y="2069"/>
                    <a:pt x="3423" y="2052"/>
                    <a:pt x="3337" y="2036"/>
                  </a:cubicBezTo>
                  <a:cubicBezTo>
                    <a:pt x="3330" y="2051"/>
                    <a:pt x="3324" y="2067"/>
                    <a:pt x="3316" y="2081"/>
                  </a:cubicBezTo>
                  <a:cubicBezTo>
                    <a:pt x="3351" y="2103"/>
                    <a:pt x="3408" y="2119"/>
                    <a:pt x="3415" y="2147"/>
                  </a:cubicBezTo>
                  <a:cubicBezTo>
                    <a:pt x="3428" y="2192"/>
                    <a:pt x="3409" y="2246"/>
                    <a:pt x="3403" y="2297"/>
                  </a:cubicBezTo>
                  <a:cubicBezTo>
                    <a:pt x="3419" y="2302"/>
                    <a:pt x="3435" y="2308"/>
                    <a:pt x="3450" y="2314"/>
                  </a:cubicBezTo>
                  <a:cubicBezTo>
                    <a:pt x="3503" y="2251"/>
                    <a:pt x="3558" y="2186"/>
                    <a:pt x="3634" y="2093"/>
                  </a:cubicBezTo>
                  <a:close/>
                  <a:moveTo>
                    <a:pt x="3982" y="1652"/>
                  </a:moveTo>
                  <a:cubicBezTo>
                    <a:pt x="3971" y="1630"/>
                    <a:pt x="3939" y="1607"/>
                    <a:pt x="3914" y="1607"/>
                  </a:cubicBezTo>
                  <a:cubicBezTo>
                    <a:pt x="3892" y="1607"/>
                    <a:pt x="3850" y="1636"/>
                    <a:pt x="3850" y="1652"/>
                  </a:cubicBezTo>
                  <a:cubicBezTo>
                    <a:pt x="3851" y="1693"/>
                    <a:pt x="3871" y="1732"/>
                    <a:pt x="3884" y="1772"/>
                  </a:cubicBezTo>
                  <a:cubicBezTo>
                    <a:pt x="3907" y="1755"/>
                    <a:pt x="3930" y="1738"/>
                    <a:pt x="3951" y="1723"/>
                  </a:cubicBezTo>
                  <a:cubicBezTo>
                    <a:pt x="3964" y="1698"/>
                    <a:pt x="3988" y="1668"/>
                    <a:pt x="3982" y="1652"/>
                  </a:cubicBezTo>
                  <a:close/>
                  <a:moveTo>
                    <a:pt x="4501" y="4619"/>
                  </a:moveTo>
                  <a:cubicBezTo>
                    <a:pt x="4341" y="4766"/>
                    <a:pt x="4414" y="4822"/>
                    <a:pt x="4501" y="4907"/>
                  </a:cubicBezTo>
                  <a:close/>
                  <a:moveTo>
                    <a:pt x="4509" y="3146"/>
                  </a:moveTo>
                  <a:cubicBezTo>
                    <a:pt x="4498" y="3089"/>
                    <a:pt x="4487" y="3032"/>
                    <a:pt x="4477" y="2977"/>
                  </a:cubicBezTo>
                  <a:cubicBezTo>
                    <a:pt x="4457" y="2982"/>
                    <a:pt x="4422" y="2989"/>
                    <a:pt x="4422" y="2993"/>
                  </a:cubicBezTo>
                  <a:cubicBezTo>
                    <a:pt x="4427" y="3048"/>
                    <a:pt x="4437" y="3103"/>
                    <a:pt x="4448" y="3157"/>
                  </a:cubicBezTo>
                  <a:cubicBezTo>
                    <a:pt x="4469" y="3154"/>
                    <a:pt x="4488" y="3150"/>
                    <a:pt x="4509" y="3146"/>
                  </a:cubicBezTo>
                  <a:close/>
                  <a:moveTo>
                    <a:pt x="4688" y="3748"/>
                  </a:moveTo>
                  <a:cubicBezTo>
                    <a:pt x="4679" y="3746"/>
                    <a:pt x="4668" y="3745"/>
                    <a:pt x="4659" y="3745"/>
                  </a:cubicBezTo>
                  <a:cubicBezTo>
                    <a:pt x="4650" y="3812"/>
                    <a:pt x="4642" y="3878"/>
                    <a:pt x="4633" y="3944"/>
                  </a:cubicBezTo>
                  <a:lnTo>
                    <a:pt x="4688" y="3952"/>
                  </a:lnTo>
                  <a:close/>
                  <a:moveTo>
                    <a:pt x="5129" y="923"/>
                  </a:moveTo>
                  <a:cubicBezTo>
                    <a:pt x="5058" y="896"/>
                    <a:pt x="5023" y="875"/>
                    <a:pt x="4990" y="878"/>
                  </a:cubicBezTo>
                  <a:cubicBezTo>
                    <a:pt x="4967" y="879"/>
                    <a:pt x="4947" y="914"/>
                    <a:pt x="4926" y="935"/>
                  </a:cubicBezTo>
                  <a:cubicBezTo>
                    <a:pt x="4952" y="961"/>
                    <a:pt x="4977" y="1006"/>
                    <a:pt x="5006" y="1009"/>
                  </a:cubicBezTo>
                  <a:cubicBezTo>
                    <a:pt x="5032" y="1010"/>
                    <a:pt x="5064" y="969"/>
                    <a:pt x="5129" y="923"/>
                  </a:cubicBezTo>
                  <a:close/>
                  <a:moveTo>
                    <a:pt x="5559" y="2521"/>
                  </a:moveTo>
                  <a:cubicBezTo>
                    <a:pt x="5613" y="2442"/>
                    <a:pt x="5652" y="2386"/>
                    <a:pt x="5704" y="2310"/>
                  </a:cubicBezTo>
                  <a:cubicBezTo>
                    <a:pt x="5512" y="2295"/>
                    <a:pt x="5523" y="2381"/>
                    <a:pt x="5559" y="2521"/>
                  </a:cubicBezTo>
                  <a:close/>
                  <a:moveTo>
                    <a:pt x="5427" y="2883"/>
                  </a:moveTo>
                  <a:lnTo>
                    <a:pt x="5427" y="3421"/>
                  </a:lnTo>
                  <a:cubicBezTo>
                    <a:pt x="5507" y="3250"/>
                    <a:pt x="5559" y="3137"/>
                    <a:pt x="5629" y="2985"/>
                  </a:cubicBezTo>
                  <a:cubicBezTo>
                    <a:pt x="5563" y="2951"/>
                    <a:pt x="5507" y="2923"/>
                    <a:pt x="5427" y="2883"/>
                  </a:cubicBezTo>
                  <a:close/>
                  <a:moveTo>
                    <a:pt x="5413" y="742"/>
                  </a:moveTo>
                  <a:cubicBezTo>
                    <a:pt x="5436" y="751"/>
                    <a:pt x="5475" y="728"/>
                    <a:pt x="5545" y="708"/>
                  </a:cubicBezTo>
                  <a:cubicBezTo>
                    <a:pt x="5481" y="646"/>
                    <a:pt x="5450" y="617"/>
                    <a:pt x="5417" y="586"/>
                  </a:cubicBezTo>
                  <a:cubicBezTo>
                    <a:pt x="5392" y="612"/>
                    <a:pt x="5350" y="636"/>
                    <a:pt x="5348" y="662"/>
                  </a:cubicBezTo>
                  <a:cubicBezTo>
                    <a:pt x="5348" y="690"/>
                    <a:pt x="5384" y="729"/>
                    <a:pt x="5413" y="742"/>
                  </a:cubicBezTo>
                  <a:close/>
                  <a:moveTo>
                    <a:pt x="5524" y="6850"/>
                  </a:moveTo>
                  <a:cubicBezTo>
                    <a:pt x="5503" y="6734"/>
                    <a:pt x="5596" y="6615"/>
                    <a:pt x="5399" y="6563"/>
                  </a:cubicBezTo>
                  <a:cubicBezTo>
                    <a:pt x="5408" y="6676"/>
                    <a:pt x="5341" y="6776"/>
                    <a:pt x="5524" y="6850"/>
                  </a:cubicBezTo>
                  <a:close/>
                  <a:moveTo>
                    <a:pt x="5736" y="10070"/>
                  </a:moveTo>
                  <a:cubicBezTo>
                    <a:pt x="5650" y="10088"/>
                    <a:pt x="5600" y="10097"/>
                    <a:pt x="5503" y="10117"/>
                  </a:cubicBezTo>
                  <a:cubicBezTo>
                    <a:pt x="5612" y="10206"/>
                    <a:pt x="5671" y="10287"/>
                    <a:pt x="5736" y="10070"/>
                  </a:cubicBezTo>
                  <a:close/>
                  <a:moveTo>
                    <a:pt x="5857" y="2909"/>
                  </a:moveTo>
                  <a:cubicBezTo>
                    <a:pt x="5849" y="2828"/>
                    <a:pt x="5844" y="2775"/>
                    <a:pt x="5837" y="2714"/>
                  </a:cubicBezTo>
                  <a:cubicBezTo>
                    <a:pt x="5661" y="2786"/>
                    <a:pt x="5700" y="2838"/>
                    <a:pt x="5857" y="2909"/>
                  </a:cubicBezTo>
                  <a:close/>
                  <a:moveTo>
                    <a:pt x="6439" y="546"/>
                  </a:moveTo>
                  <a:cubicBezTo>
                    <a:pt x="6467" y="553"/>
                    <a:pt x="6495" y="561"/>
                    <a:pt x="6524" y="567"/>
                  </a:cubicBezTo>
                  <a:cubicBezTo>
                    <a:pt x="6543" y="492"/>
                    <a:pt x="6560" y="416"/>
                    <a:pt x="6577" y="341"/>
                  </a:cubicBezTo>
                  <a:cubicBezTo>
                    <a:pt x="6558" y="336"/>
                    <a:pt x="6539" y="329"/>
                    <a:pt x="6519" y="323"/>
                  </a:cubicBezTo>
                  <a:cubicBezTo>
                    <a:pt x="6493" y="399"/>
                    <a:pt x="6466" y="472"/>
                    <a:pt x="6439" y="546"/>
                  </a:cubicBezTo>
                  <a:close/>
                  <a:moveTo>
                    <a:pt x="6647" y="2193"/>
                  </a:moveTo>
                  <a:cubicBezTo>
                    <a:pt x="6608" y="2144"/>
                    <a:pt x="6571" y="2094"/>
                    <a:pt x="6533" y="2046"/>
                  </a:cubicBezTo>
                  <a:cubicBezTo>
                    <a:pt x="6509" y="2068"/>
                    <a:pt x="6486" y="2089"/>
                    <a:pt x="6463" y="2113"/>
                  </a:cubicBezTo>
                  <a:cubicBezTo>
                    <a:pt x="6508" y="2154"/>
                    <a:pt x="6553" y="2196"/>
                    <a:pt x="6598" y="2235"/>
                  </a:cubicBezTo>
                  <a:cubicBezTo>
                    <a:pt x="6616" y="2222"/>
                    <a:pt x="6631" y="2207"/>
                    <a:pt x="6647" y="2193"/>
                  </a:cubicBezTo>
                  <a:close/>
                  <a:moveTo>
                    <a:pt x="6993" y="3140"/>
                  </a:moveTo>
                  <a:cubicBezTo>
                    <a:pt x="6945" y="3116"/>
                    <a:pt x="6897" y="3092"/>
                    <a:pt x="6848" y="3068"/>
                  </a:cubicBezTo>
                  <a:cubicBezTo>
                    <a:pt x="6840" y="3085"/>
                    <a:pt x="6829" y="3103"/>
                    <a:pt x="6820" y="3120"/>
                  </a:cubicBezTo>
                  <a:cubicBezTo>
                    <a:pt x="6866" y="3150"/>
                    <a:pt x="6910" y="3180"/>
                    <a:pt x="6955" y="3210"/>
                  </a:cubicBezTo>
                  <a:cubicBezTo>
                    <a:pt x="6967" y="3187"/>
                    <a:pt x="6980" y="3163"/>
                    <a:pt x="6993" y="3140"/>
                  </a:cubicBezTo>
                  <a:close/>
                  <a:moveTo>
                    <a:pt x="7174" y="2030"/>
                  </a:moveTo>
                  <a:cubicBezTo>
                    <a:pt x="7142" y="1989"/>
                    <a:pt x="7112" y="1946"/>
                    <a:pt x="7107" y="1948"/>
                  </a:cubicBezTo>
                  <a:cubicBezTo>
                    <a:pt x="7067" y="1972"/>
                    <a:pt x="7028" y="2001"/>
                    <a:pt x="6994" y="2034"/>
                  </a:cubicBezTo>
                  <a:cubicBezTo>
                    <a:pt x="6992" y="2036"/>
                    <a:pt x="7034" y="2100"/>
                    <a:pt x="7042" y="2098"/>
                  </a:cubicBezTo>
                  <a:cubicBezTo>
                    <a:pt x="7086" y="2084"/>
                    <a:pt x="7124" y="2057"/>
                    <a:pt x="7174" y="2030"/>
                  </a:cubicBezTo>
                  <a:close/>
                  <a:moveTo>
                    <a:pt x="7576" y="6266"/>
                  </a:moveTo>
                  <a:cubicBezTo>
                    <a:pt x="7546" y="6226"/>
                    <a:pt x="7515" y="6187"/>
                    <a:pt x="7485" y="6148"/>
                  </a:cubicBezTo>
                  <a:cubicBezTo>
                    <a:pt x="7464" y="6169"/>
                    <a:pt x="7442" y="6188"/>
                    <a:pt x="7421" y="6209"/>
                  </a:cubicBezTo>
                  <a:cubicBezTo>
                    <a:pt x="7459" y="6241"/>
                    <a:pt x="7497" y="6273"/>
                    <a:pt x="7536" y="6304"/>
                  </a:cubicBezTo>
                  <a:cubicBezTo>
                    <a:pt x="7550" y="6291"/>
                    <a:pt x="7563" y="6278"/>
                    <a:pt x="7576" y="6266"/>
                  </a:cubicBezTo>
                  <a:close/>
                  <a:moveTo>
                    <a:pt x="7879" y="11206"/>
                  </a:moveTo>
                  <a:cubicBezTo>
                    <a:pt x="7877" y="11180"/>
                    <a:pt x="7859" y="11147"/>
                    <a:pt x="7837" y="11132"/>
                  </a:cubicBezTo>
                  <a:cubicBezTo>
                    <a:pt x="7825" y="11124"/>
                    <a:pt x="7791" y="11152"/>
                    <a:pt x="7759" y="11168"/>
                  </a:cubicBezTo>
                  <a:cubicBezTo>
                    <a:pt x="7785" y="11204"/>
                    <a:pt x="7798" y="11236"/>
                    <a:pt x="7821" y="11247"/>
                  </a:cubicBezTo>
                  <a:cubicBezTo>
                    <a:pt x="7832" y="11253"/>
                    <a:pt x="7880" y="11221"/>
                    <a:pt x="7879" y="11206"/>
                  </a:cubicBezTo>
                  <a:close/>
                  <a:moveTo>
                    <a:pt x="8958" y="14691"/>
                  </a:moveTo>
                  <a:cubicBezTo>
                    <a:pt x="8887" y="14660"/>
                    <a:pt x="8827" y="14635"/>
                    <a:pt x="8767" y="14609"/>
                  </a:cubicBezTo>
                  <a:lnTo>
                    <a:pt x="8767" y="14857"/>
                  </a:lnTo>
                  <a:cubicBezTo>
                    <a:pt x="8842" y="14791"/>
                    <a:pt x="8895" y="14746"/>
                    <a:pt x="8958" y="14691"/>
                  </a:cubicBezTo>
                  <a:close/>
                  <a:moveTo>
                    <a:pt x="10063" y="11454"/>
                  </a:moveTo>
                  <a:cubicBezTo>
                    <a:pt x="10033" y="11428"/>
                    <a:pt x="10009" y="11396"/>
                    <a:pt x="9991" y="11397"/>
                  </a:cubicBezTo>
                  <a:cubicBezTo>
                    <a:pt x="9958" y="11401"/>
                    <a:pt x="9928" y="11427"/>
                    <a:pt x="9896" y="11444"/>
                  </a:cubicBezTo>
                  <a:cubicBezTo>
                    <a:pt x="9918" y="11474"/>
                    <a:pt x="9941" y="11502"/>
                    <a:pt x="9962" y="11533"/>
                  </a:cubicBezTo>
                  <a:cubicBezTo>
                    <a:pt x="9993" y="11509"/>
                    <a:pt x="10023" y="11486"/>
                    <a:pt x="10063" y="11454"/>
                  </a:cubicBezTo>
                  <a:close/>
                  <a:moveTo>
                    <a:pt x="10560" y="10956"/>
                  </a:moveTo>
                  <a:cubicBezTo>
                    <a:pt x="10566" y="10933"/>
                    <a:pt x="10529" y="10899"/>
                    <a:pt x="10497" y="10847"/>
                  </a:cubicBezTo>
                  <a:cubicBezTo>
                    <a:pt x="10455" y="10893"/>
                    <a:pt x="10415" y="10919"/>
                    <a:pt x="10414" y="10946"/>
                  </a:cubicBezTo>
                  <a:cubicBezTo>
                    <a:pt x="10414" y="10971"/>
                    <a:pt x="10455" y="11017"/>
                    <a:pt x="10479" y="11017"/>
                  </a:cubicBezTo>
                  <a:cubicBezTo>
                    <a:pt x="10508" y="11018"/>
                    <a:pt x="10554" y="10982"/>
                    <a:pt x="10560" y="10956"/>
                  </a:cubicBezTo>
                  <a:close/>
                  <a:moveTo>
                    <a:pt x="10707" y="8480"/>
                  </a:moveTo>
                  <a:cubicBezTo>
                    <a:pt x="10466" y="8578"/>
                    <a:pt x="10466" y="8578"/>
                    <a:pt x="10547" y="8772"/>
                  </a:cubicBezTo>
                  <a:cubicBezTo>
                    <a:pt x="10596" y="8684"/>
                    <a:pt x="10637" y="8609"/>
                    <a:pt x="10707" y="8480"/>
                  </a:cubicBezTo>
                  <a:close/>
                  <a:moveTo>
                    <a:pt x="10723" y="7969"/>
                  </a:moveTo>
                  <a:cubicBezTo>
                    <a:pt x="10698" y="7966"/>
                    <a:pt x="10674" y="7963"/>
                    <a:pt x="10649" y="7960"/>
                  </a:cubicBezTo>
                  <a:cubicBezTo>
                    <a:pt x="10643" y="8025"/>
                    <a:pt x="10635" y="8089"/>
                    <a:pt x="10630" y="8154"/>
                  </a:cubicBezTo>
                  <a:cubicBezTo>
                    <a:pt x="10654" y="8156"/>
                    <a:pt x="10677" y="8158"/>
                    <a:pt x="10702" y="8159"/>
                  </a:cubicBezTo>
                  <a:cubicBezTo>
                    <a:pt x="10710" y="8095"/>
                    <a:pt x="10717" y="8032"/>
                    <a:pt x="10723" y="7969"/>
                  </a:cubicBezTo>
                  <a:close/>
                  <a:moveTo>
                    <a:pt x="10843" y="3395"/>
                  </a:moveTo>
                  <a:cubicBezTo>
                    <a:pt x="10833" y="3381"/>
                    <a:pt x="10811" y="3380"/>
                    <a:pt x="10767" y="3363"/>
                  </a:cubicBezTo>
                  <a:lnTo>
                    <a:pt x="10767" y="3597"/>
                  </a:lnTo>
                  <a:cubicBezTo>
                    <a:pt x="10915" y="3546"/>
                    <a:pt x="10900" y="3474"/>
                    <a:pt x="10843" y="3395"/>
                  </a:cubicBezTo>
                  <a:close/>
                  <a:moveTo>
                    <a:pt x="11412" y="8486"/>
                  </a:moveTo>
                  <a:cubicBezTo>
                    <a:pt x="11196" y="8614"/>
                    <a:pt x="11237" y="8412"/>
                    <a:pt x="11166" y="8310"/>
                  </a:cubicBezTo>
                  <a:cubicBezTo>
                    <a:pt x="11096" y="8362"/>
                    <a:pt x="11051" y="8395"/>
                    <a:pt x="11021" y="8417"/>
                  </a:cubicBezTo>
                  <a:cubicBezTo>
                    <a:pt x="11057" y="8485"/>
                    <a:pt x="11076" y="8546"/>
                    <a:pt x="11117" y="8588"/>
                  </a:cubicBezTo>
                  <a:cubicBezTo>
                    <a:pt x="11169" y="8642"/>
                    <a:pt x="11237" y="8721"/>
                    <a:pt x="11296" y="8720"/>
                  </a:cubicBezTo>
                  <a:cubicBezTo>
                    <a:pt x="11422" y="8718"/>
                    <a:pt x="11403" y="8605"/>
                    <a:pt x="11412" y="8486"/>
                  </a:cubicBezTo>
                  <a:close/>
                  <a:moveTo>
                    <a:pt x="11667" y="6896"/>
                  </a:moveTo>
                  <a:cubicBezTo>
                    <a:pt x="11646" y="6825"/>
                    <a:pt x="11627" y="6754"/>
                    <a:pt x="11607" y="6683"/>
                  </a:cubicBezTo>
                  <a:cubicBezTo>
                    <a:pt x="11586" y="6692"/>
                    <a:pt x="11565" y="6699"/>
                    <a:pt x="11544" y="6708"/>
                  </a:cubicBezTo>
                  <a:cubicBezTo>
                    <a:pt x="11572" y="6775"/>
                    <a:pt x="11602" y="6843"/>
                    <a:pt x="11631" y="6908"/>
                  </a:cubicBezTo>
                  <a:cubicBezTo>
                    <a:pt x="11644" y="6905"/>
                    <a:pt x="11656" y="6900"/>
                    <a:pt x="11667" y="6896"/>
                  </a:cubicBezTo>
                  <a:close/>
                  <a:moveTo>
                    <a:pt x="11860" y="10066"/>
                  </a:moveTo>
                  <a:cubicBezTo>
                    <a:pt x="11867" y="9937"/>
                    <a:pt x="11872" y="9846"/>
                    <a:pt x="11880" y="9705"/>
                  </a:cubicBezTo>
                  <a:cubicBezTo>
                    <a:pt x="11643" y="9844"/>
                    <a:pt x="11750" y="9935"/>
                    <a:pt x="11860" y="10066"/>
                  </a:cubicBezTo>
                  <a:close/>
                  <a:moveTo>
                    <a:pt x="11920" y="13384"/>
                  </a:moveTo>
                  <a:cubicBezTo>
                    <a:pt x="11922" y="13372"/>
                    <a:pt x="11881" y="13330"/>
                    <a:pt x="11865" y="13334"/>
                  </a:cubicBezTo>
                  <a:cubicBezTo>
                    <a:pt x="11833" y="13340"/>
                    <a:pt x="11805" y="13366"/>
                    <a:pt x="11773" y="13386"/>
                  </a:cubicBezTo>
                  <a:cubicBezTo>
                    <a:pt x="11794" y="13413"/>
                    <a:pt x="11813" y="13440"/>
                    <a:pt x="11849" y="13488"/>
                  </a:cubicBezTo>
                  <a:cubicBezTo>
                    <a:pt x="11884" y="13440"/>
                    <a:pt x="11911" y="13414"/>
                    <a:pt x="11920" y="13384"/>
                  </a:cubicBezTo>
                  <a:close/>
                  <a:moveTo>
                    <a:pt x="13483" y="7737"/>
                  </a:moveTo>
                  <a:cubicBezTo>
                    <a:pt x="13463" y="7736"/>
                    <a:pt x="13442" y="7735"/>
                    <a:pt x="13423" y="7735"/>
                  </a:cubicBezTo>
                  <a:lnTo>
                    <a:pt x="13423" y="7865"/>
                  </a:lnTo>
                  <a:cubicBezTo>
                    <a:pt x="13442" y="7862"/>
                    <a:pt x="13480" y="7862"/>
                    <a:pt x="13480" y="7857"/>
                  </a:cubicBezTo>
                  <a:cubicBezTo>
                    <a:pt x="13484" y="7817"/>
                    <a:pt x="13483" y="7776"/>
                    <a:pt x="13483" y="7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47" name="Google Shape;1747;p55"/>
            <p:cNvSpPr/>
            <p:nvPr/>
          </p:nvSpPr>
          <p:spPr>
            <a:xfrm>
              <a:off x="2024694" y="4554257"/>
              <a:ext cx="17177" cy="15231"/>
            </a:xfrm>
            <a:custGeom>
              <a:avLst/>
              <a:gdLst/>
              <a:ahLst/>
              <a:cxnLst/>
              <a:rect l="l" t="t" r="r" b="b"/>
              <a:pathLst>
                <a:path w="406" h="360" extrusionOk="0">
                  <a:moveTo>
                    <a:pt x="208" y="84"/>
                  </a:moveTo>
                  <a:cubicBezTo>
                    <a:pt x="210" y="78"/>
                    <a:pt x="109" y="0"/>
                    <a:pt x="74" y="12"/>
                  </a:cubicBezTo>
                  <a:cubicBezTo>
                    <a:pt x="6" y="37"/>
                    <a:pt x="0" y="92"/>
                    <a:pt x="59" y="159"/>
                  </a:cubicBezTo>
                  <a:cubicBezTo>
                    <a:pt x="101" y="205"/>
                    <a:pt x="115" y="278"/>
                    <a:pt x="147" y="360"/>
                  </a:cubicBezTo>
                  <a:cubicBezTo>
                    <a:pt x="220" y="347"/>
                    <a:pt x="297" y="336"/>
                    <a:pt x="406" y="317"/>
                  </a:cubicBezTo>
                  <a:cubicBezTo>
                    <a:pt x="335" y="200"/>
                    <a:pt x="123" y="278"/>
                    <a:pt x="208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48" name="Google Shape;1748;p55"/>
            <p:cNvSpPr/>
            <p:nvPr/>
          </p:nvSpPr>
          <p:spPr>
            <a:xfrm>
              <a:off x="2015471" y="4458470"/>
              <a:ext cx="11719" cy="19377"/>
            </a:xfrm>
            <a:custGeom>
              <a:avLst/>
              <a:gdLst/>
              <a:ahLst/>
              <a:cxnLst/>
              <a:rect l="l" t="t" r="r" b="b"/>
              <a:pathLst>
                <a:path w="277" h="458" extrusionOk="0">
                  <a:moveTo>
                    <a:pt x="1" y="16"/>
                  </a:moveTo>
                  <a:cubicBezTo>
                    <a:pt x="40" y="178"/>
                    <a:pt x="72" y="313"/>
                    <a:pt x="105" y="457"/>
                  </a:cubicBezTo>
                  <a:cubicBezTo>
                    <a:pt x="277" y="430"/>
                    <a:pt x="217" y="305"/>
                    <a:pt x="202" y="201"/>
                  </a:cubicBezTo>
                  <a:cubicBezTo>
                    <a:pt x="182" y="77"/>
                    <a:pt x="129" y="0"/>
                    <a:pt x="1" y="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49" name="Google Shape;1749;p55"/>
            <p:cNvSpPr/>
            <p:nvPr/>
          </p:nvSpPr>
          <p:spPr>
            <a:xfrm>
              <a:off x="2013905" y="4512372"/>
              <a:ext cx="11761" cy="14681"/>
            </a:xfrm>
            <a:custGeom>
              <a:avLst/>
              <a:gdLst/>
              <a:ahLst/>
              <a:cxnLst/>
              <a:rect l="l" t="t" r="r" b="b"/>
              <a:pathLst>
                <a:path w="278" h="347" extrusionOk="0">
                  <a:moveTo>
                    <a:pt x="192" y="0"/>
                  </a:moveTo>
                  <a:cubicBezTo>
                    <a:pt x="144" y="3"/>
                    <a:pt x="93" y="8"/>
                    <a:pt x="0" y="16"/>
                  </a:cubicBezTo>
                  <a:cubicBezTo>
                    <a:pt x="88" y="151"/>
                    <a:pt x="147" y="242"/>
                    <a:pt x="214" y="346"/>
                  </a:cubicBezTo>
                  <a:cubicBezTo>
                    <a:pt x="277" y="195"/>
                    <a:pt x="277" y="195"/>
                    <a:pt x="1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50" name="Google Shape;1750;p55"/>
            <p:cNvSpPr/>
            <p:nvPr/>
          </p:nvSpPr>
          <p:spPr>
            <a:xfrm>
              <a:off x="2014286" y="4479963"/>
              <a:ext cx="14469" cy="10915"/>
            </a:xfrm>
            <a:custGeom>
              <a:avLst/>
              <a:gdLst/>
              <a:ahLst/>
              <a:cxnLst/>
              <a:rect l="l" t="t" r="r" b="b"/>
              <a:pathLst>
                <a:path w="342" h="258" extrusionOk="0">
                  <a:moveTo>
                    <a:pt x="1" y="183"/>
                  </a:moveTo>
                  <a:cubicBezTo>
                    <a:pt x="103" y="206"/>
                    <a:pt x="205" y="228"/>
                    <a:pt x="341" y="258"/>
                  </a:cubicBezTo>
                  <a:cubicBezTo>
                    <a:pt x="159" y="3"/>
                    <a:pt x="140" y="0"/>
                    <a:pt x="1" y="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51" name="Google Shape;1751;p55"/>
            <p:cNvSpPr/>
            <p:nvPr/>
          </p:nvSpPr>
          <p:spPr>
            <a:xfrm>
              <a:off x="2644516" y="4494813"/>
              <a:ext cx="9942" cy="13665"/>
            </a:xfrm>
            <a:custGeom>
              <a:avLst/>
              <a:gdLst/>
              <a:ahLst/>
              <a:cxnLst/>
              <a:rect l="l" t="t" r="r" b="b"/>
              <a:pathLst>
                <a:path w="235" h="323" extrusionOk="0">
                  <a:moveTo>
                    <a:pt x="0" y="323"/>
                  </a:moveTo>
                  <a:lnTo>
                    <a:pt x="235" y="323"/>
                  </a:lnTo>
                  <a:cubicBezTo>
                    <a:pt x="198" y="208"/>
                    <a:pt x="172" y="124"/>
                    <a:pt x="134" y="1"/>
                  </a:cubicBezTo>
                  <a:cubicBezTo>
                    <a:pt x="82" y="127"/>
                    <a:pt x="46" y="215"/>
                    <a:pt x="0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52" name="Google Shape;1752;p55"/>
            <p:cNvSpPr/>
            <p:nvPr/>
          </p:nvSpPr>
          <p:spPr>
            <a:xfrm>
              <a:off x="2013398" y="4493756"/>
              <a:ext cx="9096" cy="4612"/>
            </a:xfrm>
            <a:custGeom>
              <a:avLst/>
              <a:gdLst/>
              <a:ahLst/>
              <a:cxnLst/>
              <a:rect l="l" t="t" r="r" b="b"/>
              <a:pathLst>
                <a:path w="215" h="109" extrusionOk="0">
                  <a:moveTo>
                    <a:pt x="205" y="1"/>
                  </a:moveTo>
                  <a:cubicBezTo>
                    <a:pt x="138" y="8"/>
                    <a:pt x="73" y="13"/>
                    <a:pt x="7" y="21"/>
                  </a:cubicBezTo>
                  <a:cubicBezTo>
                    <a:pt x="3" y="21"/>
                    <a:pt x="5" y="56"/>
                    <a:pt x="1" y="109"/>
                  </a:cubicBezTo>
                  <a:cubicBezTo>
                    <a:pt x="78" y="96"/>
                    <a:pt x="146" y="84"/>
                    <a:pt x="214" y="73"/>
                  </a:cubicBezTo>
                  <a:cubicBezTo>
                    <a:pt x="211" y="50"/>
                    <a:pt x="209" y="25"/>
                    <a:pt x="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53" name="Google Shape;1753;p55"/>
            <p:cNvSpPr/>
            <p:nvPr/>
          </p:nvSpPr>
          <p:spPr>
            <a:xfrm>
              <a:off x="2256799" y="4090765"/>
              <a:ext cx="10915" cy="7827"/>
            </a:xfrm>
            <a:custGeom>
              <a:avLst/>
              <a:gdLst/>
              <a:ahLst/>
              <a:cxnLst/>
              <a:rect l="l" t="t" r="r" b="b"/>
              <a:pathLst>
                <a:path w="258" h="185" extrusionOk="0">
                  <a:moveTo>
                    <a:pt x="158" y="0"/>
                  </a:moveTo>
                  <a:cubicBezTo>
                    <a:pt x="62" y="27"/>
                    <a:pt x="0" y="74"/>
                    <a:pt x="23" y="185"/>
                  </a:cubicBezTo>
                  <a:cubicBezTo>
                    <a:pt x="129" y="173"/>
                    <a:pt x="258" y="182"/>
                    <a:pt x="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54" name="Google Shape;1754;p55"/>
            <p:cNvSpPr/>
            <p:nvPr/>
          </p:nvSpPr>
          <p:spPr>
            <a:xfrm>
              <a:off x="2257476" y="4098550"/>
              <a:ext cx="423" cy="465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1" y="1"/>
                  </a:moveTo>
                  <a:lnTo>
                    <a:pt x="9" y="10"/>
                  </a:lnTo>
                  <a:cubicBezTo>
                    <a:pt x="7" y="6"/>
                    <a:pt x="9" y="4"/>
                    <a:pt x="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55" name="Google Shape;1755;p55"/>
            <p:cNvSpPr/>
            <p:nvPr/>
          </p:nvSpPr>
          <p:spPr>
            <a:xfrm>
              <a:off x="2014201" y="4450262"/>
              <a:ext cx="10111" cy="5627"/>
            </a:xfrm>
            <a:custGeom>
              <a:avLst/>
              <a:gdLst/>
              <a:ahLst/>
              <a:cxnLst/>
              <a:rect l="l" t="t" r="r" b="b"/>
              <a:pathLst>
                <a:path w="239" h="133" extrusionOk="0">
                  <a:moveTo>
                    <a:pt x="1" y="38"/>
                  </a:moveTo>
                  <a:cubicBezTo>
                    <a:pt x="9" y="69"/>
                    <a:pt x="16" y="101"/>
                    <a:pt x="24" y="133"/>
                  </a:cubicBezTo>
                  <a:cubicBezTo>
                    <a:pt x="96" y="111"/>
                    <a:pt x="168" y="89"/>
                    <a:pt x="238" y="65"/>
                  </a:cubicBezTo>
                  <a:cubicBezTo>
                    <a:pt x="233" y="43"/>
                    <a:pt x="227" y="22"/>
                    <a:pt x="221" y="0"/>
                  </a:cubicBezTo>
                  <a:cubicBezTo>
                    <a:pt x="148" y="13"/>
                    <a:pt x="76" y="26"/>
                    <a:pt x="1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56" name="Google Shape;1756;p55"/>
            <p:cNvSpPr/>
            <p:nvPr/>
          </p:nvSpPr>
          <p:spPr>
            <a:xfrm>
              <a:off x="2589726" y="4607439"/>
              <a:ext cx="6219" cy="8208"/>
            </a:xfrm>
            <a:custGeom>
              <a:avLst/>
              <a:gdLst/>
              <a:ahLst/>
              <a:cxnLst/>
              <a:rect l="l" t="t" r="r" b="b"/>
              <a:pathLst>
                <a:path w="147" h="194" extrusionOk="0">
                  <a:moveTo>
                    <a:pt x="1" y="32"/>
                  </a:moveTo>
                  <a:cubicBezTo>
                    <a:pt x="28" y="85"/>
                    <a:pt x="55" y="140"/>
                    <a:pt x="82" y="194"/>
                  </a:cubicBezTo>
                  <a:cubicBezTo>
                    <a:pt x="103" y="183"/>
                    <a:pt x="126" y="172"/>
                    <a:pt x="147" y="161"/>
                  </a:cubicBezTo>
                  <a:cubicBezTo>
                    <a:pt x="119" y="108"/>
                    <a:pt x="91" y="54"/>
                    <a:pt x="64" y="1"/>
                  </a:cubicBezTo>
                  <a:cubicBezTo>
                    <a:pt x="41" y="11"/>
                    <a:pt x="22" y="22"/>
                    <a:pt x="1" y="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811" name="Google Shape;1811;p55"/>
          <p:cNvGrpSpPr/>
          <p:nvPr/>
        </p:nvGrpSpPr>
        <p:grpSpPr>
          <a:xfrm>
            <a:off x="24550386" y="4137893"/>
            <a:ext cx="460814" cy="669050"/>
            <a:chOff x="1961231" y="5425859"/>
            <a:chExt cx="230407" cy="334525"/>
          </a:xfrm>
        </p:grpSpPr>
        <p:sp>
          <p:nvSpPr>
            <p:cNvPr id="1812" name="Google Shape;1812;p55"/>
            <p:cNvSpPr/>
            <p:nvPr/>
          </p:nvSpPr>
          <p:spPr>
            <a:xfrm>
              <a:off x="1961231" y="5425859"/>
              <a:ext cx="230407" cy="334525"/>
            </a:xfrm>
            <a:custGeom>
              <a:avLst/>
              <a:gdLst/>
              <a:ahLst/>
              <a:cxnLst/>
              <a:rect l="l" t="t" r="r" b="b"/>
              <a:pathLst>
                <a:path w="5446" h="7907" extrusionOk="0">
                  <a:moveTo>
                    <a:pt x="3310" y="658"/>
                  </a:moveTo>
                  <a:lnTo>
                    <a:pt x="3310" y="658"/>
                  </a:lnTo>
                  <a:cubicBezTo>
                    <a:pt x="3351" y="706"/>
                    <a:pt x="3387" y="748"/>
                    <a:pt x="3443" y="813"/>
                  </a:cubicBezTo>
                  <a:cubicBezTo>
                    <a:pt x="3399" y="816"/>
                    <a:pt x="3371" y="822"/>
                    <a:pt x="3349" y="822"/>
                  </a:cubicBezTo>
                  <a:cubicBezTo>
                    <a:pt x="3340" y="822"/>
                    <a:pt x="3332" y="821"/>
                    <a:pt x="3324" y="818"/>
                  </a:cubicBezTo>
                  <a:cubicBezTo>
                    <a:pt x="3245" y="792"/>
                    <a:pt x="3209" y="749"/>
                    <a:pt x="3310" y="658"/>
                  </a:cubicBezTo>
                  <a:close/>
                  <a:moveTo>
                    <a:pt x="1924" y="2909"/>
                  </a:moveTo>
                  <a:cubicBezTo>
                    <a:pt x="1954" y="2909"/>
                    <a:pt x="1966" y="2942"/>
                    <a:pt x="1949" y="3022"/>
                  </a:cubicBezTo>
                  <a:cubicBezTo>
                    <a:pt x="1901" y="3000"/>
                    <a:pt x="1860" y="2983"/>
                    <a:pt x="1821" y="2965"/>
                  </a:cubicBezTo>
                  <a:cubicBezTo>
                    <a:pt x="1863" y="2930"/>
                    <a:pt x="1899" y="2909"/>
                    <a:pt x="1924" y="2909"/>
                  </a:cubicBezTo>
                  <a:close/>
                  <a:moveTo>
                    <a:pt x="1858" y="4880"/>
                  </a:moveTo>
                  <a:cubicBezTo>
                    <a:pt x="1875" y="4883"/>
                    <a:pt x="1890" y="4886"/>
                    <a:pt x="1906" y="4888"/>
                  </a:cubicBezTo>
                  <a:cubicBezTo>
                    <a:pt x="1895" y="4935"/>
                    <a:pt x="1885" y="4981"/>
                    <a:pt x="1875" y="5027"/>
                  </a:cubicBezTo>
                  <a:cubicBezTo>
                    <a:pt x="1860" y="5023"/>
                    <a:pt x="1847" y="5021"/>
                    <a:pt x="1833" y="5018"/>
                  </a:cubicBezTo>
                  <a:cubicBezTo>
                    <a:pt x="1842" y="4971"/>
                    <a:pt x="1850" y="4927"/>
                    <a:pt x="1858" y="4880"/>
                  </a:cubicBezTo>
                  <a:close/>
                  <a:moveTo>
                    <a:pt x="3553" y="4960"/>
                  </a:moveTo>
                  <a:cubicBezTo>
                    <a:pt x="3593" y="4987"/>
                    <a:pt x="3632" y="5016"/>
                    <a:pt x="3693" y="5059"/>
                  </a:cubicBezTo>
                  <a:cubicBezTo>
                    <a:pt x="3622" y="5085"/>
                    <a:pt x="3573" y="5105"/>
                    <a:pt x="3497" y="5134"/>
                  </a:cubicBezTo>
                  <a:cubicBezTo>
                    <a:pt x="3523" y="5054"/>
                    <a:pt x="3537" y="5008"/>
                    <a:pt x="3553" y="4960"/>
                  </a:cubicBezTo>
                  <a:close/>
                  <a:moveTo>
                    <a:pt x="1798" y="5541"/>
                  </a:moveTo>
                  <a:cubicBezTo>
                    <a:pt x="1880" y="5637"/>
                    <a:pt x="1928" y="5694"/>
                    <a:pt x="1975" y="5752"/>
                  </a:cubicBezTo>
                  <a:cubicBezTo>
                    <a:pt x="1881" y="5730"/>
                    <a:pt x="1752" y="5742"/>
                    <a:pt x="1798" y="5541"/>
                  </a:cubicBezTo>
                  <a:close/>
                  <a:moveTo>
                    <a:pt x="1984" y="5945"/>
                  </a:moveTo>
                  <a:cubicBezTo>
                    <a:pt x="1984" y="5945"/>
                    <a:pt x="1985" y="5945"/>
                    <a:pt x="1985" y="5946"/>
                  </a:cubicBezTo>
                  <a:cubicBezTo>
                    <a:pt x="2007" y="5960"/>
                    <a:pt x="2025" y="5986"/>
                    <a:pt x="2042" y="6007"/>
                  </a:cubicBezTo>
                  <a:cubicBezTo>
                    <a:pt x="2021" y="6019"/>
                    <a:pt x="2001" y="6029"/>
                    <a:pt x="1972" y="6045"/>
                  </a:cubicBezTo>
                  <a:cubicBezTo>
                    <a:pt x="1958" y="6024"/>
                    <a:pt x="1933" y="6002"/>
                    <a:pt x="1938" y="5989"/>
                  </a:cubicBezTo>
                  <a:cubicBezTo>
                    <a:pt x="1942" y="5972"/>
                    <a:pt x="1976" y="5945"/>
                    <a:pt x="1984" y="5945"/>
                  </a:cubicBezTo>
                  <a:close/>
                  <a:moveTo>
                    <a:pt x="2022" y="6106"/>
                  </a:moveTo>
                  <a:cubicBezTo>
                    <a:pt x="2135" y="6118"/>
                    <a:pt x="2188" y="6168"/>
                    <a:pt x="2160" y="6307"/>
                  </a:cubicBezTo>
                  <a:cubicBezTo>
                    <a:pt x="2095" y="6288"/>
                    <a:pt x="2043" y="6273"/>
                    <a:pt x="1981" y="6255"/>
                  </a:cubicBezTo>
                  <a:cubicBezTo>
                    <a:pt x="1994" y="6208"/>
                    <a:pt x="2007" y="6162"/>
                    <a:pt x="2022" y="6106"/>
                  </a:cubicBezTo>
                  <a:close/>
                  <a:moveTo>
                    <a:pt x="3228" y="7048"/>
                  </a:moveTo>
                  <a:cubicBezTo>
                    <a:pt x="3297" y="7137"/>
                    <a:pt x="3333" y="7212"/>
                    <a:pt x="3274" y="7304"/>
                  </a:cubicBezTo>
                  <a:cubicBezTo>
                    <a:pt x="3259" y="7304"/>
                    <a:pt x="3248" y="7306"/>
                    <a:pt x="3242" y="7306"/>
                  </a:cubicBezTo>
                  <a:cubicBezTo>
                    <a:pt x="3239" y="7306"/>
                    <a:pt x="3237" y="7306"/>
                    <a:pt x="3236" y="7304"/>
                  </a:cubicBezTo>
                  <a:cubicBezTo>
                    <a:pt x="3196" y="7247"/>
                    <a:pt x="3157" y="7190"/>
                    <a:pt x="3115" y="7128"/>
                  </a:cubicBezTo>
                  <a:cubicBezTo>
                    <a:pt x="3154" y="7100"/>
                    <a:pt x="3186" y="7078"/>
                    <a:pt x="3228" y="7048"/>
                  </a:cubicBezTo>
                  <a:close/>
                  <a:moveTo>
                    <a:pt x="2923" y="0"/>
                  </a:moveTo>
                  <a:lnTo>
                    <a:pt x="2923" y="0"/>
                  </a:lnTo>
                  <a:cubicBezTo>
                    <a:pt x="2612" y="98"/>
                    <a:pt x="2339" y="184"/>
                    <a:pt x="2076" y="267"/>
                  </a:cubicBezTo>
                  <a:cubicBezTo>
                    <a:pt x="2120" y="384"/>
                    <a:pt x="2033" y="488"/>
                    <a:pt x="1975" y="571"/>
                  </a:cubicBezTo>
                  <a:cubicBezTo>
                    <a:pt x="1883" y="699"/>
                    <a:pt x="1837" y="851"/>
                    <a:pt x="1757" y="973"/>
                  </a:cubicBezTo>
                  <a:cubicBezTo>
                    <a:pt x="1669" y="1109"/>
                    <a:pt x="1624" y="1240"/>
                    <a:pt x="1594" y="1390"/>
                  </a:cubicBezTo>
                  <a:cubicBezTo>
                    <a:pt x="1586" y="1429"/>
                    <a:pt x="1555" y="1462"/>
                    <a:pt x="1541" y="1500"/>
                  </a:cubicBezTo>
                  <a:cubicBezTo>
                    <a:pt x="1531" y="1528"/>
                    <a:pt x="1517" y="1577"/>
                    <a:pt x="1531" y="1589"/>
                  </a:cubicBezTo>
                  <a:cubicBezTo>
                    <a:pt x="1605" y="1660"/>
                    <a:pt x="1614" y="1736"/>
                    <a:pt x="1552" y="1807"/>
                  </a:cubicBezTo>
                  <a:cubicBezTo>
                    <a:pt x="1482" y="1885"/>
                    <a:pt x="1569" y="1958"/>
                    <a:pt x="1531" y="2054"/>
                  </a:cubicBezTo>
                  <a:cubicBezTo>
                    <a:pt x="1465" y="2213"/>
                    <a:pt x="1381" y="2413"/>
                    <a:pt x="1525" y="2594"/>
                  </a:cubicBezTo>
                  <a:cubicBezTo>
                    <a:pt x="1534" y="2605"/>
                    <a:pt x="1537" y="2622"/>
                    <a:pt x="1541" y="2634"/>
                  </a:cubicBezTo>
                  <a:cubicBezTo>
                    <a:pt x="1497" y="2645"/>
                    <a:pt x="1454" y="2655"/>
                    <a:pt x="1356" y="2678"/>
                  </a:cubicBezTo>
                  <a:cubicBezTo>
                    <a:pt x="1461" y="2745"/>
                    <a:pt x="1523" y="2783"/>
                    <a:pt x="1570" y="2814"/>
                  </a:cubicBezTo>
                  <a:cubicBezTo>
                    <a:pt x="1553" y="2900"/>
                    <a:pt x="1538" y="2975"/>
                    <a:pt x="1523" y="3049"/>
                  </a:cubicBezTo>
                  <a:cubicBezTo>
                    <a:pt x="1487" y="3039"/>
                    <a:pt x="1455" y="3028"/>
                    <a:pt x="1422" y="3020"/>
                  </a:cubicBezTo>
                  <a:lnTo>
                    <a:pt x="1422" y="3020"/>
                  </a:lnTo>
                  <a:cubicBezTo>
                    <a:pt x="1434" y="3181"/>
                    <a:pt x="1443" y="3330"/>
                    <a:pt x="1454" y="3491"/>
                  </a:cubicBezTo>
                  <a:cubicBezTo>
                    <a:pt x="1408" y="3465"/>
                    <a:pt x="1364" y="3442"/>
                    <a:pt x="1323" y="3416"/>
                  </a:cubicBezTo>
                  <a:cubicBezTo>
                    <a:pt x="1263" y="3377"/>
                    <a:pt x="1226" y="3355"/>
                    <a:pt x="1198" y="3355"/>
                  </a:cubicBezTo>
                  <a:cubicBezTo>
                    <a:pt x="1157" y="3355"/>
                    <a:pt x="1134" y="3400"/>
                    <a:pt x="1085" y="3507"/>
                  </a:cubicBezTo>
                  <a:cubicBezTo>
                    <a:pt x="1069" y="3506"/>
                    <a:pt x="1053" y="3506"/>
                    <a:pt x="1037" y="3506"/>
                  </a:cubicBezTo>
                  <a:cubicBezTo>
                    <a:pt x="824" y="3506"/>
                    <a:pt x="586" y="3610"/>
                    <a:pt x="315" y="3818"/>
                  </a:cubicBezTo>
                  <a:cubicBezTo>
                    <a:pt x="327" y="3860"/>
                    <a:pt x="339" y="3898"/>
                    <a:pt x="362" y="3975"/>
                  </a:cubicBezTo>
                  <a:cubicBezTo>
                    <a:pt x="281" y="3921"/>
                    <a:pt x="237" y="3890"/>
                    <a:pt x="185" y="3853"/>
                  </a:cubicBezTo>
                  <a:cubicBezTo>
                    <a:pt x="119" y="4025"/>
                    <a:pt x="57" y="4184"/>
                    <a:pt x="0" y="4330"/>
                  </a:cubicBezTo>
                  <a:cubicBezTo>
                    <a:pt x="88" y="4404"/>
                    <a:pt x="178" y="4537"/>
                    <a:pt x="253" y="4537"/>
                  </a:cubicBezTo>
                  <a:cubicBezTo>
                    <a:pt x="256" y="4537"/>
                    <a:pt x="258" y="4537"/>
                    <a:pt x="261" y="4537"/>
                  </a:cubicBezTo>
                  <a:cubicBezTo>
                    <a:pt x="266" y="4536"/>
                    <a:pt x="271" y="4536"/>
                    <a:pt x="275" y="4536"/>
                  </a:cubicBezTo>
                  <a:cubicBezTo>
                    <a:pt x="384" y="4536"/>
                    <a:pt x="344" y="4716"/>
                    <a:pt x="425" y="4716"/>
                  </a:cubicBezTo>
                  <a:cubicBezTo>
                    <a:pt x="442" y="4716"/>
                    <a:pt x="464" y="4708"/>
                    <a:pt x="494" y="4689"/>
                  </a:cubicBezTo>
                  <a:cubicBezTo>
                    <a:pt x="501" y="4638"/>
                    <a:pt x="508" y="4585"/>
                    <a:pt x="516" y="4532"/>
                  </a:cubicBezTo>
                  <a:cubicBezTo>
                    <a:pt x="596" y="4549"/>
                    <a:pt x="664" y="4565"/>
                    <a:pt x="710" y="4575"/>
                  </a:cubicBezTo>
                  <a:cubicBezTo>
                    <a:pt x="750" y="4693"/>
                    <a:pt x="784" y="4793"/>
                    <a:pt x="818" y="4893"/>
                  </a:cubicBezTo>
                  <a:cubicBezTo>
                    <a:pt x="887" y="4782"/>
                    <a:pt x="944" y="4689"/>
                    <a:pt x="1001" y="4595"/>
                  </a:cubicBezTo>
                  <a:cubicBezTo>
                    <a:pt x="1122" y="4664"/>
                    <a:pt x="1124" y="4664"/>
                    <a:pt x="1086" y="4742"/>
                  </a:cubicBezTo>
                  <a:cubicBezTo>
                    <a:pt x="1107" y="4757"/>
                    <a:pt x="1126" y="4778"/>
                    <a:pt x="1148" y="4782"/>
                  </a:cubicBezTo>
                  <a:cubicBezTo>
                    <a:pt x="1360" y="4822"/>
                    <a:pt x="1487" y="4935"/>
                    <a:pt x="1503" y="5161"/>
                  </a:cubicBezTo>
                  <a:cubicBezTo>
                    <a:pt x="1506" y="5205"/>
                    <a:pt x="1547" y="5245"/>
                    <a:pt x="1565" y="5289"/>
                  </a:cubicBezTo>
                  <a:cubicBezTo>
                    <a:pt x="1594" y="5359"/>
                    <a:pt x="1661" y="5451"/>
                    <a:pt x="1638" y="5497"/>
                  </a:cubicBezTo>
                  <a:cubicBezTo>
                    <a:pt x="1579" y="5615"/>
                    <a:pt x="1684" y="5672"/>
                    <a:pt x="1695" y="5756"/>
                  </a:cubicBezTo>
                  <a:cubicBezTo>
                    <a:pt x="1709" y="5850"/>
                    <a:pt x="1679" y="5949"/>
                    <a:pt x="1679" y="6045"/>
                  </a:cubicBezTo>
                  <a:cubicBezTo>
                    <a:pt x="1679" y="6101"/>
                    <a:pt x="1703" y="6156"/>
                    <a:pt x="1714" y="6206"/>
                  </a:cubicBezTo>
                  <a:cubicBezTo>
                    <a:pt x="1787" y="6221"/>
                    <a:pt x="1845" y="6231"/>
                    <a:pt x="1944" y="6251"/>
                  </a:cubicBezTo>
                  <a:cubicBezTo>
                    <a:pt x="1856" y="6307"/>
                    <a:pt x="1804" y="6339"/>
                    <a:pt x="1753" y="6372"/>
                  </a:cubicBezTo>
                  <a:cubicBezTo>
                    <a:pt x="1786" y="6484"/>
                    <a:pt x="1737" y="6618"/>
                    <a:pt x="1891" y="6662"/>
                  </a:cubicBezTo>
                  <a:cubicBezTo>
                    <a:pt x="1903" y="6667"/>
                    <a:pt x="1906" y="6721"/>
                    <a:pt x="1906" y="6751"/>
                  </a:cubicBezTo>
                  <a:cubicBezTo>
                    <a:pt x="1903" y="6950"/>
                    <a:pt x="1902" y="7148"/>
                    <a:pt x="2016" y="7328"/>
                  </a:cubicBezTo>
                  <a:cubicBezTo>
                    <a:pt x="2038" y="7363"/>
                    <a:pt x="2027" y="7419"/>
                    <a:pt x="2029" y="7466"/>
                  </a:cubicBezTo>
                  <a:cubicBezTo>
                    <a:pt x="2037" y="7611"/>
                    <a:pt x="2144" y="7705"/>
                    <a:pt x="2292" y="7705"/>
                  </a:cubicBezTo>
                  <a:cubicBezTo>
                    <a:pt x="2314" y="7705"/>
                    <a:pt x="2336" y="7703"/>
                    <a:pt x="2359" y="7699"/>
                  </a:cubicBezTo>
                  <a:cubicBezTo>
                    <a:pt x="2205" y="7557"/>
                    <a:pt x="2205" y="7549"/>
                    <a:pt x="2376" y="7485"/>
                  </a:cubicBezTo>
                  <a:cubicBezTo>
                    <a:pt x="2411" y="7553"/>
                    <a:pt x="2446" y="7682"/>
                    <a:pt x="2481" y="7682"/>
                  </a:cubicBezTo>
                  <a:cubicBezTo>
                    <a:pt x="2638" y="7682"/>
                    <a:pt x="2648" y="7825"/>
                    <a:pt x="2726" y="7907"/>
                  </a:cubicBezTo>
                  <a:cubicBezTo>
                    <a:pt x="2795" y="7897"/>
                    <a:pt x="2861" y="7887"/>
                    <a:pt x="2927" y="7880"/>
                  </a:cubicBezTo>
                  <a:cubicBezTo>
                    <a:pt x="2989" y="7873"/>
                    <a:pt x="3052" y="7871"/>
                    <a:pt x="3143" y="7866"/>
                  </a:cubicBezTo>
                  <a:cubicBezTo>
                    <a:pt x="3037" y="7649"/>
                    <a:pt x="3185" y="7611"/>
                    <a:pt x="3342" y="7575"/>
                  </a:cubicBezTo>
                  <a:cubicBezTo>
                    <a:pt x="3282" y="7531"/>
                    <a:pt x="3250" y="7507"/>
                    <a:pt x="3216" y="7482"/>
                  </a:cubicBezTo>
                  <a:cubicBezTo>
                    <a:pt x="3307" y="7446"/>
                    <a:pt x="3394" y="7412"/>
                    <a:pt x="3495" y="7371"/>
                  </a:cubicBezTo>
                  <a:cubicBezTo>
                    <a:pt x="3430" y="7227"/>
                    <a:pt x="3553" y="7085"/>
                    <a:pt x="3441" y="6958"/>
                  </a:cubicBezTo>
                  <a:cubicBezTo>
                    <a:pt x="3429" y="6945"/>
                    <a:pt x="3460" y="6877"/>
                    <a:pt x="3487" y="6851"/>
                  </a:cubicBezTo>
                  <a:cubicBezTo>
                    <a:pt x="3537" y="6802"/>
                    <a:pt x="3605" y="6768"/>
                    <a:pt x="3654" y="6719"/>
                  </a:cubicBezTo>
                  <a:cubicBezTo>
                    <a:pt x="3689" y="6684"/>
                    <a:pt x="3761" y="6642"/>
                    <a:pt x="3670" y="6584"/>
                  </a:cubicBezTo>
                  <a:cubicBezTo>
                    <a:pt x="3658" y="6576"/>
                    <a:pt x="3654" y="6557"/>
                    <a:pt x="3647" y="6543"/>
                  </a:cubicBezTo>
                  <a:cubicBezTo>
                    <a:pt x="3799" y="6479"/>
                    <a:pt x="3719" y="6349"/>
                    <a:pt x="3735" y="6246"/>
                  </a:cubicBezTo>
                  <a:cubicBezTo>
                    <a:pt x="3693" y="6243"/>
                    <a:pt x="3654" y="6240"/>
                    <a:pt x="3610" y="6237"/>
                  </a:cubicBezTo>
                  <a:cubicBezTo>
                    <a:pt x="3799" y="5882"/>
                    <a:pt x="3798" y="5866"/>
                    <a:pt x="3710" y="5465"/>
                  </a:cubicBezTo>
                  <a:cubicBezTo>
                    <a:pt x="3699" y="5412"/>
                    <a:pt x="3742" y="5345"/>
                    <a:pt x="3764" y="5287"/>
                  </a:cubicBezTo>
                  <a:cubicBezTo>
                    <a:pt x="3774" y="5262"/>
                    <a:pt x="3815" y="5229"/>
                    <a:pt x="3809" y="5219"/>
                  </a:cubicBezTo>
                  <a:cubicBezTo>
                    <a:pt x="3736" y="5106"/>
                    <a:pt x="3891" y="5078"/>
                    <a:pt x="3889" y="5022"/>
                  </a:cubicBezTo>
                  <a:cubicBezTo>
                    <a:pt x="3887" y="4932"/>
                    <a:pt x="3926" y="4919"/>
                    <a:pt x="3969" y="4919"/>
                  </a:cubicBezTo>
                  <a:cubicBezTo>
                    <a:pt x="3987" y="4919"/>
                    <a:pt x="4005" y="4921"/>
                    <a:pt x="4023" y="4921"/>
                  </a:cubicBezTo>
                  <a:cubicBezTo>
                    <a:pt x="4037" y="4921"/>
                    <a:pt x="4051" y="4920"/>
                    <a:pt x="4063" y="4914"/>
                  </a:cubicBezTo>
                  <a:cubicBezTo>
                    <a:pt x="4163" y="4867"/>
                    <a:pt x="4267" y="4830"/>
                    <a:pt x="4370" y="4791"/>
                  </a:cubicBezTo>
                  <a:cubicBezTo>
                    <a:pt x="4440" y="4764"/>
                    <a:pt x="4510" y="4736"/>
                    <a:pt x="4576" y="4736"/>
                  </a:cubicBezTo>
                  <a:cubicBezTo>
                    <a:pt x="4621" y="4736"/>
                    <a:pt x="4663" y="4748"/>
                    <a:pt x="4702" y="4783"/>
                  </a:cubicBezTo>
                  <a:cubicBezTo>
                    <a:pt x="5021" y="4689"/>
                    <a:pt x="5110" y="4401"/>
                    <a:pt x="5290" y="4195"/>
                  </a:cubicBezTo>
                  <a:cubicBezTo>
                    <a:pt x="5180" y="4129"/>
                    <a:pt x="5158" y="4059"/>
                    <a:pt x="5288" y="4028"/>
                  </a:cubicBezTo>
                  <a:cubicBezTo>
                    <a:pt x="5415" y="4000"/>
                    <a:pt x="5444" y="3932"/>
                    <a:pt x="5436" y="3820"/>
                  </a:cubicBezTo>
                  <a:cubicBezTo>
                    <a:pt x="5387" y="3804"/>
                    <a:pt x="5349" y="3792"/>
                    <a:pt x="5277" y="3768"/>
                  </a:cubicBezTo>
                  <a:cubicBezTo>
                    <a:pt x="5355" y="3725"/>
                    <a:pt x="5394" y="3702"/>
                    <a:pt x="5445" y="3676"/>
                  </a:cubicBezTo>
                  <a:cubicBezTo>
                    <a:pt x="5416" y="3603"/>
                    <a:pt x="5388" y="3531"/>
                    <a:pt x="5348" y="3432"/>
                  </a:cubicBezTo>
                  <a:cubicBezTo>
                    <a:pt x="5281" y="3512"/>
                    <a:pt x="5237" y="3563"/>
                    <a:pt x="5179" y="3631"/>
                  </a:cubicBezTo>
                  <a:cubicBezTo>
                    <a:pt x="5172" y="3455"/>
                    <a:pt x="4939" y="3450"/>
                    <a:pt x="4968" y="3275"/>
                  </a:cubicBezTo>
                  <a:cubicBezTo>
                    <a:pt x="4969" y="3271"/>
                    <a:pt x="4907" y="3262"/>
                    <a:pt x="4876" y="3249"/>
                  </a:cubicBezTo>
                  <a:cubicBezTo>
                    <a:pt x="4836" y="3231"/>
                    <a:pt x="4798" y="3209"/>
                    <a:pt x="4761" y="3190"/>
                  </a:cubicBezTo>
                  <a:cubicBezTo>
                    <a:pt x="4688" y="3235"/>
                    <a:pt x="4654" y="3255"/>
                    <a:pt x="4611" y="3255"/>
                  </a:cubicBezTo>
                  <a:cubicBezTo>
                    <a:pt x="4577" y="3255"/>
                    <a:pt x="4536" y="3242"/>
                    <a:pt x="4465" y="3219"/>
                  </a:cubicBezTo>
                  <a:cubicBezTo>
                    <a:pt x="4465" y="3216"/>
                    <a:pt x="4464" y="3215"/>
                    <a:pt x="4463" y="3214"/>
                  </a:cubicBezTo>
                  <a:lnTo>
                    <a:pt x="4460" y="3216"/>
                  </a:lnTo>
                  <a:lnTo>
                    <a:pt x="4468" y="3221"/>
                  </a:lnTo>
                  <a:cubicBezTo>
                    <a:pt x="4448" y="3211"/>
                    <a:pt x="4432" y="3206"/>
                    <a:pt x="4419" y="3206"/>
                  </a:cubicBezTo>
                  <a:cubicBezTo>
                    <a:pt x="4344" y="3206"/>
                    <a:pt x="4362" y="3348"/>
                    <a:pt x="4286" y="3348"/>
                  </a:cubicBezTo>
                  <a:cubicBezTo>
                    <a:pt x="4285" y="3348"/>
                    <a:pt x="4283" y="3348"/>
                    <a:pt x="4281" y="3348"/>
                  </a:cubicBezTo>
                  <a:cubicBezTo>
                    <a:pt x="4258" y="3191"/>
                    <a:pt x="4170" y="3120"/>
                    <a:pt x="3995" y="3120"/>
                  </a:cubicBezTo>
                  <a:cubicBezTo>
                    <a:pt x="3966" y="3120"/>
                    <a:pt x="3936" y="3121"/>
                    <a:pt x="3903" y="3125"/>
                  </a:cubicBezTo>
                  <a:cubicBezTo>
                    <a:pt x="3905" y="3127"/>
                    <a:pt x="3906" y="3129"/>
                    <a:pt x="3907" y="3131"/>
                  </a:cubicBezTo>
                  <a:cubicBezTo>
                    <a:pt x="3905" y="3130"/>
                    <a:pt x="3903" y="3130"/>
                    <a:pt x="3902" y="3129"/>
                  </a:cubicBezTo>
                  <a:lnTo>
                    <a:pt x="3902" y="3129"/>
                  </a:lnTo>
                  <a:cubicBezTo>
                    <a:pt x="3917" y="3182"/>
                    <a:pt x="3931" y="3237"/>
                    <a:pt x="3952" y="3318"/>
                  </a:cubicBezTo>
                  <a:cubicBezTo>
                    <a:pt x="3799" y="3276"/>
                    <a:pt x="3807" y="3157"/>
                    <a:pt x="3772" y="3057"/>
                  </a:cubicBezTo>
                  <a:lnTo>
                    <a:pt x="3772" y="3057"/>
                  </a:lnTo>
                  <a:cubicBezTo>
                    <a:pt x="3817" y="3082"/>
                    <a:pt x="3859" y="3105"/>
                    <a:pt x="3902" y="3129"/>
                  </a:cubicBezTo>
                  <a:cubicBezTo>
                    <a:pt x="3902" y="3127"/>
                    <a:pt x="3901" y="3126"/>
                    <a:pt x="3901" y="3125"/>
                  </a:cubicBezTo>
                  <a:lnTo>
                    <a:pt x="3903" y="3125"/>
                  </a:lnTo>
                  <a:cubicBezTo>
                    <a:pt x="3844" y="3010"/>
                    <a:pt x="3744" y="2906"/>
                    <a:pt x="3814" y="2756"/>
                  </a:cubicBezTo>
                  <a:cubicBezTo>
                    <a:pt x="3820" y="2745"/>
                    <a:pt x="3791" y="2716"/>
                    <a:pt x="3777" y="2697"/>
                  </a:cubicBezTo>
                  <a:lnTo>
                    <a:pt x="3584" y="2697"/>
                  </a:lnTo>
                  <a:cubicBezTo>
                    <a:pt x="3561" y="2556"/>
                    <a:pt x="3536" y="2400"/>
                    <a:pt x="3506" y="2219"/>
                  </a:cubicBezTo>
                  <a:lnTo>
                    <a:pt x="3506" y="2219"/>
                  </a:lnTo>
                  <a:cubicBezTo>
                    <a:pt x="3593" y="2229"/>
                    <a:pt x="3646" y="2234"/>
                    <a:pt x="3714" y="2242"/>
                  </a:cubicBezTo>
                  <a:cubicBezTo>
                    <a:pt x="3698" y="2358"/>
                    <a:pt x="3672" y="2464"/>
                    <a:pt x="3674" y="2572"/>
                  </a:cubicBezTo>
                  <a:cubicBezTo>
                    <a:pt x="3674" y="2615"/>
                    <a:pt x="3741" y="2655"/>
                    <a:pt x="3777" y="2697"/>
                  </a:cubicBezTo>
                  <a:cubicBezTo>
                    <a:pt x="3844" y="2469"/>
                    <a:pt x="3739" y="2234"/>
                    <a:pt x="3796" y="2047"/>
                  </a:cubicBezTo>
                  <a:cubicBezTo>
                    <a:pt x="3730" y="1974"/>
                    <a:pt x="3637" y="1916"/>
                    <a:pt x="3640" y="1861"/>
                  </a:cubicBezTo>
                  <a:cubicBezTo>
                    <a:pt x="3643" y="1718"/>
                    <a:pt x="3689" y="1577"/>
                    <a:pt x="3718" y="1433"/>
                  </a:cubicBezTo>
                  <a:cubicBezTo>
                    <a:pt x="3720" y="1420"/>
                    <a:pt x="3718" y="1407"/>
                    <a:pt x="3718" y="1394"/>
                  </a:cubicBezTo>
                  <a:cubicBezTo>
                    <a:pt x="3693" y="1386"/>
                    <a:pt x="3668" y="1379"/>
                    <a:pt x="3605" y="1359"/>
                  </a:cubicBezTo>
                  <a:cubicBezTo>
                    <a:pt x="3817" y="1243"/>
                    <a:pt x="3584" y="1189"/>
                    <a:pt x="3575" y="1089"/>
                  </a:cubicBezTo>
                  <a:lnTo>
                    <a:pt x="3575" y="1089"/>
                  </a:lnTo>
                  <a:cubicBezTo>
                    <a:pt x="3621" y="1090"/>
                    <a:pt x="3649" y="1092"/>
                    <a:pt x="3698" y="1094"/>
                  </a:cubicBezTo>
                  <a:cubicBezTo>
                    <a:pt x="3664" y="1020"/>
                    <a:pt x="3630" y="955"/>
                    <a:pt x="3602" y="889"/>
                  </a:cubicBezTo>
                  <a:cubicBezTo>
                    <a:pt x="3585" y="847"/>
                    <a:pt x="3552" y="781"/>
                    <a:pt x="3569" y="761"/>
                  </a:cubicBezTo>
                  <a:cubicBezTo>
                    <a:pt x="3647" y="671"/>
                    <a:pt x="3584" y="632"/>
                    <a:pt x="3523" y="587"/>
                  </a:cubicBezTo>
                  <a:cubicBezTo>
                    <a:pt x="3500" y="569"/>
                    <a:pt x="3453" y="547"/>
                    <a:pt x="3455" y="535"/>
                  </a:cubicBezTo>
                  <a:cubicBezTo>
                    <a:pt x="3492" y="335"/>
                    <a:pt x="3320" y="347"/>
                    <a:pt x="3193" y="293"/>
                  </a:cubicBezTo>
                  <a:cubicBezTo>
                    <a:pt x="3251" y="251"/>
                    <a:pt x="3294" y="223"/>
                    <a:pt x="3336" y="193"/>
                  </a:cubicBezTo>
                  <a:cubicBezTo>
                    <a:pt x="3334" y="178"/>
                    <a:pt x="3331" y="166"/>
                    <a:pt x="3329" y="152"/>
                  </a:cubicBezTo>
                  <a:cubicBezTo>
                    <a:pt x="3173" y="161"/>
                    <a:pt x="3016" y="170"/>
                    <a:pt x="2851" y="178"/>
                  </a:cubicBezTo>
                  <a:cubicBezTo>
                    <a:pt x="2879" y="113"/>
                    <a:pt x="2894" y="73"/>
                    <a:pt x="29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13" name="Google Shape;1813;p55"/>
            <p:cNvSpPr/>
            <p:nvPr/>
          </p:nvSpPr>
          <p:spPr>
            <a:xfrm>
              <a:off x="2003074" y="5626613"/>
              <a:ext cx="4019" cy="8715"/>
            </a:xfrm>
            <a:custGeom>
              <a:avLst/>
              <a:gdLst/>
              <a:ahLst/>
              <a:cxnLst/>
              <a:rect l="l" t="t" r="r" b="b"/>
              <a:pathLst>
                <a:path w="95" h="206" extrusionOk="0">
                  <a:moveTo>
                    <a:pt x="95" y="0"/>
                  </a:moveTo>
                  <a:cubicBezTo>
                    <a:pt x="1" y="85"/>
                    <a:pt x="1" y="86"/>
                    <a:pt x="95" y="206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14" name="Google Shape;1814;p55"/>
            <p:cNvSpPr/>
            <p:nvPr/>
          </p:nvSpPr>
          <p:spPr>
            <a:xfrm>
              <a:off x="2007009" y="5626444"/>
              <a:ext cx="127" cy="212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1" y="0"/>
                  </a:moveTo>
                  <a:cubicBezTo>
                    <a:pt x="2" y="3"/>
                    <a:pt x="2" y="3"/>
                    <a:pt x="2" y="4"/>
                  </a:cubicBezTo>
                  <a:cubicBezTo>
                    <a:pt x="3" y="3"/>
                    <a:pt x="3" y="3"/>
                    <a:pt x="2" y="3"/>
                  </a:cubicBezTo>
                  <a:lnTo>
                    <a:pt x="2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15" name="Google Shape;1815;p55"/>
            <p:cNvSpPr/>
            <p:nvPr/>
          </p:nvSpPr>
          <p:spPr>
            <a:xfrm>
              <a:off x="2147728" y="5554308"/>
              <a:ext cx="5881" cy="7404"/>
            </a:xfrm>
            <a:custGeom>
              <a:avLst/>
              <a:gdLst/>
              <a:ahLst/>
              <a:cxnLst/>
              <a:rect l="l" t="t" r="r" b="b"/>
              <a:pathLst>
                <a:path w="139" h="175" extrusionOk="0">
                  <a:moveTo>
                    <a:pt x="14" y="1"/>
                  </a:moveTo>
                  <a:cubicBezTo>
                    <a:pt x="10" y="59"/>
                    <a:pt x="1" y="83"/>
                    <a:pt x="8" y="99"/>
                  </a:cubicBezTo>
                  <a:cubicBezTo>
                    <a:pt x="18" y="127"/>
                    <a:pt x="36" y="151"/>
                    <a:pt x="53" y="175"/>
                  </a:cubicBezTo>
                  <a:cubicBezTo>
                    <a:pt x="138" y="110"/>
                    <a:pt x="63" y="78"/>
                    <a:pt x="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816" name="Google Shape;1816;p55"/>
          <p:cNvGrpSpPr/>
          <p:nvPr/>
        </p:nvGrpSpPr>
        <p:grpSpPr>
          <a:xfrm>
            <a:off x="19761632" y="-6764650"/>
            <a:ext cx="1502292" cy="1872064"/>
            <a:chOff x="1070464" y="5949767"/>
            <a:chExt cx="287564" cy="358345"/>
          </a:xfrm>
        </p:grpSpPr>
        <p:sp>
          <p:nvSpPr>
            <p:cNvPr id="1817" name="Google Shape;1817;p55"/>
            <p:cNvSpPr/>
            <p:nvPr/>
          </p:nvSpPr>
          <p:spPr>
            <a:xfrm>
              <a:off x="1070464" y="5949767"/>
              <a:ext cx="287564" cy="358345"/>
            </a:xfrm>
            <a:custGeom>
              <a:avLst/>
              <a:gdLst/>
              <a:ahLst/>
              <a:cxnLst/>
              <a:rect l="l" t="t" r="r" b="b"/>
              <a:pathLst>
                <a:path w="6797" h="8470" extrusionOk="0">
                  <a:moveTo>
                    <a:pt x="6640" y="4168"/>
                  </a:moveTo>
                  <a:cubicBezTo>
                    <a:pt x="6598" y="4232"/>
                    <a:pt x="6559" y="4298"/>
                    <a:pt x="6512" y="4373"/>
                  </a:cubicBezTo>
                  <a:cubicBezTo>
                    <a:pt x="6451" y="4330"/>
                    <a:pt x="6383" y="4279"/>
                    <a:pt x="6290" y="4213"/>
                  </a:cubicBezTo>
                  <a:cubicBezTo>
                    <a:pt x="6284" y="4281"/>
                    <a:pt x="6279" y="4318"/>
                    <a:pt x="6275" y="4356"/>
                  </a:cubicBezTo>
                  <a:cubicBezTo>
                    <a:pt x="6317" y="4366"/>
                    <a:pt x="6356" y="4376"/>
                    <a:pt x="6406" y="4387"/>
                  </a:cubicBezTo>
                  <a:cubicBezTo>
                    <a:pt x="6289" y="4562"/>
                    <a:pt x="6144" y="4611"/>
                    <a:pt x="5960" y="4537"/>
                  </a:cubicBezTo>
                  <a:cubicBezTo>
                    <a:pt x="5931" y="4595"/>
                    <a:pt x="5911" y="4637"/>
                    <a:pt x="5881" y="4698"/>
                  </a:cubicBezTo>
                  <a:cubicBezTo>
                    <a:pt x="5837" y="4658"/>
                    <a:pt x="5798" y="4626"/>
                    <a:pt x="5739" y="4574"/>
                  </a:cubicBezTo>
                  <a:cubicBezTo>
                    <a:pt x="5737" y="4632"/>
                    <a:pt x="5735" y="4669"/>
                    <a:pt x="5732" y="4721"/>
                  </a:cubicBezTo>
                  <a:cubicBezTo>
                    <a:pt x="5674" y="4727"/>
                    <a:pt x="5614" y="4732"/>
                    <a:pt x="5533" y="4742"/>
                  </a:cubicBezTo>
                  <a:cubicBezTo>
                    <a:pt x="5559" y="4675"/>
                    <a:pt x="5576" y="4632"/>
                    <a:pt x="5598" y="4576"/>
                  </a:cubicBezTo>
                  <a:cubicBezTo>
                    <a:pt x="5568" y="4585"/>
                    <a:pt x="5538" y="4585"/>
                    <a:pt x="5529" y="4600"/>
                  </a:cubicBezTo>
                  <a:cubicBezTo>
                    <a:pt x="5473" y="4688"/>
                    <a:pt x="5422" y="4781"/>
                    <a:pt x="5368" y="4877"/>
                  </a:cubicBezTo>
                  <a:cubicBezTo>
                    <a:pt x="5398" y="4906"/>
                    <a:pt x="5432" y="4938"/>
                    <a:pt x="5476" y="4980"/>
                  </a:cubicBezTo>
                  <a:cubicBezTo>
                    <a:pt x="5422" y="5025"/>
                    <a:pt x="5373" y="5069"/>
                    <a:pt x="5323" y="5112"/>
                  </a:cubicBezTo>
                  <a:cubicBezTo>
                    <a:pt x="5414" y="5162"/>
                    <a:pt x="5437" y="5262"/>
                    <a:pt x="5342" y="5284"/>
                  </a:cubicBezTo>
                  <a:cubicBezTo>
                    <a:pt x="5200" y="5318"/>
                    <a:pt x="5170" y="5407"/>
                    <a:pt x="5126" y="5517"/>
                  </a:cubicBezTo>
                  <a:cubicBezTo>
                    <a:pt x="5253" y="5576"/>
                    <a:pt x="5225" y="5254"/>
                    <a:pt x="5395" y="5439"/>
                  </a:cubicBezTo>
                  <a:cubicBezTo>
                    <a:pt x="5362" y="5472"/>
                    <a:pt x="5327" y="5508"/>
                    <a:pt x="5282" y="5554"/>
                  </a:cubicBezTo>
                  <a:cubicBezTo>
                    <a:pt x="5322" y="5589"/>
                    <a:pt x="5363" y="5622"/>
                    <a:pt x="5405" y="5658"/>
                  </a:cubicBezTo>
                  <a:cubicBezTo>
                    <a:pt x="5253" y="5720"/>
                    <a:pt x="5290" y="5824"/>
                    <a:pt x="5331" y="5929"/>
                  </a:cubicBezTo>
                  <a:cubicBezTo>
                    <a:pt x="5201" y="5957"/>
                    <a:pt x="5210" y="5796"/>
                    <a:pt x="5086" y="5749"/>
                  </a:cubicBezTo>
                  <a:cubicBezTo>
                    <a:pt x="5072" y="5853"/>
                    <a:pt x="5060" y="5940"/>
                    <a:pt x="5048" y="6044"/>
                  </a:cubicBezTo>
                  <a:cubicBezTo>
                    <a:pt x="5158" y="6000"/>
                    <a:pt x="5245" y="5966"/>
                    <a:pt x="5331" y="5931"/>
                  </a:cubicBezTo>
                  <a:cubicBezTo>
                    <a:pt x="5309" y="6178"/>
                    <a:pt x="5304" y="6185"/>
                    <a:pt x="5080" y="6194"/>
                  </a:cubicBezTo>
                  <a:cubicBezTo>
                    <a:pt x="5118" y="6247"/>
                    <a:pt x="5149" y="6292"/>
                    <a:pt x="5179" y="6336"/>
                  </a:cubicBezTo>
                  <a:cubicBezTo>
                    <a:pt x="5259" y="6460"/>
                    <a:pt x="5368" y="6579"/>
                    <a:pt x="5200" y="6718"/>
                  </a:cubicBezTo>
                  <a:cubicBezTo>
                    <a:pt x="5181" y="6735"/>
                    <a:pt x="5179" y="6784"/>
                    <a:pt x="5186" y="6813"/>
                  </a:cubicBezTo>
                  <a:cubicBezTo>
                    <a:pt x="5243" y="6986"/>
                    <a:pt x="5167" y="7141"/>
                    <a:pt x="5128" y="7301"/>
                  </a:cubicBezTo>
                  <a:cubicBezTo>
                    <a:pt x="5114" y="7361"/>
                    <a:pt x="5132" y="7429"/>
                    <a:pt x="5121" y="7491"/>
                  </a:cubicBezTo>
                  <a:cubicBezTo>
                    <a:pt x="5108" y="7555"/>
                    <a:pt x="5207" y="7650"/>
                    <a:pt x="5062" y="7688"/>
                  </a:cubicBezTo>
                  <a:cubicBezTo>
                    <a:pt x="5048" y="7691"/>
                    <a:pt x="5069" y="7839"/>
                    <a:pt x="5072" y="7936"/>
                  </a:cubicBezTo>
                  <a:cubicBezTo>
                    <a:pt x="5014" y="7970"/>
                    <a:pt x="4946" y="8011"/>
                    <a:pt x="4861" y="8061"/>
                  </a:cubicBezTo>
                  <a:cubicBezTo>
                    <a:pt x="4903" y="8094"/>
                    <a:pt x="4934" y="8118"/>
                    <a:pt x="4986" y="8160"/>
                  </a:cubicBezTo>
                  <a:cubicBezTo>
                    <a:pt x="4901" y="8194"/>
                    <a:pt x="4831" y="8223"/>
                    <a:pt x="4756" y="8253"/>
                  </a:cubicBezTo>
                  <a:cubicBezTo>
                    <a:pt x="4801" y="8287"/>
                    <a:pt x="4840" y="8315"/>
                    <a:pt x="4877" y="8345"/>
                  </a:cubicBezTo>
                  <a:cubicBezTo>
                    <a:pt x="4754" y="8322"/>
                    <a:pt x="4652" y="8335"/>
                    <a:pt x="4591" y="8470"/>
                  </a:cubicBezTo>
                  <a:cubicBezTo>
                    <a:pt x="4509" y="8438"/>
                    <a:pt x="4413" y="8433"/>
                    <a:pt x="4377" y="8382"/>
                  </a:cubicBezTo>
                  <a:cubicBezTo>
                    <a:pt x="4264" y="8226"/>
                    <a:pt x="4112" y="8240"/>
                    <a:pt x="3955" y="8242"/>
                  </a:cubicBezTo>
                  <a:cubicBezTo>
                    <a:pt x="3780" y="8243"/>
                    <a:pt x="3783" y="8240"/>
                    <a:pt x="3774" y="8066"/>
                  </a:cubicBezTo>
                  <a:cubicBezTo>
                    <a:pt x="3773" y="8037"/>
                    <a:pt x="3745" y="8008"/>
                    <a:pt x="3727" y="7981"/>
                  </a:cubicBezTo>
                  <a:cubicBezTo>
                    <a:pt x="3711" y="7957"/>
                    <a:pt x="3694" y="7934"/>
                    <a:pt x="3675" y="7912"/>
                  </a:cubicBezTo>
                  <a:cubicBezTo>
                    <a:pt x="3570" y="7790"/>
                    <a:pt x="3742" y="7636"/>
                    <a:pt x="3607" y="7501"/>
                  </a:cubicBezTo>
                  <a:cubicBezTo>
                    <a:pt x="3514" y="7408"/>
                    <a:pt x="3478" y="7254"/>
                    <a:pt x="3428" y="7123"/>
                  </a:cubicBezTo>
                  <a:cubicBezTo>
                    <a:pt x="3407" y="7069"/>
                    <a:pt x="3362" y="7006"/>
                    <a:pt x="3434" y="6940"/>
                  </a:cubicBezTo>
                  <a:cubicBezTo>
                    <a:pt x="3454" y="6922"/>
                    <a:pt x="3442" y="6835"/>
                    <a:pt x="3415" y="6810"/>
                  </a:cubicBezTo>
                  <a:cubicBezTo>
                    <a:pt x="3198" y="6607"/>
                    <a:pt x="3211" y="6329"/>
                    <a:pt x="3167" y="6070"/>
                  </a:cubicBezTo>
                  <a:cubicBezTo>
                    <a:pt x="3160" y="6034"/>
                    <a:pt x="3163" y="5992"/>
                    <a:pt x="3147" y="5960"/>
                  </a:cubicBezTo>
                  <a:cubicBezTo>
                    <a:pt x="3016" y="5691"/>
                    <a:pt x="3014" y="5592"/>
                    <a:pt x="3091" y="5303"/>
                  </a:cubicBezTo>
                  <a:cubicBezTo>
                    <a:pt x="3107" y="5247"/>
                    <a:pt x="3046" y="5172"/>
                    <a:pt x="3009" y="5070"/>
                  </a:cubicBezTo>
                  <a:cubicBezTo>
                    <a:pt x="3005" y="5078"/>
                    <a:pt x="3024" y="5043"/>
                    <a:pt x="3041" y="5008"/>
                  </a:cubicBezTo>
                  <a:cubicBezTo>
                    <a:pt x="3018" y="4949"/>
                    <a:pt x="2773" y="4899"/>
                    <a:pt x="2754" y="4951"/>
                  </a:cubicBezTo>
                  <a:cubicBezTo>
                    <a:pt x="2717" y="5049"/>
                    <a:pt x="2664" y="5005"/>
                    <a:pt x="2598" y="5007"/>
                  </a:cubicBezTo>
                  <a:cubicBezTo>
                    <a:pt x="2436" y="5016"/>
                    <a:pt x="2283" y="4876"/>
                    <a:pt x="2113" y="4981"/>
                  </a:cubicBezTo>
                  <a:cubicBezTo>
                    <a:pt x="2051" y="5019"/>
                    <a:pt x="1976" y="5034"/>
                    <a:pt x="1890" y="5068"/>
                  </a:cubicBezTo>
                  <a:cubicBezTo>
                    <a:pt x="1874" y="5010"/>
                    <a:pt x="1855" y="4941"/>
                    <a:pt x="1837" y="4873"/>
                  </a:cubicBezTo>
                  <a:cubicBezTo>
                    <a:pt x="1706" y="4815"/>
                    <a:pt x="1645" y="4911"/>
                    <a:pt x="1574" y="5011"/>
                  </a:cubicBezTo>
                  <a:cubicBezTo>
                    <a:pt x="1541" y="4971"/>
                    <a:pt x="1515" y="4941"/>
                    <a:pt x="1489" y="4909"/>
                  </a:cubicBezTo>
                  <a:cubicBezTo>
                    <a:pt x="1372" y="4941"/>
                    <a:pt x="1254" y="4972"/>
                    <a:pt x="1123" y="5007"/>
                  </a:cubicBezTo>
                  <a:cubicBezTo>
                    <a:pt x="1096" y="4972"/>
                    <a:pt x="1063" y="4885"/>
                    <a:pt x="1008" y="4872"/>
                  </a:cubicBezTo>
                  <a:cubicBezTo>
                    <a:pt x="951" y="4857"/>
                    <a:pt x="878" y="4918"/>
                    <a:pt x="809" y="4934"/>
                  </a:cubicBezTo>
                  <a:cubicBezTo>
                    <a:pt x="701" y="4960"/>
                    <a:pt x="586" y="4985"/>
                    <a:pt x="553" y="4828"/>
                  </a:cubicBezTo>
                  <a:cubicBezTo>
                    <a:pt x="553" y="4828"/>
                    <a:pt x="546" y="4833"/>
                    <a:pt x="545" y="4834"/>
                  </a:cubicBezTo>
                  <a:cubicBezTo>
                    <a:pt x="544" y="4833"/>
                    <a:pt x="543" y="4833"/>
                    <a:pt x="543" y="4831"/>
                  </a:cubicBezTo>
                  <a:cubicBezTo>
                    <a:pt x="544" y="4831"/>
                    <a:pt x="545" y="4830"/>
                    <a:pt x="547" y="4830"/>
                  </a:cubicBezTo>
                  <a:cubicBezTo>
                    <a:pt x="537" y="4654"/>
                    <a:pt x="513" y="4622"/>
                    <a:pt x="388" y="4638"/>
                  </a:cubicBezTo>
                  <a:cubicBezTo>
                    <a:pt x="315" y="4649"/>
                    <a:pt x="245" y="4675"/>
                    <a:pt x="162" y="4698"/>
                  </a:cubicBezTo>
                  <a:cubicBezTo>
                    <a:pt x="111" y="4640"/>
                    <a:pt x="62" y="4584"/>
                    <a:pt x="1" y="4515"/>
                  </a:cubicBezTo>
                  <a:cubicBezTo>
                    <a:pt x="9" y="4435"/>
                    <a:pt x="21" y="4339"/>
                    <a:pt x="33" y="4229"/>
                  </a:cubicBezTo>
                  <a:lnTo>
                    <a:pt x="206" y="4229"/>
                  </a:lnTo>
                  <a:cubicBezTo>
                    <a:pt x="281" y="3965"/>
                    <a:pt x="523" y="3877"/>
                    <a:pt x="710" y="3734"/>
                  </a:cubicBezTo>
                  <a:cubicBezTo>
                    <a:pt x="735" y="3714"/>
                    <a:pt x="783" y="3713"/>
                    <a:pt x="817" y="3719"/>
                  </a:cubicBezTo>
                  <a:cubicBezTo>
                    <a:pt x="897" y="3735"/>
                    <a:pt x="973" y="3760"/>
                    <a:pt x="1064" y="3783"/>
                  </a:cubicBezTo>
                  <a:cubicBezTo>
                    <a:pt x="1152" y="3713"/>
                    <a:pt x="1057" y="3502"/>
                    <a:pt x="1273" y="3514"/>
                  </a:cubicBezTo>
                  <a:cubicBezTo>
                    <a:pt x="1267" y="3539"/>
                    <a:pt x="1259" y="3570"/>
                    <a:pt x="1251" y="3610"/>
                  </a:cubicBezTo>
                  <a:cubicBezTo>
                    <a:pt x="1314" y="3636"/>
                    <a:pt x="1377" y="3662"/>
                    <a:pt x="1467" y="3699"/>
                  </a:cubicBezTo>
                  <a:cubicBezTo>
                    <a:pt x="1414" y="3502"/>
                    <a:pt x="1494" y="3404"/>
                    <a:pt x="1680" y="3382"/>
                  </a:cubicBezTo>
                  <a:cubicBezTo>
                    <a:pt x="1727" y="3377"/>
                    <a:pt x="1785" y="3356"/>
                    <a:pt x="1815" y="3321"/>
                  </a:cubicBezTo>
                  <a:cubicBezTo>
                    <a:pt x="1925" y="3199"/>
                    <a:pt x="2011" y="3258"/>
                    <a:pt x="2090" y="3356"/>
                  </a:cubicBezTo>
                  <a:cubicBezTo>
                    <a:pt x="2163" y="3306"/>
                    <a:pt x="2101" y="3165"/>
                    <a:pt x="2232" y="3179"/>
                  </a:cubicBezTo>
                  <a:cubicBezTo>
                    <a:pt x="2376" y="3191"/>
                    <a:pt x="2382" y="3318"/>
                    <a:pt x="2417" y="3481"/>
                  </a:cubicBezTo>
                  <a:cubicBezTo>
                    <a:pt x="2470" y="3311"/>
                    <a:pt x="2504" y="3205"/>
                    <a:pt x="2539" y="3090"/>
                  </a:cubicBezTo>
                  <a:cubicBezTo>
                    <a:pt x="2584" y="3090"/>
                    <a:pt x="2634" y="3090"/>
                    <a:pt x="2685" y="3089"/>
                  </a:cubicBezTo>
                  <a:cubicBezTo>
                    <a:pt x="2683" y="3090"/>
                    <a:pt x="2681" y="3092"/>
                    <a:pt x="2679" y="3094"/>
                  </a:cubicBezTo>
                  <a:lnTo>
                    <a:pt x="2691" y="3094"/>
                  </a:lnTo>
                  <a:cubicBezTo>
                    <a:pt x="2738" y="3136"/>
                    <a:pt x="2785" y="3179"/>
                    <a:pt x="2865" y="3251"/>
                  </a:cubicBezTo>
                  <a:cubicBezTo>
                    <a:pt x="2813" y="3096"/>
                    <a:pt x="2809" y="3091"/>
                    <a:pt x="2691" y="3094"/>
                  </a:cubicBezTo>
                  <a:lnTo>
                    <a:pt x="2686" y="3089"/>
                  </a:lnTo>
                  <a:lnTo>
                    <a:pt x="2685" y="3089"/>
                  </a:lnTo>
                  <a:cubicBezTo>
                    <a:pt x="2743" y="3038"/>
                    <a:pt x="2804" y="2987"/>
                    <a:pt x="2861" y="2935"/>
                  </a:cubicBezTo>
                  <a:cubicBezTo>
                    <a:pt x="2883" y="2915"/>
                    <a:pt x="2918" y="2884"/>
                    <a:pt x="2914" y="2866"/>
                  </a:cubicBezTo>
                  <a:cubicBezTo>
                    <a:pt x="2863" y="2627"/>
                    <a:pt x="3087" y="2740"/>
                    <a:pt x="3167" y="2666"/>
                  </a:cubicBezTo>
                  <a:lnTo>
                    <a:pt x="3167" y="2923"/>
                  </a:lnTo>
                  <a:cubicBezTo>
                    <a:pt x="3181" y="2928"/>
                    <a:pt x="3195" y="2930"/>
                    <a:pt x="3210" y="2934"/>
                  </a:cubicBezTo>
                  <a:cubicBezTo>
                    <a:pt x="3257" y="2845"/>
                    <a:pt x="3305" y="2757"/>
                    <a:pt x="3358" y="2655"/>
                  </a:cubicBezTo>
                  <a:cubicBezTo>
                    <a:pt x="3221" y="2544"/>
                    <a:pt x="3086" y="2535"/>
                    <a:pt x="2925" y="2627"/>
                  </a:cubicBezTo>
                  <a:cubicBezTo>
                    <a:pt x="2955" y="2339"/>
                    <a:pt x="2981" y="2068"/>
                    <a:pt x="3008" y="1798"/>
                  </a:cubicBezTo>
                  <a:cubicBezTo>
                    <a:pt x="3009" y="1781"/>
                    <a:pt x="3011" y="1751"/>
                    <a:pt x="3016" y="1750"/>
                  </a:cubicBezTo>
                  <a:cubicBezTo>
                    <a:pt x="3170" y="1724"/>
                    <a:pt x="3081" y="1599"/>
                    <a:pt x="3108" y="1522"/>
                  </a:cubicBezTo>
                  <a:cubicBezTo>
                    <a:pt x="3142" y="1423"/>
                    <a:pt x="3231" y="1334"/>
                    <a:pt x="3168" y="1216"/>
                  </a:cubicBezTo>
                  <a:cubicBezTo>
                    <a:pt x="3310" y="1110"/>
                    <a:pt x="3200" y="906"/>
                    <a:pt x="3337" y="789"/>
                  </a:cubicBezTo>
                  <a:cubicBezTo>
                    <a:pt x="3384" y="751"/>
                    <a:pt x="3382" y="652"/>
                    <a:pt x="3408" y="557"/>
                  </a:cubicBezTo>
                  <a:cubicBezTo>
                    <a:pt x="3495" y="563"/>
                    <a:pt x="3594" y="570"/>
                    <a:pt x="3715" y="579"/>
                  </a:cubicBezTo>
                  <a:cubicBezTo>
                    <a:pt x="3683" y="529"/>
                    <a:pt x="3648" y="496"/>
                    <a:pt x="3636" y="455"/>
                  </a:cubicBezTo>
                  <a:cubicBezTo>
                    <a:pt x="3616" y="388"/>
                    <a:pt x="3620" y="329"/>
                    <a:pt x="3705" y="292"/>
                  </a:cubicBezTo>
                  <a:cubicBezTo>
                    <a:pt x="3914" y="203"/>
                    <a:pt x="4121" y="104"/>
                    <a:pt x="4348" y="1"/>
                  </a:cubicBezTo>
                  <a:lnTo>
                    <a:pt x="4348" y="170"/>
                  </a:lnTo>
                  <a:cubicBezTo>
                    <a:pt x="4446" y="132"/>
                    <a:pt x="4524" y="104"/>
                    <a:pt x="4618" y="67"/>
                  </a:cubicBezTo>
                  <a:cubicBezTo>
                    <a:pt x="4642" y="128"/>
                    <a:pt x="4819" y="85"/>
                    <a:pt x="4794" y="247"/>
                  </a:cubicBezTo>
                  <a:cubicBezTo>
                    <a:pt x="4825" y="248"/>
                    <a:pt x="4857" y="250"/>
                    <a:pt x="4888" y="252"/>
                  </a:cubicBezTo>
                  <a:cubicBezTo>
                    <a:pt x="4888" y="253"/>
                    <a:pt x="4888" y="253"/>
                    <a:pt x="4890" y="255"/>
                  </a:cubicBezTo>
                  <a:cubicBezTo>
                    <a:pt x="4902" y="335"/>
                    <a:pt x="4748" y="412"/>
                    <a:pt x="4887" y="501"/>
                  </a:cubicBezTo>
                  <a:cubicBezTo>
                    <a:pt x="4951" y="416"/>
                    <a:pt x="4936" y="335"/>
                    <a:pt x="4890" y="255"/>
                  </a:cubicBezTo>
                  <a:lnTo>
                    <a:pt x="4890" y="252"/>
                  </a:lnTo>
                  <a:lnTo>
                    <a:pt x="4888" y="252"/>
                  </a:lnTo>
                  <a:cubicBezTo>
                    <a:pt x="4987" y="240"/>
                    <a:pt x="5093" y="281"/>
                    <a:pt x="5066" y="376"/>
                  </a:cubicBezTo>
                  <a:cubicBezTo>
                    <a:pt x="5027" y="515"/>
                    <a:pt x="5152" y="463"/>
                    <a:pt x="5181" y="516"/>
                  </a:cubicBezTo>
                  <a:cubicBezTo>
                    <a:pt x="5149" y="558"/>
                    <a:pt x="5116" y="601"/>
                    <a:pt x="5081" y="644"/>
                  </a:cubicBezTo>
                  <a:cubicBezTo>
                    <a:pt x="5015" y="667"/>
                    <a:pt x="4949" y="689"/>
                    <a:pt x="4866" y="717"/>
                  </a:cubicBezTo>
                  <a:cubicBezTo>
                    <a:pt x="4928" y="828"/>
                    <a:pt x="4977" y="919"/>
                    <a:pt x="5030" y="1016"/>
                  </a:cubicBezTo>
                  <a:cubicBezTo>
                    <a:pt x="4991" y="1047"/>
                    <a:pt x="4940" y="1086"/>
                    <a:pt x="4873" y="1139"/>
                  </a:cubicBezTo>
                  <a:cubicBezTo>
                    <a:pt x="5025" y="1231"/>
                    <a:pt x="5100" y="1117"/>
                    <a:pt x="5195" y="1065"/>
                  </a:cubicBezTo>
                  <a:lnTo>
                    <a:pt x="5195" y="1662"/>
                  </a:lnTo>
                  <a:cubicBezTo>
                    <a:pt x="5192" y="1663"/>
                    <a:pt x="5189" y="1664"/>
                    <a:pt x="5185" y="1665"/>
                  </a:cubicBezTo>
                  <a:cubicBezTo>
                    <a:pt x="5185" y="1668"/>
                    <a:pt x="5186" y="1669"/>
                    <a:pt x="5186" y="1672"/>
                  </a:cubicBezTo>
                  <a:cubicBezTo>
                    <a:pt x="5124" y="1664"/>
                    <a:pt x="5061" y="1656"/>
                    <a:pt x="4999" y="1649"/>
                  </a:cubicBezTo>
                  <a:cubicBezTo>
                    <a:pt x="4997" y="1647"/>
                    <a:pt x="4996" y="1643"/>
                    <a:pt x="4993" y="1641"/>
                  </a:cubicBezTo>
                  <a:cubicBezTo>
                    <a:pt x="4989" y="1641"/>
                    <a:pt x="4985" y="1642"/>
                    <a:pt x="4982" y="1642"/>
                  </a:cubicBezTo>
                  <a:cubicBezTo>
                    <a:pt x="4941" y="1571"/>
                    <a:pt x="4897" y="1522"/>
                    <a:pt x="4819" y="1662"/>
                  </a:cubicBezTo>
                  <a:cubicBezTo>
                    <a:pt x="4886" y="1653"/>
                    <a:pt x="4934" y="1648"/>
                    <a:pt x="4982" y="1642"/>
                  </a:cubicBezTo>
                  <a:cubicBezTo>
                    <a:pt x="4983" y="1644"/>
                    <a:pt x="4985" y="1646"/>
                    <a:pt x="4986" y="1648"/>
                  </a:cubicBezTo>
                  <a:cubicBezTo>
                    <a:pt x="4991" y="1648"/>
                    <a:pt x="4996" y="1649"/>
                    <a:pt x="4999" y="1649"/>
                  </a:cubicBezTo>
                  <a:cubicBezTo>
                    <a:pt x="5067" y="1740"/>
                    <a:pt x="5035" y="1847"/>
                    <a:pt x="5034" y="1961"/>
                  </a:cubicBezTo>
                  <a:cubicBezTo>
                    <a:pt x="5111" y="1934"/>
                    <a:pt x="5170" y="1914"/>
                    <a:pt x="5241" y="1889"/>
                  </a:cubicBezTo>
                  <a:cubicBezTo>
                    <a:pt x="5220" y="1804"/>
                    <a:pt x="5202" y="1738"/>
                    <a:pt x="5186" y="1672"/>
                  </a:cubicBezTo>
                  <a:cubicBezTo>
                    <a:pt x="5190" y="1672"/>
                    <a:pt x="5192" y="1672"/>
                    <a:pt x="5195" y="1673"/>
                  </a:cubicBezTo>
                  <a:lnTo>
                    <a:pt x="5195" y="1662"/>
                  </a:lnTo>
                  <a:cubicBezTo>
                    <a:pt x="5228" y="1646"/>
                    <a:pt x="5264" y="1628"/>
                    <a:pt x="5331" y="1597"/>
                  </a:cubicBezTo>
                  <a:cubicBezTo>
                    <a:pt x="5254" y="1813"/>
                    <a:pt x="5384" y="2019"/>
                    <a:pt x="5217" y="2198"/>
                  </a:cubicBezTo>
                  <a:cubicBezTo>
                    <a:pt x="5185" y="2231"/>
                    <a:pt x="5244" y="2349"/>
                    <a:pt x="5262" y="2428"/>
                  </a:cubicBezTo>
                  <a:cubicBezTo>
                    <a:pt x="5206" y="2475"/>
                    <a:pt x="5107" y="2523"/>
                    <a:pt x="5070" y="2601"/>
                  </a:cubicBezTo>
                  <a:cubicBezTo>
                    <a:pt x="5034" y="2675"/>
                    <a:pt x="5061" y="2782"/>
                    <a:pt x="5098" y="2893"/>
                  </a:cubicBezTo>
                  <a:cubicBezTo>
                    <a:pt x="5169" y="2782"/>
                    <a:pt x="5238" y="2669"/>
                    <a:pt x="5310" y="2552"/>
                  </a:cubicBezTo>
                  <a:cubicBezTo>
                    <a:pt x="5353" y="2658"/>
                    <a:pt x="5366" y="2772"/>
                    <a:pt x="5428" y="2818"/>
                  </a:cubicBezTo>
                  <a:cubicBezTo>
                    <a:pt x="5517" y="2883"/>
                    <a:pt x="5643" y="2898"/>
                    <a:pt x="5780" y="2944"/>
                  </a:cubicBezTo>
                  <a:cubicBezTo>
                    <a:pt x="5790" y="3074"/>
                    <a:pt x="5862" y="3196"/>
                    <a:pt x="6092" y="3216"/>
                  </a:cubicBezTo>
                  <a:cubicBezTo>
                    <a:pt x="6008" y="3147"/>
                    <a:pt x="5947" y="3099"/>
                    <a:pt x="5846" y="3017"/>
                  </a:cubicBezTo>
                  <a:cubicBezTo>
                    <a:pt x="6019" y="3028"/>
                    <a:pt x="6138" y="3034"/>
                    <a:pt x="6294" y="3043"/>
                  </a:cubicBezTo>
                  <a:cubicBezTo>
                    <a:pt x="6234" y="3108"/>
                    <a:pt x="6194" y="3153"/>
                    <a:pt x="6154" y="3196"/>
                  </a:cubicBezTo>
                  <a:cubicBezTo>
                    <a:pt x="6164" y="3211"/>
                    <a:pt x="6174" y="3226"/>
                    <a:pt x="6184" y="3240"/>
                  </a:cubicBezTo>
                  <a:cubicBezTo>
                    <a:pt x="6289" y="3179"/>
                    <a:pt x="6394" y="3117"/>
                    <a:pt x="6505" y="3053"/>
                  </a:cubicBezTo>
                  <a:cubicBezTo>
                    <a:pt x="6494" y="3258"/>
                    <a:pt x="6424" y="3501"/>
                    <a:pt x="6679" y="3616"/>
                  </a:cubicBezTo>
                  <a:cubicBezTo>
                    <a:pt x="6669" y="3702"/>
                    <a:pt x="6629" y="3806"/>
                    <a:pt x="6661" y="3841"/>
                  </a:cubicBezTo>
                  <a:cubicBezTo>
                    <a:pt x="6796" y="3972"/>
                    <a:pt x="6708" y="4064"/>
                    <a:pt x="6640" y="4168"/>
                  </a:cubicBezTo>
                  <a:close/>
                  <a:moveTo>
                    <a:pt x="4876" y="1275"/>
                  </a:moveTo>
                  <a:cubicBezTo>
                    <a:pt x="4892" y="1345"/>
                    <a:pt x="4907" y="1414"/>
                    <a:pt x="4929" y="1507"/>
                  </a:cubicBezTo>
                  <a:cubicBezTo>
                    <a:pt x="5029" y="1288"/>
                    <a:pt x="5023" y="1271"/>
                    <a:pt x="4876" y="1275"/>
                  </a:cubicBezTo>
                  <a:close/>
                  <a:moveTo>
                    <a:pt x="772" y="3857"/>
                  </a:moveTo>
                  <a:cubicBezTo>
                    <a:pt x="751" y="3850"/>
                    <a:pt x="730" y="3843"/>
                    <a:pt x="709" y="3835"/>
                  </a:cubicBezTo>
                  <a:cubicBezTo>
                    <a:pt x="696" y="3872"/>
                    <a:pt x="684" y="3907"/>
                    <a:pt x="673" y="3943"/>
                  </a:cubicBezTo>
                  <a:cubicBezTo>
                    <a:pt x="693" y="3951"/>
                    <a:pt x="710" y="3960"/>
                    <a:pt x="730" y="3967"/>
                  </a:cubicBezTo>
                  <a:cubicBezTo>
                    <a:pt x="743" y="3932"/>
                    <a:pt x="757" y="3895"/>
                    <a:pt x="772" y="3857"/>
                  </a:cubicBezTo>
                  <a:close/>
                  <a:moveTo>
                    <a:pt x="3404" y="1921"/>
                  </a:moveTo>
                  <a:cubicBezTo>
                    <a:pt x="3329" y="1896"/>
                    <a:pt x="3282" y="1880"/>
                    <a:pt x="3225" y="1861"/>
                  </a:cubicBezTo>
                  <a:cubicBezTo>
                    <a:pt x="3252" y="2020"/>
                    <a:pt x="3252" y="2020"/>
                    <a:pt x="3404" y="1921"/>
                  </a:cubicBezTo>
                  <a:close/>
                  <a:moveTo>
                    <a:pt x="3310" y="5235"/>
                  </a:moveTo>
                  <a:cubicBezTo>
                    <a:pt x="3413" y="5118"/>
                    <a:pt x="3410" y="5057"/>
                    <a:pt x="3310" y="4982"/>
                  </a:cubicBezTo>
                  <a:close/>
                  <a:moveTo>
                    <a:pt x="3459" y="5401"/>
                  </a:moveTo>
                  <a:cubicBezTo>
                    <a:pt x="3428" y="5290"/>
                    <a:pt x="3357" y="5325"/>
                    <a:pt x="3275" y="5360"/>
                  </a:cubicBezTo>
                  <a:cubicBezTo>
                    <a:pt x="3300" y="5380"/>
                    <a:pt x="3329" y="5392"/>
                    <a:pt x="3334" y="5408"/>
                  </a:cubicBezTo>
                  <a:cubicBezTo>
                    <a:pt x="3350" y="5462"/>
                    <a:pt x="3357" y="5518"/>
                    <a:pt x="3368" y="5576"/>
                  </a:cubicBezTo>
                  <a:cubicBezTo>
                    <a:pt x="3507" y="5569"/>
                    <a:pt x="3481" y="5481"/>
                    <a:pt x="3459" y="5401"/>
                  </a:cubicBezTo>
                  <a:close/>
                  <a:moveTo>
                    <a:pt x="5301" y="4993"/>
                  </a:moveTo>
                  <a:cubicBezTo>
                    <a:pt x="5300" y="4982"/>
                    <a:pt x="5299" y="4972"/>
                    <a:pt x="5296" y="4961"/>
                  </a:cubicBezTo>
                  <a:cubicBezTo>
                    <a:pt x="5231" y="4944"/>
                    <a:pt x="5167" y="4924"/>
                    <a:pt x="5093" y="4903"/>
                  </a:cubicBezTo>
                  <a:cubicBezTo>
                    <a:pt x="5088" y="4949"/>
                    <a:pt x="5085" y="4980"/>
                    <a:pt x="5079" y="5040"/>
                  </a:cubicBezTo>
                  <a:cubicBezTo>
                    <a:pt x="5165" y="5022"/>
                    <a:pt x="5233" y="5007"/>
                    <a:pt x="5301" y="4993"/>
                  </a:cubicBezTo>
                  <a:close/>
                  <a:moveTo>
                    <a:pt x="6071" y="3305"/>
                  </a:moveTo>
                  <a:cubicBezTo>
                    <a:pt x="6013" y="3360"/>
                    <a:pt x="5970" y="3401"/>
                    <a:pt x="5918" y="3448"/>
                  </a:cubicBezTo>
                  <a:cubicBezTo>
                    <a:pt x="6044" y="3470"/>
                    <a:pt x="6044" y="3470"/>
                    <a:pt x="6071" y="3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18" name="Google Shape;1818;p55"/>
            <p:cNvSpPr/>
            <p:nvPr/>
          </p:nvSpPr>
          <p:spPr>
            <a:xfrm>
              <a:off x="1282557" y="5976379"/>
              <a:ext cx="11846" cy="1256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06" y="297"/>
                  </a:moveTo>
                  <a:cubicBezTo>
                    <a:pt x="146" y="278"/>
                    <a:pt x="187" y="258"/>
                    <a:pt x="280" y="215"/>
                  </a:cubicBezTo>
                  <a:cubicBezTo>
                    <a:pt x="125" y="189"/>
                    <a:pt x="249" y="0"/>
                    <a:pt x="79" y="17"/>
                  </a:cubicBezTo>
                  <a:cubicBezTo>
                    <a:pt x="53" y="55"/>
                    <a:pt x="27" y="96"/>
                    <a:pt x="1" y="136"/>
                  </a:cubicBezTo>
                  <a:cubicBezTo>
                    <a:pt x="32" y="188"/>
                    <a:pt x="67" y="238"/>
                    <a:pt x="106" y="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19" name="Google Shape;1819;p55"/>
            <p:cNvSpPr/>
            <p:nvPr/>
          </p:nvSpPr>
          <p:spPr>
            <a:xfrm>
              <a:off x="1285646" y="5976845"/>
              <a:ext cx="296" cy="296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6"/>
                  </a:moveTo>
                  <a:cubicBezTo>
                    <a:pt x="6" y="5"/>
                    <a:pt x="7" y="3"/>
                    <a:pt x="7" y="0"/>
                  </a:cubicBezTo>
                  <a:cubicBezTo>
                    <a:pt x="6" y="0"/>
                    <a:pt x="5" y="2"/>
                    <a:pt x="3" y="2"/>
                  </a:cubicBezTo>
                  <a:cubicBezTo>
                    <a:pt x="2" y="3"/>
                    <a:pt x="2" y="5"/>
                    <a:pt x="0" y="6"/>
                  </a:cubicBezTo>
                  <a:cubicBezTo>
                    <a:pt x="4" y="6"/>
                    <a:pt x="4" y="7"/>
                    <a:pt x="5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20" name="Google Shape;1820;p55"/>
            <p:cNvSpPr/>
            <p:nvPr/>
          </p:nvSpPr>
          <p:spPr>
            <a:xfrm>
              <a:off x="1085272" y="6149168"/>
              <a:ext cx="8377" cy="7996"/>
            </a:xfrm>
            <a:custGeom>
              <a:avLst/>
              <a:gdLst/>
              <a:ahLst/>
              <a:cxnLst/>
              <a:rect l="l" t="t" r="r" b="b"/>
              <a:pathLst>
                <a:path w="198" h="189" extrusionOk="0">
                  <a:moveTo>
                    <a:pt x="1" y="189"/>
                  </a:moveTo>
                  <a:cubicBezTo>
                    <a:pt x="89" y="155"/>
                    <a:pt x="145" y="134"/>
                    <a:pt x="198" y="113"/>
                  </a:cubicBezTo>
                  <a:cubicBezTo>
                    <a:pt x="156" y="81"/>
                    <a:pt x="113" y="48"/>
                    <a:pt x="52" y="0"/>
                  </a:cubicBezTo>
                  <a:cubicBezTo>
                    <a:pt x="35" y="66"/>
                    <a:pt x="23" y="111"/>
                    <a:pt x="1" y="1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21" name="Google Shape;1821;p55"/>
            <p:cNvSpPr/>
            <p:nvPr/>
          </p:nvSpPr>
          <p:spPr>
            <a:xfrm>
              <a:off x="1244099" y="6301522"/>
              <a:ext cx="6600" cy="4315"/>
            </a:xfrm>
            <a:custGeom>
              <a:avLst/>
              <a:gdLst/>
              <a:ahLst/>
              <a:cxnLst/>
              <a:rect l="l" t="t" r="r" b="b"/>
              <a:pathLst>
                <a:path w="156" h="102" extrusionOk="0">
                  <a:moveTo>
                    <a:pt x="1" y="58"/>
                  </a:moveTo>
                  <a:cubicBezTo>
                    <a:pt x="17" y="73"/>
                    <a:pt x="32" y="100"/>
                    <a:pt x="49" y="100"/>
                  </a:cubicBezTo>
                  <a:cubicBezTo>
                    <a:pt x="74" y="101"/>
                    <a:pt x="100" y="85"/>
                    <a:pt x="155" y="64"/>
                  </a:cubicBezTo>
                  <a:cubicBezTo>
                    <a:pt x="106" y="31"/>
                    <a:pt x="82" y="0"/>
                    <a:pt x="63" y="2"/>
                  </a:cubicBezTo>
                  <a:cubicBezTo>
                    <a:pt x="40" y="6"/>
                    <a:pt x="20" y="38"/>
                    <a:pt x="1" y="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822" name="Google Shape;1822;p55"/>
          <p:cNvSpPr/>
          <p:nvPr/>
        </p:nvSpPr>
        <p:spPr>
          <a:xfrm>
            <a:off x="-3809203" y="9004147"/>
            <a:ext cx="4935106" cy="2422322"/>
          </a:xfrm>
          <a:custGeom>
            <a:avLst/>
            <a:gdLst/>
            <a:ahLst/>
            <a:cxnLst/>
            <a:rect l="l" t="t" r="r" b="b"/>
            <a:pathLst>
              <a:path w="22349" h="14203" extrusionOk="0">
                <a:moveTo>
                  <a:pt x="12220" y="1830"/>
                </a:moveTo>
                <a:lnTo>
                  <a:pt x="12220" y="1830"/>
                </a:lnTo>
                <a:cubicBezTo>
                  <a:pt x="12271" y="2048"/>
                  <a:pt x="12244" y="2126"/>
                  <a:pt x="12157" y="2126"/>
                </a:cubicBezTo>
                <a:cubicBezTo>
                  <a:pt x="12109" y="2126"/>
                  <a:pt x="12042" y="2102"/>
                  <a:pt x="11960" y="2065"/>
                </a:cubicBezTo>
                <a:cubicBezTo>
                  <a:pt x="12052" y="1982"/>
                  <a:pt x="12113" y="1925"/>
                  <a:pt x="12220" y="1830"/>
                </a:cubicBezTo>
                <a:close/>
                <a:moveTo>
                  <a:pt x="12384" y="2447"/>
                </a:moveTo>
                <a:cubicBezTo>
                  <a:pt x="12456" y="2447"/>
                  <a:pt x="12540" y="2486"/>
                  <a:pt x="12646" y="2556"/>
                </a:cubicBezTo>
                <a:cubicBezTo>
                  <a:pt x="12446" y="2599"/>
                  <a:pt x="12325" y="2627"/>
                  <a:pt x="12134" y="2669"/>
                </a:cubicBezTo>
                <a:cubicBezTo>
                  <a:pt x="12213" y="2515"/>
                  <a:pt x="12288" y="2447"/>
                  <a:pt x="12384" y="2447"/>
                </a:cubicBezTo>
                <a:close/>
                <a:moveTo>
                  <a:pt x="7703" y="3222"/>
                </a:moveTo>
                <a:lnTo>
                  <a:pt x="7703" y="3222"/>
                </a:lnTo>
                <a:cubicBezTo>
                  <a:pt x="8052" y="3255"/>
                  <a:pt x="7639" y="3648"/>
                  <a:pt x="7936" y="3731"/>
                </a:cubicBezTo>
                <a:cubicBezTo>
                  <a:pt x="7985" y="3612"/>
                  <a:pt x="8032" y="3495"/>
                  <a:pt x="8078" y="3379"/>
                </a:cubicBezTo>
                <a:cubicBezTo>
                  <a:pt x="8102" y="3383"/>
                  <a:pt x="8127" y="3388"/>
                  <a:pt x="8152" y="3394"/>
                </a:cubicBezTo>
                <a:cubicBezTo>
                  <a:pt x="8151" y="3542"/>
                  <a:pt x="8151" y="3692"/>
                  <a:pt x="8149" y="3916"/>
                </a:cubicBezTo>
                <a:cubicBezTo>
                  <a:pt x="7752" y="3828"/>
                  <a:pt x="7376" y="3769"/>
                  <a:pt x="7038" y="3560"/>
                </a:cubicBezTo>
                <a:lnTo>
                  <a:pt x="7029" y="3564"/>
                </a:lnTo>
                <a:cubicBezTo>
                  <a:pt x="7028" y="3567"/>
                  <a:pt x="7026" y="3568"/>
                  <a:pt x="7023" y="3570"/>
                </a:cubicBezTo>
                <a:cubicBezTo>
                  <a:pt x="7024" y="3564"/>
                  <a:pt x="7024" y="3559"/>
                  <a:pt x="7026" y="3554"/>
                </a:cubicBezTo>
                <a:cubicBezTo>
                  <a:pt x="7029" y="3556"/>
                  <a:pt x="7033" y="3557"/>
                  <a:pt x="7038" y="3560"/>
                </a:cubicBezTo>
                <a:cubicBezTo>
                  <a:pt x="7255" y="3448"/>
                  <a:pt x="7474" y="3337"/>
                  <a:pt x="7703" y="3222"/>
                </a:cubicBezTo>
                <a:close/>
                <a:moveTo>
                  <a:pt x="7023" y="3570"/>
                </a:moveTo>
                <a:lnTo>
                  <a:pt x="7023" y="3570"/>
                </a:lnTo>
                <a:cubicBezTo>
                  <a:pt x="6994" y="3732"/>
                  <a:pt x="6964" y="3894"/>
                  <a:pt x="6938" y="4036"/>
                </a:cubicBezTo>
                <a:cubicBezTo>
                  <a:pt x="7100" y="4130"/>
                  <a:pt x="7241" y="4211"/>
                  <a:pt x="7381" y="4294"/>
                </a:cubicBezTo>
                <a:cubicBezTo>
                  <a:pt x="7068" y="4259"/>
                  <a:pt x="6751" y="4227"/>
                  <a:pt x="6417" y="4193"/>
                </a:cubicBezTo>
                <a:cubicBezTo>
                  <a:pt x="6403" y="4108"/>
                  <a:pt x="6388" y="4016"/>
                  <a:pt x="6386" y="3994"/>
                </a:cubicBezTo>
                <a:cubicBezTo>
                  <a:pt x="6617" y="3842"/>
                  <a:pt x="6821" y="3706"/>
                  <a:pt x="7023" y="3570"/>
                </a:cubicBezTo>
                <a:close/>
                <a:moveTo>
                  <a:pt x="5301" y="4500"/>
                </a:moveTo>
                <a:cubicBezTo>
                  <a:pt x="5335" y="4525"/>
                  <a:pt x="5370" y="4551"/>
                  <a:pt x="5406" y="4577"/>
                </a:cubicBezTo>
                <a:cubicBezTo>
                  <a:pt x="5335" y="4670"/>
                  <a:pt x="5265" y="4764"/>
                  <a:pt x="5194" y="4856"/>
                </a:cubicBezTo>
                <a:cubicBezTo>
                  <a:pt x="5163" y="4834"/>
                  <a:pt x="5134" y="4811"/>
                  <a:pt x="5103" y="4789"/>
                </a:cubicBezTo>
                <a:cubicBezTo>
                  <a:pt x="5168" y="4692"/>
                  <a:pt x="5235" y="4596"/>
                  <a:pt x="5301" y="4500"/>
                </a:cubicBezTo>
                <a:close/>
                <a:moveTo>
                  <a:pt x="6960" y="4707"/>
                </a:moveTo>
                <a:lnTo>
                  <a:pt x="6960" y="4707"/>
                </a:lnTo>
                <a:cubicBezTo>
                  <a:pt x="6694" y="4844"/>
                  <a:pt x="6505" y="4940"/>
                  <a:pt x="6318" y="5036"/>
                </a:cubicBezTo>
                <a:cubicBezTo>
                  <a:pt x="6500" y="4770"/>
                  <a:pt x="6500" y="4770"/>
                  <a:pt x="6960" y="4707"/>
                </a:cubicBezTo>
                <a:close/>
                <a:moveTo>
                  <a:pt x="3021" y="5833"/>
                </a:moveTo>
                <a:cubicBezTo>
                  <a:pt x="3022" y="5833"/>
                  <a:pt x="3022" y="5834"/>
                  <a:pt x="3022" y="5834"/>
                </a:cubicBezTo>
                <a:lnTo>
                  <a:pt x="3022" y="5833"/>
                </a:lnTo>
                <a:close/>
                <a:moveTo>
                  <a:pt x="18604" y="7531"/>
                </a:moveTo>
                <a:cubicBezTo>
                  <a:pt x="18618" y="7782"/>
                  <a:pt x="18618" y="7782"/>
                  <a:pt x="18424" y="7962"/>
                </a:cubicBezTo>
                <a:cubicBezTo>
                  <a:pt x="18284" y="7892"/>
                  <a:pt x="18135" y="7818"/>
                  <a:pt x="17927" y="7713"/>
                </a:cubicBezTo>
                <a:cubicBezTo>
                  <a:pt x="18173" y="7647"/>
                  <a:pt x="18369" y="7594"/>
                  <a:pt x="18604" y="7531"/>
                </a:cubicBezTo>
                <a:close/>
                <a:moveTo>
                  <a:pt x="17868" y="7983"/>
                </a:moveTo>
                <a:lnTo>
                  <a:pt x="17868" y="7983"/>
                </a:lnTo>
                <a:cubicBezTo>
                  <a:pt x="17799" y="8147"/>
                  <a:pt x="17782" y="8189"/>
                  <a:pt x="17707" y="8189"/>
                </a:cubicBezTo>
                <a:cubicBezTo>
                  <a:pt x="17682" y="8189"/>
                  <a:pt x="17649" y="8184"/>
                  <a:pt x="17606" y="8177"/>
                </a:cubicBezTo>
                <a:cubicBezTo>
                  <a:pt x="17685" y="8120"/>
                  <a:pt x="17758" y="8066"/>
                  <a:pt x="17868" y="7983"/>
                </a:cubicBezTo>
                <a:close/>
                <a:moveTo>
                  <a:pt x="1223" y="8053"/>
                </a:moveTo>
                <a:cubicBezTo>
                  <a:pt x="1290" y="8094"/>
                  <a:pt x="1359" y="8135"/>
                  <a:pt x="1427" y="8177"/>
                </a:cubicBezTo>
                <a:cubicBezTo>
                  <a:pt x="1409" y="8209"/>
                  <a:pt x="1390" y="8241"/>
                  <a:pt x="1373" y="8272"/>
                </a:cubicBezTo>
                <a:cubicBezTo>
                  <a:pt x="1303" y="8235"/>
                  <a:pt x="1234" y="8201"/>
                  <a:pt x="1170" y="8157"/>
                </a:cubicBezTo>
                <a:cubicBezTo>
                  <a:pt x="1166" y="8155"/>
                  <a:pt x="1204" y="8090"/>
                  <a:pt x="1223" y="8053"/>
                </a:cubicBezTo>
                <a:close/>
                <a:moveTo>
                  <a:pt x="19372" y="8229"/>
                </a:moveTo>
                <a:cubicBezTo>
                  <a:pt x="19403" y="8260"/>
                  <a:pt x="19432" y="8291"/>
                  <a:pt x="19463" y="8322"/>
                </a:cubicBezTo>
                <a:cubicBezTo>
                  <a:pt x="19393" y="8395"/>
                  <a:pt x="19321" y="8469"/>
                  <a:pt x="19250" y="8545"/>
                </a:cubicBezTo>
                <a:cubicBezTo>
                  <a:pt x="19218" y="8505"/>
                  <a:pt x="19185" y="8468"/>
                  <a:pt x="19153" y="8428"/>
                </a:cubicBezTo>
                <a:lnTo>
                  <a:pt x="19372" y="8229"/>
                </a:lnTo>
                <a:close/>
                <a:moveTo>
                  <a:pt x="17484" y="8107"/>
                </a:moveTo>
                <a:lnTo>
                  <a:pt x="17484" y="8107"/>
                </a:lnTo>
                <a:cubicBezTo>
                  <a:pt x="17201" y="8444"/>
                  <a:pt x="16965" y="8654"/>
                  <a:pt x="16659" y="8654"/>
                </a:cubicBezTo>
                <a:cubicBezTo>
                  <a:pt x="16609" y="8654"/>
                  <a:pt x="16556" y="8648"/>
                  <a:pt x="16501" y="8637"/>
                </a:cubicBezTo>
                <a:cubicBezTo>
                  <a:pt x="16685" y="8491"/>
                  <a:pt x="16850" y="8338"/>
                  <a:pt x="17039" y="8218"/>
                </a:cubicBezTo>
                <a:cubicBezTo>
                  <a:pt x="17137" y="8155"/>
                  <a:pt x="17274" y="8156"/>
                  <a:pt x="17484" y="8107"/>
                </a:cubicBezTo>
                <a:close/>
                <a:moveTo>
                  <a:pt x="15551" y="9644"/>
                </a:moveTo>
                <a:cubicBezTo>
                  <a:pt x="15565" y="9691"/>
                  <a:pt x="15577" y="9739"/>
                  <a:pt x="15592" y="9787"/>
                </a:cubicBezTo>
                <a:cubicBezTo>
                  <a:pt x="15441" y="9828"/>
                  <a:pt x="15290" y="9868"/>
                  <a:pt x="15140" y="9910"/>
                </a:cubicBezTo>
                <a:cubicBezTo>
                  <a:pt x="15128" y="9875"/>
                  <a:pt x="15118" y="9842"/>
                  <a:pt x="15107" y="9808"/>
                </a:cubicBezTo>
                <a:cubicBezTo>
                  <a:pt x="15256" y="9754"/>
                  <a:pt x="15403" y="9698"/>
                  <a:pt x="15551" y="9644"/>
                </a:cubicBezTo>
                <a:close/>
                <a:moveTo>
                  <a:pt x="14837" y="9869"/>
                </a:moveTo>
                <a:cubicBezTo>
                  <a:pt x="14843" y="9897"/>
                  <a:pt x="14848" y="9926"/>
                  <a:pt x="14860" y="9985"/>
                </a:cubicBezTo>
                <a:cubicBezTo>
                  <a:pt x="14801" y="9993"/>
                  <a:pt x="14744" y="10004"/>
                  <a:pt x="14690" y="10005"/>
                </a:cubicBezTo>
                <a:cubicBezTo>
                  <a:pt x="14684" y="10005"/>
                  <a:pt x="14668" y="9934"/>
                  <a:pt x="14673" y="9932"/>
                </a:cubicBezTo>
                <a:cubicBezTo>
                  <a:pt x="14726" y="9907"/>
                  <a:pt x="14782" y="9889"/>
                  <a:pt x="14837" y="9869"/>
                </a:cubicBezTo>
                <a:close/>
                <a:moveTo>
                  <a:pt x="12471" y="9844"/>
                </a:moveTo>
                <a:cubicBezTo>
                  <a:pt x="12471" y="9844"/>
                  <a:pt x="12471" y="9844"/>
                  <a:pt x="12471" y="9844"/>
                </a:cubicBezTo>
                <a:cubicBezTo>
                  <a:pt x="12555" y="9866"/>
                  <a:pt x="12635" y="9899"/>
                  <a:pt x="12717" y="9929"/>
                </a:cubicBezTo>
                <a:cubicBezTo>
                  <a:pt x="12700" y="9970"/>
                  <a:pt x="12683" y="10012"/>
                  <a:pt x="12665" y="10056"/>
                </a:cubicBezTo>
                <a:cubicBezTo>
                  <a:pt x="12586" y="10025"/>
                  <a:pt x="12506" y="9996"/>
                  <a:pt x="12429" y="9959"/>
                </a:cubicBezTo>
                <a:cubicBezTo>
                  <a:pt x="12424" y="9958"/>
                  <a:pt x="12467" y="9844"/>
                  <a:pt x="12471" y="9844"/>
                </a:cubicBezTo>
                <a:close/>
                <a:moveTo>
                  <a:pt x="13820" y="10196"/>
                </a:moveTo>
                <a:cubicBezTo>
                  <a:pt x="13837" y="10246"/>
                  <a:pt x="13857" y="10296"/>
                  <a:pt x="13877" y="10347"/>
                </a:cubicBezTo>
                <a:cubicBezTo>
                  <a:pt x="13676" y="10396"/>
                  <a:pt x="13477" y="10447"/>
                  <a:pt x="13278" y="10496"/>
                </a:cubicBezTo>
                <a:cubicBezTo>
                  <a:pt x="13268" y="10472"/>
                  <a:pt x="13260" y="10447"/>
                  <a:pt x="13252" y="10422"/>
                </a:cubicBezTo>
                <a:cubicBezTo>
                  <a:pt x="13440" y="10347"/>
                  <a:pt x="13631" y="10271"/>
                  <a:pt x="13820" y="10196"/>
                </a:cubicBezTo>
                <a:close/>
                <a:moveTo>
                  <a:pt x="12903" y="10559"/>
                </a:moveTo>
                <a:cubicBezTo>
                  <a:pt x="12934" y="10559"/>
                  <a:pt x="12967" y="10560"/>
                  <a:pt x="13001" y="10563"/>
                </a:cubicBezTo>
                <a:cubicBezTo>
                  <a:pt x="12556" y="10844"/>
                  <a:pt x="11626" y="11184"/>
                  <a:pt x="11238" y="11207"/>
                </a:cubicBezTo>
                <a:cubicBezTo>
                  <a:pt x="11490" y="10917"/>
                  <a:pt x="11839" y="10948"/>
                  <a:pt x="12110" y="10814"/>
                </a:cubicBezTo>
                <a:cubicBezTo>
                  <a:pt x="12340" y="10700"/>
                  <a:pt x="12579" y="10559"/>
                  <a:pt x="12903" y="10559"/>
                </a:cubicBezTo>
                <a:close/>
                <a:moveTo>
                  <a:pt x="10633" y="11327"/>
                </a:moveTo>
                <a:cubicBezTo>
                  <a:pt x="10703" y="11327"/>
                  <a:pt x="10777" y="11341"/>
                  <a:pt x="10856" y="11374"/>
                </a:cubicBezTo>
                <a:cubicBezTo>
                  <a:pt x="10601" y="11459"/>
                  <a:pt x="10346" y="11547"/>
                  <a:pt x="10090" y="11631"/>
                </a:cubicBezTo>
                <a:cubicBezTo>
                  <a:pt x="10090" y="11631"/>
                  <a:pt x="10090" y="11631"/>
                  <a:pt x="10090" y="11631"/>
                </a:cubicBezTo>
                <a:cubicBezTo>
                  <a:pt x="10084" y="11631"/>
                  <a:pt x="10068" y="11608"/>
                  <a:pt x="10007" y="11536"/>
                </a:cubicBezTo>
                <a:cubicBezTo>
                  <a:pt x="10230" y="11455"/>
                  <a:pt x="10417" y="11327"/>
                  <a:pt x="10633" y="11327"/>
                </a:cubicBezTo>
                <a:close/>
                <a:moveTo>
                  <a:pt x="9574" y="11636"/>
                </a:moveTo>
                <a:cubicBezTo>
                  <a:pt x="9584" y="11676"/>
                  <a:pt x="9596" y="11713"/>
                  <a:pt x="9606" y="11752"/>
                </a:cubicBezTo>
                <a:cubicBezTo>
                  <a:pt x="9463" y="11796"/>
                  <a:pt x="9319" y="11838"/>
                  <a:pt x="9177" y="11882"/>
                </a:cubicBezTo>
                <a:cubicBezTo>
                  <a:pt x="9166" y="11843"/>
                  <a:pt x="9154" y="11803"/>
                  <a:pt x="9143" y="11764"/>
                </a:cubicBezTo>
                <a:cubicBezTo>
                  <a:pt x="9287" y="11721"/>
                  <a:pt x="9430" y="11679"/>
                  <a:pt x="9574" y="11636"/>
                </a:cubicBezTo>
                <a:close/>
                <a:moveTo>
                  <a:pt x="8511" y="11995"/>
                </a:moveTo>
                <a:lnTo>
                  <a:pt x="8511" y="11995"/>
                </a:lnTo>
                <a:cubicBezTo>
                  <a:pt x="8091" y="12250"/>
                  <a:pt x="7638" y="12393"/>
                  <a:pt x="7143" y="12400"/>
                </a:cubicBezTo>
                <a:cubicBezTo>
                  <a:pt x="7134" y="12406"/>
                  <a:pt x="7125" y="12410"/>
                  <a:pt x="7116" y="12417"/>
                </a:cubicBezTo>
                <a:cubicBezTo>
                  <a:pt x="7110" y="12418"/>
                  <a:pt x="7104" y="12419"/>
                  <a:pt x="7099" y="12421"/>
                </a:cubicBezTo>
                <a:cubicBezTo>
                  <a:pt x="7101" y="12413"/>
                  <a:pt x="7105" y="12407"/>
                  <a:pt x="7108" y="12401"/>
                </a:cubicBezTo>
                <a:cubicBezTo>
                  <a:pt x="7120" y="12401"/>
                  <a:pt x="7131" y="12400"/>
                  <a:pt x="7143" y="12400"/>
                </a:cubicBezTo>
                <a:cubicBezTo>
                  <a:pt x="7557" y="12131"/>
                  <a:pt x="8025" y="12035"/>
                  <a:pt x="8511" y="11995"/>
                </a:cubicBezTo>
                <a:close/>
                <a:moveTo>
                  <a:pt x="4199" y="12538"/>
                </a:moveTo>
                <a:cubicBezTo>
                  <a:pt x="4220" y="12575"/>
                  <a:pt x="4243" y="12614"/>
                  <a:pt x="4264" y="12651"/>
                </a:cubicBezTo>
                <a:cubicBezTo>
                  <a:pt x="4187" y="12683"/>
                  <a:pt x="4111" y="12718"/>
                  <a:pt x="4033" y="12749"/>
                </a:cubicBezTo>
                <a:cubicBezTo>
                  <a:pt x="4032" y="12749"/>
                  <a:pt x="3996" y="12681"/>
                  <a:pt x="4001" y="12677"/>
                </a:cubicBezTo>
                <a:cubicBezTo>
                  <a:pt x="4064" y="12627"/>
                  <a:pt x="4132" y="12583"/>
                  <a:pt x="4199" y="12538"/>
                </a:cubicBezTo>
                <a:close/>
                <a:moveTo>
                  <a:pt x="4665" y="13235"/>
                </a:moveTo>
                <a:cubicBezTo>
                  <a:pt x="4694" y="13235"/>
                  <a:pt x="4723" y="13238"/>
                  <a:pt x="4754" y="13244"/>
                </a:cubicBezTo>
                <a:cubicBezTo>
                  <a:pt x="4766" y="13287"/>
                  <a:pt x="4778" y="13328"/>
                  <a:pt x="4791" y="13371"/>
                </a:cubicBezTo>
                <a:cubicBezTo>
                  <a:pt x="4579" y="13437"/>
                  <a:pt x="4368" y="13501"/>
                  <a:pt x="4156" y="13565"/>
                </a:cubicBezTo>
                <a:cubicBezTo>
                  <a:pt x="4146" y="13534"/>
                  <a:pt x="4136" y="13502"/>
                  <a:pt x="4125" y="13471"/>
                </a:cubicBezTo>
                <a:cubicBezTo>
                  <a:pt x="4301" y="13383"/>
                  <a:pt x="4457" y="13235"/>
                  <a:pt x="4665" y="13235"/>
                </a:cubicBezTo>
                <a:close/>
                <a:moveTo>
                  <a:pt x="3281" y="13622"/>
                </a:moveTo>
                <a:cubicBezTo>
                  <a:pt x="3330" y="13622"/>
                  <a:pt x="3380" y="13627"/>
                  <a:pt x="3430" y="13636"/>
                </a:cubicBezTo>
                <a:cubicBezTo>
                  <a:pt x="3431" y="13685"/>
                  <a:pt x="3432" y="13734"/>
                  <a:pt x="3434" y="13782"/>
                </a:cubicBezTo>
                <a:cubicBezTo>
                  <a:pt x="3182" y="13793"/>
                  <a:pt x="2932" y="13804"/>
                  <a:pt x="2682" y="13813"/>
                </a:cubicBezTo>
                <a:cubicBezTo>
                  <a:pt x="2878" y="13697"/>
                  <a:pt x="3076" y="13622"/>
                  <a:pt x="3281" y="13622"/>
                </a:cubicBezTo>
                <a:close/>
                <a:moveTo>
                  <a:pt x="18399" y="0"/>
                </a:moveTo>
                <a:cubicBezTo>
                  <a:pt x="17919" y="0"/>
                  <a:pt x="17443" y="126"/>
                  <a:pt x="16983" y="270"/>
                </a:cubicBezTo>
                <a:cubicBezTo>
                  <a:pt x="16446" y="439"/>
                  <a:pt x="15916" y="591"/>
                  <a:pt x="15361" y="671"/>
                </a:cubicBezTo>
                <a:cubicBezTo>
                  <a:pt x="14837" y="747"/>
                  <a:pt x="14319" y="845"/>
                  <a:pt x="13804" y="963"/>
                </a:cubicBezTo>
                <a:cubicBezTo>
                  <a:pt x="13242" y="1092"/>
                  <a:pt x="12689" y="1252"/>
                  <a:pt x="12133" y="1406"/>
                </a:cubicBezTo>
                <a:cubicBezTo>
                  <a:pt x="11514" y="1576"/>
                  <a:pt x="10897" y="1748"/>
                  <a:pt x="10282" y="1935"/>
                </a:cubicBezTo>
                <a:cubicBezTo>
                  <a:pt x="10220" y="1955"/>
                  <a:pt x="10183" y="2057"/>
                  <a:pt x="10135" y="2127"/>
                </a:cubicBezTo>
                <a:lnTo>
                  <a:pt x="10573" y="2220"/>
                </a:lnTo>
                <a:cubicBezTo>
                  <a:pt x="10648" y="2420"/>
                  <a:pt x="10516" y="2461"/>
                  <a:pt x="10368" y="2500"/>
                </a:cubicBezTo>
                <a:cubicBezTo>
                  <a:pt x="10149" y="2556"/>
                  <a:pt x="9901" y="2573"/>
                  <a:pt x="9815" y="2843"/>
                </a:cubicBezTo>
                <a:cubicBezTo>
                  <a:pt x="9916" y="2939"/>
                  <a:pt x="10016" y="3034"/>
                  <a:pt x="10096" y="3109"/>
                </a:cubicBezTo>
                <a:cubicBezTo>
                  <a:pt x="10110" y="3111"/>
                  <a:pt x="10124" y="3112"/>
                  <a:pt x="10138" y="3112"/>
                </a:cubicBezTo>
                <a:cubicBezTo>
                  <a:pt x="10268" y="3112"/>
                  <a:pt x="10383" y="3031"/>
                  <a:pt x="10505" y="3031"/>
                </a:cubicBezTo>
                <a:cubicBezTo>
                  <a:pt x="10560" y="3031"/>
                  <a:pt x="10617" y="3048"/>
                  <a:pt x="10677" y="3096"/>
                </a:cubicBezTo>
                <a:cubicBezTo>
                  <a:pt x="10427" y="3399"/>
                  <a:pt x="9856" y="3156"/>
                  <a:pt x="9751" y="3681"/>
                </a:cubicBezTo>
                <a:cubicBezTo>
                  <a:pt x="9839" y="3747"/>
                  <a:pt x="9919" y="3780"/>
                  <a:pt x="10004" y="3780"/>
                </a:cubicBezTo>
                <a:cubicBezTo>
                  <a:pt x="10074" y="3780"/>
                  <a:pt x="10148" y="3757"/>
                  <a:pt x="10231" y="3712"/>
                </a:cubicBezTo>
                <a:cubicBezTo>
                  <a:pt x="10425" y="3611"/>
                  <a:pt x="10649" y="3502"/>
                  <a:pt x="10856" y="3502"/>
                </a:cubicBezTo>
                <a:cubicBezTo>
                  <a:pt x="10865" y="3502"/>
                  <a:pt x="10874" y="3503"/>
                  <a:pt x="10883" y="3503"/>
                </a:cubicBezTo>
                <a:cubicBezTo>
                  <a:pt x="10895" y="3504"/>
                  <a:pt x="10907" y="3504"/>
                  <a:pt x="10918" y="3504"/>
                </a:cubicBezTo>
                <a:cubicBezTo>
                  <a:pt x="11149" y="3504"/>
                  <a:pt x="11313" y="3397"/>
                  <a:pt x="11507" y="3322"/>
                </a:cubicBezTo>
                <a:cubicBezTo>
                  <a:pt x="11929" y="3156"/>
                  <a:pt x="12357" y="2993"/>
                  <a:pt x="12795" y="2882"/>
                </a:cubicBezTo>
                <a:cubicBezTo>
                  <a:pt x="13080" y="2810"/>
                  <a:pt x="13396" y="2866"/>
                  <a:pt x="13683" y="2801"/>
                </a:cubicBezTo>
                <a:cubicBezTo>
                  <a:pt x="14042" y="2717"/>
                  <a:pt x="14386" y="2613"/>
                  <a:pt x="14763" y="2576"/>
                </a:cubicBezTo>
                <a:cubicBezTo>
                  <a:pt x="15090" y="2543"/>
                  <a:pt x="15431" y="2444"/>
                  <a:pt x="15774" y="2392"/>
                </a:cubicBezTo>
                <a:cubicBezTo>
                  <a:pt x="16356" y="2304"/>
                  <a:pt x="16926" y="2129"/>
                  <a:pt x="17508" y="2064"/>
                </a:cubicBezTo>
                <a:cubicBezTo>
                  <a:pt x="17799" y="2031"/>
                  <a:pt x="18089" y="2009"/>
                  <a:pt x="18373" y="2009"/>
                </a:cubicBezTo>
                <a:cubicBezTo>
                  <a:pt x="19162" y="2009"/>
                  <a:pt x="19915" y="2181"/>
                  <a:pt x="20579" y="2779"/>
                </a:cubicBezTo>
                <a:cubicBezTo>
                  <a:pt x="21037" y="3191"/>
                  <a:pt x="21190" y="3736"/>
                  <a:pt x="21230" y="4274"/>
                </a:cubicBezTo>
                <a:cubicBezTo>
                  <a:pt x="21253" y="4592"/>
                  <a:pt x="21003" y="4962"/>
                  <a:pt x="20800" y="5258"/>
                </a:cubicBezTo>
                <a:cubicBezTo>
                  <a:pt x="20568" y="5598"/>
                  <a:pt x="20273" y="5900"/>
                  <a:pt x="19972" y="6186"/>
                </a:cubicBezTo>
                <a:cubicBezTo>
                  <a:pt x="19630" y="6510"/>
                  <a:pt x="19296" y="6917"/>
                  <a:pt x="18879" y="7061"/>
                </a:cubicBezTo>
                <a:cubicBezTo>
                  <a:pt x="18495" y="7193"/>
                  <a:pt x="18172" y="7437"/>
                  <a:pt x="17768" y="7546"/>
                </a:cubicBezTo>
                <a:cubicBezTo>
                  <a:pt x="17210" y="7694"/>
                  <a:pt x="16700" y="8025"/>
                  <a:pt x="16166" y="8270"/>
                </a:cubicBezTo>
                <a:cubicBezTo>
                  <a:pt x="15883" y="8400"/>
                  <a:pt x="15601" y="8540"/>
                  <a:pt x="15304" y="8630"/>
                </a:cubicBezTo>
                <a:cubicBezTo>
                  <a:pt x="14654" y="8829"/>
                  <a:pt x="13990" y="8985"/>
                  <a:pt x="13341" y="9187"/>
                </a:cubicBezTo>
                <a:cubicBezTo>
                  <a:pt x="12689" y="9391"/>
                  <a:pt x="12048" y="9637"/>
                  <a:pt x="11397" y="9853"/>
                </a:cubicBezTo>
                <a:cubicBezTo>
                  <a:pt x="10668" y="10094"/>
                  <a:pt x="9934" y="10323"/>
                  <a:pt x="9201" y="10556"/>
                </a:cubicBezTo>
                <a:cubicBezTo>
                  <a:pt x="8895" y="10652"/>
                  <a:pt x="8578" y="10718"/>
                  <a:pt x="8281" y="10837"/>
                </a:cubicBezTo>
                <a:cubicBezTo>
                  <a:pt x="8002" y="10948"/>
                  <a:pt x="7611" y="10823"/>
                  <a:pt x="7458" y="11213"/>
                </a:cubicBezTo>
                <a:cubicBezTo>
                  <a:pt x="7458" y="11214"/>
                  <a:pt x="7458" y="11214"/>
                  <a:pt x="7457" y="11214"/>
                </a:cubicBezTo>
                <a:cubicBezTo>
                  <a:pt x="7445" y="11214"/>
                  <a:pt x="7386" y="11193"/>
                  <a:pt x="7351" y="11193"/>
                </a:cubicBezTo>
                <a:cubicBezTo>
                  <a:pt x="7351" y="11193"/>
                  <a:pt x="7350" y="11193"/>
                  <a:pt x="7349" y="11193"/>
                </a:cubicBezTo>
                <a:cubicBezTo>
                  <a:pt x="7256" y="11198"/>
                  <a:pt x="7161" y="11195"/>
                  <a:pt x="7072" y="11220"/>
                </a:cubicBezTo>
                <a:cubicBezTo>
                  <a:pt x="6704" y="11325"/>
                  <a:pt x="6344" y="11459"/>
                  <a:pt x="5973" y="11547"/>
                </a:cubicBezTo>
                <a:cubicBezTo>
                  <a:pt x="5632" y="11625"/>
                  <a:pt x="5436" y="11982"/>
                  <a:pt x="5054" y="11982"/>
                </a:cubicBezTo>
                <a:cubicBezTo>
                  <a:pt x="5046" y="11982"/>
                  <a:pt x="5038" y="11981"/>
                  <a:pt x="5031" y="11981"/>
                </a:cubicBezTo>
                <a:lnTo>
                  <a:pt x="5031" y="11981"/>
                </a:lnTo>
                <a:cubicBezTo>
                  <a:pt x="5081" y="12055"/>
                  <a:pt x="5131" y="12121"/>
                  <a:pt x="5174" y="12121"/>
                </a:cubicBezTo>
                <a:cubicBezTo>
                  <a:pt x="5175" y="12121"/>
                  <a:pt x="5176" y="12121"/>
                  <a:pt x="5178" y="12121"/>
                </a:cubicBezTo>
                <a:cubicBezTo>
                  <a:pt x="5431" y="12100"/>
                  <a:pt x="5710" y="12117"/>
                  <a:pt x="5927" y="12011"/>
                </a:cubicBezTo>
                <a:cubicBezTo>
                  <a:pt x="6008" y="11972"/>
                  <a:pt x="6080" y="11957"/>
                  <a:pt x="6146" y="11957"/>
                </a:cubicBezTo>
                <a:cubicBezTo>
                  <a:pt x="6258" y="11957"/>
                  <a:pt x="6357" y="12000"/>
                  <a:pt x="6466" y="12043"/>
                </a:cubicBezTo>
                <a:cubicBezTo>
                  <a:pt x="6488" y="12052"/>
                  <a:pt x="6497" y="12091"/>
                  <a:pt x="6526" y="12136"/>
                </a:cubicBezTo>
                <a:cubicBezTo>
                  <a:pt x="6454" y="12215"/>
                  <a:pt x="6382" y="12292"/>
                  <a:pt x="6333" y="12345"/>
                </a:cubicBezTo>
                <a:cubicBezTo>
                  <a:pt x="6186" y="12299"/>
                  <a:pt x="6073" y="12266"/>
                  <a:pt x="5964" y="12233"/>
                </a:cubicBezTo>
                <a:cubicBezTo>
                  <a:pt x="5907" y="12419"/>
                  <a:pt x="5860" y="12575"/>
                  <a:pt x="5813" y="12731"/>
                </a:cubicBezTo>
                <a:cubicBezTo>
                  <a:pt x="5820" y="12730"/>
                  <a:pt x="5827" y="12730"/>
                  <a:pt x="5833" y="12729"/>
                </a:cubicBezTo>
                <a:lnTo>
                  <a:pt x="5833" y="12729"/>
                </a:lnTo>
                <a:cubicBezTo>
                  <a:pt x="5827" y="12733"/>
                  <a:pt x="5818" y="12736"/>
                  <a:pt x="5812" y="12740"/>
                </a:cubicBezTo>
                <a:lnTo>
                  <a:pt x="5812" y="12741"/>
                </a:lnTo>
                <a:cubicBezTo>
                  <a:pt x="6082" y="12671"/>
                  <a:pt x="6350" y="12596"/>
                  <a:pt x="6621" y="12528"/>
                </a:cubicBezTo>
                <a:cubicBezTo>
                  <a:pt x="6778" y="12489"/>
                  <a:pt x="6939" y="12455"/>
                  <a:pt x="7099" y="12421"/>
                </a:cubicBezTo>
                <a:lnTo>
                  <a:pt x="7099" y="12421"/>
                </a:lnTo>
                <a:cubicBezTo>
                  <a:pt x="6992" y="12661"/>
                  <a:pt x="6754" y="12685"/>
                  <a:pt x="6538" y="12752"/>
                </a:cubicBezTo>
                <a:cubicBezTo>
                  <a:pt x="6344" y="12815"/>
                  <a:pt x="6122" y="12855"/>
                  <a:pt x="5970" y="12976"/>
                </a:cubicBezTo>
                <a:cubicBezTo>
                  <a:pt x="5798" y="13112"/>
                  <a:pt x="5619" y="13165"/>
                  <a:pt x="5422" y="13165"/>
                </a:cubicBezTo>
                <a:cubicBezTo>
                  <a:pt x="5313" y="13165"/>
                  <a:pt x="5198" y="13149"/>
                  <a:pt x="5077" y="13122"/>
                </a:cubicBezTo>
                <a:cubicBezTo>
                  <a:pt x="5205" y="13051"/>
                  <a:pt x="5330" y="12976"/>
                  <a:pt x="5460" y="12909"/>
                </a:cubicBezTo>
                <a:cubicBezTo>
                  <a:pt x="5577" y="12849"/>
                  <a:pt x="5695" y="12796"/>
                  <a:pt x="5812" y="12740"/>
                </a:cubicBezTo>
                <a:cubicBezTo>
                  <a:pt x="5813" y="12737"/>
                  <a:pt x="5813" y="12735"/>
                  <a:pt x="5814" y="12731"/>
                </a:cubicBezTo>
                <a:lnTo>
                  <a:pt x="5814" y="12731"/>
                </a:lnTo>
                <a:cubicBezTo>
                  <a:pt x="5713" y="12745"/>
                  <a:pt x="5611" y="12756"/>
                  <a:pt x="5504" y="12771"/>
                </a:cubicBezTo>
                <a:cubicBezTo>
                  <a:pt x="5474" y="12730"/>
                  <a:pt x="5436" y="12697"/>
                  <a:pt x="5422" y="12655"/>
                </a:cubicBezTo>
                <a:cubicBezTo>
                  <a:pt x="5385" y="12546"/>
                  <a:pt x="5334" y="12442"/>
                  <a:pt x="5230" y="12442"/>
                </a:cubicBezTo>
                <a:cubicBezTo>
                  <a:pt x="5208" y="12442"/>
                  <a:pt x="5183" y="12447"/>
                  <a:pt x="5155" y="12457"/>
                </a:cubicBezTo>
                <a:cubicBezTo>
                  <a:pt x="5071" y="12487"/>
                  <a:pt x="5012" y="12594"/>
                  <a:pt x="4955" y="12676"/>
                </a:cubicBezTo>
                <a:cubicBezTo>
                  <a:pt x="4897" y="12757"/>
                  <a:pt x="4856" y="12851"/>
                  <a:pt x="4801" y="12954"/>
                </a:cubicBezTo>
                <a:cubicBezTo>
                  <a:pt x="4620" y="12810"/>
                  <a:pt x="4481" y="12699"/>
                  <a:pt x="4338" y="12584"/>
                </a:cubicBezTo>
                <a:cubicBezTo>
                  <a:pt x="4406" y="12502"/>
                  <a:pt x="4455" y="12443"/>
                  <a:pt x="4506" y="12382"/>
                </a:cubicBezTo>
                <a:cubicBezTo>
                  <a:pt x="4401" y="12300"/>
                  <a:pt x="4295" y="12273"/>
                  <a:pt x="4185" y="12273"/>
                </a:cubicBezTo>
                <a:cubicBezTo>
                  <a:pt x="4084" y="12273"/>
                  <a:pt x="3979" y="12296"/>
                  <a:pt x="3870" y="12318"/>
                </a:cubicBezTo>
                <a:cubicBezTo>
                  <a:pt x="3529" y="12385"/>
                  <a:pt x="3177" y="12402"/>
                  <a:pt x="2829" y="12437"/>
                </a:cubicBezTo>
                <a:cubicBezTo>
                  <a:pt x="2822" y="12437"/>
                  <a:pt x="2814" y="12437"/>
                  <a:pt x="2806" y="12437"/>
                </a:cubicBezTo>
                <a:cubicBezTo>
                  <a:pt x="2751" y="12437"/>
                  <a:pt x="2689" y="12425"/>
                  <a:pt x="2637" y="12425"/>
                </a:cubicBezTo>
                <a:cubicBezTo>
                  <a:pt x="2605" y="12425"/>
                  <a:pt x="2576" y="12430"/>
                  <a:pt x="2555" y="12445"/>
                </a:cubicBezTo>
                <a:cubicBezTo>
                  <a:pt x="2442" y="12527"/>
                  <a:pt x="2335" y="12558"/>
                  <a:pt x="2234" y="12558"/>
                </a:cubicBezTo>
                <a:cubicBezTo>
                  <a:pt x="2014" y="12558"/>
                  <a:pt x="1820" y="12410"/>
                  <a:pt x="1630" y="12303"/>
                </a:cubicBezTo>
                <a:cubicBezTo>
                  <a:pt x="1492" y="12225"/>
                  <a:pt x="1357" y="12048"/>
                  <a:pt x="1327" y="11895"/>
                </a:cubicBezTo>
                <a:cubicBezTo>
                  <a:pt x="1233" y="11424"/>
                  <a:pt x="1295" y="10947"/>
                  <a:pt x="1379" y="10478"/>
                </a:cubicBezTo>
                <a:cubicBezTo>
                  <a:pt x="1406" y="10327"/>
                  <a:pt x="1498" y="10186"/>
                  <a:pt x="1568" y="10045"/>
                </a:cubicBezTo>
                <a:cubicBezTo>
                  <a:pt x="1649" y="9889"/>
                  <a:pt x="1737" y="9739"/>
                  <a:pt x="1824" y="9588"/>
                </a:cubicBezTo>
                <a:cubicBezTo>
                  <a:pt x="2098" y="9119"/>
                  <a:pt x="2334" y="8620"/>
                  <a:pt x="2660" y="8189"/>
                </a:cubicBezTo>
                <a:cubicBezTo>
                  <a:pt x="2932" y="7829"/>
                  <a:pt x="3356" y="7583"/>
                  <a:pt x="3628" y="7223"/>
                </a:cubicBezTo>
                <a:cubicBezTo>
                  <a:pt x="3886" y="6879"/>
                  <a:pt x="4241" y="6745"/>
                  <a:pt x="4594" y="6670"/>
                </a:cubicBezTo>
                <a:cubicBezTo>
                  <a:pt x="4759" y="6635"/>
                  <a:pt x="4851" y="6514"/>
                  <a:pt x="4845" y="6484"/>
                </a:cubicBezTo>
                <a:cubicBezTo>
                  <a:pt x="4809" y="6245"/>
                  <a:pt x="4977" y="6234"/>
                  <a:pt x="5126" y="6195"/>
                </a:cubicBezTo>
                <a:cubicBezTo>
                  <a:pt x="5263" y="6159"/>
                  <a:pt x="5508" y="6155"/>
                  <a:pt x="5526" y="6089"/>
                </a:cubicBezTo>
                <a:cubicBezTo>
                  <a:pt x="5609" y="5774"/>
                  <a:pt x="5912" y="5795"/>
                  <a:pt x="6095" y="5743"/>
                </a:cubicBezTo>
                <a:cubicBezTo>
                  <a:pt x="6334" y="5674"/>
                  <a:pt x="6467" y="5542"/>
                  <a:pt x="6585" y="5372"/>
                </a:cubicBezTo>
                <a:cubicBezTo>
                  <a:pt x="6710" y="5398"/>
                  <a:pt x="6814" y="5420"/>
                  <a:pt x="6929" y="5445"/>
                </a:cubicBezTo>
                <a:cubicBezTo>
                  <a:pt x="6935" y="5327"/>
                  <a:pt x="6943" y="5240"/>
                  <a:pt x="6944" y="5216"/>
                </a:cubicBezTo>
                <a:cubicBezTo>
                  <a:pt x="7222" y="5078"/>
                  <a:pt x="7445" y="4896"/>
                  <a:pt x="7686" y="4868"/>
                </a:cubicBezTo>
                <a:cubicBezTo>
                  <a:pt x="8002" y="4830"/>
                  <a:pt x="8226" y="4661"/>
                  <a:pt x="8480" y="4519"/>
                </a:cubicBezTo>
                <a:cubicBezTo>
                  <a:pt x="8638" y="4430"/>
                  <a:pt x="8789" y="4323"/>
                  <a:pt x="8957" y="4263"/>
                </a:cubicBezTo>
                <a:cubicBezTo>
                  <a:pt x="9215" y="4170"/>
                  <a:pt x="9340" y="4010"/>
                  <a:pt x="9332" y="3775"/>
                </a:cubicBezTo>
                <a:cubicBezTo>
                  <a:pt x="9175" y="3718"/>
                  <a:pt x="9047" y="3671"/>
                  <a:pt x="8920" y="3624"/>
                </a:cubicBezTo>
                <a:lnTo>
                  <a:pt x="8920" y="3624"/>
                </a:lnTo>
                <a:cubicBezTo>
                  <a:pt x="8922" y="3628"/>
                  <a:pt x="8922" y="3634"/>
                  <a:pt x="8923" y="3638"/>
                </a:cubicBezTo>
                <a:lnTo>
                  <a:pt x="8915" y="3643"/>
                </a:lnTo>
                <a:cubicBezTo>
                  <a:pt x="8933" y="3795"/>
                  <a:pt x="8862" y="3893"/>
                  <a:pt x="8715" y="3948"/>
                </a:cubicBezTo>
                <a:cubicBezTo>
                  <a:pt x="8396" y="4071"/>
                  <a:pt x="8076" y="4196"/>
                  <a:pt x="7762" y="4326"/>
                </a:cubicBezTo>
                <a:cubicBezTo>
                  <a:pt x="7696" y="4353"/>
                  <a:pt x="7644" y="4412"/>
                  <a:pt x="7586" y="4456"/>
                </a:cubicBezTo>
                <a:lnTo>
                  <a:pt x="7586" y="4457"/>
                </a:lnTo>
                <a:lnTo>
                  <a:pt x="7585" y="4457"/>
                </a:lnTo>
                <a:cubicBezTo>
                  <a:pt x="7427" y="4516"/>
                  <a:pt x="7268" y="4575"/>
                  <a:pt x="7110" y="4633"/>
                </a:cubicBezTo>
                <a:cubicBezTo>
                  <a:pt x="7095" y="4608"/>
                  <a:pt x="7078" y="4582"/>
                  <a:pt x="7060" y="4557"/>
                </a:cubicBezTo>
                <a:cubicBezTo>
                  <a:pt x="7173" y="4473"/>
                  <a:pt x="7284" y="4389"/>
                  <a:pt x="7398" y="4304"/>
                </a:cubicBezTo>
                <a:lnTo>
                  <a:pt x="7396" y="4301"/>
                </a:lnTo>
                <a:cubicBezTo>
                  <a:pt x="7391" y="4299"/>
                  <a:pt x="7386" y="4296"/>
                  <a:pt x="7381" y="4294"/>
                </a:cubicBezTo>
                <a:lnTo>
                  <a:pt x="7381" y="4294"/>
                </a:lnTo>
                <a:cubicBezTo>
                  <a:pt x="7391" y="4295"/>
                  <a:pt x="7399" y="4295"/>
                  <a:pt x="7408" y="4296"/>
                </a:cubicBezTo>
                <a:cubicBezTo>
                  <a:pt x="7404" y="4299"/>
                  <a:pt x="7402" y="4301"/>
                  <a:pt x="7398" y="4304"/>
                </a:cubicBezTo>
                <a:cubicBezTo>
                  <a:pt x="7461" y="4354"/>
                  <a:pt x="7523" y="4405"/>
                  <a:pt x="7586" y="4457"/>
                </a:cubicBezTo>
                <a:cubicBezTo>
                  <a:pt x="7570" y="4297"/>
                  <a:pt x="7625" y="4203"/>
                  <a:pt x="7790" y="4139"/>
                </a:cubicBezTo>
                <a:cubicBezTo>
                  <a:pt x="8172" y="3989"/>
                  <a:pt x="8542" y="3812"/>
                  <a:pt x="8915" y="3645"/>
                </a:cubicBezTo>
                <a:cubicBezTo>
                  <a:pt x="8915" y="3638"/>
                  <a:pt x="8915" y="3632"/>
                  <a:pt x="8914" y="3624"/>
                </a:cubicBezTo>
                <a:lnTo>
                  <a:pt x="8914" y="3624"/>
                </a:lnTo>
                <a:cubicBezTo>
                  <a:pt x="8917" y="3625"/>
                  <a:pt x="8918" y="3625"/>
                  <a:pt x="8920" y="3627"/>
                </a:cubicBezTo>
                <a:cubicBezTo>
                  <a:pt x="8908" y="3567"/>
                  <a:pt x="8903" y="3483"/>
                  <a:pt x="8876" y="3474"/>
                </a:cubicBezTo>
                <a:cubicBezTo>
                  <a:pt x="8655" y="3406"/>
                  <a:pt x="8430" y="3356"/>
                  <a:pt x="8266" y="3315"/>
                </a:cubicBezTo>
                <a:cubicBezTo>
                  <a:pt x="8236" y="3112"/>
                  <a:pt x="8215" y="2976"/>
                  <a:pt x="8186" y="2788"/>
                </a:cubicBezTo>
                <a:cubicBezTo>
                  <a:pt x="7986" y="3018"/>
                  <a:pt x="7934" y="3039"/>
                  <a:pt x="7594" y="3076"/>
                </a:cubicBezTo>
                <a:cubicBezTo>
                  <a:pt x="7548" y="3081"/>
                  <a:pt x="7501" y="3102"/>
                  <a:pt x="7458" y="3122"/>
                </a:cubicBezTo>
                <a:cubicBezTo>
                  <a:pt x="7152" y="3262"/>
                  <a:pt x="6831" y="3375"/>
                  <a:pt x="6531" y="3514"/>
                </a:cubicBezTo>
                <a:cubicBezTo>
                  <a:pt x="5679" y="3906"/>
                  <a:pt x="4856" y="4357"/>
                  <a:pt x="4031" y="4802"/>
                </a:cubicBezTo>
                <a:cubicBezTo>
                  <a:pt x="3765" y="4946"/>
                  <a:pt x="3530" y="5145"/>
                  <a:pt x="3277" y="5312"/>
                </a:cubicBezTo>
                <a:cubicBezTo>
                  <a:pt x="3085" y="5437"/>
                  <a:pt x="3010" y="5613"/>
                  <a:pt x="3022" y="5833"/>
                </a:cubicBezTo>
                <a:cubicBezTo>
                  <a:pt x="3046" y="5818"/>
                  <a:pt x="3069" y="5800"/>
                  <a:pt x="3094" y="5791"/>
                </a:cubicBezTo>
                <a:cubicBezTo>
                  <a:pt x="3094" y="5791"/>
                  <a:pt x="3095" y="5791"/>
                  <a:pt x="3095" y="5791"/>
                </a:cubicBezTo>
                <a:cubicBezTo>
                  <a:pt x="3104" y="5791"/>
                  <a:pt x="3130" y="5807"/>
                  <a:pt x="3129" y="5812"/>
                </a:cubicBezTo>
                <a:cubicBezTo>
                  <a:pt x="3100" y="6014"/>
                  <a:pt x="3070" y="6216"/>
                  <a:pt x="3032" y="6466"/>
                </a:cubicBezTo>
                <a:cubicBezTo>
                  <a:pt x="2822" y="6402"/>
                  <a:pt x="2617" y="6341"/>
                  <a:pt x="2411" y="6279"/>
                </a:cubicBezTo>
                <a:cubicBezTo>
                  <a:pt x="2169" y="6459"/>
                  <a:pt x="1780" y="6494"/>
                  <a:pt x="1751" y="6915"/>
                </a:cubicBezTo>
                <a:cubicBezTo>
                  <a:pt x="1811" y="7021"/>
                  <a:pt x="1876" y="7134"/>
                  <a:pt x="1958" y="7276"/>
                </a:cubicBezTo>
                <a:cubicBezTo>
                  <a:pt x="1863" y="7262"/>
                  <a:pt x="1779" y="7255"/>
                  <a:pt x="1703" y="7255"/>
                </a:cubicBezTo>
                <a:cubicBezTo>
                  <a:pt x="1373" y="7255"/>
                  <a:pt x="1202" y="7395"/>
                  <a:pt x="995" y="7755"/>
                </a:cubicBezTo>
                <a:cubicBezTo>
                  <a:pt x="926" y="7879"/>
                  <a:pt x="823" y="7987"/>
                  <a:pt x="761" y="8115"/>
                </a:cubicBezTo>
                <a:cubicBezTo>
                  <a:pt x="564" y="8512"/>
                  <a:pt x="344" y="8904"/>
                  <a:pt x="201" y="9322"/>
                </a:cubicBezTo>
                <a:cubicBezTo>
                  <a:pt x="50" y="9764"/>
                  <a:pt x="166" y="10257"/>
                  <a:pt x="11" y="10708"/>
                </a:cubicBezTo>
                <a:cubicBezTo>
                  <a:pt x="0" y="10736"/>
                  <a:pt x="57" y="10782"/>
                  <a:pt x="69" y="10824"/>
                </a:cubicBezTo>
                <a:cubicBezTo>
                  <a:pt x="108" y="10941"/>
                  <a:pt x="165" y="11058"/>
                  <a:pt x="170" y="11177"/>
                </a:cubicBezTo>
                <a:cubicBezTo>
                  <a:pt x="194" y="11783"/>
                  <a:pt x="371" y="12353"/>
                  <a:pt x="594" y="12907"/>
                </a:cubicBezTo>
                <a:cubicBezTo>
                  <a:pt x="636" y="13013"/>
                  <a:pt x="755" y="13088"/>
                  <a:pt x="840" y="13173"/>
                </a:cubicBezTo>
                <a:cubicBezTo>
                  <a:pt x="884" y="13216"/>
                  <a:pt x="967" y="13244"/>
                  <a:pt x="976" y="13289"/>
                </a:cubicBezTo>
                <a:cubicBezTo>
                  <a:pt x="1089" y="13843"/>
                  <a:pt x="1578" y="13961"/>
                  <a:pt x="1988" y="14164"/>
                </a:cubicBezTo>
                <a:cubicBezTo>
                  <a:pt x="2035" y="14187"/>
                  <a:pt x="2111" y="14203"/>
                  <a:pt x="2172" y="14203"/>
                </a:cubicBezTo>
                <a:cubicBezTo>
                  <a:pt x="2213" y="14203"/>
                  <a:pt x="2247" y="14195"/>
                  <a:pt x="2260" y="14179"/>
                </a:cubicBezTo>
                <a:cubicBezTo>
                  <a:pt x="2314" y="14111"/>
                  <a:pt x="2363" y="14088"/>
                  <a:pt x="2411" y="14088"/>
                </a:cubicBezTo>
                <a:cubicBezTo>
                  <a:pt x="2488" y="14088"/>
                  <a:pt x="2560" y="14146"/>
                  <a:pt x="2640" y="14171"/>
                </a:cubicBezTo>
                <a:cubicBezTo>
                  <a:pt x="2677" y="14183"/>
                  <a:pt x="2718" y="14188"/>
                  <a:pt x="2759" y="14188"/>
                </a:cubicBezTo>
                <a:cubicBezTo>
                  <a:pt x="2798" y="14188"/>
                  <a:pt x="2837" y="14184"/>
                  <a:pt x="2875" y="14179"/>
                </a:cubicBezTo>
                <a:cubicBezTo>
                  <a:pt x="3066" y="14154"/>
                  <a:pt x="3282" y="14063"/>
                  <a:pt x="3461" y="14063"/>
                </a:cubicBezTo>
                <a:cubicBezTo>
                  <a:pt x="3512" y="14063"/>
                  <a:pt x="3560" y="14071"/>
                  <a:pt x="3603" y="14089"/>
                </a:cubicBezTo>
                <a:cubicBezTo>
                  <a:pt x="3684" y="14123"/>
                  <a:pt x="3755" y="14137"/>
                  <a:pt x="3821" y="14137"/>
                </a:cubicBezTo>
                <a:cubicBezTo>
                  <a:pt x="4059" y="14137"/>
                  <a:pt x="4219" y="13952"/>
                  <a:pt x="4428" y="13846"/>
                </a:cubicBezTo>
                <a:cubicBezTo>
                  <a:pt x="4520" y="13958"/>
                  <a:pt x="4593" y="13999"/>
                  <a:pt x="4657" y="13999"/>
                </a:cubicBezTo>
                <a:cubicBezTo>
                  <a:pt x="4820" y="13999"/>
                  <a:pt x="4917" y="13729"/>
                  <a:pt x="5089" y="13684"/>
                </a:cubicBezTo>
                <a:cubicBezTo>
                  <a:pt x="5154" y="13723"/>
                  <a:pt x="5234" y="13768"/>
                  <a:pt x="5289" y="13801"/>
                </a:cubicBezTo>
                <a:cubicBezTo>
                  <a:pt x="5540" y="13777"/>
                  <a:pt x="5627" y="13404"/>
                  <a:pt x="5854" y="13404"/>
                </a:cubicBezTo>
                <a:cubicBezTo>
                  <a:pt x="5914" y="13404"/>
                  <a:pt x="5983" y="13430"/>
                  <a:pt x="6068" y="13495"/>
                </a:cubicBezTo>
                <a:cubicBezTo>
                  <a:pt x="6135" y="13379"/>
                  <a:pt x="6173" y="13221"/>
                  <a:pt x="6242" y="13208"/>
                </a:cubicBezTo>
                <a:cubicBezTo>
                  <a:pt x="6741" y="13100"/>
                  <a:pt x="7175" y="12733"/>
                  <a:pt x="7700" y="12733"/>
                </a:cubicBezTo>
                <a:cubicBezTo>
                  <a:pt x="7779" y="12733"/>
                  <a:pt x="7860" y="12741"/>
                  <a:pt x="7943" y="12760"/>
                </a:cubicBezTo>
                <a:cubicBezTo>
                  <a:pt x="7988" y="12668"/>
                  <a:pt x="8032" y="12578"/>
                  <a:pt x="8078" y="12483"/>
                </a:cubicBezTo>
                <a:cubicBezTo>
                  <a:pt x="8193" y="12562"/>
                  <a:pt x="8276" y="12617"/>
                  <a:pt x="8297" y="12631"/>
                </a:cubicBezTo>
                <a:cubicBezTo>
                  <a:pt x="8506" y="12527"/>
                  <a:pt x="8650" y="12459"/>
                  <a:pt x="8789" y="12385"/>
                </a:cubicBezTo>
                <a:cubicBezTo>
                  <a:pt x="9022" y="12261"/>
                  <a:pt x="9292" y="12323"/>
                  <a:pt x="9541" y="12182"/>
                </a:cubicBezTo>
                <a:cubicBezTo>
                  <a:pt x="9703" y="12090"/>
                  <a:pt x="9925" y="12064"/>
                  <a:pt x="10151" y="12064"/>
                </a:cubicBezTo>
                <a:cubicBezTo>
                  <a:pt x="10200" y="12064"/>
                  <a:pt x="10250" y="12066"/>
                  <a:pt x="10300" y="12068"/>
                </a:cubicBezTo>
                <a:cubicBezTo>
                  <a:pt x="10304" y="12068"/>
                  <a:pt x="10309" y="12068"/>
                  <a:pt x="10314" y="12068"/>
                </a:cubicBezTo>
                <a:cubicBezTo>
                  <a:pt x="10533" y="12068"/>
                  <a:pt x="10761" y="11826"/>
                  <a:pt x="10991" y="11705"/>
                </a:cubicBezTo>
                <a:cubicBezTo>
                  <a:pt x="11071" y="11663"/>
                  <a:pt x="11178" y="11673"/>
                  <a:pt x="11263" y="11636"/>
                </a:cubicBezTo>
                <a:cubicBezTo>
                  <a:pt x="11505" y="11533"/>
                  <a:pt x="11742" y="11421"/>
                  <a:pt x="12017" y="11294"/>
                </a:cubicBezTo>
                <a:cubicBezTo>
                  <a:pt x="12127" y="11304"/>
                  <a:pt x="12298" y="11322"/>
                  <a:pt x="12469" y="11338"/>
                </a:cubicBezTo>
                <a:cubicBezTo>
                  <a:pt x="12500" y="11053"/>
                  <a:pt x="12810" y="11186"/>
                  <a:pt x="12948" y="11022"/>
                </a:cubicBezTo>
                <a:cubicBezTo>
                  <a:pt x="13019" y="10937"/>
                  <a:pt x="13205" y="10865"/>
                  <a:pt x="13328" y="10865"/>
                </a:cubicBezTo>
                <a:cubicBezTo>
                  <a:pt x="13363" y="10865"/>
                  <a:pt x="13393" y="10871"/>
                  <a:pt x="13413" y="10884"/>
                </a:cubicBezTo>
                <a:cubicBezTo>
                  <a:pt x="13481" y="10929"/>
                  <a:pt x="13544" y="10945"/>
                  <a:pt x="13601" y="10945"/>
                </a:cubicBezTo>
                <a:cubicBezTo>
                  <a:pt x="13701" y="10945"/>
                  <a:pt x="13784" y="10894"/>
                  <a:pt x="13851" y="10853"/>
                </a:cubicBezTo>
                <a:cubicBezTo>
                  <a:pt x="14297" y="10577"/>
                  <a:pt x="14785" y="10444"/>
                  <a:pt x="15291" y="10356"/>
                </a:cubicBezTo>
                <a:cubicBezTo>
                  <a:pt x="15437" y="10330"/>
                  <a:pt x="15558" y="10291"/>
                  <a:pt x="15677" y="10178"/>
                </a:cubicBezTo>
                <a:cubicBezTo>
                  <a:pt x="15794" y="10069"/>
                  <a:pt x="15982" y="10035"/>
                  <a:pt x="16139" y="9973"/>
                </a:cubicBezTo>
                <a:cubicBezTo>
                  <a:pt x="16272" y="9921"/>
                  <a:pt x="16409" y="9882"/>
                  <a:pt x="16540" y="9830"/>
                </a:cubicBezTo>
                <a:cubicBezTo>
                  <a:pt x="16788" y="9732"/>
                  <a:pt x="17000" y="9507"/>
                  <a:pt x="17280" y="9507"/>
                </a:cubicBezTo>
                <a:cubicBezTo>
                  <a:pt x="17348" y="9507"/>
                  <a:pt x="17420" y="9520"/>
                  <a:pt x="17498" y="9551"/>
                </a:cubicBezTo>
                <a:cubicBezTo>
                  <a:pt x="17500" y="9552"/>
                  <a:pt x="17503" y="9553"/>
                  <a:pt x="17507" y="9553"/>
                </a:cubicBezTo>
                <a:cubicBezTo>
                  <a:pt x="17542" y="9553"/>
                  <a:pt x="17602" y="9496"/>
                  <a:pt x="17648" y="9467"/>
                </a:cubicBezTo>
                <a:cubicBezTo>
                  <a:pt x="17900" y="9311"/>
                  <a:pt x="18144" y="9136"/>
                  <a:pt x="18409" y="9004"/>
                </a:cubicBezTo>
                <a:cubicBezTo>
                  <a:pt x="18555" y="8931"/>
                  <a:pt x="18747" y="8951"/>
                  <a:pt x="18899" y="8887"/>
                </a:cubicBezTo>
                <a:cubicBezTo>
                  <a:pt x="19026" y="8834"/>
                  <a:pt x="19117" y="8696"/>
                  <a:pt x="19242" y="8634"/>
                </a:cubicBezTo>
                <a:cubicBezTo>
                  <a:pt x="19886" y="8321"/>
                  <a:pt x="20462" y="7906"/>
                  <a:pt x="21003" y="7441"/>
                </a:cubicBezTo>
                <a:cubicBezTo>
                  <a:pt x="21213" y="7260"/>
                  <a:pt x="21488" y="7117"/>
                  <a:pt x="21464" y="6764"/>
                </a:cubicBezTo>
                <a:cubicBezTo>
                  <a:pt x="21462" y="6718"/>
                  <a:pt x="21574" y="6669"/>
                  <a:pt x="21628" y="6617"/>
                </a:cubicBezTo>
                <a:cubicBezTo>
                  <a:pt x="22071" y="6181"/>
                  <a:pt x="22271" y="5636"/>
                  <a:pt x="22306" y="5030"/>
                </a:cubicBezTo>
                <a:cubicBezTo>
                  <a:pt x="22313" y="4910"/>
                  <a:pt x="22260" y="4787"/>
                  <a:pt x="22251" y="4665"/>
                </a:cubicBezTo>
                <a:cubicBezTo>
                  <a:pt x="22209" y="4103"/>
                  <a:pt x="22349" y="3525"/>
                  <a:pt x="22098" y="2983"/>
                </a:cubicBezTo>
                <a:cubicBezTo>
                  <a:pt x="22086" y="2957"/>
                  <a:pt x="22055" y="2940"/>
                  <a:pt x="22029" y="2916"/>
                </a:cubicBezTo>
                <a:cubicBezTo>
                  <a:pt x="21977" y="2960"/>
                  <a:pt x="21925" y="3002"/>
                  <a:pt x="21763" y="3130"/>
                </a:cubicBezTo>
                <a:cubicBezTo>
                  <a:pt x="21729" y="2979"/>
                  <a:pt x="21656" y="2852"/>
                  <a:pt x="21688" y="2762"/>
                </a:cubicBezTo>
                <a:cubicBezTo>
                  <a:pt x="21801" y="2460"/>
                  <a:pt x="21602" y="2286"/>
                  <a:pt x="21443" y="2107"/>
                </a:cubicBezTo>
                <a:cubicBezTo>
                  <a:pt x="21238" y="1872"/>
                  <a:pt x="20997" y="1668"/>
                  <a:pt x="20780" y="1442"/>
                </a:cubicBezTo>
                <a:cubicBezTo>
                  <a:pt x="20577" y="1234"/>
                  <a:pt x="20258" y="1113"/>
                  <a:pt x="20254" y="749"/>
                </a:cubicBezTo>
                <a:cubicBezTo>
                  <a:pt x="20254" y="711"/>
                  <a:pt x="20216" y="654"/>
                  <a:pt x="20179" y="635"/>
                </a:cubicBezTo>
                <a:cubicBezTo>
                  <a:pt x="19899" y="480"/>
                  <a:pt x="19624" y="314"/>
                  <a:pt x="19331" y="186"/>
                </a:cubicBezTo>
                <a:cubicBezTo>
                  <a:pt x="19021" y="53"/>
                  <a:pt x="18709" y="0"/>
                  <a:pt x="183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grpSp>
        <p:nvGrpSpPr>
          <p:cNvPr id="1823" name="Google Shape;1823;p55"/>
          <p:cNvGrpSpPr/>
          <p:nvPr/>
        </p:nvGrpSpPr>
        <p:grpSpPr>
          <a:xfrm rot="-3300882">
            <a:off x="-3061291" y="7453066"/>
            <a:ext cx="3897466" cy="4985280"/>
            <a:chOff x="6911092" y="1547590"/>
            <a:chExt cx="997623" cy="1276067"/>
          </a:xfrm>
        </p:grpSpPr>
        <p:sp>
          <p:nvSpPr>
            <p:cNvPr id="1824" name="Google Shape;1824;p55"/>
            <p:cNvSpPr/>
            <p:nvPr/>
          </p:nvSpPr>
          <p:spPr>
            <a:xfrm>
              <a:off x="7335829" y="2456380"/>
              <a:ext cx="572886" cy="201722"/>
            </a:xfrm>
            <a:custGeom>
              <a:avLst/>
              <a:gdLst/>
              <a:ahLst/>
              <a:cxnLst/>
              <a:rect l="l" t="t" r="r" b="b"/>
              <a:pathLst>
                <a:path w="13541" h="4768" extrusionOk="0">
                  <a:moveTo>
                    <a:pt x="13541" y="880"/>
                  </a:moveTo>
                  <a:cubicBezTo>
                    <a:pt x="13470" y="991"/>
                    <a:pt x="13356" y="1001"/>
                    <a:pt x="13335" y="1131"/>
                  </a:cubicBezTo>
                  <a:cubicBezTo>
                    <a:pt x="13298" y="1356"/>
                    <a:pt x="13111" y="1461"/>
                    <a:pt x="12862" y="1481"/>
                  </a:cubicBezTo>
                  <a:cubicBezTo>
                    <a:pt x="12633" y="1499"/>
                    <a:pt x="12405" y="1533"/>
                    <a:pt x="12179" y="1570"/>
                  </a:cubicBezTo>
                  <a:cubicBezTo>
                    <a:pt x="12155" y="1574"/>
                    <a:pt x="12143" y="1644"/>
                    <a:pt x="12122" y="1696"/>
                  </a:cubicBezTo>
                  <a:cubicBezTo>
                    <a:pt x="12308" y="1658"/>
                    <a:pt x="12462" y="1627"/>
                    <a:pt x="12618" y="1596"/>
                  </a:cubicBezTo>
                  <a:cubicBezTo>
                    <a:pt x="12423" y="1777"/>
                    <a:pt x="12223" y="1816"/>
                    <a:pt x="11990" y="1754"/>
                  </a:cubicBezTo>
                  <a:cubicBezTo>
                    <a:pt x="11846" y="1993"/>
                    <a:pt x="11589" y="1868"/>
                    <a:pt x="11383" y="1931"/>
                  </a:cubicBezTo>
                  <a:cubicBezTo>
                    <a:pt x="11186" y="1993"/>
                    <a:pt x="10967" y="1961"/>
                    <a:pt x="10783" y="2084"/>
                  </a:cubicBezTo>
                  <a:cubicBezTo>
                    <a:pt x="10747" y="2107"/>
                    <a:pt x="10683" y="2085"/>
                    <a:pt x="10633" y="2090"/>
                  </a:cubicBezTo>
                  <a:cubicBezTo>
                    <a:pt x="10488" y="2102"/>
                    <a:pt x="10320" y="2033"/>
                    <a:pt x="10245" y="2255"/>
                  </a:cubicBezTo>
                  <a:cubicBezTo>
                    <a:pt x="10225" y="2310"/>
                    <a:pt x="10057" y="2319"/>
                    <a:pt x="9954" y="2341"/>
                  </a:cubicBezTo>
                  <a:cubicBezTo>
                    <a:pt x="9703" y="2394"/>
                    <a:pt x="9450" y="2441"/>
                    <a:pt x="9199" y="2493"/>
                  </a:cubicBezTo>
                  <a:cubicBezTo>
                    <a:pt x="9148" y="2503"/>
                    <a:pt x="9091" y="2513"/>
                    <a:pt x="9053" y="2543"/>
                  </a:cubicBezTo>
                  <a:cubicBezTo>
                    <a:pt x="8873" y="2689"/>
                    <a:pt x="8767" y="2738"/>
                    <a:pt x="8501" y="2787"/>
                  </a:cubicBezTo>
                  <a:cubicBezTo>
                    <a:pt x="8438" y="2798"/>
                    <a:pt x="8380" y="2831"/>
                    <a:pt x="8318" y="2839"/>
                  </a:cubicBezTo>
                  <a:cubicBezTo>
                    <a:pt x="8192" y="2850"/>
                    <a:pt x="8064" y="2850"/>
                    <a:pt x="7880" y="2857"/>
                  </a:cubicBezTo>
                  <a:cubicBezTo>
                    <a:pt x="7815" y="2891"/>
                    <a:pt x="7694" y="2961"/>
                    <a:pt x="7565" y="3013"/>
                  </a:cubicBezTo>
                  <a:cubicBezTo>
                    <a:pt x="7398" y="3080"/>
                    <a:pt x="7227" y="3136"/>
                    <a:pt x="7034" y="3203"/>
                  </a:cubicBezTo>
                  <a:cubicBezTo>
                    <a:pt x="7001" y="3179"/>
                    <a:pt x="6944" y="3141"/>
                    <a:pt x="6864" y="3081"/>
                  </a:cubicBezTo>
                  <a:cubicBezTo>
                    <a:pt x="6823" y="3185"/>
                    <a:pt x="6792" y="3268"/>
                    <a:pt x="6760" y="3351"/>
                  </a:cubicBezTo>
                  <a:cubicBezTo>
                    <a:pt x="6598" y="3334"/>
                    <a:pt x="6333" y="3438"/>
                    <a:pt x="6114" y="3479"/>
                  </a:cubicBezTo>
                  <a:cubicBezTo>
                    <a:pt x="5885" y="3522"/>
                    <a:pt x="5692" y="3681"/>
                    <a:pt x="5426" y="3636"/>
                  </a:cubicBezTo>
                  <a:cubicBezTo>
                    <a:pt x="5268" y="3608"/>
                    <a:pt x="5085" y="3731"/>
                    <a:pt x="4912" y="3777"/>
                  </a:cubicBezTo>
                  <a:cubicBezTo>
                    <a:pt x="4856" y="3793"/>
                    <a:pt x="4780" y="3764"/>
                    <a:pt x="4738" y="3793"/>
                  </a:cubicBezTo>
                  <a:cubicBezTo>
                    <a:pt x="4695" y="3823"/>
                    <a:pt x="4683" y="3898"/>
                    <a:pt x="4658" y="3950"/>
                  </a:cubicBezTo>
                  <a:cubicBezTo>
                    <a:pt x="4361" y="3839"/>
                    <a:pt x="4156" y="4006"/>
                    <a:pt x="3929" y="4160"/>
                  </a:cubicBezTo>
                  <a:cubicBezTo>
                    <a:pt x="3915" y="4131"/>
                    <a:pt x="3900" y="4096"/>
                    <a:pt x="3900" y="4095"/>
                  </a:cubicBezTo>
                  <a:cubicBezTo>
                    <a:pt x="3671" y="4121"/>
                    <a:pt x="3444" y="4134"/>
                    <a:pt x="3224" y="4174"/>
                  </a:cubicBezTo>
                  <a:cubicBezTo>
                    <a:pt x="3011" y="4214"/>
                    <a:pt x="2791" y="4256"/>
                    <a:pt x="2597" y="4346"/>
                  </a:cubicBezTo>
                  <a:cubicBezTo>
                    <a:pt x="2481" y="4402"/>
                    <a:pt x="2389" y="4396"/>
                    <a:pt x="2276" y="4357"/>
                  </a:cubicBezTo>
                  <a:cubicBezTo>
                    <a:pt x="2286" y="4417"/>
                    <a:pt x="2292" y="4455"/>
                    <a:pt x="2300" y="4509"/>
                  </a:cubicBezTo>
                  <a:cubicBezTo>
                    <a:pt x="2059" y="4547"/>
                    <a:pt x="1823" y="4582"/>
                    <a:pt x="1590" y="4622"/>
                  </a:cubicBezTo>
                  <a:cubicBezTo>
                    <a:pt x="1423" y="4652"/>
                    <a:pt x="1255" y="4676"/>
                    <a:pt x="1094" y="4721"/>
                  </a:cubicBezTo>
                  <a:cubicBezTo>
                    <a:pt x="931" y="4767"/>
                    <a:pt x="772" y="4610"/>
                    <a:pt x="610" y="4726"/>
                  </a:cubicBezTo>
                  <a:cubicBezTo>
                    <a:pt x="593" y="4738"/>
                    <a:pt x="535" y="4706"/>
                    <a:pt x="500" y="4686"/>
                  </a:cubicBezTo>
                  <a:cubicBezTo>
                    <a:pt x="355" y="4608"/>
                    <a:pt x="211" y="4533"/>
                    <a:pt x="73" y="4444"/>
                  </a:cubicBezTo>
                  <a:cubicBezTo>
                    <a:pt x="37" y="4420"/>
                    <a:pt x="32" y="4353"/>
                    <a:pt x="1" y="4272"/>
                  </a:cubicBezTo>
                  <a:lnTo>
                    <a:pt x="371" y="4272"/>
                  </a:lnTo>
                  <a:cubicBezTo>
                    <a:pt x="274" y="4162"/>
                    <a:pt x="199" y="4079"/>
                    <a:pt x="121" y="3991"/>
                  </a:cubicBezTo>
                  <a:cubicBezTo>
                    <a:pt x="183" y="3939"/>
                    <a:pt x="369" y="4001"/>
                    <a:pt x="348" y="3800"/>
                  </a:cubicBezTo>
                  <a:cubicBezTo>
                    <a:pt x="402" y="3862"/>
                    <a:pt x="457" y="3923"/>
                    <a:pt x="500" y="3971"/>
                  </a:cubicBezTo>
                  <a:cubicBezTo>
                    <a:pt x="470" y="4008"/>
                    <a:pt x="418" y="4049"/>
                    <a:pt x="426" y="4066"/>
                  </a:cubicBezTo>
                  <a:cubicBezTo>
                    <a:pt x="490" y="4228"/>
                    <a:pt x="597" y="4099"/>
                    <a:pt x="723" y="4095"/>
                  </a:cubicBezTo>
                  <a:cubicBezTo>
                    <a:pt x="659" y="3990"/>
                    <a:pt x="605" y="3898"/>
                    <a:pt x="543" y="3795"/>
                  </a:cubicBezTo>
                  <a:cubicBezTo>
                    <a:pt x="688" y="3534"/>
                    <a:pt x="1005" y="3539"/>
                    <a:pt x="1251" y="3446"/>
                  </a:cubicBezTo>
                  <a:cubicBezTo>
                    <a:pt x="1604" y="3313"/>
                    <a:pt x="1986" y="3253"/>
                    <a:pt x="2358" y="3168"/>
                  </a:cubicBezTo>
                  <a:cubicBezTo>
                    <a:pt x="2488" y="3138"/>
                    <a:pt x="2616" y="3136"/>
                    <a:pt x="2715" y="3012"/>
                  </a:cubicBezTo>
                  <a:cubicBezTo>
                    <a:pt x="2756" y="2961"/>
                    <a:pt x="2882" y="2944"/>
                    <a:pt x="2955" y="2964"/>
                  </a:cubicBezTo>
                  <a:cubicBezTo>
                    <a:pt x="3030" y="2982"/>
                    <a:pt x="3085" y="3068"/>
                    <a:pt x="3120" y="3097"/>
                  </a:cubicBezTo>
                  <a:cubicBezTo>
                    <a:pt x="3222" y="3003"/>
                    <a:pt x="3319" y="2913"/>
                    <a:pt x="3432" y="2810"/>
                  </a:cubicBezTo>
                  <a:cubicBezTo>
                    <a:pt x="3493" y="2877"/>
                    <a:pt x="3543" y="2935"/>
                    <a:pt x="3625" y="3023"/>
                  </a:cubicBezTo>
                  <a:cubicBezTo>
                    <a:pt x="3613" y="2913"/>
                    <a:pt x="3605" y="2836"/>
                    <a:pt x="3595" y="2757"/>
                  </a:cubicBezTo>
                  <a:cubicBezTo>
                    <a:pt x="3703" y="2732"/>
                    <a:pt x="3800" y="2689"/>
                    <a:pt x="3897" y="2693"/>
                  </a:cubicBezTo>
                  <a:cubicBezTo>
                    <a:pt x="3996" y="2696"/>
                    <a:pt x="4043" y="2694"/>
                    <a:pt x="4109" y="2592"/>
                  </a:cubicBezTo>
                  <a:cubicBezTo>
                    <a:pt x="4187" y="2469"/>
                    <a:pt x="4272" y="2503"/>
                    <a:pt x="4372" y="2656"/>
                  </a:cubicBezTo>
                  <a:cubicBezTo>
                    <a:pt x="4450" y="2590"/>
                    <a:pt x="4519" y="2488"/>
                    <a:pt x="4610" y="2460"/>
                  </a:cubicBezTo>
                  <a:cubicBezTo>
                    <a:pt x="4899" y="2375"/>
                    <a:pt x="5199" y="2321"/>
                    <a:pt x="5492" y="2242"/>
                  </a:cubicBezTo>
                  <a:cubicBezTo>
                    <a:pt x="5593" y="2215"/>
                    <a:pt x="5726" y="2240"/>
                    <a:pt x="5778" y="2105"/>
                  </a:cubicBezTo>
                  <a:cubicBezTo>
                    <a:pt x="5785" y="2090"/>
                    <a:pt x="5805" y="2063"/>
                    <a:pt x="5811" y="2065"/>
                  </a:cubicBezTo>
                  <a:cubicBezTo>
                    <a:pt x="6049" y="2157"/>
                    <a:pt x="6199" y="1977"/>
                    <a:pt x="6377" y="1885"/>
                  </a:cubicBezTo>
                  <a:cubicBezTo>
                    <a:pt x="6413" y="1867"/>
                    <a:pt x="6462" y="1859"/>
                    <a:pt x="6500" y="1870"/>
                  </a:cubicBezTo>
                  <a:cubicBezTo>
                    <a:pt x="6689" y="1918"/>
                    <a:pt x="6849" y="1857"/>
                    <a:pt x="7009" y="1762"/>
                  </a:cubicBezTo>
                  <a:cubicBezTo>
                    <a:pt x="7043" y="1743"/>
                    <a:pt x="7121" y="1797"/>
                    <a:pt x="7180" y="1820"/>
                  </a:cubicBezTo>
                  <a:cubicBezTo>
                    <a:pt x="7178" y="1823"/>
                    <a:pt x="7177" y="1824"/>
                    <a:pt x="7174" y="1826"/>
                  </a:cubicBezTo>
                  <a:cubicBezTo>
                    <a:pt x="6982" y="1872"/>
                    <a:pt x="6981" y="1876"/>
                    <a:pt x="6989" y="2060"/>
                  </a:cubicBezTo>
                  <a:cubicBezTo>
                    <a:pt x="7047" y="1986"/>
                    <a:pt x="7111" y="1907"/>
                    <a:pt x="7174" y="1826"/>
                  </a:cubicBezTo>
                  <a:cubicBezTo>
                    <a:pt x="7179" y="1825"/>
                    <a:pt x="7180" y="1825"/>
                    <a:pt x="7184" y="1824"/>
                  </a:cubicBezTo>
                  <a:cubicBezTo>
                    <a:pt x="7205" y="1856"/>
                    <a:pt x="7226" y="1888"/>
                    <a:pt x="7255" y="1935"/>
                  </a:cubicBezTo>
                  <a:cubicBezTo>
                    <a:pt x="7313" y="1788"/>
                    <a:pt x="7314" y="1752"/>
                    <a:pt x="7273" y="1605"/>
                  </a:cubicBezTo>
                  <a:cubicBezTo>
                    <a:pt x="7612" y="1734"/>
                    <a:pt x="7859" y="1449"/>
                    <a:pt x="8164" y="1432"/>
                  </a:cubicBezTo>
                  <a:cubicBezTo>
                    <a:pt x="8299" y="1424"/>
                    <a:pt x="8432" y="1401"/>
                    <a:pt x="8565" y="1385"/>
                  </a:cubicBezTo>
                  <a:cubicBezTo>
                    <a:pt x="8596" y="1381"/>
                    <a:pt x="8644" y="1390"/>
                    <a:pt x="8654" y="1373"/>
                  </a:cubicBezTo>
                  <a:cubicBezTo>
                    <a:pt x="8773" y="1182"/>
                    <a:pt x="9065" y="1349"/>
                    <a:pt x="9127" y="1086"/>
                  </a:cubicBezTo>
                  <a:cubicBezTo>
                    <a:pt x="9308" y="1241"/>
                    <a:pt x="9027" y="1487"/>
                    <a:pt x="9346" y="1588"/>
                  </a:cubicBezTo>
                  <a:cubicBezTo>
                    <a:pt x="9338" y="1403"/>
                    <a:pt x="9330" y="1237"/>
                    <a:pt x="9322" y="1047"/>
                  </a:cubicBezTo>
                  <a:cubicBezTo>
                    <a:pt x="9461" y="1079"/>
                    <a:pt x="9522" y="859"/>
                    <a:pt x="9709" y="979"/>
                  </a:cubicBezTo>
                  <a:cubicBezTo>
                    <a:pt x="9769" y="1017"/>
                    <a:pt x="9929" y="898"/>
                    <a:pt x="10046" y="855"/>
                  </a:cubicBezTo>
                  <a:cubicBezTo>
                    <a:pt x="10179" y="805"/>
                    <a:pt x="10315" y="760"/>
                    <a:pt x="10466" y="706"/>
                  </a:cubicBezTo>
                  <a:cubicBezTo>
                    <a:pt x="10477" y="729"/>
                    <a:pt x="10503" y="779"/>
                    <a:pt x="10529" y="829"/>
                  </a:cubicBezTo>
                  <a:cubicBezTo>
                    <a:pt x="10551" y="820"/>
                    <a:pt x="10579" y="820"/>
                    <a:pt x="10588" y="807"/>
                  </a:cubicBezTo>
                  <a:cubicBezTo>
                    <a:pt x="10681" y="667"/>
                    <a:pt x="10800" y="578"/>
                    <a:pt x="10973" y="565"/>
                  </a:cubicBezTo>
                  <a:cubicBezTo>
                    <a:pt x="11020" y="563"/>
                    <a:pt x="11069" y="532"/>
                    <a:pt x="11112" y="505"/>
                  </a:cubicBezTo>
                  <a:cubicBezTo>
                    <a:pt x="11297" y="388"/>
                    <a:pt x="11316" y="390"/>
                    <a:pt x="11494" y="568"/>
                  </a:cubicBezTo>
                  <a:cubicBezTo>
                    <a:pt x="11518" y="414"/>
                    <a:pt x="11805" y="503"/>
                    <a:pt x="11731" y="288"/>
                  </a:cubicBezTo>
                  <a:cubicBezTo>
                    <a:pt x="11913" y="208"/>
                    <a:pt x="11982" y="564"/>
                    <a:pt x="12175" y="375"/>
                  </a:cubicBezTo>
                  <a:cubicBezTo>
                    <a:pt x="12140" y="334"/>
                    <a:pt x="12111" y="298"/>
                    <a:pt x="12069" y="249"/>
                  </a:cubicBezTo>
                  <a:cubicBezTo>
                    <a:pt x="12169" y="164"/>
                    <a:pt x="12374" y="303"/>
                    <a:pt x="12341" y="0"/>
                  </a:cubicBezTo>
                  <a:cubicBezTo>
                    <a:pt x="12366" y="25"/>
                    <a:pt x="12390" y="52"/>
                    <a:pt x="12415" y="75"/>
                  </a:cubicBezTo>
                  <a:cubicBezTo>
                    <a:pt x="12481" y="163"/>
                    <a:pt x="12545" y="252"/>
                    <a:pt x="12616" y="346"/>
                  </a:cubicBezTo>
                  <a:cubicBezTo>
                    <a:pt x="12660" y="298"/>
                    <a:pt x="12706" y="247"/>
                    <a:pt x="12770" y="179"/>
                  </a:cubicBezTo>
                  <a:cubicBezTo>
                    <a:pt x="12810" y="286"/>
                    <a:pt x="12840" y="367"/>
                    <a:pt x="12879" y="475"/>
                  </a:cubicBezTo>
                  <a:cubicBezTo>
                    <a:pt x="12977" y="429"/>
                    <a:pt x="13057" y="391"/>
                    <a:pt x="13167" y="340"/>
                  </a:cubicBezTo>
                  <a:cubicBezTo>
                    <a:pt x="13172" y="414"/>
                    <a:pt x="13176" y="479"/>
                    <a:pt x="13180" y="521"/>
                  </a:cubicBezTo>
                  <a:cubicBezTo>
                    <a:pt x="13300" y="646"/>
                    <a:pt x="13420" y="762"/>
                    <a:pt x="13541" y="880"/>
                  </a:cubicBezTo>
                  <a:close/>
                  <a:moveTo>
                    <a:pt x="8288" y="1604"/>
                  </a:moveTo>
                  <a:cubicBezTo>
                    <a:pt x="8180" y="1627"/>
                    <a:pt x="8094" y="1647"/>
                    <a:pt x="8008" y="1664"/>
                  </a:cubicBezTo>
                  <a:cubicBezTo>
                    <a:pt x="8016" y="1694"/>
                    <a:pt x="8024" y="1722"/>
                    <a:pt x="8032" y="1752"/>
                  </a:cubicBezTo>
                  <a:cubicBezTo>
                    <a:pt x="8115" y="1726"/>
                    <a:pt x="8231" y="1803"/>
                    <a:pt x="8288" y="1604"/>
                  </a:cubicBezTo>
                  <a:close/>
                  <a:moveTo>
                    <a:pt x="11107" y="1669"/>
                  </a:moveTo>
                  <a:cubicBezTo>
                    <a:pt x="11090" y="1644"/>
                    <a:pt x="11074" y="1620"/>
                    <a:pt x="11058" y="1596"/>
                  </a:cubicBezTo>
                  <a:cubicBezTo>
                    <a:pt x="11017" y="1633"/>
                    <a:pt x="10975" y="1670"/>
                    <a:pt x="10936" y="1710"/>
                  </a:cubicBezTo>
                  <a:cubicBezTo>
                    <a:pt x="10934" y="1713"/>
                    <a:pt x="10965" y="1754"/>
                    <a:pt x="10967" y="1754"/>
                  </a:cubicBezTo>
                  <a:cubicBezTo>
                    <a:pt x="11014" y="1727"/>
                    <a:pt x="11060" y="1697"/>
                    <a:pt x="11107" y="16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25" name="Google Shape;1825;p55"/>
            <p:cNvSpPr/>
            <p:nvPr/>
          </p:nvSpPr>
          <p:spPr>
            <a:xfrm>
              <a:off x="7639563" y="2533467"/>
              <a:ext cx="169" cy="8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3" y="1"/>
                  </a:moveTo>
                  <a:cubicBezTo>
                    <a:pt x="1" y="2"/>
                    <a:pt x="1" y="2"/>
                    <a:pt x="3" y="1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26" name="Google Shape;1826;p55"/>
            <p:cNvSpPr/>
            <p:nvPr/>
          </p:nvSpPr>
          <p:spPr>
            <a:xfrm>
              <a:off x="7639690" y="2533552"/>
              <a:ext cx="254" cy="254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6" y="3"/>
                  </a:moveTo>
                  <a:cubicBezTo>
                    <a:pt x="5" y="2"/>
                    <a:pt x="2" y="2"/>
                    <a:pt x="1" y="1"/>
                  </a:cubicBezTo>
                  <a:cubicBezTo>
                    <a:pt x="2" y="2"/>
                    <a:pt x="2" y="3"/>
                    <a:pt x="3" y="5"/>
                  </a:cubicBezTo>
                  <a:cubicBezTo>
                    <a:pt x="3" y="3"/>
                    <a:pt x="5" y="3"/>
                    <a:pt x="6" y="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27" name="Google Shape;1827;p55"/>
            <p:cNvSpPr/>
            <p:nvPr/>
          </p:nvSpPr>
          <p:spPr>
            <a:xfrm>
              <a:off x="6974978" y="2278557"/>
              <a:ext cx="584140" cy="199903"/>
            </a:xfrm>
            <a:custGeom>
              <a:avLst/>
              <a:gdLst/>
              <a:ahLst/>
              <a:cxnLst/>
              <a:rect l="l" t="t" r="r" b="b"/>
              <a:pathLst>
                <a:path w="13807" h="4725" extrusionOk="0">
                  <a:moveTo>
                    <a:pt x="5313" y="3447"/>
                  </a:moveTo>
                  <a:cubicBezTo>
                    <a:pt x="5175" y="3476"/>
                    <a:pt x="5110" y="3621"/>
                    <a:pt x="4909" y="3627"/>
                  </a:cubicBezTo>
                  <a:cubicBezTo>
                    <a:pt x="4770" y="3632"/>
                    <a:pt x="4622" y="3731"/>
                    <a:pt x="4460" y="3677"/>
                  </a:cubicBezTo>
                  <a:cubicBezTo>
                    <a:pt x="4397" y="3656"/>
                    <a:pt x="4349" y="3651"/>
                    <a:pt x="4326" y="3745"/>
                  </a:cubicBezTo>
                  <a:cubicBezTo>
                    <a:pt x="4315" y="3784"/>
                    <a:pt x="4223" y="3827"/>
                    <a:pt x="4168" y="3825"/>
                  </a:cubicBezTo>
                  <a:cubicBezTo>
                    <a:pt x="3876" y="3816"/>
                    <a:pt x="3635" y="3979"/>
                    <a:pt x="3379" y="4071"/>
                  </a:cubicBezTo>
                  <a:cubicBezTo>
                    <a:pt x="2990" y="4212"/>
                    <a:pt x="2573" y="4263"/>
                    <a:pt x="2197" y="4457"/>
                  </a:cubicBezTo>
                  <a:cubicBezTo>
                    <a:pt x="2033" y="4540"/>
                    <a:pt x="1812" y="4512"/>
                    <a:pt x="1619" y="4535"/>
                  </a:cubicBezTo>
                  <a:cubicBezTo>
                    <a:pt x="1516" y="4547"/>
                    <a:pt x="1391" y="4531"/>
                    <a:pt x="1320" y="4583"/>
                  </a:cubicBezTo>
                  <a:cubicBezTo>
                    <a:pt x="1156" y="4705"/>
                    <a:pt x="976" y="4626"/>
                    <a:pt x="808" y="4649"/>
                  </a:cubicBezTo>
                  <a:cubicBezTo>
                    <a:pt x="704" y="4664"/>
                    <a:pt x="593" y="4596"/>
                    <a:pt x="491" y="4700"/>
                  </a:cubicBezTo>
                  <a:cubicBezTo>
                    <a:pt x="468" y="4724"/>
                    <a:pt x="379" y="4684"/>
                    <a:pt x="316" y="4670"/>
                  </a:cubicBezTo>
                  <a:cubicBezTo>
                    <a:pt x="337" y="4596"/>
                    <a:pt x="354" y="4539"/>
                    <a:pt x="373" y="4474"/>
                  </a:cubicBezTo>
                  <a:cubicBezTo>
                    <a:pt x="332" y="4464"/>
                    <a:pt x="296" y="4441"/>
                    <a:pt x="277" y="4451"/>
                  </a:cubicBezTo>
                  <a:cubicBezTo>
                    <a:pt x="173" y="4501"/>
                    <a:pt x="79" y="4537"/>
                    <a:pt x="0" y="4415"/>
                  </a:cubicBezTo>
                  <a:cubicBezTo>
                    <a:pt x="47" y="4331"/>
                    <a:pt x="88" y="4181"/>
                    <a:pt x="141" y="4175"/>
                  </a:cubicBezTo>
                  <a:cubicBezTo>
                    <a:pt x="261" y="4165"/>
                    <a:pt x="309" y="4082"/>
                    <a:pt x="391" y="4037"/>
                  </a:cubicBezTo>
                  <a:cubicBezTo>
                    <a:pt x="564" y="3941"/>
                    <a:pt x="665" y="3746"/>
                    <a:pt x="882" y="3715"/>
                  </a:cubicBezTo>
                  <a:cubicBezTo>
                    <a:pt x="1016" y="3695"/>
                    <a:pt x="1146" y="3636"/>
                    <a:pt x="1273" y="3585"/>
                  </a:cubicBezTo>
                  <a:cubicBezTo>
                    <a:pt x="1387" y="3541"/>
                    <a:pt x="1457" y="3394"/>
                    <a:pt x="1609" y="3428"/>
                  </a:cubicBezTo>
                  <a:cubicBezTo>
                    <a:pt x="1710" y="3217"/>
                    <a:pt x="1960" y="3321"/>
                    <a:pt x="2108" y="3195"/>
                  </a:cubicBezTo>
                  <a:cubicBezTo>
                    <a:pt x="2155" y="3154"/>
                    <a:pt x="2251" y="3172"/>
                    <a:pt x="2365" y="3157"/>
                  </a:cubicBezTo>
                  <a:cubicBezTo>
                    <a:pt x="2366" y="3153"/>
                    <a:pt x="2384" y="3101"/>
                    <a:pt x="2403" y="3042"/>
                  </a:cubicBezTo>
                  <a:cubicBezTo>
                    <a:pt x="2734" y="3089"/>
                    <a:pt x="2978" y="2812"/>
                    <a:pt x="3334" y="2809"/>
                  </a:cubicBezTo>
                  <a:cubicBezTo>
                    <a:pt x="3374" y="2844"/>
                    <a:pt x="3443" y="2902"/>
                    <a:pt x="3562" y="3002"/>
                  </a:cubicBezTo>
                  <a:cubicBezTo>
                    <a:pt x="3517" y="2896"/>
                    <a:pt x="3494" y="2837"/>
                    <a:pt x="3465" y="2771"/>
                  </a:cubicBezTo>
                  <a:cubicBezTo>
                    <a:pt x="3799" y="2687"/>
                    <a:pt x="4090" y="2489"/>
                    <a:pt x="4451" y="2470"/>
                  </a:cubicBezTo>
                  <a:cubicBezTo>
                    <a:pt x="4804" y="2452"/>
                    <a:pt x="5112" y="2153"/>
                    <a:pt x="5513" y="2277"/>
                  </a:cubicBezTo>
                  <a:cubicBezTo>
                    <a:pt x="5531" y="2347"/>
                    <a:pt x="5549" y="2419"/>
                    <a:pt x="5571" y="2509"/>
                  </a:cubicBezTo>
                  <a:cubicBezTo>
                    <a:pt x="5615" y="2483"/>
                    <a:pt x="5661" y="2468"/>
                    <a:pt x="5659" y="2455"/>
                  </a:cubicBezTo>
                  <a:cubicBezTo>
                    <a:pt x="5651" y="2347"/>
                    <a:pt x="5632" y="2240"/>
                    <a:pt x="5614" y="2106"/>
                  </a:cubicBezTo>
                  <a:cubicBezTo>
                    <a:pt x="5985" y="2099"/>
                    <a:pt x="6274" y="1829"/>
                    <a:pt x="6658" y="1848"/>
                  </a:cubicBezTo>
                  <a:cubicBezTo>
                    <a:pt x="6835" y="1856"/>
                    <a:pt x="7016" y="1730"/>
                    <a:pt x="7196" y="1676"/>
                  </a:cubicBezTo>
                  <a:cubicBezTo>
                    <a:pt x="7375" y="1620"/>
                    <a:pt x="7556" y="1517"/>
                    <a:pt x="7782" y="1719"/>
                  </a:cubicBezTo>
                  <a:cubicBezTo>
                    <a:pt x="7758" y="1606"/>
                    <a:pt x="7746" y="1553"/>
                    <a:pt x="7730" y="1475"/>
                  </a:cubicBezTo>
                  <a:cubicBezTo>
                    <a:pt x="7951" y="1457"/>
                    <a:pt x="8160" y="1271"/>
                    <a:pt x="8405" y="1470"/>
                  </a:cubicBezTo>
                  <a:cubicBezTo>
                    <a:pt x="8445" y="1225"/>
                    <a:pt x="8691" y="1281"/>
                    <a:pt x="8834" y="1173"/>
                  </a:cubicBezTo>
                  <a:cubicBezTo>
                    <a:pt x="8925" y="1105"/>
                    <a:pt x="9072" y="1073"/>
                    <a:pt x="9189" y="1081"/>
                  </a:cubicBezTo>
                  <a:cubicBezTo>
                    <a:pt x="9381" y="1094"/>
                    <a:pt x="9499" y="976"/>
                    <a:pt x="9655" y="891"/>
                  </a:cubicBezTo>
                  <a:cubicBezTo>
                    <a:pt x="9761" y="1001"/>
                    <a:pt x="9869" y="1020"/>
                    <a:pt x="9999" y="901"/>
                  </a:cubicBezTo>
                  <a:cubicBezTo>
                    <a:pt x="10175" y="739"/>
                    <a:pt x="10386" y="669"/>
                    <a:pt x="10635" y="680"/>
                  </a:cubicBezTo>
                  <a:cubicBezTo>
                    <a:pt x="10763" y="685"/>
                    <a:pt x="10889" y="575"/>
                    <a:pt x="11020" y="536"/>
                  </a:cubicBezTo>
                  <a:cubicBezTo>
                    <a:pt x="11154" y="494"/>
                    <a:pt x="11294" y="465"/>
                    <a:pt x="11434" y="449"/>
                  </a:cubicBezTo>
                  <a:cubicBezTo>
                    <a:pt x="11483" y="444"/>
                    <a:pt x="11539" y="494"/>
                    <a:pt x="11625" y="533"/>
                  </a:cubicBezTo>
                  <a:cubicBezTo>
                    <a:pt x="11651" y="510"/>
                    <a:pt x="11699" y="458"/>
                    <a:pt x="11753" y="414"/>
                  </a:cubicBezTo>
                  <a:cubicBezTo>
                    <a:pt x="11813" y="366"/>
                    <a:pt x="11879" y="293"/>
                    <a:pt x="11945" y="289"/>
                  </a:cubicBezTo>
                  <a:cubicBezTo>
                    <a:pt x="12055" y="283"/>
                    <a:pt x="12135" y="263"/>
                    <a:pt x="12223" y="184"/>
                  </a:cubicBezTo>
                  <a:cubicBezTo>
                    <a:pt x="12339" y="81"/>
                    <a:pt x="12553" y="142"/>
                    <a:pt x="12670" y="276"/>
                  </a:cubicBezTo>
                  <a:cubicBezTo>
                    <a:pt x="12695" y="303"/>
                    <a:pt x="12744" y="331"/>
                    <a:pt x="12776" y="324"/>
                  </a:cubicBezTo>
                  <a:cubicBezTo>
                    <a:pt x="12807" y="318"/>
                    <a:pt x="12852" y="268"/>
                    <a:pt x="12852" y="239"/>
                  </a:cubicBezTo>
                  <a:cubicBezTo>
                    <a:pt x="12853" y="158"/>
                    <a:pt x="12832" y="75"/>
                    <a:pt x="12821" y="0"/>
                  </a:cubicBezTo>
                  <a:cubicBezTo>
                    <a:pt x="12946" y="30"/>
                    <a:pt x="13063" y="58"/>
                    <a:pt x="13216" y="94"/>
                  </a:cubicBezTo>
                  <a:cubicBezTo>
                    <a:pt x="13229" y="135"/>
                    <a:pt x="13253" y="206"/>
                    <a:pt x="13276" y="278"/>
                  </a:cubicBezTo>
                  <a:cubicBezTo>
                    <a:pt x="13274" y="281"/>
                    <a:pt x="13272" y="281"/>
                    <a:pt x="13269" y="282"/>
                  </a:cubicBezTo>
                  <a:cubicBezTo>
                    <a:pt x="13269" y="284"/>
                    <a:pt x="13268" y="288"/>
                    <a:pt x="13268" y="291"/>
                  </a:cubicBezTo>
                  <a:cubicBezTo>
                    <a:pt x="13206" y="283"/>
                    <a:pt x="13141" y="276"/>
                    <a:pt x="13048" y="265"/>
                  </a:cubicBezTo>
                  <a:cubicBezTo>
                    <a:pt x="13113" y="369"/>
                    <a:pt x="13155" y="437"/>
                    <a:pt x="13238" y="570"/>
                  </a:cubicBezTo>
                  <a:cubicBezTo>
                    <a:pt x="13254" y="424"/>
                    <a:pt x="13261" y="356"/>
                    <a:pt x="13268" y="291"/>
                  </a:cubicBezTo>
                  <a:cubicBezTo>
                    <a:pt x="13272" y="291"/>
                    <a:pt x="13276" y="292"/>
                    <a:pt x="13279" y="292"/>
                  </a:cubicBezTo>
                  <a:cubicBezTo>
                    <a:pt x="13277" y="288"/>
                    <a:pt x="13276" y="283"/>
                    <a:pt x="13275" y="278"/>
                  </a:cubicBezTo>
                  <a:lnTo>
                    <a:pt x="13552" y="158"/>
                  </a:lnTo>
                  <a:cubicBezTo>
                    <a:pt x="13562" y="166"/>
                    <a:pt x="13574" y="173"/>
                    <a:pt x="13584" y="182"/>
                  </a:cubicBezTo>
                  <a:cubicBezTo>
                    <a:pt x="13499" y="276"/>
                    <a:pt x="13412" y="371"/>
                    <a:pt x="13296" y="501"/>
                  </a:cubicBezTo>
                  <a:lnTo>
                    <a:pt x="13806" y="501"/>
                  </a:lnTo>
                  <a:cubicBezTo>
                    <a:pt x="13754" y="642"/>
                    <a:pt x="13707" y="773"/>
                    <a:pt x="13656" y="904"/>
                  </a:cubicBezTo>
                  <a:cubicBezTo>
                    <a:pt x="13577" y="1106"/>
                    <a:pt x="13477" y="1281"/>
                    <a:pt x="13211" y="1229"/>
                  </a:cubicBezTo>
                  <a:cubicBezTo>
                    <a:pt x="13191" y="1225"/>
                    <a:pt x="13162" y="1230"/>
                    <a:pt x="13151" y="1242"/>
                  </a:cubicBezTo>
                  <a:cubicBezTo>
                    <a:pt x="13088" y="1310"/>
                    <a:pt x="13036" y="1388"/>
                    <a:pt x="12969" y="1451"/>
                  </a:cubicBezTo>
                  <a:cubicBezTo>
                    <a:pt x="12899" y="1518"/>
                    <a:pt x="12869" y="1302"/>
                    <a:pt x="12753" y="1421"/>
                  </a:cubicBezTo>
                  <a:cubicBezTo>
                    <a:pt x="12665" y="1511"/>
                    <a:pt x="12520" y="1548"/>
                    <a:pt x="12381" y="1449"/>
                  </a:cubicBezTo>
                  <a:cubicBezTo>
                    <a:pt x="12355" y="1430"/>
                    <a:pt x="12136" y="1387"/>
                    <a:pt x="12235" y="1594"/>
                  </a:cubicBezTo>
                  <a:cubicBezTo>
                    <a:pt x="12244" y="1611"/>
                    <a:pt x="12026" y="1538"/>
                    <a:pt x="12079" y="1718"/>
                  </a:cubicBezTo>
                  <a:cubicBezTo>
                    <a:pt x="11995" y="1705"/>
                    <a:pt x="11911" y="1771"/>
                    <a:pt x="11820" y="1669"/>
                  </a:cubicBezTo>
                  <a:cubicBezTo>
                    <a:pt x="11786" y="1633"/>
                    <a:pt x="11591" y="1704"/>
                    <a:pt x="11500" y="1768"/>
                  </a:cubicBezTo>
                  <a:cubicBezTo>
                    <a:pt x="11415" y="1831"/>
                    <a:pt x="11347" y="1826"/>
                    <a:pt x="11253" y="1838"/>
                  </a:cubicBezTo>
                  <a:cubicBezTo>
                    <a:pt x="11117" y="1855"/>
                    <a:pt x="10917" y="1841"/>
                    <a:pt x="10883" y="2060"/>
                  </a:cubicBezTo>
                  <a:cubicBezTo>
                    <a:pt x="10651" y="1923"/>
                    <a:pt x="10457" y="1953"/>
                    <a:pt x="10250" y="2148"/>
                  </a:cubicBezTo>
                  <a:cubicBezTo>
                    <a:pt x="10216" y="2182"/>
                    <a:pt x="10155" y="2243"/>
                    <a:pt x="10140" y="2234"/>
                  </a:cubicBezTo>
                  <a:cubicBezTo>
                    <a:pt x="9974" y="2141"/>
                    <a:pt x="9868" y="2289"/>
                    <a:pt x="9737" y="2325"/>
                  </a:cubicBezTo>
                  <a:cubicBezTo>
                    <a:pt x="9395" y="2418"/>
                    <a:pt x="9064" y="2549"/>
                    <a:pt x="8702" y="2570"/>
                  </a:cubicBezTo>
                  <a:cubicBezTo>
                    <a:pt x="8570" y="2578"/>
                    <a:pt x="8444" y="2670"/>
                    <a:pt x="8272" y="2742"/>
                  </a:cubicBezTo>
                  <a:cubicBezTo>
                    <a:pt x="8184" y="2695"/>
                    <a:pt x="8066" y="2724"/>
                    <a:pt x="7915" y="2774"/>
                  </a:cubicBezTo>
                  <a:cubicBezTo>
                    <a:pt x="7611" y="2875"/>
                    <a:pt x="7309" y="3016"/>
                    <a:pt x="6972" y="3006"/>
                  </a:cubicBezTo>
                  <a:cubicBezTo>
                    <a:pt x="6808" y="3002"/>
                    <a:pt x="6777" y="3034"/>
                    <a:pt x="6654" y="3288"/>
                  </a:cubicBezTo>
                  <a:cubicBezTo>
                    <a:pt x="6600" y="3225"/>
                    <a:pt x="6551" y="3170"/>
                    <a:pt x="6499" y="3110"/>
                  </a:cubicBezTo>
                  <a:cubicBezTo>
                    <a:pt x="6377" y="3139"/>
                    <a:pt x="6230" y="3173"/>
                    <a:pt x="6060" y="3212"/>
                  </a:cubicBezTo>
                  <a:cubicBezTo>
                    <a:pt x="6059" y="3221"/>
                    <a:pt x="6050" y="3271"/>
                    <a:pt x="6043" y="3316"/>
                  </a:cubicBezTo>
                  <a:cubicBezTo>
                    <a:pt x="5798" y="3362"/>
                    <a:pt x="5555" y="3403"/>
                    <a:pt x="5313" y="3447"/>
                  </a:cubicBezTo>
                  <a:close/>
                  <a:moveTo>
                    <a:pt x="4315" y="2721"/>
                  </a:moveTo>
                  <a:cubicBezTo>
                    <a:pt x="4291" y="2688"/>
                    <a:pt x="4272" y="2646"/>
                    <a:pt x="4254" y="2646"/>
                  </a:cubicBezTo>
                  <a:cubicBezTo>
                    <a:pt x="4197" y="2646"/>
                    <a:pt x="4138" y="2660"/>
                    <a:pt x="4081" y="2669"/>
                  </a:cubicBezTo>
                  <a:cubicBezTo>
                    <a:pt x="4079" y="2668"/>
                    <a:pt x="4075" y="2666"/>
                    <a:pt x="4073" y="2662"/>
                  </a:cubicBezTo>
                  <a:lnTo>
                    <a:pt x="4073" y="2674"/>
                  </a:lnTo>
                  <a:cubicBezTo>
                    <a:pt x="4019" y="2734"/>
                    <a:pt x="3956" y="2787"/>
                    <a:pt x="3919" y="2856"/>
                  </a:cubicBezTo>
                  <a:cubicBezTo>
                    <a:pt x="3862" y="2964"/>
                    <a:pt x="3859" y="3067"/>
                    <a:pt x="4059" y="3100"/>
                  </a:cubicBezTo>
                  <a:cubicBezTo>
                    <a:pt x="4064" y="2945"/>
                    <a:pt x="4068" y="2808"/>
                    <a:pt x="4073" y="2674"/>
                  </a:cubicBezTo>
                  <a:cubicBezTo>
                    <a:pt x="4074" y="2673"/>
                    <a:pt x="4075" y="2672"/>
                    <a:pt x="4078" y="2669"/>
                  </a:cubicBezTo>
                  <a:cubicBezTo>
                    <a:pt x="4079" y="2669"/>
                    <a:pt x="4080" y="2669"/>
                    <a:pt x="4081" y="2668"/>
                  </a:cubicBezTo>
                  <a:cubicBezTo>
                    <a:pt x="4146" y="2723"/>
                    <a:pt x="4206" y="2801"/>
                    <a:pt x="4315" y="2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28" name="Google Shape;1828;p55"/>
            <p:cNvSpPr/>
            <p:nvPr/>
          </p:nvSpPr>
          <p:spPr>
            <a:xfrm>
              <a:off x="7312052" y="2638604"/>
              <a:ext cx="530113" cy="185053"/>
            </a:xfrm>
            <a:custGeom>
              <a:avLst/>
              <a:gdLst/>
              <a:ahLst/>
              <a:cxnLst/>
              <a:rect l="l" t="t" r="r" b="b"/>
              <a:pathLst>
                <a:path w="12530" h="4374" extrusionOk="0">
                  <a:moveTo>
                    <a:pt x="12467" y="845"/>
                  </a:moveTo>
                  <a:cubicBezTo>
                    <a:pt x="12396" y="1152"/>
                    <a:pt x="12117" y="1187"/>
                    <a:pt x="11949" y="1357"/>
                  </a:cubicBezTo>
                  <a:cubicBezTo>
                    <a:pt x="11877" y="1429"/>
                    <a:pt x="11719" y="1498"/>
                    <a:pt x="11581" y="1383"/>
                  </a:cubicBezTo>
                  <a:cubicBezTo>
                    <a:pt x="11547" y="1354"/>
                    <a:pt x="11441" y="1349"/>
                    <a:pt x="11418" y="1377"/>
                  </a:cubicBezTo>
                  <a:cubicBezTo>
                    <a:pt x="11312" y="1498"/>
                    <a:pt x="11205" y="1510"/>
                    <a:pt x="11050" y="1479"/>
                  </a:cubicBezTo>
                  <a:cubicBezTo>
                    <a:pt x="10956" y="1462"/>
                    <a:pt x="10845" y="1566"/>
                    <a:pt x="10736" y="1584"/>
                  </a:cubicBezTo>
                  <a:cubicBezTo>
                    <a:pt x="10632" y="1602"/>
                    <a:pt x="10569" y="1780"/>
                    <a:pt x="10407" y="1639"/>
                  </a:cubicBezTo>
                  <a:cubicBezTo>
                    <a:pt x="10341" y="1582"/>
                    <a:pt x="10147" y="1674"/>
                    <a:pt x="9966" y="1706"/>
                  </a:cubicBezTo>
                  <a:cubicBezTo>
                    <a:pt x="9904" y="1737"/>
                    <a:pt x="9798" y="1812"/>
                    <a:pt x="9682" y="1841"/>
                  </a:cubicBezTo>
                  <a:cubicBezTo>
                    <a:pt x="9327" y="1932"/>
                    <a:pt x="9324" y="1924"/>
                    <a:pt x="9146" y="1851"/>
                  </a:cubicBezTo>
                  <a:cubicBezTo>
                    <a:pt x="8893" y="2066"/>
                    <a:pt x="8584" y="2135"/>
                    <a:pt x="8197" y="2113"/>
                  </a:cubicBezTo>
                  <a:cubicBezTo>
                    <a:pt x="8320" y="2185"/>
                    <a:pt x="8403" y="2234"/>
                    <a:pt x="8544" y="2316"/>
                  </a:cubicBezTo>
                  <a:cubicBezTo>
                    <a:pt x="8349" y="2357"/>
                    <a:pt x="8207" y="2387"/>
                    <a:pt x="8032" y="2423"/>
                  </a:cubicBezTo>
                  <a:cubicBezTo>
                    <a:pt x="7934" y="2559"/>
                    <a:pt x="7660" y="2661"/>
                    <a:pt x="7448" y="2598"/>
                  </a:cubicBezTo>
                  <a:cubicBezTo>
                    <a:pt x="7236" y="2538"/>
                    <a:pt x="7093" y="2677"/>
                    <a:pt x="6926" y="2753"/>
                  </a:cubicBezTo>
                  <a:cubicBezTo>
                    <a:pt x="6887" y="2769"/>
                    <a:pt x="6855" y="2798"/>
                    <a:pt x="6798" y="2837"/>
                  </a:cubicBezTo>
                  <a:cubicBezTo>
                    <a:pt x="6751" y="2773"/>
                    <a:pt x="6707" y="2713"/>
                    <a:pt x="6663" y="2651"/>
                  </a:cubicBezTo>
                  <a:cubicBezTo>
                    <a:pt x="6519" y="2755"/>
                    <a:pt x="6434" y="2896"/>
                    <a:pt x="6224" y="2889"/>
                  </a:cubicBezTo>
                  <a:cubicBezTo>
                    <a:pt x="6116" y="2885"/>
                    <a:pt x="5972" y="2944"/>
                    <a:pt x="5848" y="2982"/>
                  </a:cubicBezTo>
                  <a:cubicBezTo>
                    <a:pt x="5726" y="3019"/>
                    <a:pt x="5624" y="3127"/>
                    <a:pt x="5500" y="3211"/>
                  </a:cubicBezTo>
                  <a:cubicBezTo>
                    <a:pt x="5460" y="3156"/>
                    <a:pt x="5431" y="3116"/>
                    <a:pt x="5400" y="3076"/>
                  </a:cubicBezTo>
                  <a:cubicBezTo>
                    <a:pt x="5241" y="3149"/>
                    <a:pt x="5111" y="3312"/>
                    <a:pt x="4904" y="3229"/>
                  </a:cubicBezTo>
                  <a:cubicBezTo>
                    <a:pt x="4817" y="3385"/>
                    <a:pt x="4691" y="3274"/>
                    <a:pt x="4579" y="3286"/>
                  </a:cubicBezTo>
                  <a:cubicBezTo>
                    <a:pt x="4467" y="3301"/>
                    <a:pt x="4365" y="3394"/>
                    <a:pt x="4253" y="3440"/>
                  </a:cubicBezTo>
                  <a:cubicBezTo>
                    <a:pt x="4057" y="3520"/>
                    <a:pt x="3838" y="3508"/>
                    <a:pt x="3645" y="3603"/>
                  </a:cubicBezTo>
                  <a:cubicBezTo>
                    <a:pt x="3506" y="3671"/>
                    <a:pt x="3364" y="3730"/>
                    <a:pt x="3214" y="3797"/>
                  </a:cubicBezTo>
                  <a:cubicBezTo>
                    <a:pt x="3010" y="3633"/>
                    <a:pt x="2966" y="3626"/>
                    <a:pt x="2832" y="3865"/>
                  </a:cubicBezTo>
                  <a:cubicBezTo>
                    <a:pt x="2765" y="3984"/>
                    <a:pt x="2613" y="3884"/>
                    <a:pt x="2583" y="4014"/>
                  </a:cubicBezTo>
                  <a:cubicBezTo>
                    <a:pt x="2409" y="3888"/>
                    <a:pt x="2263" y="4053"/>
                    <a:pt x="2097" y="4062"/>
                  </a:cubicBezTo>
                  <a:cubicBezTo>
                    <a:pt x="2055" y="4025"/>
                    <a:pt x="2008" y="3984"/>
                    <a:pt x="1975" y="3957"/>
                  </a:cubicBezTo>
                  <a:cubicBezTo>
                    <a:pt x="1857" y="3992"/>
                    <a:pt x="1753" y="4020"/>
                    <a:pt x="1651" y="4053"/>
                  </a:cubicBezTo>
                  <a:cubicBezTo>
                    <a:pt x="1603" y="4069"/>
                    <a:pt x="1542" y="4086"/>
                    <a:pt x="1515" y="4123"/>
                  </a:cubicBezTo>
                  <a:cubicBezTo>
                    <a:pt x="1354" y="4339"/>
                    <a:pt x="1135" y="4374"/>
                    <a:pt x="885" y="4352"/>
                  </a:cubicBezTo>
                  <a:cubicBezTo>
                    <a:pt x="722" y="4337"/>
                    <a:pt x="556" y="4371"/>
                    <a:pt x="394" y="4355"/>
                  </a:cubicBezTo>
                  <a:cubicBezTo>
                    <a:pt x="323" y="4349"/>
                    <a:pt x="198" y="4244"/>
                    <a:pt x="202" y="4235"/>
                  </a:cubicBezTo>
                  <a:cubicBezTo>
                    <a:pt x="320" y="4010"/>
                    <a:pt x="36" y="4066"/>
                    <a:pt x="0" y="3922"/>
                  </a:cubicBezTo>
                  <a:cubicBezTo>
                    <a:pt x="13" y="3821"/>
                    <a:pt x="212" y="3737"/>
                    <a:pt x="40" y="3548"/>
                  </a:cubicBezTo>
                  <a:cubicBezTo>
                    <a:pt x="150" y="3570"/>
                    <a:pt x="227" y="3603"/>
                    <a:pt x="240" y="3586"/>
                  </a:cubicBezTo>
                  <a:cubicBezTo>
                    <a:pt x="334" y="3459"/>
                    <a:pt x="415" y="3324"/>
                    <a:pt x="505" y="3181"/>
                  </a:cubicBezTo>
                  <a:cubicBezTo>
                    <a:pt x="713" y="3302"/>
                    <a:pt x="877" y="3094"/>
                    <a:pt x="1071" y="3052"/>
                  </a:cubicBezTo>
                  <a:cubicBezTo>
                    <a:pt x="1247" y="3011"/>
                    <a:pt x="1407" y="2904"/>
                    <a:pt x="1597" y="2815"/>
                  </a:cubicBezTo>
                  <a:cubicBezTo>
                    <a:pt x="1657" y="2914"/>
                    <a:pt x="1709" y="3003"/>
                    <a:pt x="1761" y="3089"/>
                  </a:cubicBezTo>
                  <a:cubicBezTo>
                    <a:pt x="1784" y="3073"/>
                    <a:pt x="1806" y="3057"/>
                    <a:pt x="1828" y="3041"/>
                  </a:cubicBezTo>
                  <a:cubicBezTo>
                    <a:pt x="1843" y="2954"/>
                    <a:pt x="1859" y="2867"/>
                    <a:pt x="1873" y="2780"/>
                  </a:cubicBezTo>
                  <a:cubicBezTo>
                    <a:pt x="1889" y="2775"/>
                    <a:pt x="1906" y="2771"/>
                    <a:pt x="1921" y="2768"/>
                  </a:cubicBezTo>
                  <a:cubicBezTo>
                    <a:pt x="1958" y="2844"/>
                    <a:pt x="1995" y="2922"/>
                    <a:pt x="2065" y="3068"/>
                  </a:cubicBezTo>
                  <a:cubicBezTo>
                    <a:pt x="2134" y="2718"/>
                    <a:pt x="2348" y="2604"/>
                    <a:pt x="2603" y="2532"/>
                  </a:cubicBezTo>
                  <a:cubicBezTo>
                    <a:pt x="2837" y="2467"/>
                    <a:pt x="3068" y="2333"/>
                    <a:pt x="3307" y="2513"/>
                  </a:cubicBezTo>
                  <a:cubicBezTo>
                    <a:pt x="3355" y="2437"/>
                    <a:pt x="3404" y="2362"/>
                    <a:pt x="3452" y="2287"/>
                  </a:cubicBezTo>
                  <a:cubicBezTo>
                    <a:pt x="3545" y="2346"/>
                    <a:pt x="3626" y="2395"/>
                    <a:pt x="3707" y="2446"/>
                  </a:cubicBezTo>
                  <a:cubicBezTo>
                    <a:pt x="3707" y="2450"/>
                    <a:pt x="3708" y="2456"/>
                    <a:pt x="3708" y="2459"/>
                  </a:cubicBezTo>
                  <a:cubicBezTo>
                    <a:pt x="3711" y="2461"/>
                    <a:pt x="3714" y="2461"/>
                    <a:pt x="3717" y="2462"/>
                  </a:cubicBezTo>
                  <a:cubicBezTo>
                    <a:pt x="3720" y="2536"/>
                    <a:pt x="3725" y="2610"/>
                    <a:pt x="3729" y="2683"/>
                  </a:cubicBezTo>
                  <a:cubicBezTo>
                    <a:pt x="3857" y="2685"/>
                    <a:pt x="3881" y="2604"/>
                    <a:pt x="3855" y="2521"/>
                  </a:cubicBezTo>
                  <a:cubicBezTo>
                    <a:pt x="3845" y="2490"/>
                    <a:pt x="3769" y="2480"/>
                    <a:pt x="3718" y="2462"/>
                  </a:cubicBezTo>
                  <a:lnTo>
                    <a:pt x="3718" y="2451"/>
                  </a:lnTo>
                  <a:cubicBezTo>
                    <a:pt x="3715" y="2450"/>
                    <a:pt x="3711" y="2447"/>
                    <a:pt x="3708" y="2446"/>
                  </a:cubicBezTo>
                  <a:cubicBezTo>
                    <a:pt x="3702" y="2370"/>
                    <a:pt x="3694" y="2295"/>
                    <a:pt x="3686" y="2214"/>
                  </a:cubicBezTo>
                  <a:cubicBezTo>
                    <a:pt x="3890" y="2092"/>
                    <a:pt x="3779" y="2379"/>
                    <a:pt x="3916" y="2381"/>
                  </a:cubicBezTo>
                  <a:cubicBezTo>
                    <a:pt x="3921" y="2218"/>
                    <a:pt x="3985" y="2082"/>
                    <a:pt x="4168" y="2042"/>
                  </a:cubicBezTo>
                  <a:cubicBezTo>
                    <a:pt x="4136" y="2161"/>
                    <a:pt x="4136" y="2273"/>
                    <a:pt x="4219" y="2374"/>
                  </a:cubicBezTo>
                  <a:cubicBezTo>
                    <a:pt x="4204" y="2263"/>
                    <a:pt x="4368" y="2143"/>
                    <a:pt x="4199" y="2041"/>
                  </a:cubicBezTo>
                  <a:cubicBezTo>
                    <a:pt x="4363" y="2011"/>
                    <a:pt x="4525" y="1982"/>
                    <a:pt x="4718" y="1946"/>
                  </a:cubicBezTo>
                  <a:cubicBezTo>
                    <a:pt x="4699" y="2042"/>
                    <a:pt x="4687" y="2110"/>
                    <a:pt x="4673" y="2180"/>
                  </a:cubicBezTo>
                  <a:cubicBezTo>
                    <a:pt x="4691" y="2185"/>
                    <a:pt x="4707" y="2190"/>
                    <a:pt x="4723" y="2195"/>
                  </a:cubicBezTo>
                  <a:cubicBezTo>
                    <a:pt x="4761" y="2107"/>
                    <a:pt x="4797" y="2018"/>
                    <a:pt x="4839" y="1919"/>
                  </a:cubicBezTo>
                  <a:cubicBezTo>
                    <a:pt x="5149" y="1821"/>
                    <a:pt x="5499" y="1813"/>
                    <a:pt x="5787" y="1544"/>
                  </a:cubicBezTo>
                  <a:cubicBezTo>
                    <a:pt x="5795" y="1630"/>
                    <a:pt x="5798" y="1681"/>
                    <a:pt x="5804" y="1738"/>
                  </a:cubicBezTo>
                  <a:cubicBezTo>
                    <a:pt x="5993" y="1773"/>
                    <a:pt x="5928" y="1575"/>
                    <a:pt x="6029" y="1504"/>
                  </a:cubicBezTo>
                  <a:cubicBezTo>
                    <a:pt x="6064" y="1523"/>
                    <a:pt x="6109" y="1545"/>
                    <a:pt x="6132" y="1556"/>
                  </a:cubicBezTo>
                  <a:cubicBezTo>
                    <a:pt x="6320" y="1478"/>
                    <a:pt x="6500" y="1405"/>
                    <a:pt x="6682" y="1330"/>
                  </a:cubicBezTo>
                  <a:cubicBezTo>
                    <a:pt x="6714" y="1406"/>
                    <a:pt x="6750" y="1488"/>
                    <a:pt x="6802" y="1607"/>
                  </a:cubicBezTo>
                  <a:cubicBezTo>
                    <a:pt x="6846" y="1451"/>
                    <a:pt x="6880" y="1336"/>
                    <a:pt x="6905" y="1250"/>
                  </a:cubicBezTo>
                  <a:cubicBezTo>
                    <a:pt x="7189" y="1172"/>
                    <a:pt x="7445" y="1096"/>
                    <a:pt x="7704" y="1030"/>
                  </a:cubicBezTo>
                  <a:cubicBezTo>
                    <a:pt x="7956" y="967"/>
                    <a:pt x="8214" y="915"/>
                    <a:pt x="8473" y="857"/>
                  </a:cubicBezTo>
                  <a:cubicBezTo>
                    <a:pt x="8476" y="884"/>
                    <a:pt x="8487" y="955"/>
                    <a:pt x="8496" y="1015"/>
                  </a:cubicBezTo>
                  <a:cubicBezTo>
                    <a:pt x="8586" y="1046"/>
                    <a:pt x="8667" y="1075"/>
                    <a:pt x="8767" y="1112"/>
                  </a:cubicBezTo>
                  <a:cubicBezTo>
                    <a:pt x="8758" y="1023"/>
                    <a:pt x="8751" y="945"/>
                    <a:pt x="8746" y="893"/>
                  </a:cubicBezTo>
                  <a:cubicBezTo>
                    <a:pt x="8860" y="812"/>
                    <a:pt x="8960" y="743"/>
                    <a:pt x="9078" y="660"/>
                  </a:cubicBezTo>
                  <a:cubicBezTo>
                    <a:pt x="9139" y="733"/>
                    <a:pt x="9201" y="807"/>
                    <a:pt x="9313" y="938"/>
                  </a:cubicBezTo>
                  <a:cubicBezTo>
                    <a:pt x="9306" y="794"/>
                    <a:pt x="9302" y="720"/>
                    <a:pt x="9298" y="645"/>
                  </a:cubicBezTo>
                  <a:cubicBezTo>
                    <a:pt x="9631" y="529"/>
                    <a:pt x="9631" y="529"/>
                    <a:pt x="9814" y="779"/>
                  </a:cubicBezTo>
                  <a:cubicBezTo>
                    <a:pt x="9842" y="749"/>
                    <a:pt x="9886" y="724"/>
                    <a:pt x="9893" y="691"/>
                  </a:cubicBezTo>
                  <a:cubicBezTo>
                    <a:pt x="9954" y="443"/>
                    <a:pt x="9976" y="426"/>
                    <a:pt x="10212" y="433"/>
                  </a:cubicBezTo>
                  <a:cubicBezTo>
                    <a:pt x="10293" y="435"/>
                    <a:pt x="10382" y="435"/>
                    <a:pt x="10454" y="404"/>
                  </a:cubicBezTo>
                  <a:cubicBezTo>
                    <a:pt x="10675" y="307"/>
                    <a:pt x="10814" y="320"/>
                    <a:pt x="11011" y="483"/>
                  </a:cubicBezTo>
                  <a:cubicBezTo>
                    <a:pt x="11103" y="364"/>
                    <a:pt x="11196" y="247"/>
                    <a:pt x="11313" y="96"/>
                  </a:cubicBezTo>
                  <a:cubicBezTo>
                    <a:pt x="11334" y="215"/>
                    <a:pt x="11347" y="294"/>
                    <a:pt x="11367" y="404"/>
                  </a:cubicBezTo>
                  <a:cubicBezTo>
                    <a:pt x="11468" y="301"/>
                    <a:pt x="11610" y="251"/>
                    <a:pt x="11477" y="74"/>
                  </a:cubicBezTo>
                  <a:cubicBezTo>
                    <a:pt x="11559" y="51"/>
                    <a:pt x="11645" y="29"/>
                    <a:pt x="11756" y="1"/>
                  </a:cubicBezTo>
                  <a:cubicBezTo>
                    <a:pt x="11730" y="137"/>
                    <a:pt x="11706" y="263"/>
                    <a:pt x="11673" y="444"/>
                  </a:cubicBezTo>
                  <a:cubicBezTo>
                    <a:pt x="11837" y="262"/>
                    <a:pt x="12097" y="476"/>
                    <a:pt x="12228" y="227"/>
                  </a:cubicBezTo>
                  <a:lnTo>
                    <a:pt x="12228" y="451"/>
                  </a:lnTo>
                  <a:cubicBezTo>
                    <a:pt x="12256" y="477"/>
                    <a:pt x="12269" y="501"/>
                    <a:pt x="12286" y="502"/>
                  </a:cubicBezTo>
                  <a:cubicBezTo>
                    <a:pt x="12529" y="529"/>
                    <a:pt x="12519" y="624"/>
                    <a:pt x="12467" y="845"/>
                  </a:cubicBezTo>
                  <a:close/>
                  <a:moveTo>
                    <a:pt x="1511" y="3259"/>
                  </a:moveTo>
                  <a:cubicBezTo>
                    <a:pt x="1462" y="3164"/>
                    <a:pt x="1436" y="3114"/>
                    <a:pt x="1398" y="3044"/>
                  </a:cubicBezTo>
                  <a:cubicBezTo>
                    <a:pt x="1351" y="3112"/>
                    <a:pt x="1322" y="3154"/>
                    <a:pt x="1285" y="3208"/>
                  </a:cubicBezTo>
                  <a:cubicBezTo>
                    <a:pt x="1349" y="3222"/>
                    <a:pt x="1405" y="3236"/>
                    <a:pt x="1511" y="3259"/>
                  </a:cubicBezTo>
                  <a:close/>
                  <a:moveTo>
                    <a:pt x="4516" y="2941"/>
                  </a:moveTo>
                  <a:cubicBezTo>
                    <a:pt x="4517" y="2936"/>
                    <a:pt x="4484" y="2921"/>
                    <a:pt x="4467" y="2912"/>
                  </a:cubicBezTo>
                  <a:cubicBezTo>
                    <a:pt x="4438" y="2964"/>
                    <a:pt x="4411" y="3016"/>
                    <a:pt x="4384" y="3070"/>
                  </a:cubicBezTo>
                  <a:cubicBezTo>
                    <a:pt x="4410" y="3082"/>
                    <a:pt x="4436" y="3092"/>
                    <a:pt x="4460" y="3104"/>
                  </a:cubicBezTo>
                  <a:cubicBezTo>
                    <a:pt x="4479" y="3051"/>
                    <a:pt x="4499" y="2996"/>
                    <a:pt x="4516" y="2941"/>
                  </a:cubicBezTo>
                  <a:close/>
                  <a:moveTo>
                    <a:pt x="7843" y="2171"/>
                  </a:moveTo>
                  <a:cubicBezTo>
                    <a:pt x="7632" y="2201"/>
                    <a:pt x="7632" y="2201"/>
                    <a:pt x="7750" y="2377"/>
                  </a:cubicBezTo>
                  <a:cubicBezTo>
                    <a:pt x="7781" y="2307"/>
                    <a:pt x="7809" y="2243"/>
                    <a:pt x="7843" y="2171"/>
                  </a:cubicBezTo>
                  <a:close/>
                  <a:moveTo>
                    <a:pt x="9132" y="1134"/>
                  </a:moveTo>
                  <a:cubicBezTo>
                    <a:pt x="9085" y="1107"/>
                    <a:pt x="9059" y="1081"/>
                    <a:pt x="9042" y="1085"/>
                  </a:cubicBezTo>
                  <a:cubicBezTo>
                    <a:pt x="9017" y="1093"/>
                    <a:pt x="8989" y="1119"/>
                    <a:pt x="8979" y="1143"/>
                  </a:cubicBezTo>
                  <a:cubicBezTo>
                    <a:pt x="8975" y="1154"/>
                    <a:pt x="9013" y="1201"/>
                    <a:pt x="9023" y="1198"/>
                  </a:cubicBezTo>
                  <a:cubicBezTo>
                    <a:pt x="9057" y="1191"/>
                    <a:pt x="9083" y="1167"/>
                    <a:pt x="9132" y="11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29" name="Google Shape;1829;p55"/>
            <p:cNvSpPr/>
            <p:nvPr/>
          </p:nvSpPr>
          <p:spPr>
            <a:xfrm>
              <a:off x="7189610" y="2394737"/>
              <a:ext cx="478371" cy="178538"/>
            </a:xfrm>
            <a:custGeom>
              <a:avLst/>
              <a:gdLst/>
              <a:ahLst/>
              <a:cxnLst/>
              <a:rect l="l" t="t" r="r" b="b"/>
              <a:pathLst>
                <a:path w="11307" h="4220" extrusionOk="0">
                  <a:moveTo>
                    <a:pt x="2920" y="3452"/>
                  </a:moveTo>
                  <a:cubicBezTo>
                    <a:pt x="2863" y="3475"/>
                    <a:pt x="2844" y="3589"/>
                    <a:pt x="2794" y="3687"/>
                  </a:cubicBezTo>
                  <a:cubicBezTo>
                    <a:pt x="2613" y="3589"/>
                    <a:pt x="2483" y="3750"/>
                    <a:pt x="2328" y="3848"/>
                  </a:cubicBezTo>
                  <a:cubicBezTo>
                    <a:pt x="2310" y="3759"/>
                    <a:pt x="2294" y="3684"/>
                    <a:pt x="2278" y="3610"/>
                  </a:cubicBezTo>
                  <a:cubicBezTo>
                    <a:pt x="2266" y="3610"/>
                    <a:pt x="2252" y="3611"/>
                    <a:pt x="2240" y="3611"/>
                  </a:cubicBezTo>
                  <a:cubicBezTo>
                    <a:pt x="2214" y="3700"/>
                    <a:pt x="2186" y="3787"/>
                    <a:pt x="2156" y="3891"/>
                  </a:cubicBezTo>
                  <a:cubicBezTo>
                    <a:pt x="2040" y="3876"/>
                    <a:pt x="1928" y="3861"/>
                    <a:pt x="1797" y="3845"/>
                  </a:cubicBezTo>
                  <a:cubicBezTo>
                    <a:pt x="1779" y="3888"/>
                    <a:pt x="1758" y="3942"/>
                    <a:pt x="1734" y="4009"/>
                  </a:cubicBezTo>
                  <a:cubicBezTo>
                    <a:pt x="1534" y="3907"/>
                    <a:pt x="1385" y="4037"/>
                    <a:pt x="1266" y="4097"/>
                  </a:cubicBezTo>
                  <a:cubicBezTo>
                    <a:pt x="1147" y="4052"/>
                    <a:pt x="996" y="3972"/>
                    <a:pt x="980" y="3991"/>
                  </a:cubicBezTo>
                  <a:cubicBezTo>
                    <a:pt x="861" y="4152"/>
                    <a:pt x="652" y="3937"/>
                    <a:pt x="528" y="4126"/>
                  </a:cubicBezTo>
                  <a:cubicBezTo>
                    <a:pt x="466" y="4220"/>
                    <a:pt x="355" y="4131"/>
                    <a:pt x="356" y="3975"/>
                  </a:cubicBezTo>
                  <a:cubicBezTo>
                    <a:pt x="356" y="3944"/>
                    <a:pt x="347" y="3913"/>
                    <a:pt x="341" y="3885"/>
                  </a:cubicBezTo>
                  <a:cubicBezTo>
                    <a:pt x="329" y="3877"/>
                    <a:pt x="321" y="3867"/>
                    <a:pt x="312" y="3865"/>
                  </a:cubicBezTo>
                  <a:cubicBezTo>
                    <a:pt x="192" y="3839"/>
                    <a:pt x="1" y="3852"/>
                    <a:pt x="15" y="3703"/>
                  </a:cubicBezTo>
                  <a:cubicBezTo>
                    <a:pt x="27" y="3583"/>
                    <a:pt x="80" y="3428"/>
                    <a:pt x="244" y="3341"/>
                  </a:cubicBezTo>
                  <a:cubicBezTo>
                    <a:pt x="429" y="3244"/>
                    <a:pt x="646" y="3178"/>
                    <a:pt x="794" y="3053"/>
                  </a:cubicBezTo>
                  <a:cubicBezTo>
                    <a:pt x="964" y="2911"/>
                    <a:pt x="1153" y="2854"/>
                    <a:pt x="1342" y="2779"/>
                  </a:cubicBezTo>
                  <a:cubicBezTo>
                    <a:pt x="1402" y="2756"/>
                    <a:pt x="1482" y="2788"/>
                    <a:pt x="1531" y="2793"/>
                  </a:cubicBezTo>
                  <a:cubicBezTo>
                    <a:pt x="1633" y="2749"/>
                    <a:pt x="1730" y="2704"/>
                    <a:pt x="1830" y="2666"/>
                  </a:cubicBezTo>
                  <a:cubicBezTo>
                    <a:pt x="2006" y="2599"/>
                    <a:pt x="2189" y="2549"/>
                    <a:pt x="2357" y="2470"/>
                  </a:cubicBezTo>
                  <a:cubicBezTo>
                    <a:pt x="2523" y="2392"/>
                    <a:pt x="2658" y="2265"/>
                    <a:pt x="2860" y="2239"/>
                  </a:cubicBezTo>
                  <a:cubicBezTo>
                    <a:pt x="2980" y="2223"/>
                    <a:pt x="3084" y="2091"/>
                    <a:pt x="3147" y="2046"/>
                  </a:cubicBezTo>
                  <a:cubicBezTo>
                    <a:pt x="3330" y="2046"/>
                    <a:pt x="3509" y="2101"/>
                    <a:pt x="3594" y="2036"/>
                  </a:cubicBezTo>
                  <a:cubicBezTo>
                    <a:pt x="3918" y="1784"/>
                    <a:pt x="4331" y="1761"/>
                    <a:pt x="4676" y="1569"/>
                  </a:cubicBezTo>
                  <a:cubicBezTo>
                    <a:pt x="4814" y="1492"/>
                    <a:pt x="4988" y="1408"/>
                    <a:pt x="5115" y="1601"/>
                  </a:cubicBezTo>
                  <a:cubicBezTo>
                    <a:pt x="5395" y="1429"/>
                    <a:pt x="5685" y="1324"/>
                    <a:pt x="5962" y="1193"/>
                  </a:cubicBezTo>
                  <a:cubicBezTo>
                    <a:pt x="6263" y="1049"/>
                    <a:pt x="6590" y="1022"/>
                    <a:pt x="6892" y="879"/>
                  </a:cubicBezTo>
                  <a:cubicBezTo>
                    <a:pt x="7139" y="761"/>
                    <a:pt x="7449" y="714"/>
                    <a:pt x="7734" y="674"/>
                  </a:cubicBezTo>
                  <a:cubicBezTo>
                    <a:pt x="7894" y="652"/>
                    <a:pt x="7983" y="575"/>
                    <a:pt x="8116" y="483"/>
                  </a:cubicBezTo>
                  <a:cubicBezTo>
                    <a:pt x="8194" y="542"/>
                    <a:pt x="8284" y="608"/>
                    <a:pt x="8385" y="684"/>
                  </a:cubicBezTo>
                  <a:cubicBezTo>
                    <a:pt x="8392" y="611"/>
                    <a:pt x="8398" y="547"/>
                    <a:pt x="8404" y="475"/>
                  </a:cubicBezTo>
                  <a:cubicBezTo>
                    <a:pt x="8801" y="391"/>
                    <a:pt x="9170" y="202"/>
                    <a:pt x="9601" y="307"/>
                  </a:cubicBezTo>
                  <a:cubicBezTo>
                    <a:pt x="9612" y="332"/>
                    <a:pt x="9635" y="380"/>
                    <a:pt x="9660" y="433"/>
                  </a:cubicBezTo>
                  <a:cubicBezTo>
                    <a:pt x="9684" y="412"/>
                    <a:pt x="9707" y="401"/>
                    <a:pt x="9708" y="389"/>
                  </a:cubicBezTo>
                  <a:cubicBezTo>
                    <a:pt x="9713" y="282"/>
                    <a:pt x="9763" y="219"/>
                    <a:pt x="9865" y="178"/>
                  </a:cubicBezTo>
                  <a:cubicBezTo>
                    <a:pt x="10127" y="75"/>
                    <a:pt x="10393" y="1"/>
                    <a:pt x="10691" y="41"/>
                  </a:cubicBezTo>
                  <a:cubicBezTo>
                    <a:pt x="10655" y="58"/>
                    <a:pt x="10622" y="74"/>
                    <a:pt x="10586" y="90"/>
                  </a:cubicBezTo>
                  <a:cubicBezTo>
                    <a:pt x="10674" y="203"/>
                    <a:pt x="10771" y="309"/>
                    <a:pt x="10851" y="428"/>
                  </a:cubicBezTo>
                  <a:cubicBezTo>
                    <a:pt x="10964" y="599"/>
                    <a:pt x="11156" y="455"/>
                    <a:pt x="11307" y="565"/>
                  </a:cubicBezTo>
                  <a:cubicBezTo>
                    <a:pt x="11119" y="736"/>
                    <a:pt x="11195" y="1032"/>
                    <a:pt x="10985" y="1198"/>
                  </a:cubicBezTo>
                  <a:cubicBezTo>
                    <a:pt x="10963" y="1216"/>
                    <a:pt x="10953" y="1265"/>
                    <a:pt x="10933" y="1270"/>
                  </a:cubicBezTo>
                  <a:cubicBezTo>
                    <a:pt x="10726" y="1322"/>
                    <a:pt x="10519" y="1376"/>
                    <a:pt x="10310" y="1413"/>
                  </a:cubicBezTo>
                  <a:cubicBezTo>
                    <a:pt x="10169" y="1438"/>
                    <a:pt x="10028" y="1417"/>
                    <a:pt x="9891" y="1510"/>
                  </a:cubicBezTo>
                  <a:cubicBezTo>
                    <a:pt x="9817" y="1559"/>
                    <a:pt x="9634" y="1461"/>
                    <a:pt x="9573" y="1515"/>
                  </a:cubicBezTo>
                  <a:cubicBezTo>
                    <a:pt x="9483" y="1593"/>
                    <a:pt x="9391" y="1685"/>
                    <a:pt x="9288" y="1663"/>
                  </a:cubicBezTo>
                  <a:cubicBezTo>
                    <a:pt x="8987" y="1598"/>
                    <a:pt x="8762" y="1788"/>
                    <a:pt x="8499" y="1845"/>
                  </a:cubicBezTo>
                  <a:cubicBezTo>
                    <a:pt x="8284" y="1892"/>
                    <a:pt x="8086" y="1964"/>
                    <a:pt x="7888" y="2054"/>
                  </a:cubicBezTo>
                  <a:cubicBezTo>
                    <a:pt x="7727" y="2131"/>
                    <a:pt x="7723" y="1955"/>
                    <a:pt x="7656" y="1799"/>
                  </a:cubicBezTo>
                  <a:cubicBezTo>
                    <a:pt x="7618" y="1940"/>
                    <a:pt x="7598" y="2015"/>
                    <a:pt x="7574" y="2107"/>
                  </a:cubicBezTo>
                  <a:cubicBezTo>
                    <a:pt x="7461" y="2093"/>
                    <a:pt x="7340" y="2078"/>
                    <a:pt x="7202" y="2062"/>
                  </a:cubicBezTo>
                  <a:cubicBezTo>
                    <a:pt x="7113" y="2198"/>
                    <a:pt x="7034" y="2333"/>
                    <a:pt x="6809" y="2305"/>
                  </a:cubicBezTo>
                  <a:cubicBezTo>
                    <a:pt x="6675" y="2289"/>
                    <a:pt x="6523" y="2397"/>
                    <a:pt x="6382" y="2459"/>
                  </a:cubicBezTo>
                  <a:cubicBezTo>
                    <a:pt x="6211" y="2534"/>
                    <a:pt x="6002" y="2525"/>
                    <a:pt x="5812" y="2563"/>
                  </a:cubicBezTo>
                  <a:cubicBezTo>
                    <a:pt x="5752" y="2574"/>
                    <a:pt x="5705" y="2671"/>
                    <a:pt x="5632" y="2578"/>
                  </a:cubicBezTo>
                  <a:cubicBezTo>
                    <a:pt x="5626" y="2568"/>
                    <a:pt x="5553" y="2593"/>
                    <a:pt x="5528" y="2617"/>
                  </a:cubicBezTo>
                  <a:cubicBezTo>
                    <a:pt x="5454" y="2693"/>
                    <a:pt x="5447" y="2866"/>
                    <a:pt x="5272" y="2787"/>
                  </a:cubicBezTo>
                  <a:cubicBezTo>
                    <a:pt x="5257" y="2836"/>
                    <a:pt x="5244" y="2887"/>
                    <a:pt x="5228" y="2940"/>
                  </a:cubicBezTo>
                  <a:cubicBezTo>
                    <a:pt x="5189" y="2880"/>
                    <a:pt x="5152" y="2822"/>
                    <a:pt x="5103" y="2747"/>
                  </a:cubicBezTo>
                  <a:cubicBezTo>
                    <a:pt x="4970" y="2956"/>
                    <a:pt x="4809" y="3011"/>
                    <a:pt x="4556" y="2792"/>
                  </a:cubicBezTo>
                  <a:cubicBezTo>
                    <a:pt x="4492" y="2885"/>
                    <a:pt x="4429" y="2977"/>
                    <a:pt x="4365" y="3068"/>
                  </a:cubicBezTo>
                  <a:cubicBezTo>
                    <a:pt x="4185" y="3171"/>
                    <a:pt x="3956" y="3159"/>
                    <a:pt x="3800" y="3315"/>
                  </a:cubicBezTo>
                  <a:cubicBezTo>
                    <a:pt x="3633" y="3209"/>
                    <a:pt x="3519" y="3461"/>
                    <a:pt x="3329" y="3376"/>
                  </a:cubicBezTo>
                  <a:cubicBezTo>
                    <a:pt x="3225" y="3329"/>
                    <a:pt x="3049" y="3398"/>
                    <a:pt x="2920" y="3452"/>
                  </a:cubicBezTo>
                  <a:close/>
                  <a:moveTo>
                    <a:pt x="10384" y="1000"/>
                  </a:moveTo>
                  <a:cubicBezTo>
                    <a:pt x="10404" y="1038"/>
                    <a:pt x="10445" y="1073"/>
                    <a:pt x="10487" y="1089"/>
                  </a:cubicBezTo>
                  <a:cubicBezTo>
                    <a:pt x="10503" y="1095"/>
                    <a:pt x="10540" y="1051"/>
                    <a:pt x="10597" y="1008"/>
                  </a:cubicBezTo>
                  <a:cubicBezTo>
                    <a:pt x="10520" y="963"/>
                    <a:pt x="10474" y="935"/>
                    <a:pt x="10427" y="907"/>
                  </a:cubicBezTo>
                  <a:cubicBezTo>
                    <a:pt x="10411" y="941"/>
                    <a:pt x="10374" y="983"/>
                    <a:pt x="10384" y="1000"/>
                  </a:cubicBezTo>
                  <a:close/>
                  <a:moveTo>
                    <a:pt x="8198" y="991"/>
                  </a:moveTo>
                  <a:cubicBezTo>
                    <a:pt x="8231" y="1016"/>
                    <a:pt x="8262" y="1046"/>
                    <a:pt x="8299" y="1060"/>
                  </a:cubicBezTo>
                  <a:cubicBezTo>
                    <a:pt x="8307" y="1064"/>
                    <a:pt x="8336" y="1021"/>
                    <a:pt x="8373" y="982"/>
                  </a:cubicBezTo>
                  <a:cubicBezTo>
                    <a:pt x="8326" y="958"/>
                    <a:pt x="8293" y="931"/>
                    <a:pt x="8260" y="930"/>
                  </a:cubicBezTo>
                  <a:cubicBezTo>
                    <a:pt x="8239" y="930"/>
                    <a:pt x="8218" y="970"/>
                    <a:pt x="8198" y="991"/>
                  </a:cubicBezTo>
                  <a:close/>
                  <a:moveTo>
                    <a:pt x="7347" y="918"/>
                  </a:moveTo>
                  <a:cubicBezTo>
                    <a:pt x="7345" y="942"/>
                    <a:pt x="7393" y="994"/>
                    <a:pt x="7414" y="993"/>
                  </a:cubicBezTo>
                  <a:cubicBezTo>
                    <a:pt x="7445" y="989"/>
                    <a:pt x="7472" y="948"/>
                    <a:pt x="7523" y="904"/>
                  </a:cubicBezTo>
                  <a:cubicBezTo>
                    <a:pt x="7477" y="874"/>
                    <a:pt x="7444" y="837"/>
                    <a:pt x="7423" y="844"/>
                  </a:cubicBezTo>
                  <a:cubicBezTo>
                    <a:pt x="7392" y="853"/>
                    <a:pt x="7351" y="890"/>
                    <a:pt x="7347" y="918"/>
                  </a:cubicBezTo>
                  <a:close/>
                  <a:moveTo>
                    <a:pt x="6055" y="1368"/>
                  </a:moveTo>
                  <a:cubicBezTo>
                    <a:pt x="6087" y="1444"/>
                    <a:pt x="6112" y="1505"/>
                    <a:pt x="6137" y="1569"/>
                  </a:cubicBezTo>
                  <a:cubicBezTo>
                    <a:pt x="6223" y="1460"/>
                    <a:pt x="6303" y="1358"/>
                    <a:pt x="6382" y="1258"/>
                  </a:cubicBezTo>
                  <a:cubicBezTo>
                    <a:pt x="6376" y="1246"/>
                    <a:pt x="6369" y="1234"/>
                    <a:pt x="6363" y="1222"/>
                  </a:cubicBezTo>
                  <a:cubicBezTo>
                    <a:pt x="6257" y="1272"/>
                    <a:pt x="6152" y="1322"/>
                    <a:pt x="6055" y="1368"/>
                  </a:cubicBezTo>
                  <a:close/>
                  <a:moveTo>
                    <a:pt x="5785" y="2397"/>
                  </a:moveTo>
                  <a:cubicBezTo>
                    <a:pt x="5879" y="2321"/>
                    <a:pt x="5933" y="2280"/>
                    <a:pt x="6012" y="2215"/>
                  </a:cubicBezTo>
                  <a:cubicBezTo>
                    <a:pt x="5843" y="2160"/>
                    <a:pt x="5778" y="2187"/>
                    <a:pt x="5785" y="2397"/>
                  </a:cubicBezTo>
                  <a:close/>
                  <a:moveTo>
                    <a:pt x="5553" y="1860"/>
                  </a:moveTo>
                  <a:cubicBezTo>
                    <a:pt x="5679" y="1811"/>
                    <a:pt x="5759" y="1777"/>
                    <a:pt x="5843" y="1745"/>
                  </a:cubicBezTo>
                  <a:cubicBezTo>
                    <a:pt x="5820" y="1681"/>
                    <a:pt x="5795" y="1615"/>
                    <a:pt x="5754" y="1501"/>
                  </a:cubicBezTo>
                  <a:cubicBezTo>
                    <a:pt x="5675" y="1642"/>
                    <a:pt x="5623" y="1734"/>
                    <a:pt x="5553" y="1860"/>
                  </a:cubicBezTo>
                  <a:close/>
                  <a:moveTo>
                    <a:pt x="5076" y="1696"/>
                  </a:moveTo>
                  <a:cubicBezTo>
                    <a:pt x="5166" y="1760"/>
                    <a:pt x="5226" y="1802"/>
                    <a:pt x="5335" y="1879"/>
                  </a:cubicBezTo>
                  <a:cubicBezTo>
                    <a:pt x="5291" y="1687"/>
                    <a:pt x="5230" y="1644"/>
                    <a:pt x="5076" y="1696"/>
                  </a:cubicBezTo>
                  <a:close/>
                  <a:moveTo>
                    <a:pt x="4111" y="2136"/>
                  </a:moveTo>
                  <a:cubicBezTo>
                    <a:pt x="4128" y="2144"/>
                    <a:pt x="4144" y="2150"/>
                    <a:pt x="4162" y="2158"/>
                  </a:cubicBezTo>
                  <a:cubicBezTo>
                    <a:pt x="4195" y="2093"/>
                    <a:pt x="4228" y="2029"/>
                    <a:pt x="4262" y="1964"/>
                  </a:cubicBezTo>
                  <a:cubicBezTo>
                    <a:pt x="4237" y="1952"/>
                    <a:pt x="4214" y="1941"/>
                    <a:pt x="4190" y="1928"/>
                  </a:cubicBezTo>
                  <a:cubicBezTo>
                    <a:pt x="4163" y="1996"/>
                    <a:pt x="4137" y="2066"/>
                    <a:pt x="4111" y="2136"/>
                  </a:cubicBezTo>
                  <a:close/>
                  <a:moveTo>
                    <a:pt x="3485" y="2907"/>
                  </a:moveTo>
                  <a:cubicBezTo>
                    <a:pt x="3483" y="2908"/>
                    <a:pt x="3503" y="2958"/>
                    <a:pt x="3507" y="2956"/>
                  </a:cubicBezTo>
                  <a:cubicBezTo>
                    <a:pt x="3556" y="2944"/>
                    <a:pt x="3606" y="2929"/>
                    <a:pt x="3655" y="2913"/>
                  </a:cubicBezTo>
                  <a:cubicBezTo>
                    <a:pt x="3644" y="2889"/>
                    <a:pt x="3636" y="2864"/>
                    <a:pt x="3626" y="2840"/>
                  </a:cubicBezTo>
                  <a:cubicBezTo>
                    <a:pt x="3579" y="2863"/>
                    <a:pt x="3532" y="2884"/>
                    <a:pt x="3485" y="29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30" name="Google Shape;1830;p55"/>
            <p:cNvSpPr/>
            <p:nvPr/>
          </p:nvSpPr>
          <p:spPr>
            <a:xfrm>
              <a:off x="7374288" y="2524497"/>
              <a:ext cx="296" cy="338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7" y="0"/>
                  </a:moveTo>
                  <a:cubicBezTo>
                    <a:pt x="6" y="1"/>
                    <a:pt x="3" y="1"/>
                    <a:pt x="3" y="1"/>
                  </a:cubicBezTo>
                  <a:cubicBezTo>
                    <a:pt x="2" y="4"/>
                    <a:pt x="1" y="5"/>
                    <a:pt x="0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31" name="Google Shape;1831;p55"/>
            <p:cNvSpPr/>
            <p:nvPr/>
          </p:nvSpPr>
          <p:spPr>
            <a:xfrm>
              <a:off x="6911092" y="1547590"/>
              <a:ext cx="13200" cy="19461"/>
            </a:xfrm>
            <a:custGeom>
              <a:avLst/>
              <a:gdLst/>
              <a:ahLst/>
              <a:cxnLst/>
              <a:rect l="l" t="t" r="r" b="b"/>
              <a:pathLst>
                <a:path w="312" h="460" extrusionOk="0">
                  <a:moveTo>
                    <a:pt x="98" y="282"/>
                  </a:moveTo>
                  <a:cubicBezTo>
                    <a:pt x="1" y="406"/>
                    <a:pt x="53" y="454"/>
                    <a:pt x="265" y="459"/>
                  </a:cubicBezTo>
                  <a:cubicBezTo>
                    <a:pt x="281" y="321"/>
                    <a:pt x="296" y="183"/>
                    <a:pt x="311" y="47"/>
                  </a:cubicBezTo>
                  <a:cubicBezTo>
                    <a:pt x="117" y="1"/>
                    <a:pt x="159" y="204"/>
                    <a:pt x="98" y="2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32" name="Google Shape;1832;p55"/>
            <p:cNvSpPr/>
            <p:nvPr/>
          </p:nvSpPr>
          <p:spPr>
            <a:xfrm>
              <a:off x="6924208" y="1549240"/>
              <a:ext cx="465" cy="381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11" y="9"/>
                  </a:moveTo>
                  <a:cubicBezTo>
                    <a:pt x="11" y="9"/>
                    <a:pt x="11" y="8"/>
                    <a:pt x="11" y="9"/>
                  </a:cubicBezTo>
                  <a:cubicBezTo>
                    <a:pt x="7" y="6"/>
                    <a:pt x="3" y="4"/>
                    <a:pt x="1" y="0"/>
                  </a:cubicBezTo>
                  <a:cubicBezTo>
                    <a:pt x="1" y="4"/>
                    <a:pt x="1" y="5"/>
                    <a:pt x="0" y="7"/>
                  </a:cubicBezTo>
                  <a:cubicBezTo>
                    <a:pt x="5" y="9"/>
                    <a:pt x="7" y="8"/>
                    <a:pt x="11" y="9"/>
                  </a:cubicBezTo>
                  <a:lnTo>
                    <a:pt x="11" y="9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33" name="Google Shape;1833;p55"/>
            <p:cNvSpPr/>
            <p:nvPr/>
          </p:nvSpPr>
          <p:spPr>
            <a:xfrm>
              <a:off x="7808798" y="2636319"/>
              <a:ext cx="14935" cy="11804"/>
            </a:xfrm>
            <a:custGeom>
              <a:avLst/>
              <a:gdLst/>
              <a:ahLst/>
              <a:cxnLst/>
              <a:rect l="l" t="t" r="r" b="b"/>
              <a:pathLst>
                <a:path w="353" h="279" extrusionOk="0">
                  <a:moveTo>
                    <a:pt x="353" y="1"/>
                  </a:moveTo>
                  <a:cubicBezTo>
                    <a:pt x="223" y="93"/>
                    <a:pt x="144" y="149"/>
                    <a:pt x="1" y="251"/>
                  </a:cubicBezTo>
                  <a:cubicBezTo>
                    <a:pt x="144" y="264"/>
                    <a:pt x="220" y="270"/>
                    <a:pt x="303" y="279"/>
                  </a:cubicBezTo>
                  <a:cubicBezTo>
                    <a:pt x="318" y="188"/>
                    <a:pt x="330" y="124"/>
                    <a:pt x="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34" name="Google Shape;1834;p55"/>
            <p:cNvSpPr/>
            <p:nvPr/>
          </p:nvSpPr>
          <p:spPr>
            <a:xfrm>
              <a:off x="7210003" y="1920752"/>
              <a:ext cx="12354" cy="12311"/>
            </a:xfrm>
            <a:custGeom>
              <a:avLst/>
              <a:gdLst/>
              <a:ahLst/>
              <a:cxnLst/>
              <a:rect l="l" t="t" r="r" b="b"/>
              <a:pathLst>
                <a:path w="292" h="291" extrusionOk="0">
                  <a:moveTo>
                    <a:pt x="0" y="221"/>
                  </a:moveTo>
                  <a:cubicBezTo>
                    <a:pt x="122" y="291"/>
                    <a:pt x="205" y="211"/>
                    <a:pt x="292" y="151"/>
                  </a:cubicBezTo>
                  <a:cubicBezTo>
                    <a:pt x="195" y="163"/>
                    <a:pt x="63" y="1"/>
                    <a:pt x="0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35" name="Google Shape;1835;p55"/>
            <p:cNvSpPr/>
            <p:nvPr/>
          </p:nvSpPr>
          <p:spPr>
            <a:xfrm>
              <a:off x="7222315" y="1926929"/>
              <a:ext cx="381" cy="212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8" y="5"/>
                  </a:moveTo>
                  <a:lnTo>
                    <a:pt x="8" y="1"/>
                  </a:lnTo>
                  <a:cubicBezTo>
                    <a:pt x="5" y="2"/>
                    <a:pt x="4" y="3"/>
                    <a:pt x="1" y="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36" name="Google Shape;1836;p55"/>
            <p:cNvSpPr/>
            <p:nvPr/>
          </p:nvSpPr>
          <p:spPr>
            <a:xfrm>
              <a:off x="7006710" y="2187466"/>
              <a:ext cx="12354" cy="7488"/>
            </a:xfrm>
            <a:custGeom>
              <a:avLst/>
              <a:gdLst/>
              <a:ahLst/>
              <a:cxnLst/>
              <a:rect l="l" t="t" r="r" b="b"/>
              <a:pathLst>
                <a:path w="292" h="177" extrusionOk="0">
                  <a:moveTo>
                    <a:pt x="291" y="1"/>
                  </a:moveTo>
                  <a:cubicBezTo>
                    <a:pt x="174" y="18"/>
                    <a:pt x="87" y="33"/>
                    <a:pt x="1" y="48"/>
                  </a:cubicBezTo>
                  <a:cubicBezTo>
                    <a:pt x="88" y="46"/>
                    <a:pt x="179" y="177"/>
                    <a:pt x="2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37" name="Google Shape;1837;p55"/>
            <p:cNvSpPr/>
            <p:nvPr/>
          </p:nvSpPr>
          <p:spPr>
            <a:xfrm>
              <a:off x="6992748" y="2180697"/>
              <a:ext cx="14173" cy="8885"/>
            </a:xfrm>
            <a:custGeom>
              <a:avLst/>
              <a:gdLst/>
              <a:ahLst/>
              <a:cxnLst/>
              <a:rect l="l" t="t" r="r" b="b"/>
              <a:pathLst>
                <a:path w="335" h="210" extrusionOk="0">
                  <a:moveTo>
                    <a:pt x="331" y="208"/>
                  </a:moveTo>
                  <a:lnTo>
                    <a:pt x="326" y="208"/>
                  </a:lnTo>
                  <a:cubicBezTo>
                    <a:pt x="335" y="43"/>
                    <a:pt x="308" y="22"/>
                    <a:pt x="0" y="0"/>
                  </a:cubicBezTo>
                  <a:cubicBezTo>
                    <a:pt x="138" y="88"/>
                    <a:pt x="233" y="149"/>
                    <a:pt x="326" y="209"/>
                  </a:cubicBezTo>
                  <a:lnTo>
                    <a:pt x="326" y="210"/>
                  </a:lnTo>
                  <a:cubicBezTo>
                    <a:pt x="329" y="208"/>
                    <a:pt x="330" y="208"/>
                    <a:pt x="331" y="2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38" name="Google Shape;1838;p55"/>
            <p:cNvSpPr/>
            <p:nvPr/>
          </p:nvSpPr>
          <p:spPr>
            <a:xfrm>
              <a:off x="7651198" y="2403495"/>
              <a:ext cx="6473" cy="4231"/>
            </a:xfrm>
            <a:custGeom>
              <a:avLst/>
              <a:gdLst/>
              <a:ahLst/>
              <a:cxnLst/>
              <a:rect l="l" t="t" r="r" b="b"/>
              <a:pathLst>
                <a:path w="153" h="100" extrusionOk="0">
                  <a:moveTo>
                    <a:pt x="153" y="42"/>
                  </a:moveTo>
                  <a:cubicBezTo>
                    <a:pt x="109" y="28"/>
                    <a:pt x="66" y="15"/>
                    <a:pt x="22" y="0"/>
                  </a:cubicBezTo>
                  <a:cubicBezTo>
                    <a:pt x="15" y="21"/>
                    <a:pt x="9" y="42"/>
                    <a:pt x="1" y="64"/>
                  </a:cubicBezTo>
                  <a:cubicBezTo>
                    <a:pt x="43" y="75"/>
                    <a:pt x="87" y="90"/>
                    <a:pt x="131" y="98"/>
                  </a:cubicBezTo>
                  <a:cubicBezTo>
                    <a:pt x="136" y="99"/>
                    <a:pt x="147" y="63"/>
                    <a:pt x="153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39" name="Google Shape;1839;p55"/>
            <p:cNvSpPr/>
            <p:nvPr/>
          </p:nvSpPr>
          <p:spPr>
            <a:xfrm>
              <a:off x="7374203" y="2524497"/>
              <a:ext cx="465" cy="508"/>
            </a:xfrm>
            <a:custGeom>
              <a:avLst/>
              <a:gdLst/>
              <a:ahLst/>
              <a:cxnLst/>
              <a:rect l="l" t="t" r="r" b="b"/>
              <a:pathLst>
                <a:path w="11" h="12" extrusionOk="0">
                  <a:moveTo>
                    <a:pt x="9" y="0"/>
                  </a:moveTo>
                  <a:lnTo>
                    <a:pt x="0" y="8"/>
                  </a:lnTo>
                  <a:cubicBezTo>
                    <a:pt x="4" y="10"/>
                    <a:pt x="9" y="11"/>
                    <a:pt x="11" y="12"/>
                  </a:cubicBezTo>
                  <a:cubicBezTo>
                    <a:pt x="11" y="8"/>
                    <a:pt x="9" y="5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40" name="Google Shape;1840;p55"/>
            <p:cNvSpPr/>
            <p:nvPr/>
          </p:nvSpPr>
          <p:spPr>
            <a:xfrm>
              <a:off x="7374711" y="2525005"/>
              <a:ext cx="7023" cy="5288"/>
            </a:xfrm>
            <a:custGeom>
              <a:avLst/>
              <a:gdLst/>
              <a:ahLst/>
              <a:cxnLst/>
              <a:rect l="l" t="t" r="r" b="b"/>
              <a:pathLst>
                <a:path w="166" h="125" extrusionOk="0">
                  <a:moveTo>
                    <a:pt x="165" y="55"/>
                  </a:moveTo>
                  <a:cubicBezTo>
                    <a:pt x="111" y="36"/>
                    <a:pt x="55" y="18"/>
                    <a:pt x="1" y="1"/>
                  </a:cubicBezTo>
                  <a:cubicBezTo>
                    <a:pt x="16" y="84"/>
                    <a:pt x="59" y="125"/>
                    <a:pt x="165" y="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41" name="Google Shape;1841;p55"/>
            <p:cNvSpPr/>
            <p:nvPr/>
          </p:nvSpPr>
          <p:spPr>
            <a:xfrm>
              <a:off x="7394342" y="1603014"/>
              <a:ext cx="6092" cy="6769"/>
            </a:xfrm>
            <a:custGeom>
              <a:avLst/>
              <a:gdLst/>
              <a:ahLst/>
              <a:cxnLst/>
              <a:rect l="l" t="t" r="r" b="b"/>
              <a:pathLst>
                <a:path w="144" h="160" extrusionOk="0">
                  <a:moveTo>
                    <a:pt x="137" y="73"/>
                  </a:moveTo>
                  <a:cubicBezTo>
                    <a:pt x="118" y="44"/>
                    <a:pt x="89" y="18"/>
                    <a:pt x="58" y="5"/>
                  </a:cubicBezTo>
                  <a:cubicBezTo>
                    <a:pt x="47" y="1"/>
                    <a:pt x="0" y="46"/>
                    <a:pt x="4" y="60"/>
                  </a:cubicBezTo>
                  <a:cubicBezTo>
                    <a:pt x="14" y="92"/>
                    <a:pt x="43" y="118"/>
                    <a:pt x="74" y="159"/>
                  </a:cubicBezTo>
                  <a:cubicBezTo>
                    <a:pt x="106" y="117"/>
                    <a:pt x="143" y="82"/>
                    <a:pt x="137" y="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842" name="Google Shape;1842;p55"/>
          <p:cNvGrpSpPr/>
          <p:nvPr/>
        </p:nvGrpSpPr>
        <p:grpSpPr>
          <a:xfrm rot="-3300882">
            <a:off x="-5134997" y="10297974"/>
            <a:ext cx="2026902" cy="1185604"/>
            <a:chOff x="6926831" y="1725413"/>
            <a:chExt cx="518820" cy="303476"/>
          </a:xfrm>
        </p:grpSpPr>
        <p:sp>
          <p:nvSpPr>
            <p:cNvPr id="1843" name="Google Shape;1843;p55"/>
            <p:cNvSpPr/>
            <p:nvPr/>
          </p:nvSpPr>
          <p:spPr>
            <a:xfrm>
              <a:off x="6926831" y="1725413"/>
              <a:ext cx="451336" cy="178284"/>
            </a:xfrm>
            <a:custGeom>
              <a:avLst/>
              <a:gdLst/>
              <a:ahLst/>
              <a:cxnLst/>
              <a:rect l="l" t="t" r="r" b="b"/>
              <a:pathLst>
                <a:path w="10668" h="4214" extrusionOk="0">
                  <a:moveTo>
                    <a:pt x="1638" y="4049"/>
                  </a:moveTo>
                  <a:cubicBezTo>
                    <a:pt x="1247" y="4107"/>
                    <a:pt x="856" y="4158"/>
                    <a:pt x="447" y="4214"/>
                  </a:cubicBezTo>
                  <a:cubicBezTo>
                    <a:pt x="417" y="4119"/>
                    <a:pt x="253" y="4088"/>
                    <a:pt x="339" y="3941"/>
                  </a:cubicBezTo>
                  <a:cubicBezTo>
                    <a:pt x="287" y="3957"/>
                    <a:pt x="259" y="3775"/>
                    <a:pt x="184" y="3920"/>
                  </a:cubicBezTo>
                  <a:cubicBezTo>
                    <a:pt x="181" y="3925"/>
                    <a:pt x="65" y="3894"/>
                    <a:pt x="38" y="3856"/>
                  </a:cubicBezTo>
                  <a:cubicBezTo>
                    <a:pt x="1" y="3804"/>
                    <a:pt x="6" y="3737"/>
                    <a:pt x="101" y="3719"/>
                  </a:cubicBezTo>
                  <a:cubicBezTo>
                    <a:pt x="133" y="3712"/>
                    <a:pt x="182" y="3645"/>
                    <a:pt x="181" y="3644"/>
                  </a:cubicBezTo>
                  <a:cubicBezTo>
                    <a:pt x="44" y="3484"/>
                    <a:pt x="287" y="3482"/>
                    <a:pt x="292" y="3378"/>
                  </a:cubicBezTo>
                  <a:cubicBezTo>
                    <a:pt x="294" y="3332"/>
                    <a:pt x="360" y="3288"/>
                    <a:pt x="402" y="3250"/>
                  </a:cubicBezTo>
                  <a:cubicBezTo>
                    <a:pt x="430" y="3224"/>
                    <a:pt x="466" y="3198"/>
                    <a:pt x="503" y="3189"/>
                  </a:cubicBezTo>
                  <a:cubicBezTo>
                    <a:pt x="538" y="3180"/>
                    <a:pt x="595" y="3207"/>
                    <a:pt x="616" y="3189"/>
                  </a:cubicBezTo>
                  <a:cubicBezTo>
                    <a:pt x="809" y="3020"/>
                    <a:pt x="1046" y="2994"/>
                    <a:pt x="1283" y="2948"/>
                  </a:cubicBezTo>
                  <a:cubicBezTo>
                    <a:pt x="1376" y="2930"/>
                    <a:pt x="1451" y="2830"/>
                    <a:pt x="1565" y="2888"/>
                  </a:cubicBezTo>
                  <a:lnTo>
                    <a:pt x="1634" y="2752"/>
                  </a:lnTo>
                  <a:cubicBezTo>
                    <a:pt x="1725" y="2784"/>
                    <a:pt x="1817" y="2816"/>
                    <a:pt x="1954" y="2866"/>
                  </a:cubicBezTo>
                  <a:cubicBezTo>
                    <a:pt x="1914" y="2767"/>
                    <a:pt x="1892" y="2713"/>
                    <a:pt x="1852" y="2618"/>
                  </a:cubicBezTo>
                  <a:cubicBezTo>
                    <a:pt x="1941" y="2686"/>
                    <a:pt x="1999" y="2732"/>
                    <a:pt x="2080" y="2795"/>
                  </a:cubicBezTo>
                  <a:cubicBezTo>
                    <a:pt x="2137" y="2701"/>
                    <a:pt x="2149" y="2611"/>
                    <a:pt x="2300" y="2596"/>
                  </a:cubicBezTo>
                  <a:cubicBezTo>
                    <a:pt x="2503" y="2576"/>
                    <a:pt x="2696" y="2430"/>
                    <a:pt x="2890" y="2331"/>
                  </a:cubicBezTo>
                  <a:cubicBezTo>
                    <a:pt x="3159" y="2192"/>
                    <a:pt x="3159" y="2190"/>
                    <a:pt x="3368" y="2450"/>
                  </a:cubicBezTo>
                  <a:lnTo>
                    <a:pt x="3368" y="2145"/>
                  </a:lnTo>
                  <a:cubicBezTo>
                    <a:pt x="3515" y="2163"/>
                    <a:pt x="3655" y="2180"/>
                    <a:pt x="3799" y="2196"/>
                  </a:cubicBezTo>
                  <a:cubicBezTo>
                    <a:pt x="3819" y="2142"/>
                    <a:pt x="3843" y="2077"/>
                    <a:pt x="3882" y="1980"/>
                  </a:cubicBezTo>
                  <a:cubicBezTo>
                    <a:pt x="3970" y="2077"/>
                    <a:pt x="4036" y="2150"/>
                    <a:pt x="4129" y="2251"/>
                  </a:cubicBezTo>
                  <a:cubicBezTo>
                    <a:pt x="4097" y="2162"/>
                    <a:pt x="4076" y="2109"/>
                    <a:pt x="4055" y="2054"/>
                  </a:cubicBezTo>
                  <a:cubicBezTo>
                    <a:pt x="4137" y="1942"/>
                    <a:pt x="4203" y="1811"/>
                    <a:pt x="4379" y="1869"/>
                  </a:cubicBezTo>
                  <a:cubicBezTo>
                    <a:pt x="4495" y="1703"/>
                    <a:pt x="4697" y="1751"/>
                    <a:pt x="4853" y="1687"/>
                  </a:cubicBezTo>
                  <a:cubicBezTo>
                    <a:pt x="4934" y="1655"/>
                    <a:pt x="5019" y="1536"/>
                    <a:pt x="5138" y="1652"/>
                  </a:cubicBezTo>
                  <a:cubicBezTo>
                    <a:pt x="5156" y="1670"/>
                    <a:pt x="5297" y="1581"/>
                    <a:pt x="5366" y="1521"/>
                  </a:cubicBezTo>
                  <a:cubicBezTo>
                    <a:pt x="5514" y="1396"/>
                    <a:pt x="5666" y="1351"/>
                    <a:pt x="5801" y="1425"/>
                  </a:cubicBezTo>
                  <a:cubicBezTo>
                    <a:pt x="5889" y="1346"/>
                    <a:pt x="5962" y="1225"/>
                    <a:pt x="6022" y="1232"/>
                  </a:cubicBezTo>
                  <a:cubicBezTo>
                    <a:pt x="6254" y="1255"/>
                    <a:pt x="6434" y="1112"/>
                    <a:pt x="6644" y="1067"/>
                  </a:cubicBezTo>
                  <a:cubicBezTo>
                    <a:pt x="6869" y="1019"/>
                    <a:pt x="7084" y="900"/>
                    <a:pt x="7290" y="788"/>
                  </a:cubicBezTo>
                  <a:cubicBezTo>
                    <a:pt x="7394" y="730"/>
                    <a:pt x="7545" y="863"/>
                    <a:pt x="7606" y="692"/>
                  </a:cubicBezTo>
                  <a:cubicBezTo>
                    <a:pt x="7799" y="785"/>
                    <a:pt x="7931" y="638"/>
                    <a:pt x="8085" y="573"/>
                  </a:cubicBezTo>
                  <a:cubicBezTo>
                    <a:pt x="8130" y="555"/>
                    <a:pt x="8189" y="580"/>
                    <a:pt x="8283" y="589"/>
                  </a:cubicBezTo>
                  <a:cubicBezTo>
                    <a:pt x="8389" y="438"/>
                    <a:pt x="8562" y="333"/>
                    <a:pt x="8804" y="412"/>
                  </a:cubicBezTo>
                  <a:cubicBezTo>
                    <a:pt x="8835" y="422"/>
                    <a:pt x="8881" y="395"/>
                    <a:pt x="8919" y="382"/>
                  </a:cubicBezTo>
                  <a:cubicBezTo>
                    <a:pt x="9012" y="348"/>
                    <a:pt x="9104" y="291"/>
                    <a:pt x="9199" y="280"/>
                  </a:cubicBezTo>
                  <a:cubicBezTo>
                    <a:pt x="9286" y="270"/>
                    <a:pt x="9361" y="286"/>
                    <a:pt x="9401" y="179"/>
                  </a:cubicBezTo>
                  <a:cubicBezTo>
                    <a:pt x="9412" y="149"/>
                    <a:pt x="9485" y="140"/>
                    <a:pt x="9530" y="125"/>
                  </a:cubicBezTo>
                  <a:cubicBezTo>
                    <a:pt x="9598" y="103"/>
                    <a:pt x="9667" y="83"/>
                    <a:pt x="9745" y="59"/>
                  </a:cubicBezTo>
                  <a:cubicBezTo>
                    <a:pt x="9762" y="88"/>
                    <a:pt x="9788" y="129"/>
                    <a:pt x="9822" y="182"/>
                  </a:cubicBezTo>
                  <a:cubicBezTo>
                    <a:pt x="9911" y="133"/>
                    <a:pt x="9996" y="86"/>
                    <a:pt x="10146" y="0"/>
                  </a:cubicBezTo>
                  <a:cubicBezTo>
                    <a:pt x="10106" y="143"/>
                    <a:pt x="10090" y="205"/>
                    <a:pt x="10070" y="276"/>
                  </a:cubicBezTo>
                  <a:cubicBezTo>
                    <a:pt x="10158" y="300"/>
                    <a:pt x="10247" y="322"/>
                    <a:pt x="10348" y="349"/>
                  </a:cubicBezTo>
                  <a:cubicBezTo>
                    <a:pt x="10320" y="420"/>
                    <a:pt x="10296" y="482"/>
                    <a:pt x="10262" y="568"/>
                  </a:cubicBezTo>
                  <a:cubicBezTo>
                    <a:pt x="10396" y="567"/>
                    <a:pt x="10528" y="453"/>
                    <a:pt x="10601" y="633"/>
                  </a:cubicBezTo>
                  <a:cubicBezTo>
                    <a:pt x="10668" y="796"/>
                    <a:pt x="10648" y="903"/>
                    <a:pt x="10534" y="1047"/>
                  </a:cubicBezTo>
                  <a:cubicBezTo>
                    <a:pt x="10453" y="1150"/>
                    <a:pt x="10372" y="1222"/>
                    <a:pt x="10239" y="1235"/>
                  </a:cubicBezTo>
                  <a:cubicBezTo>
                    <a:pt x="10189" y="1240"/>
                    <a:pt x="10143" y="1281"/>
                    <a:pt x="10096" y="1306"/>
                  </a:cubicBezTo>
                  <a:cubicBezTo>
                    <a:pt x="9948" y="1385"/>
                    <a:pt x="9896" y="1586"/>
                    <a:pt x="9660" y="1575"/>
                  </a:cubicBezTo>
                  <a:cubicBezTo>
                    <a:pt x="9494" y="1568"/>
                    <a:pt x="9320" y="1688"/>
                    <a:pt x="9152" y="1756"/>
                  </a:cubicBezTo>
                  <a:cubicBezTo>
                    <a:pt x="9059" y="1794"/>
                    <a:pt x="8958" y="1891"/>
                    <a:pt x="8881" y="1875"/>
                  </a:cubicBezTo>
                  <a:cubicBezTo>
                    <a:pt x="8485" y="1784"/>
                    <a:pt x="8197" y="2122"/>
                    <a:pt x="7813" y="2110"/>
                  </a:cubicBezTo>
                  <a:cubicBezTo>
                    <a:pt x="7533" y="2102"/>
                    <a:pt x="7248" y="2187"/>
                    <a:pt x="6969" y="2253"/>
                  </a:cubicBezTo>
                  <a:cubicBezTo>
                    <a:pt x="6795" y="2292"/>
                    <a:pt x="6589" y="2303"/>
                    <a:pt x="6503" y="2511"/>
                  </a:cubicBezTo>
                  <a:cubicBezTo>
                    <a:pt x="6499" y="2521"/>
                    <a:pt x="6493" y="2531"/>
                    <a:pt x="6484" y="2535"/>
                  </a:cubicBezTo>
                  <a:cubicBezTo>
                    <a:pt x="6338" y="2608"/>
                    <a:pt x="6156" y="2576"/>
                    <a:pt x="6027" y="2641"/>
                  </a:cubicBezTo>
                  <a:cubicBezTo>
                    <a:pt x="5911" y="2703"/>
                    <a:pt x="5807" y="2795"/>
                    <a:pt x="5668" y="2811"/>
                  </a:cubicBezTo>
                  <a:cubicBezTo>
                    <a:pt x="5475" y="2833"/>
                    <a:pt x="5456" y="2839"/>
                    <a:pt x="5265" y="2998"/>
                  </a:cubicBezTo>
                  <a:cubicBezTo>
                    <a:pt x="5244" y="2947"/>
                    <a:pt x="5223" y="2894"/>
                    <a:pt x="5181" y="2789"/>
                  </a:cubicBezTo>
                  <a:cubicBezTo>
                    <a:pt x="5134" y="2895"/>
                    <a:pt x="5108" y="2952"/>
                    <a:pt x="5074" y="3026"/>
                  </a:cubicBezTo>
                  <a:cubicBezTo>
                    <a:pt x="5082" y="3024"/>
                    <a:pt x="5061" y="3037"/>
                    <a:pt x="5048" y="3032"/>
                  </a:cubicBezTo>
                  <a:cubicBezTo>
                    <a:pt x="4946" y="2988"/>
                    <a:pt x="4841" y="2901"/>
                    <a:pt x="4763" y="3074"/>
                  </a:cubicBezTo>
                  <a:cubicBezTo>
                    <a:pt x="4749" y="3107"/>
                    <a:pt x="4677" y="3118"/>
                    <a:pt x="4630" y="3130"/>
                  </a:cubicBezTo>
                  <a:cubicBezTo>
                    <a:pt x="4546" y="3154"/>
                    <a:pt x="4459" y="3171"/>
                    <a:pt x="4374" y="3188"/>
                  </a:cubicBezTo>
                  <a:cubicBezTo>
                    <a:pt x="4303" y="3204"/>
                    <a:pt x="4228" y="3238"/>
                    <a:pt x="4162" y="3227"/>
                  </a:cubicBezTo>
                  <a:cubicBezTo>
                    <a:pt x="3975" y="3192"/>
                    <a:pt x="3860" y="3331"/>
                    <a:pt x="3714" y="3394"/>
                  </a:cubicBezTo>
                  <a:cubicBezTo>
                    <a:pt x="3623" y="3432"/>
                    <a:pt x="3547" y="3513"/>
                    <a:pt x="3456" y="3540"/>
                  </a:cubicBezTo>
                  <a:cubicBezTo>
                    <a:pt x="3256" y="3597"/>
                    <a:pt x="3051" y="3630"/>
                    <a:pt x="2848" y="3675"/>
                  </a:cubicBezTo>
                  <a:cubicBezTo>
                    <a:pt x="2818" y="3681"/>
                    <a:pt x="2776" y="3677"/>
                    <a:pt x="2759" y="3697"/>
                  </a:cubicBezTo>
                  <a:cubicBezTo>
                    <a:pt x="2515" y="3953"/>
                    <a:pt x="2195" y="3957"/>
                    <a:pt x="1875" y="3975"/>
                  </a:cubicBezTo>
                  <a:cubicBezTo>
                    <a:pt x="1796" y="3979"/>
                    <a:pt x="1720" y="4035"/>
                    <a:pt x="1638" y="4049"/>
                  </a:cubicBezTo>
                  <a:close/>
                  <a:moveTo>
                    <a:pt x="9558" y="442"/>
                  </a:moveTo>
                  <a:cubicBezTo>
                    <a:pt x="9682" y="527"/>
                    <a:pt x="9740" y="468"/>
                    <a:pt x="9781" y="388"/>
                  </a:cubicBezTo>
                  <a:cubicBezTo>
                    <a:pt x="9791" y="371"/>
                    <a:pt x="9760" y="336"/>
                    <a:pt x="9749" y="308"/>
                  </a:cubicBezTo>
                  <a:cubicBezTo>
                    <a:pt x="9689" y="350"/>
                    <a:pt x="9629" y="393"/>
                    <a:pt x="9558" y="442"/>
                  </a:cubicBezTo>
                  <a:close/>
                  <a:moveTo>
                    <a:pt x="6180" y="2224"/>
                  </a:moveTo>
                  <a:cubicBezTo>
                    <a:pt x="6179" y="2243"/>
                    <a:pt x="6212" y="2280"/>
                    <a:pt x="6232" y="2283"/>
                  </a:cubicBezTo>
                  <a:cubicBezTo>
                    <a:pt x="6255" y="2285"/>
                    <a:pt x="6285" y="2259"/>
                    <a:pt x="6323" y="2239"/>
                  </a:cubicBezTo>
                  <a:cubicBezTo>
                    <a:pt x="6273" y="2194"/>
                    <a:pt x="6253" y="2177"/>
                    <a:pt x="6232" y="2159"/>
                  </a:cubicBezTo>
                  <a:cubicBezTo>
                    <a:pt x="6213" y="2181"/>
                    <a:pt x="6180" y="2202"/>
                    <a:pt x="6180" y="2224"/>
                  </a:cubicBezTo>
                  <a:close/>
                  <a:moveTo>
                    <a:pt x="5325" y="1867"/>
                  </a:moveTo>
                  <a:cubicBezTo>
                    <a:pt x="5338" y="2013"/>
                    <a:pt x="5338" y="2013"/>
                    <a:pt x="5494" y="1971"/>
                  </a:cubicBezTo>
                  <a:cubicBezTo>
                    <a:pt x="5426" y="1930"/>
                    <a:pt x="5380" y="1901"/>
                    <a:pt x="5325" y="1867"/>
                  </a:cubicBezTo>
                  <a:close/>
                  <a:moveTo>
                    <a:pt x="4727" y="2649"/>
                  </a:moveTo>
                  <a:cubicBezTo>
                    <a:pt x="4732" y="2670"/>
                    <a:pt x="4738" y="2689"/>
                    <a:pt x="4744" y="2710"/>
                  </a:cubicBezTo>
                  <a:cubicBezTo>
                    <a:pt x="4790" y="2696"/>
                    <a:pt x="4838" y="2681"/>
                    <a:pt x="4887" y="2668"/>
                  </a:cubicBezTo>
                  <a:cubicBezTo>
                    <a:pt x="4879" y="2650"/>
                    <a:pt x="4870" y="2616"/>
                    <a:pt x="4866" y="2617"/>
                  </a:cubicBezTo>
                  <a:cubicBezTo>
                    <a:pt x="4818" y="2624"/>
                    <a:pt x="4773" y="2637"/>
                    <a:pt x="4727" y="2649"/>
                  </a:cubicBezTo>
                  <a:close/>
                  <a:moveTo>
                    <a:pt x="1684" y="2909"/>
                  </a:moveTo>
                  <a:cubicBezTo>
                    <a:pt x="1700" y="3036"/>
                    <a:pt x="1710" y="3133"/>
                    <a:pt x="1722" y="3231"/>
                  </a:cubicBezTo>
                  <a:cubicBezTo>
                    <a:pt x="1887" y="3034"/>
                    <a:pt x="1887" y="3034"/>
                    <a:pt x="1684" y="2909"/>
                  </a:cubicBezTo>
                  <a:close/>
                  <a:moveTo>
                    <a:pt x="1220" y="3279"/>
                  </a:moveTo>
                  <a:lnTo>
                    <a:pt x="1345" y="3205"/>
                  </a:lnTo>
                  <a:cubicBezTo>
                    <a:pt x="1305" y="3176"/>
                    <a:pt x="1265" y="3149"/>
                    <a:pt x="1204" y="3106"/>
                  </a:cubicBezTo>
                  <a:cubicBezTo>
                    <a:pt x="1211" y="3186"/>
                    <a:pt x="1216" y="3234"/>
                    <a:pt x="1220" y="3279"/>
                  </a:cubicBezTo>
                  <a:cubicBezTo>
                    <a:pt x="1217" y="3280"/>
                    <a:pt x="1212" y="3283"/>
                    <a:pt x="1210" y="3284"/>
                  </a:cubicBezTo>
                  <a:cubicBezTo>
                    <a:pt x="1207" y="3286"/>
                    <a:pt x="1205" y="3288"/>
                    <a:pt x="1204" y="3291"/>
                  </a:cubicBezTo>
                  <a:cubicBezTo>
                    <a:pt x="1098" y="3270"/>
                    <a:pt x="993" y="3249"/>
                    <a:pt x="888" y="3228"/>
                  </a:cubicBezTo>
                  <a:cubicBezTo>
                    <a:pt x="989" y="3267"/>
                    <a:pt x="1086" y="3423"/>
                    <a:pt x="1204" y="3291"/>
                  </a:cubicBezTo>
                  <a:cubicBezTo>
                    <a:pt x="1209" y="3292"/>
                    <a:pt x="1216" y="3293"/>
                    <a:pt x="1222" y="3295"/>
                  </a:cubicBezTo>
                  <a:cubicBezTo>
                    <a:pt x="1221" y="3289"/>
                    <a:pt x="1220" y="3284"/>
                    <a:pt x="1220" y="3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44" name="Google Shape;1844;p55"/>
            <p:cNvSpPr/>
            <p:nvPr/>
          </p:nvSpPr>
          <p:spPr>
            <a:xfrm>
              <a:off x="7042757" y="1869813"/>
              <a:ext cx="402894" cy="159076"/>
            </a:xfrm>
            <a:custGeom>
              <a:avLst/>
              <a:gdLst/>
              <a:ahLst/>
              <a:cxnLst/>
              <a:rect l="l" t="t" r="r" b="b"/>
              <a:pathLst>
                <a:path w="9523" h="3760" extrusionOk="0">
                  <a:moveTo>
                    <a:pt x="9232" y="306"/>
                  </a:moveTo>
                  <a:cubicBezTo>
                    <a:pt x="9194" y="365"/>
                    <a:pt x="9161" y="420"/>
                    <a:pt x="9108" y="503"/>
                  </a:cubicBezTo>
                  <a:cubicBezTo>
                    <a:pt x="9240" y="522"/>
                    <a:pt x="9348" y="538"/>
                    <a:pt x="9460" y="554"/>
                  </a:cubicBezTo>
                  <a:cubicBezTo>
                    <a:pt x="9522" y="720"/>
                    <a:pt x="9499" y="862"/>
                    <a:pt x="9368" y="986"/>
                  </a:cubicBezTo>
                  <a:cubicBezTo>
                    <a:pt x="9331" y="1022"/>
                    <a:pt x="9296" y="1064"/>
                    <a:pt x="9276" y="1111"/>
                  </a:cubicBezTo>
                  <a:cubicBezTo>
                    <a:pt x="9210" y="1267"/>
                    <a:pt x="9079" y="1387"/>
                    <a:pt x="8925" y="1420"/>
                  </a:cubicBezTo>
                  <a:cubicBezTo>
                    <a:pt x="8801" y="1446"/>
                    <a:pt x="8678" y="1480"/>
                    <a:pt x="8553" y="1494"/>
                  </a:cubicBezTo>
                  <a:cubicBezTo>
                    <a:pt x="8468" y="1504"/>
                    <a:pt x="8378" y="1486"/>
                    <a:pt x="8290" y="1481"/>
                  </a:cubicBezTo>
                  <a:cubicBezTo>
                    <a:pt x="8298" y="1628"/>
                    <a:pt x="8177" y="1543"/>
                    <a:pt x="8138" y="1571"/>
                  </a:cubicBezTo>
                  <a:cubicBezTo>
                    <a:pt x="8062" y="1627"/>
                    <a:pt x="8004" y="1640"/>
                    <a:pt x="7915" y="1625"/>
                  </a:cubicBezTo>
                  <a:cubicBezTo>
                    <a:pt x="7707" y="1586"/>
                    <a:pt x="7532" y="1629"/>
                    <a:pt x="7463" y="1877"/>
                  </a:cubicBezTo>
                  <a:cubicBezTo>
                    <a:pt x="7402" y="1831"/>
                    <a:pt x="7362" y="1801"/>
                    <a:pt x="7322" y="1773"/>
                  </a:cubicBezTo>
                  <a:cubicBezTo>
                    <a:pt x="7229" y="1926"/>
                    <a:pt x="7002" y="1721"/>
                    <a:pt x="6927" y="1921"/>
                  </a:cubicBezTo>
                  <a:cubicBezTo>
                    <a:pt x="6920" y="1937"/>
                    <a:pt x="6890" y="1962"/>
                    <a:pt x="6885" y="1960"/>
                  </a:cubicBezTo>
                  <a:cubicBezTo>
                    <a:pt x="6686" y="1846"/>
                    <a:pt x="6546" y="1966"/>
                    <a:pt x="6407" y="2082"/>
                  </a:cubicBezTo>
                  <a:cubicBezTo>
                    <a:pt x="6401" y="2088"/>
                    <a:pt x="6385" y="2093"/>
                    <a:pt x="6377" y="2088"/>
                  </a:cubicBezTo>
                  <a:cubicBezTo>
                    <a:pt x="6040" y="1950"/>
                    <a:pt x="5788" y="2354"/>
                    <a:pt x="5455" y="2234"/>
                  </a:cubicBezTo>
                  <a:cubicBezTo>
                    <a:pt x="5191" y="2408"/>
                    <a:pt x="4874" y="2388"/>
                    <a:pt x="4585" y="2473"/>
                  </a:cubicBezTo>
                  <a:cubicBezTo>
                    <a:pt x="4520" y="2493"/>
                    <a:pt x="4453" y="2507"/>
                    <a:pt x="4387" y="2518"/>
                  </a:cubicBezTo>
                  <a:cubicBezTo>
                    <a:pt x="4305" y="2530"/>
                    <a:pt x="4207" y="2526"/>
                    <a:pt x="4292" y="2654"/>
                  </a:cubicBezTo>
                  <a:cubicBezTo>
                    <a:pt x="4240" y="2681"/>
                    <a:pt x="4185" y="2734"/>
                    <a:pt x="4135" y="2731"/>
                  </a:cubicBezTo>
                  <a:cubicBezTo>
                    <a:pt x="4010" y="2721"/>
                    <a:pt x="3908" y="2732"/>
                    <a:pt x="3842" y="2870"/>
                  </a:cubicBezTo>
                  <a:cubicBezTo>
                    <a:pt x="3774" y="2822"/>
                    <a:pt x="3716" y="2781"/>
                    <a:pt x="3646" y="2732"/>
                  </a:cubicBezTo>
                  <a:cubicBezTo>
                    <a:pt x="3504" y="2832"/>
                    <a:pt x="3410" y="3014"/>
                    <a:pt x="3176" y="2979"/>
                  </a:cubicBezTo>
                  <a:cubicBezTo>
                    <a:pt x="3007" y="2956"/>
                    <a:pt x="2857" y="3191"/>
                    <a:pt x="2647" y="3054"/>
                  </a:cubicBezTo>
                  <a:cubicBezTo>
                    <a:pt x="2613" y="3112"/>
                    <a:pt x="2583" y="3165"/>
                    <a:pt x="2545" y="3229"/>
                  </a:cubicBezTo>
                  <a:cubicBezTo>
                    <a:pt x="2484" y="3202"/>
                    <a:pt x="2421" y="3174"/>
                    <a:pt x="2382" y="3155"/>
                  </a:cubicBezTo>
                  <a:cubicBezTo>
                    <a:pt x="2332" y="3196"/>
                    <a:pt x="2296" y="3233"/>
                    <a:pt x="2254" y="3259"/>
                  </a:cubicBezTo>
                  <a:cubicBezTo>
                    <a:pt x="2233" y="3271"/>
                    <a:pt x="2199" y="3264"/>
                    <a:pt x="2171" y="3266"/>
                  </a:cubicBezTo>
                  <a:cubicBezTo>
                    <a:pt x="2186" y="3289"/>
                    <a:pt x="2216" y="3326"/>
                    <a:pt x="2212" y="3330"/>
                  </a:cubicBezTo>
                  <a:cubicBezTo>
                    <a:pt x="2171" y="3372"/>
                    <a:pt x="2126" y="3440"/>
                    <a:pt x="2081" y="3441"/>
                  </a:cubicBezTo>
                  <a:cubicBezTo>
                    <a:pt x="1992" y="3443"/>
                    <a:pt x="1900" y="3409"/>
                    <a:pt x="1794" y="3386"/>
                  </a:cubicBezTo>
                  <a:cubicBezTo>
                    <a:pt x="1717" y="3477"/>
                    <a:pt x="1648" y="3630"/>
                    <a:pt x="1458" y="3549"/>
                  </a:cubicBezTo>
                  <a:cubicBezTo>
                    <a:pt x="1424" y="3535"/>
                    <a:pt x="1367" y="3567"/>
                    <a:pt x="1324" y="3586"/>
                  </a:cubicBezTo>
                  <a:cubicBezTo>
                    <a:pt x="1286" y="3601"/>
                    <a:pt x="1256" y="3635"/>
                    <a:pt x="1218" y="3650"/>
                  </a:cubicBezTo>
                  <a:cubicBezTo>
                    <a:pt x="949" y="3760"/>
                    <a:pt x="812" y="3727"/>
                    <a:pt x="564" y="3467"/>
                  </a:cubicBezTo>
                  <a:cubicBezTo>
                    <a:pt x="585" y="3557"/>
                    <a:pt x="595" y="3594"/>
                    <a:pt x="610" y="3657"/>
                  </a:cubicBezTo>
                  <a:cubicBezTo>
                    <a:pt x="538" y="3662"/>
                    <a:pt x="451" y="3695"/>
                    <a:pt x="405" y="3665"/>
                  </a:cubicBezTo>
                  <a:cubicBezTo>
                    <a:pt x="282" y="3584"/>
                    <a:pt x="159" y="3490"/>
                    <a:pt x="69" y="3375"/>
                  </a:cubicBezTo>
                  <a:cubicBezTo>
                    <a:pt x="1" y="3291"/>
                    <a:pt x="72" y="3187"/>
                    <a:pt x="218" y="3102"/>
                  </a:cubicBezTo>
                  <a:cubicBezTo>
                    <a:pt x="352" y="3162"/>
                    <a:pt x="352" y="3162"/>
                    <a:pt x="472" y="3046"/>
                  </a:cubicBezTo>
                  <a:cubicBezTo>
                    <a:pt x="368" y="3068"/>
                    <a:pt x="293" y="3086"/>
                    <a:pt x="217" y="3102"/>
                  </a:cubicBezTo>
                  <a:cubicBezTo>
                    <a:pt x="259" y="3039"/>
                    <a:pt x="293" y="2935"/>
                    <a:pt x="347" y="2920"/>
                  </a:cubicBezTo>
                  <a:cubicBezTo>
                    <a:pt x="491" y="2882"/>
                    <a:pt x="496" y="2639"/>
                    <a:pt x="702" y="2697"/>
                  </a:cubicBezTo>
                  <a:cubicBezTo>
                    <a:pt x="726" y="2703"/>
                    <a:pt x="789" y="2578"/>
                    <a:pt x="835" y="2513"/>
                  </a:cubicBezTo>
                  <a:cubicBezTo>
                    <a:pt x="1018" y="2466"/>
                    <a:pt x="1263" y="2567"/>
                    <a:pt x="1377" y="2311"/>
                  </a:cubicBezTo>
                  <a:cubicBezTo>
                    <a:pt x="1572" y="2462"/>
                    <a:pt x="1696" y="2104"/>
                    <a:pt x="1894" y="2237"/>
                  </a:cubicBezTo>
                  <a:cubicBezTo>
                    <a:pt x="1920" y="2254"/>
                    <a:pt x="2005" y="2239"/>
                    <a:pt x="2012" y="2222"/>
                  </a:cubicBezTo>
                  <a:cubicBezTo>
                    <a:pt x="2080" y="2020"/>
                    <a:pt x="2296" y="2031"/>
                    <a:pt x="2435" y="1953"/>
                  </a:cubicBezTo>
                  <a:cubicBezTo>
                    <a:pt x="2624" y="1847"/>
                    <a:pt x="2800" y="1664"/>
                    <a:pt x="3051" y="1690"/>
                  </a:cubicBezTo>
                  <a:cubicBezTo>
                    <a:pt x="3070" y="1693"/>
                    <a:pt x="3104" y="1703"/>
                    <a:pt x="3108" y="1698"/>
                  </a:cubicBezTo>
                  <a:cubicBezTo>
                    <a:pt x="3168" y="1585"/>
                    <a:pt x="3202" y="1478"/>
                    <a:pt x="3378" y="1598"/>
                  </a:cubicBezTo>
                  <a:cubicBezTo>
                    <a:pt x="3432" y="1635"/>
                    <a:pt x="3599" y="1510"/>
                    <a:pt x="3726" y="1455"/>
                  </a:cubicBezTo>
                  <a:cubicBezTo>
                    <a:pt x="3883" y="1587"/>
                    <a:pt x="4145" y="1633"/>
                    <a:pt x="4039" y="1943"/>
                  </a:cubicBezTo>
                  <a:cubicBezTo>
                    <a:pt x="4247" y="1780"/>
                    <a:pt x="4284" y="1577"/>
                    <a:pt x="4253" y="1352"/>
                  </a:cubicBezTo>
                  <a:lnTo>
                    <a:pt x="4254" y="1354"/>
                  </a:lnTo>
                  <a:cubicBezTo>
                    <a:pt x="4279" y="1399"/>
                    <a:pt x="4304" y="1442"/>
                    <a:pt x="4356" y="1538"/>
                  </a:cubicBezTo>
                  <a:cubicBezTo>
                    <a:pt x="4406" y="1398"/>
                    <a:pt x="4445" y="1340"/>
                    <a:pt x="4445" y="1284"/>
                  </a:cubicBezTo>
                  <a:cubicBezTo>
                    <a:pt x="4446" y="1139"/>
                    <a:pt x="4559" y="1084"/>
                    <a:pt x="4644" y="1115"/>
                  </a:cubicBezTo>
                  <a:cubicBezTo>
                    <a:pt x="4797" y="1171"/>
                    <a:pt x="4848" y="1052"/>
                    <a:pt x="4983" y="963"/>
                  </a:cubicBezTo>
                  <a:cubicBezTo>
                    <a:pt x="5014" y="1031"/>
                    <a:pt x="5049" y="1107"/>
                    <a:pt x="5082" y="1181"/>
                  </a:cubicBezTo>
                  <a:cubicBezTo>
                    <a:pt x="5170" y="1043"/>
                    <a:pt x="5198" y="936"/>
                    <a:pt x="5349" y="942"/>
                  </a:cubicBezTo>
                  <a:cubicBezTo>
                    <a:pt x="5443" y="947"/>
                    <a:pt x="5573" y="935"/>
                    <a:pt x="5625" y="877"/>
                  </a:cubicBezTo>
                  <a:cubicBezTo>
                    <a:pt x="5727" y="760"/>
                    <a:pt x="5825" y="869"/>
                    <a:pt x="5916" y="837"/>
                  </a:cubicBezTo>
                  <a:cubicBezTo>
                    <a:pt x="5920" y="903"/>
                    <a:pt x="5925" y="962"/>
                    <a:pt x="5930" y="1026"/>
                  </a:cubicBezTo>
                  <a:cubicBezTo>
                    <a:pt x="5954" y="1015"/>
                    <a:pt x="5983" y="1010"/>
                    <a:pt x="5984" y="1002"/>
                  </a:cubicBezTo>
                  <a:cubicBezTo>
                    <a:pt x="5995" y="919"/>
                    <a:pt x="6002" y="836"/>
                    <a:pt x="6011" y="749"/>
                  </a:cubicBezTo>
                  <a:cubicBezTo>
                    <a:pt x="6188" y="685"/>
                    <a:pt x="6420" y="786"/>
                    <a:pt x="6513" y="543"/>
                  </a:cubicBezTo>
                  <a:cubicBezTo>
                    <a:pt x="6617" y="592"/>
                    <a:pt x="6699" y="633"/>
                    <a:pt x="6795" y="680"/>
                  </a:cubicBezTo>
                  <a:cubicBezTo>
                    <a:pt x="6818" y="639"/>
                    <a:pt x="6848" y="560"/>
                    <a:pt x="6867" y="561"/>
                  </a:cubicBezTo>
                  <a:cubicBezTo>
                    <a:pt x="7057" y="581"/>
                    <a:pt x="7154" y="400"/>
                    <a:pt x="7326" y="362"/>
                  </a:cubicBezTo>
                  <a:cubicBezTo>
                    <a:pt x="7468" y="330"/>
                    <a:pt x="7553" y="361"/>
                    <a:pt x="7553" y="468"/>
                  </a:cubicBezTo>
                  <a:cubicBezTo>
                    <a:pt x="7553" y="650"/>
                    <a:pt x="7650" y="644"/>
                    <a:pt x="7765" y="638"/>
                  </a:cubicBezTo>
                  <a:cubicBezTo>
                    <a:pt x="7766" y="640"/>
                    <a:pt x="7766" y="643"/>
                    <a:pt x="7769" y="645"/>
                  </a:cubicBezTo>
                  <a:lnTo>
                    <a:pt x="7780" y="654"/>
                  </a:lnTo>
                  <a:cubicBezTo>
                    <a:pt x="7803" y="823"/>
                    <a:pt x="7808" y="823"/>
                    <a:pt x="7952" y="763"/>
                  </a:cubicBezTo>
                  <a:cubicBezTo>
                    <a:pt x="7888" y="723"/>
                    <a:pt x="7834" y="687"/>
                    <a:pt x="7780" y="654"/>
                  </a:cubicBezTo>
                  <a:cubicBezTo>
                    <a:pt x="7779" y="649"/>
                    <a:pt x="7779" y="643"/>
                    <a:pt x="7777" y="637"/>
                  </a:cubicBezTo>
                  <a:lnTo>
                    <a:pt x="7765" y="637"/>
                  </a:lnTo>
                  <a:cubicBezTo>
                    <a:pt x="7748" y="582"/>
                    <a:pt x="7729" y="526"/>
                    <a:pt x="7699" y="432"/>
                  </a:cubicBezTo>
                  <a:cubicBezTo>
                    <a:pt x="7817" y="463"/>
                    <a:pt x="7899" y="486"/>
                    <a:pt x="8053" y="528"/>
                  </a:cubicBezTo>
                  <a:cubicBezTo>
                    <a:pt x="7961" y="446"/>
                    <a:pt x="7910" y="420"/>
                    <a:pt x="7892" y="380"/>
                  </a:cubicBezTo>
                  <a:cubicBezTo>
                    <a:pt x="7876" y="341"/>
                    <a:pt x="7896" y="288"/>
                    <a:pt x="7900" y="241"/>
                  </a:cubicBezTo>
                  <a:cubicBezTo>
                    <a:pt x="7932" y="246"/>
                    <a:pt x="7964" y="254"/>
                    <a:pt x="7998" y="254"/>
                  </a:cubicBezTo>
                  <a:cubicBezTo>
                    <a:pt x="8027" y="254"/>
                    <a:pt x="8062" y="253"/>
                    <a:pt x="8086" y="238"/>
                  </a:cubicBezTo>
                  <a:cubicBezTo>
                    <a:pt x="8125" y="214"/>
                    <a:pt x="8157" y="179"/>
                    <a:pt x="8193" y="147"/>
                  </a:cubicBezTo>
                  <a:cubicBezTo>
                    <a:pt x="8202" y="179"/>
                    <a:pt x="8211" y="208"/>
                    <a:pt x="8220" y="240"/>
                  </a:cubicBezTo>
                  <a:cubicBezTo>
                    <a:pt x="8267" y="226"/>
                    <a:pt x="8350" y="216"/>
                    <a:pt x="8354" y="194"/>
                  </a:cubicBezTo>
                  <a:cubicBezTo>
                    <a:pt x="8384" y="33"/>
                    <a:pt x="8478" y="38"/>
                    <a:pt x="8613" y="53"/>
                  </a:cubicBezTo>
                  <a:cubicBezTo>
                    <a:pt x="8724" y="64"/>
                    <a:pt x="8842" y="21"/>
                    <a:pt x="8972" y="0"/>
                  </a:cubicBezTo>
                  <a:cubicBezTo>
                    <a:pt x="9050" y="283"/>
                    <a:pt x="8633" y="129"/>
                    <a:pt x="8618" y="327"/>
                  </a:cubicBezTo>
                  <a:cubicBezTo>
                    <a:pt x="8703" y="379"/>
                    <a:pt x="8781" y="426"/>
                    <a:pt x="8859" y="472"/>
                  </a:cubicBezTo>
                  <a:cubicBezTo>
                    <a:pt x="9006" y="516"/>
                    <a:pt x="8973" y="159"/>
                    <a:pt x="9232" y="306"/>
                  </a:cubicBezTo>
                  <a:close/>
                  <a:moveTo>
                    <a:pt x="3038" y="2675"/>
                  </a:moveTo>
                  <a:cubicBezTo>
                    <a:pt x="2885" y="2692"/>
                    <a:pt x="2788" y="2702"/>
                    <a:pt x="2669" y="2716"/>
                  </a:cubicBezTo>
                  <a:cubicBezTo>
                    <a:pt x="2687" y="2769"/>
                    <a:pt x="2703" y="2811"/>
                    <a:pt x="2728" y="2881"/>
                  </a:cubicBezTo>
                  <a:cubicBezTo>
                    <a:pt x="2832" y="2812"/>
                    <a:pt x="2914" y="2757"/>
                    <a:pt x="3038" y="2675"/>
                  </a:cubicBezTo>
                  <a:close/>
                  <a:moveTo>
                    <a:pt x="3708" y="1796"/>
                  </a:moveTo>
                  <a:lnTo>
                    <a:pt x="3650" y="1793"/>
                  </a:lnTo>
                  <a:lnTo>
                    <a:pt x="3650" y="2053"/>
                  </a:lnTo>
                  <a:cubicBezTo>
                    <a:pt x="3659" y="2053"/>
                    <a:pt x="3669" y="2054"/>
                    <a:pt x="3677" y="2054"/>
                  </a:cubicBezTo>
                  <a:cubicBezTo>
                    <a:pt x="3686" y="1968"/>
                    <a:pt x="3698" y="1882"/>
                    <a:pt x="3708" y="1796"/>
                  </a:cubicBezTo>
                  <a:close/>
                  <a:moveTo>
                    <a:pt x="5648" y="1226"/>
                  </a:moveTo>
                  <a:cubicBezTo>
                    <a:pt x="5662" y="1147"/>
                    <a:pt x="5671" y="1096"/>
                    <a:pt x="5690" y="993"/>
                  </a:cubicBezTo>
                  <a:cubicBezTo>
                    <a:pt x="5601" y="1050"/>
                    <a:pt x="5556" y="1080"/>
                    <a:pt x="5499" y="1116"/>
                  </a:cubicBezTo>
                  <a:cubicBezTo>
                    <a:pt x="5546" y="1152"/>
                    <a:pt x="5586" y="1180"/>
                    <a:pt x="5648" y="1226"/>
                  </a:cubicBezTo>
                  <a:close/>
                  <a:moveTo>
                    <a:pt x="5834" y="1320"/>
                  </a:moveTo>
                  <a:cubicBezTo>
                    <a:pt x="5764" y="1304"/>
                    <a:pt x="5695" y="1287"/>
                    <a:pt x="5625" y="1270"/>
                  </a:cubicBezTo>
                  <a:cubicBezTo>
                    <a:pt x="5623" y="1303"/>
                    <a:pt x="5620" y="1336"/>
                    <a:pt x="5618" y="1369"/>
                  </a:cubicBezTo>
                  <a:cubicBezTo>
                    <a:pt x="5686" y="1377"/>
                    <a:pt x="5753" y="1383"/>
                    <a:pt x="5821" y="1391"/>
                  </a:cubicBezTo>
                  <a:cubicBezTo>
                    <a:pt x="5825" y="1367"/>
                    <a:pt x="5828" y="1345"/>
                    <a:pt x="5834" y="1320"/>
                  </a:cubicBezTo>
                  <a:close/>
                  <a:moveTo>
                    <a:pt x="7307" y="652"/>
                  </a:moveTo>
                  <a:lnTo>
                    <a:pt x="6932" y="652"/>
                  </a:lnTo>
                  <a:cubicBezTo>
                    <a:pt x="6982" y="777"/>
                    <a:pt x="7024" y="878"/>
                    <a:pt x="7063" y="980"/>
                  </a:cubicBezTo>
                  <a:cubicBezTo>
                    <a:pt x="7114" y="813"/>
                    <a:pt x="7114" y="813"/>
                    <a:pt x="7307" y="6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53" name="Google Shape;1726;p55">
            <a:extLst>
              <a:ext uri="{FF2B5EF4-FFF2-40B4-BE49-F238E27FC236}">
                <a16:creationId xmlns:a16="http://schemas.microsoft.com/office/drawing/2014/main" id="{3F049FA3-4911-1DF8-0EB9-3257B2DB48B2}"/>
              </a:ext>
            </a:extLst>
          </p:cNvPr>
          <p:cNvSpPr txBox="1">
            <a:spLocks/>
          </p:cNvSpPr>
          <p:nvPr/>
        </p:nvSpPr>
        <p:spPr>
          <a:xfrm>
            <a:off x="2310523" y="1000538"/>
            <a:ext cx="8771702" cy="848300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5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 Medium"/>
              <a:buNone/>
              <a:defRPr sz="14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marL="0" indent="0" algn="just">
              <a:lnSpc>
                <a:spcPct val="100000"/>
              </a:lnSpc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Miller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Urey.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</a:pP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</a:pPr>
            <a:endParaRPr lang="vi-VN" sz="36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A4F733D-70CA-5B14-12D8-5C1C8262D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866" y="2179930"/>
            <a:ext cx="8690100" cy="71065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BC011E1-0D90-512B-57A1-098D64C89C83}"/>
              </a:ext>
            </a:extLst>
          </p:cNvPr>
          <p:cNvSpPr txBox="1"/>
          <p:nvPr/>
        </p:nvSpPr>
        <p:spPr>
          <a:xfrm>
            <a:off x="464035" y="2735157"/>
            <a:ext cx="842157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solidFill>
                  <a:srgbClr val="FF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Thí nghiệm của Milơ và Urây: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Tạo ra môi trường có thành phần hóa học giống như khí quyển của trái đất nguyên thủy trong một bình thủy tinh 5 lít.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Trong bình có chứa hỗn hợp khí CH</a:t>
            </a:r>
            <a:r>
              <a:rPr lang="vi-VN" sz="3200" baseline="-25000" dirty="0">
                <a:solidFill>
                  <a:srgbClr val="00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4</a:t>
            </a:r>
            <a:r>
              <a:rPr lang="vi-VN" sz="3200" dirty="0">
                <a:solidFill>
                  <a:srgbClr val="00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, NH</a:t>
            </a:r>
            <a:r>
              <a:rPr lang="vi-VN" sz="3200" baseline="-25000" dirty="0">
                <a:solidFill>
                  <a:srgbClr val="00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3</a:t>
            </a:r>
            <a:r>
              <a:rPr lang="vi-VN" sz="3200" dirty="0">
                <a:solidFill>
                  <a:srgbClr val="00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, H</a:t>
            </a:r>
            <a:r>
              <a:rPr lang="vi-VN" sz="3200" baseline="-25000" dirty="0">
                <a:solidFill>
                  <a:srgbClr val="00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2</a:t>
            </a:r>
            <a:r>
              <a:rPr lang="vi-VN" sz="3200" dirty="0">
                <a:solidFill>
                  <a:srgbClr val="00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 và hơi nước.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Phóng tia lửa điện liên tục suốt 7 ngày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highlight>
                  <a:srgbClr val="FFFFFF"/>
                </a:highlight>
                <a:latin typeface="Roboto" panose="02000000000000000000" pitchFamily="2" charset="0"/>
              </a:rPr>
              <a:t>Kết quả thu được một số chất hữu cơ đơn giản trong đó có axit amin.</a:t>
            </a:r>
          </a:p>
        </p:txBody>
      </p:sp>
    </p:spTree>
    <p:extLst>
      <p:ext uri="{BB962C8B-B14F-4D97-AF65-F5344CB8AC3E}">
        <p14:creationId xmlns:p14="http://schemas.microsoft.com/office/powerpoint/2010/main" val="3311124407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1640800" cy="1097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40800" cy="10972800"/>
            </a:xfrm>
            <a:custGeom>
              <a:avLst/>
              <a:gdLst/>
              <a:ahLst/>
              <a:cxnLst/>
              <a:rect l="l" t="t" r="r" b="b"/>
              <a:pathLst>
                <a:path w="21640800" h="10972800">
                  <a:moveTo>
                    <a:pt x="0" y="0"/>
                  </a:moveTo>
                  <a:lnTo>
                    <a:pt x="21640800" y="0"/>
                  </a:lnTo>
                  <a:lnTo>
                    <a:pt x="2164080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9002" b="-77972"/>
              </a:stretch>
            </a:blipFill>
            <a:ln w="57150" cap="sq">
              <a:solidFill>
                <a:srgbClr val="8E7D62"/>
              </a:solidFill>
              <a:prstDash val="solid"/>
              <a:miter/>
            </a:ln>
          </p:spPr>
        </p:sp>
        <p:sp>
          <p:nvSpPr>
            <p:cNvPr id="4" name="AutoShape 4"/>
            <p:cNvSpPr/>
            <p:nvPr/>
          </p:nvSpPr>
          <p:spPr>
            <a:xfrm>
              <a:off x="762229" y="959161"/>
              <a:ext cx="20116343" cy="0"/>
            </a:xfrm>
            <a:prstGeom prst="line">
              <a:avLst/>
            </a:prstGeom>
            <a:ln w="50800" cap="flat">
              <a:solidFill>
                <a:srgbClr val="765A4F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762229" y="1965214"/>
              <a:ext cx="20116343" cy="0"/>
            </a:xfrm>
            <a:prstGeom prst="line">
              <a:avLst/>
            </a:prstGeom>
            <a:ln w="50800" cap="flat">
              <a:solidFill>
                <a:srgbClr val="765A4F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762229" y="2971267"/>
              <a:ext cx="20116343" cy="0"/>
            </a:xfrm>
            <a:prstGeom prst="line">
              <a:avLst/>
            </a:prstGeom>
            <a:ln w="50800" cap="flat">
              <a:solidFill>
                <a:srgbClr val="765A4F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762229" y="3977320"/>
              <a:ext cx="20116343" cy="0"/>
            </a:xfrm>
            <a:prstGeom prst="line">
              <a:avLst/>
            </a:prstGeom>
            <a:ln w="50800" cap="flat">
              <a:solidFill>
                <a:srgbClr val="765A4F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>
              <a:off x="762229" y="4983373"/>
              <a:ext cx="20116343" cy="0"/>
            </a:xfrm>
            <a:prstGeom prst="line">
              <a:avLst/>
            </a:prstGeom>
            <a:ln w="50800" cap="flat">
              <a:solidFill>
                <a:srgbClr val="765A4F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762229" y="5989427"/>
              <a:ext cx="20116343" cy="0"/>
            </a:xfrm>
            <a:prstGeom prst="line">
              <a:avLst/>
            </a:prstGeom>
            <a:ln w="50800" cap="flat">
              <a:solidFill>
                <a:srgbClr val="765A4F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762229" y="6995480"/>
              <a:ext cx="20116343" cy="0"/>
            </a:xfrm>
            <a:prstGeom prst="line">
              <a:avLst/>
            </a:prstGeom>
            <a:ln w="50800" cap="flat">
              <a:solidFill>
                <a:srgbClr val="765A4F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>
              <a:off x="762229" y="8001533"/>
              <a:ext cx="20116343" cy="0"/>
            </a:xfrm>
            <a:prstGeom prst="line">
              <a:avLst/>
            </a:prstGeom>
            <a:ln w="50800" cap="flat">
              <a:solidFill>
                <a:srgbClr val="765A4F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>
              <a:off x="762229" y="9007586"/>
              <a:ext cx="20116343" cy="0"/>
            </a:xfrm>
            <a:prstGeom prst="line">
              <a:avLst/>
            </a:prstGeom>
            <a:ln w="50800" cap="flat">
              <a:solidFill>
                <a:srgbClr val="765A4F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>
              <a:off x="762229" y="10013639"/>
              <a:ext cx="20116343" cy="0"/>
            </a:xfrm>
            <a:prstGeom prst="line">
              <a:avLst/>
            </a:prstGeom>
            <a:ln w="50800" cap="flat">
              <a:solidFill>
                <a:srgbClr val="765A4F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</p:grpSp>
      <p:sp>
        <p:nvSpPr>
          <p:cNvPr id="14" name="Freeform 14"/>
          <p:cNvSpPr/>
          <p:nvPr/>
        </p:nvSpPr>
        <p:spPr>
          <a:xfrm rot="575739">
            <a:off x="1284109" y="2310249"/>
            <a:ext cx="6235492" cy="5666503"/>
          </a:xfrm>
          <a:custGeom>
            <a:avLst/>
            <a:gdLst/>
            <a:ahLst/>
            <a:cxnLst/>
            <a:rect l="l" t="t" r="r" b="b"/>
            <a:pathLst>
              <a:path w="6235492" h="5666503">
                <a:moveTo>
                  <a:pt x="0" y="0"/>
                </a:moveTo>
                <a:lnTo>
                  <a:pt x="6235491" y="0"/>
                </a:lnTo>
                <a:lnTo>
                  <a:pt x="6235491" y="5666502"/>
                </a:lnTo>
                <a:lnTo>
                  <a:pt x="0" y="5666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D74705AA-6204-4DC3-9785-E9CB99AE28E9}"/>
              </a:ext>
            </a:extLst>
          </p:cNvPr>
          <p:cNvSpPr txBox="1"/>
          <p:nvPr/>
        </p:nvSpPr>
        <p:spPr>
          <a:xfrm>
            <a:off x="6934200" y="1603645"/>
            <a:ext cx="9753429" cy="1697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863"/>
              </a:lnSpc>
              <a:spcBef>
                <a:spcPct val="0"/>
              </a:spcBef>
            </a:pPr>
            <a:r>
              <a:rPr lang="en-US" sz="4000" spc="205" dirty="0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b. </a:t>
            </a:r>
            <a:r>
              <a:rPr lang="en-US" sz="4000" spc="205" dirty="0" err="1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Quá</a:t>
            </a:r>
            <a:r>
              <a:rPr lang="en-US" sz="4000" spc="205" dirty="0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 </a:t>
            </a:r>
            <a:r>
              <a:rPr lang="en-US" sz="4000" spc="205" dirty="0" err="1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trình</a:t>
            </a:r>
            <a:r>
              <a:rPr lang="en-US" sz="4000" spc="205" dirty="0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 </a:t>
            </a:r>
            <a:r>
              <a:rPr lang="en-US" sz="4000" spc="205" dirty="0" err="1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trùng</a:t>
            </a:r>
            <a:r>
              <a:rPr lang="en-US" sz="4000" spc="205" dirty="0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 </a:t>
            </a:r>
            <a:r>
              <a:rPr lang="en-US" sz="4000" spc="205" dirty="0" err="1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ngưng</a:t>
            </a:r>
            <a:r>
              <a:rPr lang="en-US" sz="4000" spc="205" dirty="0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 </a:t>
            </a:r>
            <a:r>
              <a:rPr lang="en-US" sz="4000" spc="205" dirty="0" err="1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tạo</a:t>
            </a:r>
            <a:r>
              <a:rPr lang="en-US" sz="4000" spc="205" dirty="0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 </a:t>
            </a:r>
            <a:r>
              <a:rPr lang="en-US" sz="4000" spc="205" dirty="0" err="1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các</a:t>
            </a:r>
            <a:r>
              <a:rPr lang="en-US" sz="4000" spc="205" dirty="0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 </a:t>
            </a:r>
            <a:r>
              <a:rPr lang="en-US" sz="4000" spc="205" dirty="0" err="1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đại</a:t>
            </a:r>
            <a:r>
              <a:rPr lang="en-US" sz="4000" spc="205" dirty="0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 </a:t>
            </a:r>
            <a:r>
              <a:rPr lang="en-US" sz="4000" spc="205" dirty="0" err="1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phân</a:t>
            </a:r>
            <a:r>
              <a:rPr lang="en-US" sz="4000" spc="205" dirty="0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 </a:t>
            </a:r>
            <a:r>
              <a:rPr lang="en-US" sz="4000" spc="205" dirty="0" err="1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tử</a:t>
            </a:r>
            <a:r>
              <a:rPr lang="en-US" sz="4000" spc="205" dirty="0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 </a:t>
            </a:r>
            <a:r>
              <a:rPr lang="en-US" sz="4000" spc="205" dirty="0" err="1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sinh</a:t>
            </a:r>
            <a:r>
              <a:rPr lang="en-US" sz="4000" spc="205" dirty="0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 </a:t>
            </a:r>
            <a:r>
              <a:rPr lang="en-US" sz="4000" spc="205" dirty="0" err="1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học</a:t>
            </a:r>
            <a:r>
              <a:rPr lang="en-US" sz="4000" spc="205" dirty="0">
                <a:solidFill>
                  <a:srgbClr val="0070C0"/>
                </a:solidFill>
                <a:latin typeface="Lulu Font TH" panose="020B0604020202020204" charset="-34"/>
                <a:ea typeface="Montserrat Classic Bold"/>
                <a:cs typeface="Lulu Font TH" panose="020B0604020202020204" charset="-34"/>
                <a:sym typeface="Montserrat Classic Bold"/>
              </a:rPr>
              <a:t> 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EDA211A8-FC23-4F18-96FF-A3E0844ED9A9}"/>
              </a:ext>
            </a:extLst>
          </p:cNvPr>
          <p:cNvSpPr txBox="1"/>
          <p:nvPr/>
        </p:nvSpPr>
        <p:spPr>
          <a:xfrm>
            <a:off x="7164050" y="3966433"/>
            <a:ext cx="9066550" cy="1899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47"/>
              </a:lnSpc>
            </a:pP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đại</a:t>
            </a:r>
            <a:r>
              <a:rPr lang="en-US" sz="3600" dirty="0"/>
              <a:t> </a:t>
            </a:r>
            <a:r>
              <a:rPr lang="en-US" sz="3600" dirty="0" err="1"/>
              <a:t>dương</a:t>
            </a:r>
            <a:r>
              <a:rPr lang="en-US" sz="3600" dirty="0"/>
              <a:t> </a:t>
            </a:r>
            <a:r>
              <a:rPr lang="en-US" sz="3600" dirty="0" err="1"/>
              <a:t>nguyên</a:t>
            </a:r>
            <a:r>
              <a:rPr lang="en-US" sz="3600" dirty="0"/>
              <a:t> </a:t>
            </a:r>
            <a:r>
              <a:rPr lang="en-US" sz="3600" dirty="0" err="1"/>
              <a:t>thủy</a:t>
            </a:r>
            <a:r>
              <a:rPr lang="en-US" sz="3600" dirty="0"/>
              <a:t>,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trùng</a:t>
            </a:r>
            <a:r>
              <a:rPr lang="en-US" sz="3600" dirty="0"/>
              <a:t> </a:t>
            </a:r>
            <a:r>
              <a:rPr lang="en-US" sz="3600" dirty="0" err="1"/>
              <a:t>ngưng</a:t>
            </a:r>
            <a:r>
              <a:rPr lang="en-US" sz="3600" dirty="0"/>
              <a:t> (</a:t>
            </a:r>
            <a:r>
              <a:rPr lang="en-US" sz="3600" dirty="0" err="1"/>
              <a:t>gắn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phân</a:t>
            </a:r>
            <a:r>
              <a:rPr lang="en-US" sz="3600" dirty="0"/>
              <a:t>)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địa</a:t>
            </a:r>
            <a:r>
              <a:rPr lang="en-US" sz="3600" dirty="0"/>
              <a:t> </a:t>
            </a:r>
            <a:r>
              <a:rPr lang="en-US" sz="3600" dirty="0" err="1"/>
              <a:t>phân</a:t>
            </a:r>
            <a:r>
              <a:rPr lang="en-US" sz="3600" dirty="0"/>
              <a:t> </a:t>
            </a:r>
            <a:r>
              <a:rPr lang="en-US" sz="3600" dirty="0" err="1"/>
              <a:t>tử</a:t>
            </a:r>
            <a:r>
              <a:rPr lang="en-US" sz="3600" dirty="0"/>
              <a:t> </a:t>
            </a:r>
            <a:r>
              <a:rPr lang="en-US" sz="3600" dirty="0" err="1"/>
              <a:t>như</a:t>
            </a:r>
            <a:r>
              <a:rPr lang="en-US" sz="3600" dirty="0"/>
              <a:t> </a:t>
            </a:r>
            <a:r>
              <a:rPr lang="en-US" sz="3600" dirty="0" err="1"/>
              <a:t>chuỗi</a:t>
            </a:r>
            <a:r>
              <a:rPr lang="en-US" sz="3600" dirty="0"/>
              <a:t> polypeptide, </a:t>
            </a:r>
            <a:r>
              <a:rPr lang="en-US" sz="3600" dirty="0" err="1"/>
              <a:t>chuỗi</a:t>
            </a:r>
            <a:r>
              <a:rPr lang="en-US" sz="3600" dirty="0"/>
              <a:t> </a:t>
            </a:r>
            <a:r>
              <a:rPr lang="en-US" sz="3600" dirty="0" err="1"/>
              <a:t>đường</a:t>
            </a:r>
            <a:r>
              <a:rPr lang="en-US" sz="3600" dirty="0"/>
              <a:t> </a:t>
            </a:r>
            <a:r>
              <a:rPr lang="en-US" sz="3600" dirty="0" err="1"/>
              <a:t>đơn</a:t>
            </a:r>
            <a:r>
              <a:rPr lang="en-US" sz="3600" dirty="0"/>
              <a:t>, nucleic acid…</a:t>
            </a:r>
            <a:endParaRPr lang="en-US" sz="3600" dirty="0">
              <a:solidFill>
                <a:srgbClr val="006BB6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196E85E-BE3F-444A-AFCE-7E56C771D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51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496511" y="2291195"/>
            <a:ext cx="10287000" cy="5704609"/>
          </a:xfrm>
          <a:custGeom>
            <a:avLst/>
            <a:gdLst/>
            <a:ahLst/>
            <a:cxnLst/>
            <a:rect l="l" t="t" r="r" b="b"/>
            <a:pathLst>
              <a:path w="10287000" h="5704609">
                <a:moveTo>
                  <a:pt x="0" y="0"/>
                </a:moveTo>
                <a:lnTo>
                  <a:pt x="10287000" y="0"/>
                </a:lnTo>
                <a:lnTo>
                  <a:pt x="10287000" y="5704610"/>
                </a:lnTo>
                <a:lnTo>
                  <a:pt x="0" y="570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-517694" y="-474166"/>
            <a:ext cx="6382202" cy="10956964"/>
            <a:chOff x="0" y="0"/>
            <a:chExt cx="1680909" cy="28857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80909" cy="2885785"/>
            </a:xfrm>
            <a:custGeom>
              <a:avLst/>
              <a:gdLst/>
              <a:ahLst/>
              <a:cxnLst/>
              <a:rect l="l" t="t" r="r" b="b"/>
              <a:pathLst>
                <a:path w="1680909" h="2885785">
                  <a:moveTo>
                    <a:pt x="0" y="0"/>
                  </a:moveTo>
                  <a:lnTo>
                    <a:pt x="1680909" y="0"/>
                  </a:lnTo>
                  <a:lnTo>
                    <a:pt x="1680909" y="2885785"/>
                  </a:lnTo>
                  <a:lnTo>
                    <a:pt x="0" y="2885785"/>
                  </a:lnTo>
                  <a:close/>
                </a:path>
              </a:pathLst>
            </a:custGeom>
            <a:solidFill>
              <a:srgbClr val="08377C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680909" cy="2933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51786" y="2082798"/>
            <a:ext cx="12584428" cy="5858768"/>
            <a:chOff x="0" y="0"/>
            <a:chExt cx="3314417" cy="15430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14417" cy="1543050"/>
            </a:xfrm>
            <a:custGeom>
              <a:avLst/>
              <a:gdLst/>
              <a:ahLst/>
              <a:cxnLst/>
              <a:rect l="l" t="t" r="r" b="b"/>
              <a:pathLst>
                <a:path w="3314417" h="1543050">
                  <a:moveTo>
                    <a:pt x="9843" y="0"/>
                  </a:moveTo>
                  <a:lnTo>
                    <a:pt x="3304574" y="0"/>
                  </a:lnTo>
                  <a:cubicBezTo>
                    <a:pt x="3307185" y="0"/>
                    <a:pt x="3309688" y="1037"/>
                    <a:pt x="3311534" y="2883"/>
                  </a:cubicBezTo>
                  <a:cubicBezTo>
                    <a:pt x="3313380" y="4729"/>
                    <a:pt x="3314417" y="7233"/>
                    <a:pt x="3314417" y="9843"/>
                  </a:cubicBezTo>
                  <a:lnTo>
                    <a:pt x="3314417" y="1533207"/>
                  </a:lnTo>
                  <a:cubicBezTo>
                    <a:pt x="3314417" y="1538643"/>
                    <a:pt x="3310010" y="1543050"/>
                    <a:pt x="3304574" y="1543050"/>
                  </a:cubicBezTo>
                  <a:lnTo>
                    <a:pt x="9843" y="1543050"/>
                  </a:lnTo>
                  <a:cubicBezTo>
                    <a:pt x="7233" y="1543050"/>
                    <a:pt x="4729" y="1542013"/>
                    <a:pt x="2883" y="1540167"/>
                  </a:cubicBezTo>
                  <a:cubicBezTo>
                    <a:pt x="1037" y="1538321"/>
                    <a:pt x="0" y="1535817"/>
                    <a:pt x="0" y="1533207"/>
                  </a:cubicBezTo>
                  <a:lnTo>
                    <a:pt x="0" y="9843"/>
                  </a:lnTo>
                  <a:cubicBezTo>
                    <a:pt x="0" y="7233"/>
                    <a:pt x="1037" y="4729"/>
                    <a:pt x="2883" y="2883"/>
                  </a:cubicBezTo>
                  <a:cubicBezTo>
                    <a:pt x="4729" y="1037"/>
                    <a:pt x="7233" y="0"/>
                    <a:pt x="98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3314417" cy="1590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0800000">
            <a:off x="2593806" y="7916168"/>
            <a:ext cx="9283968" cy="1101375"/>
          </a:xfrm>
          <a:custGeom>
            <a:avLst/>
            <a:gdLst/>
            <a:ahLst/>
            <a:cxnLst/>
            <a:rect l="l" t="t" r="r" b="b"/>
            <a:pathLst>
              <a:path w="9283968" h="1101375">
                <a:moveTo>
                  <a:pt x="0" y="0"/>
                </a:moveTo>
                <a:lnTo>
                  <a:pt x="9283968" y="0"/>
                </a:lnTo>
                <a:lnTo>
                  <a:pt x="9283968" y="1101375"/>
                </a:lnTo>
                <a:lnTo>
                  <a:pt x="0" y="11013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9000"/>
            </a:blip>
            <a:stretch>
              <a:fillRect b="-142346"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2879378" y="2611934"/>
            <a:ext cx="8972996" cy="0"/>
          </a:xfrm>
          <a:prstGeom prst="line">
            <a:avLst/>
          </a:prstGeom>
          <a:ln w="38100" cap="flat">
            <a:solidFill>
              <a:srgbClr val="DBDBD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3787706" y="2505034"/>
            <a:ext cx="11223694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358"/>
              </a:lnSpc>
              <a:spcBef>
                <a:spcPct val="0"/>
              </a:spcBef>
            </a:pPr>
            <a:r>
              <a:rPr lang="en-US" sz="6131" spc="220" dirty="0">
                <a:solidFill>
                  <a:srgbClr val="2A2E3A"/>
                </a:solidFill>
                <a:latin typeface="Paytone One" panose="020B0604020202020204" charset="0"/>
                <a:ea typeface="Montserrat Classic Bold"/>
                <a:cs typeface="Montserrat Classic Bold"/>
                <a:sym typeface="Montserrat Classic Bold"/>
              </a:rPr>
              <a:t>II. </a:t>
            </a:r>
            <a:r>
              <a:rPr lang="en-US" sz="6131" spc="220" dirty="0" err="1">
                <a:solidFill>
                  <a:srgbClr val="2A2E3A"/>
                </a:solidFill>
                <a:latin typeface="Paytone One" panose="020B0604020202020204" charset="0"/>
                <a:ea typeface="Montserrat Classic Bold"/>
                <a:cs typeface="Montserrat Classic Bold"/>
                <a:sym typeface="Montserrat Classic Bold"/>
              </a:rPr>
              <a:t>Tiến</a:t>
            </a:r>
            <a:r>
              <a:rPr lang="en-US" sz="6131" spc="220" dirty="0">
                <a:solidFill>
                  <a:srgbClr val="2A2E3A"/>
                </a:solidFill>
                <a:latin typeface="Paytone One" panose="020B0604020202020204" charset="0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6131" spc="220" dirty="0" err="1">
                <a:solidFill>
                  <a:srgbClr val="2A2E3A"/>
                </a:solidFill>
                <a:latin typeface="Paytone One" panose="020B0604020202020204" charset="0"/>
                <a:ea typeface="Montserrat Classic Bold"/>
                <a:cs typeface="Montserrat Classic Bold"/>
                <a:sym typeface="Montserrat Classic Bold"/>
              </a:rPr>
              <a:t>hóa</a:t>
            </a:r>
            <a:r>
              <a:rPr lang="en-US" sz="6131" spc="220" dirty="0">
                <a:solidFill>
                  <a:srgbClr val="2A2E3A"/>
                </a:solidFill>
                <a:latin typeface="Paytone One" panose="020B0604020202020204" charset="0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6131" spc="220" dirty="0" err="1">
                <a:solidFill>
                  <a:srgbClr val="2A2E3A"/>
                </a:solidFill>
                <a:latin typeface="Paytone One" panose="020B0604020202020204" charset="0"/>
                <a:ea typeface="Montserrat Classic Bold"/>
                <a:cs typeface="Montserrat Classic Bold"/>
                <a:sym typeface="Montserrat Classic Bold"/>
              </a:rPr>
              <a:t>tiền</a:t>
            </a:r>
            <a:r>
              <a:rPr lang="en-US" sz="6131" spc="220" dirty="0">
                <a:solidFill>
                  <a:srgbClr val="2A2E3A"/>
                </a:solidFill>
                <a:latin typeface="Paytone One" panose="020B0604020202020204" charset="0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6131" spc="220" dirty="0" err="1">
                <a:solidFill>
                  <a:srgbClr val="2A2E3A"/>
                </a:solidFill>
                <a:latin typeface="Paytone One" panose="020B0604020202020204" charset="0"/>
                <a:ea typeface="Montserrat Classic Bold"/>
                <a:cs typeface="Montserrat Classic Bold"/>
                <a:sym typeface="Montserrat Classic Bold"/>
              </a:rPr>
              <a:t>sinh</a:t>
            </a:r>
            <a:r>
              <a:rPr lang="en-US" sz="6131" spc="220" dirty="0">
                <a:solidFill>
                  <a:srgbClr val="2A2E3A"/>
                </a:solidFill>
                <a:latin typeface="Paytone One" panose="020B0604020202020204" charset="0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6131" spc="220" dirty="0" err="1">
                <a:solidFill>
                  <a:srgbClr val="2A2E3A"/>
                </a:solidFill>
                <a:latin typeface="Paytone One" panose="020B0604020202020204" charset="0"/>
                <a:ea typeface="Montserrat Classic Bold"/>
                <a:cs typeface="Montserrat Classic Bold"/>
                <a:sym typeface="Montserrat Classic Bold"/>
              </a:rPr>
              <a:t>học</a:t>
            </a:r>
            <a:endParaRPr lang="en-US" sz="6131" spc="220" dirty="0">
              <a:solidFill>
                <a:srgbClr val="2A2E3A"/>
              </a:solidFill>
              <a:latin typeface="Paytone One" panose="020B0604020202020204" charset="0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382F698-EAFF-447E-803C-5787E0A48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19E521-C67E-4D8F-9D80-A753978F2029}"/>
              </a:ext>
            </a:extLst>
          </p:cNvPr>
          <p:cNvSpPr/>
          <p:nvPr/>
        </p:nvSpPr>
        <p:spPr>
          <a:xfrm>
            <a:off x="1698287" y="519741"/>
            <a:ext cx="3581100" cy="6720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 LUẬN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52800" y="3700060"/>
            <a:ext cx="115824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môi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trường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phân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tử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lipid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tương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tác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với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nhau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hình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khối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cầu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lipid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bao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bọc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đại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phân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tử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sinh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(protein, DNA, polysaccharide…).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phân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tử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này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tương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tác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với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nhau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tạo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nên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tế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bào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sơ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khai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khả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năng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chuyển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hóa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sinh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trưởng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nhân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đôi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6899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1640800" cy="1097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40800" cy="10972800"/>
            </a:xfrm>
            <a:custGeom>
              <a:avLst/>
              <a:gdLst/>
              <a:ahLst/>
              <a:cxnLst/>
              <a:rect l="l" t="t" r="r" b="b"/>
              <a:pathLst>
                <a:path w="21640800" h="10972800">
                  <a:moveTo>
                    <a:pt x="0" y="0"/>
                  </a:moveTo>
                  <a:lnTo>
                    <a:pt x="21640800" y="0"/>
                  </a:lnTo>
                  <a:lnTo>
                    <a:pt x="2164080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9002" b="-77972"/>
              </a:stretch>
            </a:blipFill>
            <a:ln w="57150" cap="sq">
              <a:solidFill>
                <a:srgbClr val="8E7D62"/>
              </a:solidFill>
              <a:prstDash val="solid"/>
              <a:miter/>
            </a:ln>
          </p:spPr>
        </p:sp>
        <p:sp>
          <p:nvSpPr>
            <p:cNvPr id="4" name="AutoShape 4"/>
            <p:cNvSpPr/>
            <p:nvPr/>
          </p:nvSpPr>
          <p:spPr>
            <a:xfrm>
              <a:off x="762229" y="959161"/>
              <a:ext cx="20116343" cy="0"/>
            </a:xfrm>
            <a:prstGeom prst="line">
              <a:avLst/>
            </a:prstGeom>
            <a:ln w="50800" cap="flat">
              <a:solidFill>
                <a:srgbClr val="765A4F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762229" y="1965214"/>
              <a:ext cx="20116343" cy="0"/>
            </a:xfrm>
            <a:prstGeom prst="line">
              <a:avLst/>
            </a:prstGeom>
            <a:ln w="50800" cap="flat">
              <a:solidFill>
                <a:srgbClr val="765A4F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762229" y="2971267"/>
              <a:ext cx="20116343" cy="0"/>
            </a:xfrm>
            <a:prstGeom prst="line">
              <a:avLst/>
            </a:prstGeom>
            <a:ln w="50800" cap="flat">
              <a:solidFill>
                <a:srgbClr val="765A4F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762229" y="3977320"/>
              <a:ext cx="20116343" cy="0"/>
            </a:xfrm>
            <a:prstGeom prst="line">
              <a:avLst/>
            </a:prstGeom>
            <a:ln w="50800" cap="flat">
              <a:solidFill>
                <a:srgbClr val="765A4F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>
              <a:off x="762229" y="4983373"/>
              <a:ext cx="20116343" cy="0"/>
            </a:xfrm>
            <a:prstGeom prst="line">
              <a:avLst/>
            </a:prstGeom>
            <a:ln w="50800" cap="flat">
              <a:solidFill>
                <a:srgbClr val="765A4F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762229" y="5989427"/>
              <a:ext cx="20116343" cy="0"/>
            </a:xfrm>
            <a:prstGeom prst="line">
              <a:avLst/>
            </a:prstGeom>
            <a:ln w="50800" cap="flat">
              <a:solidFill>
                <a:srgbClr val="765A4F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762229" y="6995480"/>
              <a:ext cx="20116343" cy="0"/>
            </a:xfrm>
            <a:prstGeom prst="line">
              <a:avLst/>
            </a:prstGeom>
            <a:ln w="50800" cap="flat">
              <a:solidFill>
                <a:srgbClr val="765A4F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>
              <a:off x="762229" y="8001533"/>
              <a:ext cx="20116343" cy="0"/>
            </a:xfrm>
            <a:prstGeom prst="line">
              <a:avLst/>
            </a:prstGeom>
            <a:ln w="50800" cap="flat">
              <a:solidFill>
                <a:srgbClr val="765A4F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>
              <a:off x="762229" y="9007586"/>
              <a:ext cx="20116343" cy="0"/>
            </a:xfrm>
            <a:prstGeom prst="line">
              <a:avLst/>
            </a:prstGeom>
            <a:ln w="50800" cap="flat">
              <a:solidFill>
                <a:srgbClr val="765A4F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>
              <a:off x="762229" y="10013639"/>
              <a:ext cx="20116343" cy="0"/>
            </a:xfrm>
            <a:prstGeom prst="line">
              <a:avLst/>
            </a:prstGeom>
            <a:ln w="50800" cap="flat">
              <a:solidFill>
                <a:srgbClr val="765A4F">
                  <a:alpha val="14902"/>
                </a:srgbClr>
              </a:solidFill>
              <a:prstDash val="sysDot"/>
              <a:headEnd type="none" w="sm" len="sm"/>
              <a:tailEnd type="none" w="sm" len="sm"/>
            </a:ln>
          </p:spPr>
        </p:sp>
      </p:grpSp>
      <p:sp>
        <p:nvSpPr>
          <p:cNvPr id="14" name="Freeform 14"/>
          <p:cNvSpPr/>
          <p:nvPr/>
        </p:nvSpPr>
        <p:spPr>
          <a:xfrm rot="800912">
            <a:off x="12365681" y="-1342472"/>
            <a:ext cx="6632648" cy="4742344"/>
          </a:xfrm>
          <a:custGeom>
            <a:avLst/>
            <a:gdLst/>
            <a:ahLst/>
            <a:cxnLst/>
            <a:rect l="l" t="t" r="r" b="b"/>
            <a:pathLst>
              <a:path w="6632648" h="4742344">
                <a:moveTo>
                  <a:pt x="0" y="0"/>
                </a:moveTo>
                <a:lnTo>
                  <a:pt x="6632648" y="0"/>
                </a:lnTo>
                <a:lnTo>
                  <a:pt x="6632648" y="4742344"/>
                </a:lnTo>
                <a:lnTo>
                  <a:pt x="0" y="4742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93436">
            <a:off x="14289574" y="-779780"/>
            <a:ext cx="5091260" cy="4881245"/>
          </a:xfrm>
          <a:custGeom>
            <a:avLst/>
            <a:gdLst/>
            <a:ahLst/>
            <a:cxnLst/>
            <a:rect l="l" t="t" r="r" b="b"/>
            <a:pathLst>
              <a:path w="5091260" h="4881245">
                <a:moveTo>
                  <a:pt x="0" y="0"/>
                </a:moveTo>
                <a:lnTo>
                  <a:pt x="5091260" y="0"/>
                </a:lnTo>
                <a:lnTo>
                  <a:pt x="5091260" y="4881245"/>
                </a:lnTo>
                <a:lnTo>
                  <a:pt x="0" y="48812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981200" y="4532843"/>
            <a:ext cx="14389100" cy="347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-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Sự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xuất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hiện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của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tế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bào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nhân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sơ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mở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đầu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thời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kì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tiến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hóa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của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sinh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vật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với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những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quy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luật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riêng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.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-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Sinh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vật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chịu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tác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động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của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chọn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lọc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tự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nhiên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để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hoàn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thiện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về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cấu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trúc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và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tổ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chức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hình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thành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nên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nhiều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loài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sinh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vật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đa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dạng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phong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phú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như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ngày</a:t>
            </a:r>
            <a:r>
              <a:rPr lang="en-US" sz="3600" dirty="0">
                <a:solidFill>
                  <a:srgbClr val="000000"/>
                </a:solidFill>
                <a:ea typeface="Canva Sans"/>
                <a:cs typeface="Times New Roman" panose="02020603050405020304" pitchFamily="18" charset="0"/>
                <a:sym typeface="Canva Sans"/>
              </a:rPr>
              <a:t> nay.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4152341-21DC-4FFB-95E1-88BAD0350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0" name="TextBox 28"/>
          <p:cNvSpPr txBox="1"/>
          <p:nvPr/>
        </p:nvSpPr>
        <p:spPr>
          <a:xfrm>
            <a:off x="3107963" y="2696887"/>
            <a:ext cx="8722677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359"/>
              </a:lnSpc>
            </a:pPr>
            <a:r>
              <a:rPr lang="en-US" sz="5000" dirty="0">
                <a:solidFill>
                  <a:srgbClr val="442816"/>
                </a:solidFill>
                <a:latin typeface="Paytone One"/>
                <a:ea typeface="Paytone One"/>
                <a:cs typeface="Paytone One"/>
                <a:sym typeface="Paytone One"/>
              </a:rPr>
              <a:t>III.  </a:t>
            </a:r>
            <a:r>
              <a:rPr lang="en-US" sz="5000" dirty="0" err="1">
                <a:solidFill>
                  <a:srgbClr val="442816"/>
                </a:solidFill>
                <a:latin typeface="Paytone One"/>
                <a:ea typeface="Paytone One"/>
                <a:cs typeface="Paytone One"/>
                <a:sym typeface="Paytone One"/>
              </a:rPr>
              <a:t>Tiến</a:t>
            </a:r>
            <a:r>
              <a:rPr lang="en-US" sz="5000" dirty="0">
                <a:solidFill>
                  <a:srgbClr val="44281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5000" dirty="0" err="1">
                <a:solidFill>
                  <a:srgbClr val="442816"/>
                </a:solidFill>
                <a:latin typeface="Paytone One"/>
                <a:ea typeface="Paytone One"/>
                <a:cs typeface="Paytone One"/>
                <a:sym typeface="Paytone One"/>
              </a:rPr>
              <a:t>hoá</a:t>
            </a:r>
            <a:r>
              <a:rPr lang="en-US" sz="5000" dirty="0">
                <a:solidFill>
                  <a:srgbClr val="44281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5000" dirty="0" err="1">
                <a:solidFill>
                  <a:srgbClr val="442816"/>
                </a:solidFill>
                <a:latin typeface="Paytone One"/>
                <a:ea typeface="Paytone One"/>
                <a:cs typeface="Paytone One"/>
                <a:sym typeface="Paytone One"/>
              </a:rPr>
              <a:t>sinh</a:t>
            </a:r>
            <a:r>
              <a:rPr lang="en-US" sz="5000" dirty="0">
                <a:solidFill>
                  <a:srgbClr val="44281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5000" dirty="0" err="1">
                <a:solidFill>
                  <a:srgbClr val="442816"/>
                </a:solidFill>
                <a:latin typeface="Paytone One"/>
                <a:ea typeface="Paytone One"/>
                <a:cs typeface="Paytone One"/>
                <a:sym typeface="Paytone One"/>
              </a:rPr>
              <a:t>học</a:t>
            </a:r>
            <a:endParaRPr lang="en-US" sz="5000" dirty="0">
              <a:solidFill>
                <a:srgbClr val="442816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414523357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322</TotalTime>
  <Words>533</Words>
  <Application>Microsoft Office PowerPoint</Application>
  <PresentationFormat>Custom</PresentationFormat>
  <Paragraphs>41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Paytone One</vt:lpstr>
      <vt:lpstr>Apricots</vt:lpstr>
      <vt:lpstr>Roboto</vt:lpstr>
      <vt:lpstr>Lulu Font TH</vt:lpstr>
      <vt:lpstr>Arial</vt:lpstr>
      <vt:lpstr>Calibri</vt:lpstr>
      <vt:lpstr>Calibri Light</vt:lpstr>
      <vt:lpstr>Montserrat Semi-Bold</vt:lpstr>
      <vt:lpstr>Open Sans Medium</vt:lpstr>
      <vt:lpstr>Times New Roman</vt:lpstr>
      <vt:lpstr>Retrospect</vt:lpstr>
      <vt:lpstr>PowerPoint Presentation</vt:lpstr>
      <vt:lpstr>PowerPoint Presentation</vt:lpstr>
      <vt:lpstr>QUÁ TRÌNH PHÁT SINH SỰ SỐNG TRÊN TRÁI ĐẤT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SỰ PHÁT SINH SỰ SỐNG</dc:title>
  <dc:creator>THAY-DUNG</dc:creator>
  <cp:lastModifiedBy>PTC</cp:lastModifiedBy>
  <cp:revision>57</cp:revision>
  <dcterms:created xsi:type="dcterms:W3CDTF">2006-08-16T00:00:00Z</dcterms:created>
  <dcterms:modified xsi:type="dcterms:W3CDTF">2025-02-18T09:19:52Z</dcterms:modified>
  <dc:identifier>DAGMO_FcF4I</dc:identifier>
</cp:coreProperties>
</file>