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8EA6-C7DC-49DA-B2D6-B9B01B512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259C1-5E4F-4803-81CC-0ACDA0FB1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EE9DD-A3E3-4157-B699-E670A6AA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62DA8-77F7-4B4E-AEC5-071DBB9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BC08E-5475-49F3-917C-2493F1D6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4FF2-893B-46A5-AC31-450B4320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75D4B-0196-4565-86CD-14F76E8F6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7258-D02B-4A04-BC18-BB283E4D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9FA1C-E4F0-432B-A3D9-952B3D91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04F4-9190-4C68-8762-82EEADFF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6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FF1FF-6860-4C53-B743-246AFE3EE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75B72-F27E-49AA-8A4D-CB5B59B9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52C1A-A405-4CD1-8EAE-3BED1DCF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85A6-4F8E-44F0-ADED-1C5BC6A9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D5A3-4208-4EA7-929F-A3549E28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3F8D-C97A-4E7A-9388-B9F908E7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BF3E-5FC9-4D3B-9BE9-6BA4A9DAE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45FCD-D797-4126-9251-F24F94F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4EE35-C8BF-4B5C-9FDA-4AE1BFE2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1077-10DE-429B-8784-E17AA208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1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F1E1-F891-4811-933C-1E340A2B3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F5D4F-EBCB-4749-BB5A-147D1422B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CC0C7-F233-4935-8969-C3949B366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8F99-9866-4433-875D-B65FFFC1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E51B9-B4EE-4903-BE0F-7786725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0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612D-BD56-4E11-A71B-AE2FA38A8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AEF2C-B2AA-44BD-841E-88B8BBEA4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CF425-A90F-4198-ACE3-2FCC8B751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255C-3950-4120-83BA-945ECE20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FC905-96D8-45A4-AB60-F7D59ED7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020F1-FFF7-4D3B-A754-3EE022BA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9B06-7D9B-4992-99EA-03928D4C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51215-D8F8-483C-A2B2-3C764813E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2FFE7-4D79-4E20-B65E-0C9771AEA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6857F-CA5B-45AD-9FDA-F8CD47B2C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435B-680E-48ED-B559-1A1F7C9FB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6D20A2-91A5-4989-806D-4FA4DAD7E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5B330-FA81-45D9-9F27-35E8DD646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0C27D-FF47-467D-98A5-1BFA86FF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DDA5-DBB4-43EE-A03E-BBC5BF63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4C164-9F52-4F20-B2D5-4A4ADA1A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8CE8E-74CE-40CF-871B-3283AAF6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FACD6-71DF-4397-9CB4-B04741F4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BFF1F-A674-4539-87DE-55E83CA8A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97242C-6F5F-4D83-8539-95D177AF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F535A-ED39-4D41-956B-6213E31B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1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4DDB-F6E9-4D15-ADE2-8673D205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4F0E2-562B-42E0-A3C0-3A46D1D90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E060C-13BD-47D2-8262-18547A126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9944C-4894-4325-B67C-7DC7C27E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3FB0F-7AB1-49D0-A836-FC28FB89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7EE0F-3AF1-4811-BDD9-9CD8E47C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B4A9-4118-4D82-BD7F-60D1C918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1E7B3-C26E-471D-A689-385D40984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63B9A-E8F8-4DAB-94E1-BF63AF0FF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F1B13-EF21-4446-B65F-F2A4E048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7ED31-4D90-40CF-9CC9-53CB940B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0D0BA-6A9E-4435-BB4C-8851F6CB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1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43BE07-DC49-405E-A529-E90715D9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77092-C063-42E4-8B5F-970B3DB85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17356-07AA-425B-8275-3F8449CA9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D521-05A1-4116-9AB6-0DA8FC0F1BC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982AF-2111-4A02-86E7-F9105E9A2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8E6B0-EE45-4E10-9612-C40E1B552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69DCC-6C79-41EE-8757-5FABA1507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4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4D43-68A0-41ED-B495-7116D10EF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BÀO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9AC57-010F-4020-AF1D-B12AD013C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02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938B-B8D9-4622-978F-36709A19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QUÁ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Nguyên phân là gì- Ý nghĩa của nguyên phân - Khám Phá Sinh Học (1)">
            <a:hlinkClick r:id="" action="ppaction://media"/>
            <a:extLst>
              <a:ext uri="{FF2B5EF4-FFF2-40B4-BE49-F238E27FC236}">
                <a16:creationId xmlns:a16="http://schemas.microsoft.com/office/drawing/2014/main" id="{935058F9-BC29-42BE-BDDC-481FD69800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8" y="1825625"/>
            <a:ext cx="7742237" cy="4351338"/>
          </a:xfrm>
        </p:spPr>
      </p:pic>
    </p:spTree>
    <p:extLst>
      <p:ext uri="{BB962C8B-B14F-4D97-AF65-F5344CB8AC3E}">
        <p14:creationId xmlns:p14="http://schemas.microsoft.com/office/powerpoint/2010/main" val="42699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6BA8-147E-4657-B670-80849902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en-US" b="1" dirty="0" err="1"/>
              <a:t>PHIẾU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</a:t>
            </a:r>
            <a:r>
              <a:rPr lang="en-US" b="1" dirty="0" err="1"/>
              <a:t>TẬP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1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A0256B-BD7D-4CDC-98B5-33CF01884B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537108"/>
              </p:ext>
            </p:extLst>
          </p:nvPr>
        </p:nvGraphicFramePr>
        <p:xfrm>
          <a:off x="736979" y="1119116"/>
          <a:ext cx="10616821" cy="5228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5841">
                  <a:extLst>
                    <a:ext uri="{9D8B030D-6E8A-4147-A177-3AD203B41FA5}">
                      <a16:colId xmlns:a16="http://schemas.microsoft.com/office/drawing/2014/main" val="3361977003"/>
                    </a:ext>
                  </a:extLst>
                </a:gridCol>
                <a:gridCol w="3840490">
                  <a:extLst>
                    <a:ext uri="{9D8B030D-6E8A-4147-A177-3AD203B41FA5}">
                      <a16:colId xmlns:a16="http://schemas.microsoft.com/office/drawing/2014/main" val="4197005215"/>
                    </a:ext>
                  </a:extLst>
                </a:gridCol>
                <a:gridCol w="3840490">
                  <a:extLst>
                    <a:ext uri="{9D8B030D-6E8A-4147-A177-3AD203B41FA5}">
                      <a16:colId xmlns:a16="http://schemas.microsoft.com/office/drawing/2014/main" val="1994377791"/>
                    </a:ext>
                  </a:extLst>
                </a:gridCol>
              </a:tblGrid>
              <a:tr h="746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giai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đoạn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kỳ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Đặc điểm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822829"/>
                  </a:ext>
                </a:extLst>
              </a:tr>
              <a:tr h="746953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Phân chia nhân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Kỳ đầu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8309657"/>
                  </a:ext>
                </a:extLst>
              </a:tr>
              <a:tr h="746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Kỳ giữa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214962"/>
                  </a:ext>
                </a:extLst>
              </a:tr>
              <a:tr h="746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Kỳ sau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8930546"/>
                  </a:ext>
                </a:extLst>
              </a:tr>
              <a:tr h="746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Kỳ cuối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6480939"/>
                  </a:ext>
                </a:extLst>
              </a:tr>
              <a:tr h="746953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Phân chia tế bào chất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Tế bào động vật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20037"/>
                  </a:ext>
                </a:extLst>
              </a:tr>
              <a:tr h="746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Tế bào thực vật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39657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644DC7E-FF75-408C-ABD6-01A970C57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85381" y="-41279"/>
            <a:ext cx="17697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học tập số 1</a:t>
            </a:r>
            <a:endParaRPr kumimoji="0" lang="en-US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8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D4F6F-FBA4-4F06-B78F-AD405122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QUÁ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PHÂN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Giảm phân là gì- Ý nghĩa của giảm phân - Khám Phá Sinh Học">
            <a:hlinkClick r:id="" action="ppaction://media"/>
            <a:extLst>
              <a:ext uri="{FF2B5EF4-FFF2-40B4-BE49-F238E27FC236}">
                <a16:creationId xmlns:a16="http://schemas.microsoft.com/office/drawing/2014/main" id="{CD2017D7-113C-430F-A222-282B4EAAB9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052" y="1343168"/>
            <a:ext cx="8600662" cy="4833795"/>
          </a:xfrm>
        </p:spPr>
      </p:pic>
    </p:spTree>
    <p:extLst>
      <p:ext uri="{BB962C8B-B14F-4D97-AF65-F5344CB8AC3E}">
        <p14:creationId xmlns:p14="http://schemas.microsoft.com/office/powerpoint/2010/main" val="69636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3416-5BAC-4EFE-BFBC-5E47665C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5292"/>
          </a:xfrm>
        </p:spPr>
        <p:txBody>
          <a:bodyPr>
            <a:no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NST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1,2,3,4,5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NST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a,b,c,d,e,f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B0DA3D-20A2-4AC3-8D6D-FA700835EED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987" b="2990"/>
          <a:stretch/>
        </p:blipFill>
        <p:spPr bwMode="auto">
          <a:xfrm>
            <a:off x="1351722" y="1378225"/>
            <a:ext cx="9899373" cy="5234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211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7991-1904-4A4F-90F6-35CC5921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BC0769-101C-4971-AE03-6FCCA571A0E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7685" t="9998" r="10820" b="13045"/>
          <a:stretch/>
        </p:blipFill>
        <p:spPr bwMode="auto">
          <a:xfrm>
            <a:off x="689113" y="145775"/>
            <a:ext cx="10376452" cy="6712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584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D919-83E0-4E9C-8156-71C613B1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BC78-B60B-44F4-A56A-31260A341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7078"/>
            <a:ext cx="10757452" cy="5699885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xoắn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ở: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B.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         C.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    D.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0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9352-900C-46EF-ADEF-A158D543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90A27-C55F-4904-B55E-C6FC3EBEA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4" y="1113183"/>
            <a:ext cx="10346635" cy="5063780"/>
          </a:xfrm>
        </p:spPr>
        <p:txBody>
          <a:bodyPr>
            <a:normAutofit fontScale="92500" lnSpcReduction="10000"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8.    	 B. 2.3 = 6.             C. (2+3).10 = 20            D. (2</a:t>
            </a:r>
            <a:r>
              <a:rPr lang="en-US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- 1) - 1 = 70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endParaRPr lang="en-US" sz="3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sz="3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13970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bào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dưỡng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			B.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bào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dục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</a:p>
          <a:p>
            <a:pPr marL="13970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bào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dục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			D.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Tế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bào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phôi</a:t>
            </a:r>
            <a:r>
              <a:rPr lang="en-US" sz="3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endParaRPr lang="en-US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GP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	co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xoắn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B.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C.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	D.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4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397</Words>
  <Application>Microsoft Office PowerPoint</Application>
  <PresentationFormat>Widescreen</PresentationFormat>
  <Paragraphs>39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QUÁ TRÌNH PHÂN BÀO</vt:lpstr>
      <vt:lpstr>QUÁ TRÌNH NGUYÊN PHÂN</vt:lpstr>
      <vt:lpstr>PHIẾU HỌC TẬP SỐ 1</vt:lpstr>
      <vt:lpstr>QUÁ TRÌNH GIẢM PHÂN</vt:lpstr>
      <vt:lpstr>+ Chú thích các hoạt động của NST trong mỗi kì tương ứng với các ô 1,2,3,4,5. + Chú thích số lượng NST trong mỗi kì tương ứng với các ô a,b,c,d,e,f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QUÁ TRÌNH PHÂN BÀO</dc:title>
  <dc:creator>Admin</dc:creator>
  <cp:lastModifiedBy>Admin</cp:lastModifiedBy>
  <cp:revision>4</cp:revision>
  <dcterms:created xsi:type="dcterms:W3CDTF">2025-01-19T12:52:36Z</dcterms:created>
  <dcterms:modified xsi:type="dcterms:W3CDTF">2025-01-19T13:19:30Z</dcterms:modified>
</cp:coreProperties>
</file>