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4" r:id="rId4"/>
    <p:sldMasterId id="2147483701" r:id="rId5"/>
    <p:sldMasterId id="2147483722" r:id="rId6"/>
    <p:sldMasterId id="2147483748" r:id="rId7"/>
    <p:sldMasterId id="2147483765" r:id="rId8"/>
    <p:sldMasterId id="2147483771" r:id="rId9"/>
    <p:sldMasterId id="2147483781" r:id="rId10"/>
    <p:sldMasterId id="2147483794" r:id="rId11"/>
  </p:sldMasterIdLst>
  <p:notesMasterIdLst>
    <p:notesMasterId r:id="rId41"/>
  </p:notesMasterIdLst>
  <p:sldIdLst>
    <p:sldId id="11088516" r:id="rId12"/>
    <p:sldId id="2007577527" r:id="rId13"/>
    <p:sldId id="364" r:id="rId14"/>
    <p:sldId id="11088851" r:id="rId15"/>
    <p:sldId id="11088852" r:id="rId16"/>
    <p:sldId id="2007577526" r:id="rId17"/>
    <p:sldId id="11088853" r:id="rId18"/>
    <p:sldId id="2007577518" r:id="rId19"/>
    <p:sldId id="526" r:id="rId20"/>
    <p:sldId id="2007577507" r:id="rId21"/>
    <p:sldId id="268" r:id="rId22"/>
    <p:sldId id="2007577511" r:id="rId23"/>
    <p:sldId id="2007577494" r:id="rId24"/>
    <p:sldId id="2007577523" r:id="rId25"/>
    <p:sldId id="2007577519" r:id="rId26"/>
    <p:sldId id="2007577520" r:id="rId27"/>
    <p:sldId id="2007577524" r:id="rId28"/>
    <p:sldId id="2007577521" r:id="rId29"/>
    <p:sldId id="2007577522" r:id="rId30"/>
    <p:sldId id="2007577525" r:id="rId31"/>
    <p:sldId id="460" r:id="rId32"/>
    <p:sldId id="281" r:id="rId33"/>
    <p:sldId id="287" r:id="rId34"/>
    <p:sldId id="297" r:id="rId35"/>
    <p:sldId id="298" r:id="rId36"/>
    <p:sldId id="299" r:id="rId37"/>
    <p:sldId id="296" r:id="rId38"/>
    <p:sldId id="11088803" r:id="rId39"/>
    <p:sldId id="110888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84" d="100"/>
          <a:sy n="84" d="100"/>
        </p:scale>
        <p:origin x="658"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0" Type="http://schemas.openxmlformats.org/officeDocument/2006/relationships/slide" Target="slides/slide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7C754-FF3C-4E2B-8ACF-1B16CF348909}"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60F8-287C-4F24-A538-026B37853E74}" type="slidenum">
              <a:rPr lang="en-US" smtClean="0"/>
              <a:t>‹#›</a:t>
            </a:fld>
            <a:endParaRPr lang="en-US"/>
          </a:p>
        </p:txBody>
      </p:sp>
    </p:spTree>
    <p:extLst>
      <p:ext uri="{BB962C8B-B14F-4D97-AF65-F5344CB8AC3E}">
        <p14:creationId xmlns:p14="http://schemas.microsoft.com/office/powerpoint/2010/main" val="3509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9"/>
        <p:cNvGrpSpPr/>
        <p:nvPr/>
      </p:nvGrpSpPr>
      <p:grpSpPr>
        <a:xfrm>
          <a:off x="0" y="0"/>
          <a:ext cx="0" cy="0"/>
          <a:chOff x="0" y="0"/>
          <a:chExt cx="0" cy="0"/>
        </a:xfrm>
      </p:grpSpPr>
      <p:sp>
        <p:nvSpPr>
          <p:cNvPr id="5920" name="Google Shape;5920;gcc9050bdf8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1" name="Google Shape;5921;gcc9050bdf8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234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93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065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823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3774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66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818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aacf80043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aacf80043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6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98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98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2299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05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55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5782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3501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5892392" y="13751"/>
            <a:ext cx="6300713" cy="392424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6062742" y="-40433"/>
            <a:ext cx="6166525" cy="3838112"/>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15" y="2222624"/>
            <a:ext cx="13566696" cy="4640683"/>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825400" y="3454100"/>
            <a:ext cx="4876800" cy="1902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7" name="Google Shape;17;p2"/>
          <p:cNvSpPr txBox="1">
            <a:spLocks noGrp="1"/>
          </p:cNvSpPr>
          <p:nvPr>
            <p:ph type="subTitle" idx="1"/>
          </p:nvPr>
        </p:nvSpPr>
        <p:spPr>
          <a:xfrm>
            <a:off x="825400" y="5185900"/>
            <a:ext cx="4876800" cy="7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3200">
                <a:latin typeface="Pangolin"/>
                <a:ea typeface="Pangolin"/>
                <a:cs typeface="Pangolin"/>
                <a:sym typeface="Pangolin"/>
              </a:defRPr>
            </a:lvl1pPr>
            <a:lvl2pPr lvl="1" rtl="0">
              <a:lnSpc>
                <a:spcPct val="100000"/>
              </a:lnSpc>
              <a:spcBef>
                <a:spcPts val="0"/>
              </a:spcBef>
              <a:spcAft>
                <a:spcPts val="0"/>
              </a:spcAft>
              <a:buSzPts val="2800"/>
              <a:buFont typeface="Pangolin"/>
              <a:buNone/>
              <a:defRPr sz="3733">
                <a:latin typeface="Pangolin"/>
                <a:ea typeface="Pangolin"/>
                <a:cs typeface="Pangolin"/>
                <a:sym typeface="Pangolin"/>
              </a:defRPr>
            </a:lvl2pPr>
            <a:lvl3pPr lvl="2" rtl="0">
              <a:lnSpc>
                <a:spcPct val="100000"/>
              </a:lnSpc>
              <a:spcBef>
                <a:spcPts val="0"/>
              </a:spcBef>
              <a:spcAft>
                <a:spcPts val="0"/>
              </a:spcAft>
              <a:buSzPts val="2800"/>
              <a:buFont typeface="Pangolin"/>
              <a:buNone/>
              <a:defRPr sz="3733">
                <a:latin typeface="Pangolin"/>
                <a:ea typeface="Pangolin"/>
                <a:cs typeface="Pangolin"/>
                <a:sym typeface="Pangolin"/>
              </a:defRPr>
            </a:lvl3pPr>
            <a:lvl4pPr lvl="3" rtl="0">
              <a:lnSpc>
                <a:spcPct val="100000"/>
              </a:lnSpc>
              <a:spcBef>
                <a:spcPts val="0"/>
              </a:spcBef>
              <a:spcAft>
                <a:spcPts val="0"/>
              </a:spcAft>
              <a:buSzPts val="2800"/>
              <a:buFont typeface="Pangolin"/>
              <a:buNone/>
              <a:defRPr sz="3733">
                <a:latin typeface="Pangolin"/>
                <a:ea typeface="Pangolin"/>
                <a:cs typeface="Pangolin"/>
                <a:sym typeface="Pangolin"/>
              </a:defRPr>
            </a:lvl4pPr>
            <a:lvl5pPr lvl="4" rtl="0">
              <a:lnSpc>
                <a:spcPct val="100000"/>
              </a:lnSpc>
              <a:spcBef>
                <a:spcPts val="0"/>
              </a:spcBef>
              <a:spcAft>
                <a:spcPts val="0"/>
              </a:spcAft>
              <a:buSzPts val="2800"/>
              <a:buFont typeface="Pangolin"/>
              <a:buNone/>
              <a:defRPr sz="3733">
                <a:latin typeface="Pangolin"/>
                <a:ea typeface="Pangolin"/>
                <a:cs typeface="Pangolin"/>
                <a:sym typeface="Pangolin"/>
              </a:defRPr>
            </a:lvl5pPr>
            <a:lvl6pPr lvl="5" rtl="0">
              <a:lnSpc>
                <a:spcPct val="100000"/>
              </a:lnSpc>
              <a:spcBef>
                <a:spcPts val="0"/>
              </a:spcBef>
              <a:spcAft>
                <a:spcPts val="0"/>
              </a:spcAft>
              <a:buSzPts val="2800"/>
              <a:buFont typeface="Pangolin"/>
              <a:buNone/>
              <a:defRPr sz="3733">
                <a:latin typeface="Pangolin"/>
                <a:ea typeface="Pangolin"/>
                <a:cs typeface="Pangolin"/>
                <a:sym typeface="Pangolin"/>
              </a:defRPr>
            </a:lvl6pPr>
            <a:lvl7pPr lvl="6" rtl="0">
              <a:lnSpc>
                <a:spcPct val="100000"/>
              </a:lnSpc>
              <a:spcBef>
                <a:spcPts val="0"/>
              </a:spcBef>
              <a:spcAft>
                <a:spcPts val="0"/>
              </a:spcAft>
              <a:buSzPts val="2800"/>
              <a:buFont typeface="Pangolin"/>
              <a:buNone/>
              <a:defRPr sz="3733">
                <a:latin typeface="Pangolin"/>
                <a:ea typeface="Pangolin"/>
                <a:cs typeface="Pangolin"/>
                <a:sym typeface="Pangolin"/>
              </a:defRPr>
            </a:lvl7pPr>
            <a:lvl8pPr lvl="7" rtl="0">
              <a:lnSpc>
                <a:spcPct val="100000"/>
              </a:lnSpc>
              <a:spcBef>
                <a:spcPts val="0"/>
              </a:spcBef>
              <a:spcAft>
                <a:spcPts val="0"/>
              </a:spcAft>
              <a:buSzPts val="2800"/>
              <a:buFont typeface="Pangolin"/>
              <a:buNone/>
              <a:defRPr sz="3733">
                <a:latin typeface="Pangolin"/>
                <a:ea typeface="Pangolin"/>
                <a:cs typeface="Pangolin"/>
                <a:sym typeface="Pangolin"/>
              </a:defRPr>
            </a:lvl8pPr>
            <a:lvl9pPr lvl="8" rtl="0">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Tree>
    <p:extLst>
      <p:ext uri="{BB962C8B-B14F-4D97-AF65-F5344CB8AC3E}">
        <p14:creationId xmlns:p14="http://schemas.microsoft.com/office/powerpoint/2010/main" val="14125261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p:nvPr/>
        </p:nvSpPr>
        <p:spPr>
          <a:xfrm>
            <a:off x="9309100" y="4594068"/>
            <a:ext cx="2882955" cy="2263969"/>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p:nvPr/>
        </p:nvSpPr>
        <p:spPr>
          <a:xfrm flipH="1">
            <a:off x="-58" y="0"/>
            <a:ext cx="2349561" cy="685804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7"/>
          <p:cNvSpPr txBox="1">
            <a:spLocks noGrp="1"/>
          </p:cNvSpPr>
          <p:nvPr>
            <p:ph type="title"/>
          </p:nvPr>
        </p:nvSpPr>
        <p:spPr>
          <a:xfrm>
            <a:off x="6603051" y="1896633"/>
            <a:ext cx="4035600" cy="7436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6603051" y="2640167"/>
            <a:ext cx="4035600" cy="23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40133764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5616179" y="2762063"/>
            <a:ext cx="6575349" cy="409529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8"/>
          <p:cNvSpPr/>
          <p:nvPr/>
        </p:nvSpPr>
        <p:spPr>
          <a:xfrm>
            <a:off x="15" y="-9400"/>
            <a:ext cx="6358117" cy="3142055"/>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p:nvPr/>
        </p:nvSpPr>
        <p:spPr>
          <a:xfrm rot="10800000">
            <a:off x="5794094" y="2908513"/>
            <a:ext cx="6435173" cy="40053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txBox="1">
            <a:spLocks noGrp="1"/>
          </p:cNvSpPr>
          <p:nvPr>
            <p:ph type="title"/>
          </p:nvPr>
        </p:nvSpPr>
        <p:spPr>
          <a:xfrm>
            <a:off x="2834600" y="1488367"/>
            <a:ext cx="6522800" cy="3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63026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
        <p:cNvGrpSpPr/>
        <p:nvPr/>
      </p:nvGrpSpPr>
      <p:grpSpPr>
        <a:xfrm>
          <a:off x="0" y="0"/>
          <a:ext cx="0" cy="0"/>
          <a:chOff x="0" y="0"/>
          <a:chExt cx="0" cy="0"/>
        </a:xfrm>
      </p:grpSpPr>
      <p:grpSp>
        <p:nvGrpSpPr>
          <p:cNvPr id="56" name="Google Shape;56;p9"/>
          <p:cNvGrpSpPr/>
          <p:nvPr/>
        </p:nvGrpSpPr>
        <p:grpSpPr>
          <a:xfrm rot="10800000">
            <a:off x="-5" y="-8667"/>
            <a:ext cx="6553591" cy="68752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9"/>
          <p:cNvSpPr txBox="1">
            <a:spLocks noGrp="1"/>
          </p:cNvSpPr>
          <p:nvPr>
            <p:ph type="title"/>
          </p:nvPr>
        </p:nvSpPr>
        <p:spPr>
          <a:xfrm>
            <a:off x="950800" y="1644233"/>
            <a:ext cx="420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 name="Google Shape;60;p9"/>
          <p:cNvSpPr txBox="1">
            <a:spLocks noGrp="1"/>
          </p:cNvSpPr>
          <p:nvPr>
            <p:ph type="subTitle" idx="1"/>
          </p:nvPr>
        </p:nvSpPr>
        <p:spPr>
          <a:xfrm>
            <a:off x="950800" y="3737433"/>
            <a:ext cx="4200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1" name="Google Shape;61;p9"/>
          <p:cNvSpPr txBox="1">
            <a:spLocks noGrp="1"/>
          </p:cNvSpPr>
          <p:nvPr>
            <p:ph type="body" idx="2"/>
          </p:nvPr>
        </p:nvSpPr>
        <p:spPr>
          <a:xfrm>
            <a:off x="6586000" y="965433"/>
            <a:ext cx="4655200" cy="4926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62" name="Google Shape;62;p9"/>
          <p:cNvSpPr/>
          <p:nvPr/>
        </p:nvSpPr>
        <p:spPr>
          <a:xfrm rot="10800000" flipH="1">
            <a:off x="10448767" y="-8"/>
            <a:ext cx="1743196" cy="91780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8992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839503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5"/>
        <p:cNvGrpSpPr/>
        <p:nvPr/>
      </p:nvGrpSpPr>
      <p:grpSpPr>
        <a:xfrm>
          <a:off x="0" y="0"/>
          <a:ext cx="0" cy="0"/>
          <a:chOff x="0" y="0"/>
          <a:chExt cx="0" cy="0"/>
        </a:xfrm>
      </p:grpSpPr>
      <p:sp>
        <p:nvSpPr>
          <p:cNvPr id="76" name="Google Shape;76;p13"/>
          <p:cNvSpPr/>
          <p:nvPr/>
        </p:nvSpPr>
        <p:spPr>
          <a:xfrm>
            <a:off x="-110734" y="1638233"/>
            <a:ext cx="12413259" cy="42799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 name="Google Shape;77;p13"/>
          <p:cNvGrpSpPr/>
          <p:nvPr/>
        </p:nvGrpSpPr>
        <p:grpSpPr>
          <a:xfrm>
            <a:off x="-33" y="1854200"/>
            <a:ext cx="12192000" cy="50036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13"/>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6270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950800" y="4057600"/>
            <a:ext cx="2426400" cy="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2400" b="1">
                <a:latin typeface="Pangolin"/>
                <a:ea typeface="Pangolin"/>
                <a:cs typeface="Pangolin"/>
                <a:sym typeface="Pangolin"/>
              </a:defRPr>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83" name="Google Shape;83;p13"/>
          <p:cNvSpPr txBox="1">
            <a:spLocks noGrp="1"/>
          </p:cNvSpPr>
          <p:nvPr>
            <p:ph type="subTitle" idx="3"/>
          </p:nvPr>
        </p:nvSpPr>
        <p:spPr>
          <a:xfrm>
            <a:off x="9508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4" name="Google Shape;84;p13"/>
          <p:cNvSpPr txBox="1">
            <a:spLocks noGrp="1"/>
          </p:cNvSpPr>
          <p:nvPr>
            <p:ph type="title" idx="4" hasCustomPrompt="1"/>
          </p:nvPr>
        </p:nvSpPr>
        <p:spPr>
          <a:xfrm>
            <a:off x="4247648"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3571351"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6" name="Google Shape;86;p13"/>
          <p:cNvSpPr txBox="1">
            <a:spLocks noGrp="1"/>
          </p:cNvSpPr>
          <p:nvPr>
            <p:ph type="subTitle" idx="6"/>
          </p:nvPr>
        </p:nvSpPr>
        <p:spPr>
          <a:xfrm>
            <a:off x="3571351"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87" name="Google Shape;87;p13"/>
          <p:cNvSpPr txBox="1">
            <a:spLocks noGrp="1"/>
          </p:cNvSpPr>
          <p:nvPr>
            <p:ph type="title" idx="7" hasCustomPrompt="1"/>
          </p:nvPr>
        </p:nvSpPr>
        <p:spPr>
          <a:xfrm>
            <a:off x="6868199"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6191900"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89" name="Google Shape;89;p13"/>
          <p:cNvSpPr txBox="1">
            <a:spLocks noGrp="1"/>
          </p:cNvSpPr>
          <p:nvPr>
            <p:ph type="subTitle" idx="9"/>
          </p:nvPr>
        </p:nvSpPr>
        <p:spPr>
          <a:xfrm>
            <a:off x="6191900"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0" name="Google Shape;90;p13"/>
          <p:cNvSpPr txBox="1">
            <a:spLocks noGrp="1"/>
          </p:cNvSpPr>
          <p:nvPr>
            <p:ph type="title" idx="13" hasCustomPrompt="1"/>
          </p:nvPr>
        </p:nvSpPr>
        <p:spPr>
          <a:xfrm>
            <a:off x="9488732" y="2453984"/>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8812433" y="4057600"/>
            <a:ext cx="2426400" cy="59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2400" b="1">
                <a:latin typeface="Pangolin"/>
                <a:ea typeface="Pangolin"/>
                <a:cs typeface="Pangolin"/>
                <a:sym typeface="Pangolin"/>
              </a:defRPr>
            </a:lvl1pPr>
            <a:lvl2pPr lvl="1" algn="ctr" rtl="0">
              <a:spcBef>
                <a:spcPts val="0"/>
              </a:spcBef>
              <a:spcAft>
                <a:spcPts val="0"/>
              </a:spcAft>
              <a:buSzPts val="1800"/>
              <a:buNone/>
              <a:defRPr sz="2400" b="1"/>
            </a:lvl2pPr>
            <a:lvl3pPr lvl="2" algn="ctr" rtl="0">
              <a:spcBef>
                <a:spcPts val="0"/>
              </a:spcBef>
              <a:spcAft>
                <a:spcPts val="0"/>
              </a:spcAft>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92" name="Google Shape;92;p13"/>
          <p:cNvSpPr txBox="1">
            <a:spLocks noGrp="1"/>
          </p:cNvSpPr>
          <p:nvPr>
            <p:ph type="subTitle" idx="15"/>
          </p:nvPr>
        </p:nvSpPr>
        <p:spPr>
          <a:xfrm>
            <a:off x="8812433" y="4521256"/>
            <a:ext cx="2426400" cy="13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2193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68633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4"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rot="10800000">
            <a:off x="7564395" y="4010422"/>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p:nvPr/>
        </p:nvSpPr>
        <p:spPr>
          <a:xfrm>
            <a:off x="419770" y="269437"/>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lgn="ctr">
              <a:spcBef>
                <a:spcPts val="0"/>
              </a:spcBef>
              <a:spcAft>
                <a:spcPts val="0"/>
              </a:spcAft>
              <a:buSzPts val="1800"/>
              <a:buNone/>
              <a:defRPr sz="2400"/>
            </a:lvl2pPr>
            <a:lvl3pPr lvl="2" algn="ctr">
              <a:spcBef>
                <a:spcPts val="0"/>
              </a:spcBef>
              <a:spcAft>
                <a:spcPts val="0"/>
              </a:spcAft>
              <a:buSzPts val="1800"/>
              <a:buNone/>
              <a:defRPr sz="2400"/>
            </a:lvl3pPr>
            <a:lvl4pPr lvl="3" algn="ctr">
              <a:spcBef>
                <a:spcPts val="0"/>
              </a:spcBef>
              <a:spcAft>
                <a:spcPts val="0"/>
              </a:spcAft>
              <a:buSzPts val="1800"/>
              <a:buNone/>
              <a:defRPr sz="2400"/>
            </a:lvl4pPr>
            <a:lvl5pPr lvl="4" algn="ctr">
              <a:spcBef>
                <a:spcPts val="0"/>
              </a:spcBef>
              <a:spcAft>
                <a:spcPts val="0"/>
              </a:spcAft>
              <a:buSzPts val="1800"/>
              <a:buNone/>
              <a:defRPr sz="2400"/>
            </a:lvl5pPr>
            <a:lvl6pPr lvl="5" algn="ctr">
              <a:spcBef>
                <a:spcPts val="0"/>
              </a:spcBef>
              <a:spcAft>
                <a:spcPts val="0"/>
              </a:spcAft>
              <a:buSzPts val="1800"/>
              <a:buNone/>
              <a:defRPr sz="2400"/>
            </a:lvl6pPr>
            <a:lvl7pPr lvl="6" algn="ctr">
              <a:spcBef>
                <a:spcPts val="0"/>
              </a:spcBef>
              <a:spcAft>
                <a:spcPts val="0"/>
              </a:spcAft>
              <a:buSzPts val="1800"/>
              <a:buNone/>
              <a:defRPr sz="2400"/>
            </a:lvl7pPr>
            <a:lvl8pPr lvl="7" algn="ctr">
              <a:spcBef>
                <a:spcPts val="0"/>
              </a:spcBef>
              <a:spcAft>
                <a:spcPts val="0"/>
              </a:spcAft>
              <a:buSzPts val="1800"/>
              <a:buNone/>
              <a:defRPr sz="2400"/>
            </a:lvl8pPr>
            <a:lvl9pPr lvl="8" algn="ctr">
              <a:spcBef>
                <a:spcPts val="0"/>
              </a:spcBef>
              <a:spcAft>
                <a:spcPts val="0"/>
              </a:spcAft>
              <a:buSzPts val="1800"/>
              <a:buNone/>
              <a:defRPr sz="2400"/>
            </a:lvl9pPr>
          </a:lstStyle>
          <a:p>
            <a:endParaRPr/>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3733">
                <a:latin typeface="Pangolin"/>
                <a:ea typeface="Pangolin"/>
                <a:cs typeface="Pangolin"/>
                <a:sym typeface="Pangolin"/>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908728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9"/>
        <p:cNvGrpSpPr/>
        <p:nvPr/>
      </p:nvGrpSpPr>
      <p:grpSpPr>
        <a:xfrm>
          <a:off x="0" y="0"/>
          <a:ext cx="0" cy="0"/>
          <a:chOff x="0" y="0"/>
          <a:chExt cx="0" cy="0"/>
        </a:xfrm>
      </p:grpSpPr>
      <p:sp>
        <p:nvSpPr>
          <p:cNvPr id="100" name="Google Shape;100;p15"/>
          <p:cNvSpPr/>
          <p:nvPr/>
        </p:nvSpPr>
        <p:spPr>
          <a:xfrm rot="-5400000">
            <a:off x="2318660" y="2617041"/>
            <a:ext cx="6985733" cy="1623852"/>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 name="Google Shape;101;p15"/>
          <p:cNvGrpSpPr/>
          <p:nvPr/>
        </p:nvGrpSpPr>
        <p:grpSpPr>
          <a:xfrm rot="-5400000">
            <a:off x="5281214" y="-48016"/>
            <a:ext cx="6875069" cy="6954029"/>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5"/>
          <p:cNvSpPr/>
          <p:nvPr/>
        </p:nvSpPr>
        <p:spPr>
          <a:xfrm rot="10800000" flipH="1">
            <a:off x="-7576" y="3904277"/>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5"/>
          <p:cNvSpPr/>
          <p:nvPr/>
        </p:nvSpPr>
        <p:spPr>
          <a:xfrm rot="10800000" flipH="1">
            <a:off x="-87367" y="4208670"/>
            <a:ext cx="4525376" cy="273669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5"/>
          <p:cNvSpPr txBox="1">
            <a:spLocks noGrp="1"/>
          </p:cNvSpPr>
          <p:nvPr>
            <p:ph type="title"/>
          </p:nvPr>
        </p:nvSpPr>
        <p:spPr>
          <a:xfrm>
            <a:off x="950800" y="593367"/>
            <a:ext cx="3877200" cy="13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6406248" y="1049751"/>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8010567" y="719167"/>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09" name="Google Shape;109;p15"/>
          <p:cNvSpPr txBox="1">
            <a:spLocks noGrp="1"/>
          </p:cNvSpPr>
          <p:nvPr>
            <p:ph type="subTitle" idx="3"/>
          </p:nvPr>
        </p:nvSpPr>
        <p:spPr>
          <a:xfrm>
            <a:off x="8010567" y="1191599"/>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0" name="Google Shape;110;p15"/>
          <p:cNvSpPr txBox="1">
            <a:spLocks noGrp="1"/>
          </p:cNvSpPr>
          <p:nvPr>
            <p:ph type="title" idx="4" hasCustomPrompt="1"/>
          </p:nvPr>
        </p:nvSpPr>
        <p:spPr>
          <a:xfrm>
            <a:off x="6406248" y="3047967"/>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8010567" y="2717384"/>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2" name="Google Shape;112;p15"/>
          <p:cNvSpPr txBox="1">
            <a:spLocks noGrp="1"/>
          </p:cNvSpPr>
          <p:nvPr>
            <p:ph type="subTitle" idx="6"/>
          </p:nvPr>
        </p:nvSpPr>
        <p:spPr>
          <a:xfrm>
            <a:off x="8010567" y="3189815"/>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13" name="Google Shape;113;p15"/>
          <p:cNvSpPr txBox="1">
            <a:spLocks noGrp="1"/>
          </p:cNvSpPr>
          <p:nvPr>
            <p:ph type="title" idx="7" hasCustomPrompt="1"/>
          </p:nvPr>
        </p:nvSpPr>
        <p:spPr>
          <a:xfrm>
            <a:off x="6406248" y="5043133"/>
            <a:ext cx="999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8010567" y="4712551"/>
            <a:ext cx="3230800" cy="59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2400" b="1">
                <a:latin typeface="Pangolin"/>
                <a:ea typeface="Pangolin"/>
                <a:cs typeface="Pangolin"/>
                <a:sym typeface="Pangolin"/>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115" name="Google Shape;115;p15"/>
          <p:cNvSpPr txBox="1">
            <a:spLocks noGrp="1"/>
          </p:cNvSpPr>
          <p:nvPr>
            <p:ph type="subTitle" idx="9"/>
          </p:nvPr>
        </p:nvSpPr>
        <p:spPr>
          <a:xfrm>
            <a:off x="8010567" y="5184981"/>
            <a:ext cx="3230800" cy="950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93858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10" y="-30"/>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1"/>
          <p:cNvSpPr txBox="1">
            <a:spLocks noGrp="1"/>
          </p:cNvSpPr>
          <p:nvPr>
            <p:ph type="title"/>
          </p:nvPr>
        </p:nvSpPr>
        <p:spPr>
          <a:xfrm>
            <a:off x="7498267" y="1782967"/>
            <a:ext cx="3742800" cy="13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7498267" y="3172993"/>
            <a:ext cx="3742800" cy="162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81" name="Google Shape;181;p21"/>
          <p:cNvSpPr/>
          <p:nvPr/>
        </p:nvSpPr>
        <p:spPr>
          <a:xfrm rot="10800000">
            <a:off x="8768808" y="4741392"/>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1"/>
          <p:cNvSpPr/>
          <p:nvPr/>
        </p:nvSpPr>
        <p:spPr>
          <a:xfrm rot="10800000">
            <a:off x="8861910" y="4818023"/>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68748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924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6673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8027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9447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5967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9461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761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24979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2660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4839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549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545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5921240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938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988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61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4220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168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8168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8497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7212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6813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317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6744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427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1929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962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6334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166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929696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0016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533592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258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325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3389570" y="-1744363"/>
            <a:ext cx="5430567" cy="1030676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0"/>
          <p:cNvSpPr txBox="1">
            <a:spLocks noGrp="1"/>
          </p:cNvSpPr>
          <p:nvPr>
            <p:ph type="title"/>
          </p:nvPr>
        </p:nvSpPr>
        <p:spPr>
          <a:xfrm>
            <a:off x="2835117" y="1268600"/>
            <a:ext cx="6521600" cy="13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2" name="Google Shape;202;p10"/>
          <p:cNvSpPr txBox="1">
            <a:spLocks noGrp="1"/>
          </p:cNvSpPr>
          <p:nvPr>
            <p:ph type="subTitle" idx="1"/>
          </p:nvPr>
        </p:nvSpPr>
        <p:spPr>
          <a:xfrm>
            <a:off x="2835117" y="2596600"/>
            <a:ext cx="6521600" cy="29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03" name="Google Shape;203;p10"/>
          <p:cNvGrpSpPr/>
          <p:nvPr/>
        </p:nvGrpSpPr>
        <p:grpSpPr>
          <a:xfrm>
            <a:off x="-341771" y="319943"/>
            <a:ext cx="12996571" cy="6366592"/>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10"/>
          <p:cNvGrpSpPr/>
          <p:nvPr/>
        </p:nvGrpSpPr>
        <p:grpSpPr>
          <a:xfrm>
            <a:off x="950975" y="319949"/>
            <a:ext cx="2057237" cy="1506297"/>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 name="Google Shape;219;p10"/>
          <p:cNvSpPr/>
          <p:nvPr/>
        </p:nvSpPr>
        <p:spPr>
          <a:xfrm>
            <a:off x="10426365" y="1007674"/>
            <a:ext cx="284255" cy="207073"/>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0"/>
          <p:cNvSpPr/>
          <p:nvPr/>
        </p:nvSpPr>
        <p:spPr>
          <a:xfrm>
            <a:off x="9480219" y="1384281"/>
            <a:ext cx="272960" cy="130832"/>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1256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2670513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275314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7163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78210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3"/>
              </a:spcBef>
              <a:spcAft>
                <a:spcPts val="0"/>
              </a:spcAft>
              <a:buClr>
                <a:schemeClr val="accent5"/>
              </a:buClr>
              <a:buSzPts val="1800"/>
              <a:buFont typeface="Domine"/>
              <a:buAutoNum type="arabicPeriod"/>
              <a:defRPr/>
            </a:lvl1pPr>
            <a:lvl2pPr lvl="1" algn="ctr" rtl="0">
              <a:lnSpc>
                <a:spcPct val="100000"/>
              </a:lnSpc>
              <a:spcBef>
                <a:spcPts val="2133"/>
              </a:spcBef>
              <a:spcAft>
                <a:spcPts val="0"/>
              </a:spcAft>
              <a:buSzPts val="1400"/>
              <a:buAutoNum type="alphaLcPeriod"/>
              <a:defRPr/>
            </a:lvl2pPr>
            <a:lvl3pPr lvl="2" algn="ctr" rtl="0">
              <a:lnSpc>
                <a:spcPct val="100000"/>
              </a:lnSpc>
              <a:spcBef>
                <a:spcPts val="2133"/>
              </a:spcBef>
              <a:spcAft>
                <a:spcPts val="0"/>
              </a:spcAft>
              <a:buSzPts val="1400"/>
              <a:buAutoNum type="romanLcPeriod"/>
              <a:defRPr/>
            </a:lvl3pPr>
            <a:lvl4pPr lvl="3" algn="ctr" rtl="0">
              <a:lnSpc>
                <a:spcPct val="100000"/>
              </a:lnSpc>
              <a:spcBef>
                <a:spcPts val="2133"/>
              </a:spcBef>
              <a:spcAft>
                <a:spcPts val="0"/>
              </a:spcAft>
              <a:buSzPts val="1400"/>
              <a:buAutoNum type="arabicPeriod"/>
              <a:defRPr/>
            </a:lvl4pPr>
            <a:lvl5pPr lvl="4" algn="ctr" rtl="0">
              <a:lnSpc>
                <a:spcPct val="100000"/>
              </a:lnSpc>
              <a:spcBef>
                <a:spcPts val="2133"/>
              </a:spcBef>
              <a:spcAft>
                <a:spcPts val="0"/>
              </a:spcAft>
              <a:buSzPts val="1400"/>
              <a:buAutoNum type="alphaLcPeriod"/>
              <a:defRPr/>
            </a:lvl5pPr>
            <a:lvl6pPr lvl="5" algn="ctr" rtl="0">
              <a:lnSpc>
                <a:spcPct val="100000"/>
              </a:lnSpc>
              <a:spcBef>
                <a:spcPts val="2133"/>
              </a:spcBef>
              <a:spcAft>
                <a:spcPts val="0"/>
              </a:spcAft>
              <a:buSzPts val="1400"/>
              <a:buAutoNum type="romanLcPeriod"/>
              <a:defRPr/>
            </a:lvl6pPr>
            <a:lvl7pPr lvl="6" algn="ctr" rtl="0">
              <a:lnSpc>
                <a:spcPct val="100000"/>
              </a:lnSpc>
              <a:spcBef>
                <a:spcPts val="2133"/>
              </a:spcBef>
              <a:spcAft>
                <a:spcPts val="0"/>
              </a:spcAft>
              <a:buSzPts val="1400"/>
              <a:buAutoNum type="arabicPeriod"/>
              <a:defRPr/>
            </a:lvl7pPr>
            <a:lvl8pPr lvl="7" algn="ctr" rtl="0">
              <a:lnSpc>
                <a:spcPct val="100000"/>
              </a:lnSpc>
              <a:spcBef>
                <a:spcPts val="2133"/>
              </a:spcBef>
              <a:spcAft>
                <a:spcPts val="0"/>
              </a:spcAft>
              <a:buSzPts val="1400"/>
              <a:buAutoNum type="alphaLcPeriod"/>
              <a:defRPr/>
            </a:lvl8pPr>
            <a:lvl9pPr lvl="8" algn="ctr" rtl="0">
              <a:lnSpc>
                <a:spcPct val="100000"/>
              </a:lnSpc>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2155608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1405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7"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i="1"/>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97462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600">
                <a:solidFill>
                  <a:schemeClr val="dk1"/>
                </a:solidFill>
                <a:latin typeface="Roboto"/>
                <a:ea typeface="Roboto"/>
                <a:cs typeface="Roboto"/>
                <a:sym typeface="Roboto"/>
              </a:rPr>
              <a:t>CREDITS: This presentation template was created</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600" b="1">
                <a:solidFill>
                  <a:schemeClr val="dk1"/>
                </a:solidFill>
                <a:latin typeface="Roboto"/>
                <a:ea typeface="Roboto"/>
                <a:cs typeface="Roboto"/>
                <a:sym typeface="Roboto"/>
              </a:rPr>
              <a:t> </a:t>
            </a:r>
            <a:r>
              <a:rPr lang="en" sz="1600">
                <a:solidFill>
                  <a:schemeClr val="dk1"/>
                </a:solidFill>
                <a:latin typeface="Roboto"/>
                <a:ea typeface="Roboto"/>
                <a:cs typeface="Roboto"/>
                <a:sym typeface="Roboto"/>
              </a:rPr>
              <a:t>including icons</a:t>
            </a:r>
            <a:r>
              <a:rPr lang="en" sz="1600" b="1">
                <a:solidFill>
                  <a:schemeClr val="dk1"/>
                </a:solidFill>
                <a:latin typeface="Roboto"/>
                <a:ea typeface="Roboto"/>
                <a:cs typeface="Roboto"/>
                <a:sym typeface="Roboto"/>
              </a:rPr>
              <a:t> </a:t>
            </a:r>
            <a:r>
              <a:rPr lang="en" sz="16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600" b="1">
                <a:solidFill>
                  <a:schemeClr val="dk1"/>
                </a:solidFill>
                <a:latin typeface="Roboto"/>
                <a:ea typeface="Roboto"/>
                <a:cs typeface="Roboto"/>
                <a:sym typeface="Roboto"/>
              </a:rPr>
              <a:t> i</a:t>
            </a:r>
            <a:r>
              <a:rPr lang="en" sz="1600">
                <a:solidFill>
                  <a:schemeClr val="dk1"/>
                </a:solidFill>
                <a:latin typeface="Roboto"/>
                <a:ea typeface="Roboto"/>
                <a:cs typeface="Roboto"/>
                <a:sym typeface="Roboto"/>
              </a:rPr>
              <a:t>nfographics &amp; images </a:t>
            </a:r>
            <a:r>
              <a:rPr lang="en" sz="16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600" b="1">
                <a:solidFill>
                  <a:schemeClr val="dk1"/>
                </a:solidFill>
                <a:latin typeface="Roboto"/>
                <a:ea typeface="Roboto"/>
                <a:cs typeface="Roboto"/>
                <a:sym typeface="Roboto"/>
              </a:rPr>
              <a:t> </a:t>
            </a:r>
            <a:endParaRPr sz="16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03245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635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70749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D949E3A-DF35-7C41-9D29-38643625E506}"/>
              </a:ext>
            </a:extLst>
          </p:cNvPr>
          <p:cNvSpPr>
            <a:spLocks noGrp="1" noChangeArrowheads="1"/>
          </p:cNvSpPr>
          <p:nvPr>
            <p:ph type="dt" idx="10"/>
          </p:nvPr>
        </p:nvSpPr>
        <p:spPr>
          <a:xfrm>
            <a:off x="914400" y="6248401"/>
            <a:ext cx="2522539" cy="444500"/>
          </a:xfrm>
          <a:prstGeom prst="rect">
            <a:avLst/>
          </a:prstGeom>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DE8224D-7301-DA43-B458-08874BBCA131}"/>
              </a:ext>
            </a:extLst>
          </p:cNvPr>
          <p:cNvSpPr>
            <a:spLocks noGrp="1" noChangeArrowheads="1"/>
          </p:cNvSpPr>
          <p:nvPr>
            <p:ph type="ftr" idx="11"/>
          </p:nvPr>
        </p:nvSpPr>
        <p:spPr>
          <a:xfrm>
            <a:off x="4165600" y="6248401"/>
            <a:ext cx="3843339" cy="444500"/>
          </a:xfrm>
          <a:prstGeom prst="rect">
            <a:avLst/>
          </a:prstGeom>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5A730C3A-DCCC-3F45-B6F0-7E259B804A21}"/>
              </a:ext>
            </a:extLst>
          </p:cNvPr>
          <p:cNvSpPr>
            <a:spLocks noGrp="1" noChangeArrowheads="1"/>
          </p:cNvSpPr>
          <p:nvPr>
            <p:ph type="sldNum" idx="12"/>
          </p:nvPr>
        </p:nvSpPr>
        <p:spPr>
          <a:xfrm>
            <a:off x="8737600" y="6248401"/>
            <a:ext cx="2522539" cy="444500"/>
          </a:xfrm>
          <a:prstGeom prst="rect">
            <a:avLst/>
          </a:prstGeom>
          <a:ln/>
        </p:spPr>
        <p:txBody>
          <a:bodyPr/>
          <a:lstStyle>
            <a:lvl1pPr>
              <a:defRPr/>
            </a:lvl1pPr>
          </a:lstStyle>
          <a:p>
            <a:fld id="{93559815-9610-9045-83BB-93C71AD6C0BD}" type="slidenum">
              <a:rPr lang="vi-VN" altLang="en-US"/>
              <a:pPr/>
              <a:t>‹#›</a:t>
            </a:fld>
            <a:endParaRPr lang="vi-VN" altLang="en-US"/>
          </a:p>
        </p:txBody>
      </p:sp>
    </p:spTree>
    <p:extLst>
      <p:ext uri="{BB962C8B-B14F-4D97-AF65-F5344CB8AC3E}">
        <p14:creationId xmlns:p14="http://schemas.microsoft.com/office/powerpoint/2010/main" val="1835247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B600"/>
        </a:solidFill>
        <a:effectLst/>
      </p:bgPr>
    </p:bg>
    <p:spTree>
      <p:nvGrpSpPr>
        <p:cNvPr id="1" name="Shape 9"/>
        <p:cNvGrpSpPr/>
        <p:nvPr/>
      </p:nvGrpSpPr>
      <p:grpSpPr>
        <a:xfrm>
          <a:off x="0" y="0"/>
          <a:ext cx="0" cy="0"/>
          <a:chOff x="0" y="0"/>
          <a:chExt cx="0" cy="0"/>
        </a:xfrm>
      </p:grpSpPr>
      <p:sp>
        <p:nvSpPr>
          <p:cNvPr id="10" name="Google Shape;10;p2"/>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356883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B600"/>
        </a:solidFill>
        <a:effectLst/>
      </p:bgPr>
    </p:bg>
    <p:spTree>
      <p:nvGrpSpPr>
        <p:cNvPr id="1" name="Shape 12"/>
        <p:cNvGrpSpPr/>
        <p:nvPr/>
      </p:nvGrpSpPr>
      <p:grpSpPr>
        <a:xfrm>
          <a:off x="0" y="0"/>
          <a:ext cx="0" cy="0"/>
          <a:chOff x="0" y="0"/>
          <a:chExt cx="0" cy="0"/>
        </a:xfrm>
      </p:grpSpPr>
      <p:sp>
        <p:nvSpPr>
          <p:cNvPr id="13" name="Google Shape;13;p3"/>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914400" y="3635123"/>
            <a:ext cx="10363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 name="Google Shape;15;p3"/>
          <p:cNvSpPr txBox="1">
            <a:spLocks noGrp="1"/>
          </p:cNvSpPr>
          <p:nvPr>
            <p:ph type="subTitle" idx="1"/>
          </p:nvPr>
        </p:nvSpPr>
        <p:spPr>
          <a:xfrm>
            <a:off x="914400" y="5107537"/>
            <a:ext cx="10363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4000">
                <a:solidFill>
                  <a:srgbClr val="FFFFFF"/>
                </a:solidFill>
              </a:defRPr>
            </a:lvl2pPr>
            <a:lvl3pPr lvl="2" rtl="0">
              <a:spcBef>
                <a:spcPts val="0"/>
              </a:spcBef>
              <a:spcAft>
                <a:spcPts val="0"/>
              </a:spcAft>
              <a:buClr>
                <a:srgbClr val="FFFFFF"/>
              </a:buClr>
              <a:buSzPts val="3000"/>
              <a:buNone/>
              <a:defRPr sz="4000">
                <a:solidFill>
                  <a:srgbClr val="FFFFFF"/>
                </a:solidFill>
              </a:defRPr>
            </a:lvl3pPr>
            <a:lvl4pPr lvl="3" rtl="0">
              <a:spcBef>
                <a:spcPts val="0"/>
              </a:spcBef>
              <a:spcAft>
                <a:spcPts val="0"/>
              </a:spcAft>
              <a:buClr>
                <a:srgbClr val="FFFFFF"/>
              </a:buClr>
              <a:buSzPts val="3000"/>
              <a:buNone/>
              <a:defRPr sz="4000">
                <a:solidFill>
                  <a:srgbClr val="FFFFFF"/>
                </a:solidFill>
              </a:defRPr>
            </a:lvl4pPr>
            <a:lvl5pPr lvl="4" rtl="0">
              <a:spcBef>
                <a:spcPts val="0"/>
              </a:spcBef>
              <a:spcAft>
                <a:spcPts val="0"/>
              </a:spcAft>
              <a:buClr>
                <a:srgbClr val="FFFFFF"/>
              </a:buClr>
              <a:buSzPts val="3000"/>
              <a:buNone/>
              <a:defRPr sz="4000">
                <a:solidFill>
                  <a:srgbClr val="FFFFFF"/>
                </a:solidFill>
              </a:defRPr>
            </a:lvl5pPr>
            <a:lvl6pPr lvl="5" rtl="0">
              <a:spcBef>
                <a:spcPts val="0"/>
              </a:spcBef>
              <a:spcAft>
                <a:spcPts val="0"/>
              </a:spcAft>
              <a:buClr>
                <a:srgbClr val="FFFFFF"/>
              </a:buClr>
              <a:buSzPts val="3000"/>
              <a:buNone/>
              <a:defRPr sz="4000">
                <a:solidFill>
                  <a:srgbClr val="FFFFFF"/>
                </a:solidFill>
              </a:defRPr>
            </a:lvl6pPr>
            <a:lvl7pPr lvl="6" rtl="0">
              <a:spcBef>
                <a:spcPts val="0"/>
              </a:spcBef>
              <a:spcAft>
                <a:spcPts val="0"/>
              </a:spcAft>
              <a:buClr>
                <a:srgbClr val="FFFFFF"/>
              </a:buClr>
              <a:buSzPts val="3000"/>
              <a:buNone/>
              <a:defRPr sz="4000">
                <a:solidFill>
                  <a:srgbClr val="FFFFFF"/>
                </a:solidFill>
              </a:defRPr>
            </a:lvl7pPr>
            <a:lvl8pPr lvl="7" rtl="0">
              <a:spcBef>
                <a:spcPts val="0"/>
              </a:spcBef>
              <a:spcAft>
                <a:spcPts val="0"/>
              </a:spcAft>
              <a:buClr>
                <a:srgbClr val="FFFFFF"/>
              </a:buClr>
              <a:buSzPts val="3000"/>
              <a:buNone/>
              <a:defRPr sz="4000">
                <a:solidFill>
                  <a:srgbClr val="FFFFFF"/>
                </a:solidFill>
              </a:defRPr>
            </a:lvl8pPr>
            <a:lvl9pPr lvl="8" rtl="0">
              <a:spcBef>
                <a:spcPts val="0"/>
              </a:spcBef>
              <a:spcAft>
                <a:spcPts val="0"/>
              </a:spcAft>
              <a:buClr>
                <a:srgbClr val="FFFFFF"/>
              </a:buClr>
              <a:buSzPts val="3000"/>
              <a:buNone/>
              <a:defRPr sz="4000">
                <a:solidFill>
                  <a:srgbClr val="FFFFFF"/>
                </a:solidFill>
              </a:defRPr>
            </a:lvl9pPr>
          </a:lstStyle>
          <a:p>
            <a:endParaRPr/>
          </a:p>
        </p:txBody>
      </p:sp>
    </p:spTree>
    <p:extLst>
      <p:ext uri="{BB962C8B-B14F-4D97-AF65-F5344CB8AC3E}">
        <p14:creationId xmlns:p14="http://schemas.microsoft.com/office/powerpoint/2010/main" val="185068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6021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5763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9284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9" name="Google Shape;49;p10"/>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6384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7"/>
            </a:lvl1pPr>
          </a:lstStyle>
          <a:p>
            <a:r>
              <a:rPr lang="en-US"/>
              <a:t>Click to edit Master title style</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88"/>
            </a:lvl1pPr>
            <a:lvl2pPr marL="456097" indent="0" algn="ctr">
              <a:buNone/>
              <a:defRPr sz="2027"/>
            </a:lvl2pPr>
            <a:lvl3pPr marL="912193" indent="0" algn="ctr">
              <a:buNone/>
              <a:defRPr sz="1881"/>
            </a:lvl3pPr>
            <a:lvl4pPr marL="1368290" indent="0" algn="ctr">
              <a:buNone/>
              <a:defRPr sz="1448"/>
            </a:lvl4pPr>
            <a:lvl5pPr marL="1824384" indent="0" algn="ctr">
              <a:buNone/>
              <a:defRPr sz="1448"/>
            </a:lvl5pPr>
            <a:lvl6pPr marL="2280482" indent="0" algn="ctr">
              <a:buNone/>
              <a:defRPr sz="1448"/>
            </a:lvl6pPr>
            <a:lvl7pPr marL="2736577" indent="0" algn="ctr">
              <a:buNone/>
              <a:defRPr sz="1448"/>
            </a:lvl7pPr>
            <a:lvl8pPr marL="3192675" indent="0" algn="ctr">
              <a:buNone/>
              <a:defRPr sz="1448"/>
            </a:lvl8pPr>
            <a:lvl9pPr marL="3648769" indent="0" algn="ctr">
              <a:buNone/>
              <a:defRPr sz="144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743B5D-8D7E-48AE-BB82-0A7D9CF8DBC6}"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1182733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E715B3-01F3-4690-9C49-8FE9062674C5}"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144337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1443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6007"/>
            </a:lvl1pPr>
          </a:lstStyle>
          <a:p>
            <a:r>
              <a:rPr lang="en-US"/>
              <a:t>Click to edit Master title style</a:t>
            </a:r>
            <a:endParaRPr lang="en-US" dirty="0"/>
          </a:p>
        </p:txBody>
      </p:sp>
      <p:sp>
        <p:nvSpPr>
          <p:cNvPr id="3" name="Text Placeholder 2"/>
          <p:cNvSpPr>
            <a:spLocks noGrp="1"/>
          </p:cNvSpPr>
          <p:nvPr>
            <p:ph type="body" idx="1"/>
          </p:nvPr>
        </p:nvSpPr>
        <p:spPr>
          <a:xfrm>
            <a:off x="831852" y="4589465"/>
            <a:ext cx="10515600" cy="1500187"/>
          </a:xfrm>
        </p:spPr>
        <p:txBody>
          <a:bodyPr/>
          <a:lstStyle>
            <a:lvl1pPr marL="0" indent="0">
              <a:buNone/>
              <a:defRPr sz="2388">
                <a:solidFill>
                  <a:schemeClr val="tx1">
                    <a:tint val="75000"/>
                  </a:schemeClr>
                </a:solidFill>
              </a:defRPr>
            </a:lvl1pPr>
            <a:lvl2pPr marL="456097" indent="0">
              <a:buNone/>
              <a:defRPr sz="2027">
                <a:solidFill>
                  <a:schemeClr val="tx1">
                    <a:tint val="75000"/>
                  </a:schemeClr>
                </a:solidFill>
              </a:defRPr>
            </a:lvl2pPr>
            <a:lvl3pPr marL="912193" indent="0">
              <a:buNone/>
              <a:defRPr sz="1881">
                <a:solidFill>
                  <a:schemeClr val="tx1">
                    <a:tint val="75000"/>
                  </a:schemeClr>
                </a:solidFill>
              </a:defRPr>
            </a:lvl3pPr>
            <a:lvl4pPr marL="1368290" indent="0">
              <a:buNone/>
              <a:defRPr sz="1448">
                <a:solidFill>
                  <a:schemeClr val="tx1">
                    <a:tint val="75000"/>
                  </a:schemeClr>
                </a:solidFill>
              </a:defRPr>
            </a:lvl4pPr>
            <a:lvl5pPr marL="1824384" indent="0">
              <a:buNone/>
              <a:defRPr sz="1448">
                <a:solidFill>
                  <a:schemeClr val="tx1">
                    <a:tint val="75000"/>
                  </a:schemeClr>
                </a:solidFill>
              </a:defRPr>
            </a:lvl5pPr>
            <a:lvl6pPr marL="2280482" indent="0">
              <a:buNone/>
              <a:defRPr sz="1448">
                <a:solidFill>
                  <a:schemeClr val="tx1">
                    <a:tint val="75000"/>
                  </a:schemeClr>
                </a:solidFill>
              </a:defRPr>
            </a:lvl6pPr>
            <a:lvl7pPr marL="2736577" indent="0">
              <a:buNone/>
              <a:defRPr sz="1448">
                <a:solidFill>
                  <a:schemeClr val="tx1">
                    <a:tint val="75000"/>
                  </a:schemeClr>
                </a:solidFill>
              </a:defRPr>
            </a:lvl7pPr>
            <a:lvl8pPr marL="3192675" indent="0">
              <a:buNone/>
              <a:defRPr sz="1448">
                <a:solidFill>
                  <a:schemeClr val="tx1">
                    <a:tint val="75000"/>
                  </a:schemeClr>
                </a:solidFill>
              </a:defRPr>
            </a:lvl8pPr>
            <a:lvl9pPr marL="3648769" indent="0">
              <a:buNone/>
              <a:defRPr sz="14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D05D42-0571-4BD6-A44C-324CAF79AF75}"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782798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BBBC02-F2C9-419B-AA7B-F02639F34FE8}"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1070217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2"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88" b="1"/>
            </a:lvl1pPr>
            <a:lvl2pPr marL="456097" indent="0">
              <a:buNone/>
              <a:defRPr sz="2027" b="1"/>
            </a:lvl2pPr>
            <a:lvl3pPr marL="912193" indent="0">
              <a:buNone/>
              <a:defRPr sz="1881" b="1"/>
            </a:lvl3pPr>
            <a:lvl4pPr marL="1368290" indent="0">
              <a:buNone/>
              <a:defRPr sz="1448" b="1"/>
            </a:lvl4pPr>
            <a:lvl5pPr marL="1824384" indent="0">
              <a:buNone/>
              <a:defRPr sz="1448" b="1"/>
            </a:lvl5pPr>
            <a:lvl6pPr marL="2280482" indent="0">
              <a:buNone/>
              <a:defRPr sz="1448" b="1"/>
            </a:lvl6pPr>
            <a:lvl7pPr marL="2736577" indent="0">
              <a:buNone/>
              <a:defRPr sz="1448" b="1"/>
            </a:lvl7pPr>
            <a:lvl8pPr marL="3192675" indent="0">
              <a:buNone/>
              <a:defRPr sz="1448" b="1"/>
            </a:lvl8pPr>
            <a:lvl9pPr marL="3648769" indent="0">
              <a:buNone/>
              <a:defRPr sz="1448" b="1"/>
            </a:lvl9pPr>
          </a:lstStyle>
          <a:p>
            <a:pPr lvl="0"/>
            <a:r>
              <a:rPr lang="en-US"/>
              <a:t>Edit Master text styles</a:t>
            </a:r>
          </a:p>
        </p:txBody>
      </p:sp>
      <p:sp>
        <p:nvSpPr>
          <p:cNvPr id="4" name="Content Placeholder 3"/>
          <p:cNvSpPr>
            <a:spLocks noGrp="1"/>
          </p:cNvSpPr>
          <p:nvPr>
            <p:ph sz="half" idx="2"/>
          </p:nvPr>
        </p:nvSpPr>
        <p:spPr>
          <a:xfrm>
            <a:off x="839788" y="250508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5" y="1681163"/>
            <a:ext cx="5183188" cy="823912"/>
          </a:xfrm>
        </p:spPr>
        <p:txBody>
          <a:bodyPr anchor="b"/>
          <a:lstStyle>
            <a:lvl1pPr marL="0" indent="0">
              <a:buNone/>
              <a:defRPr sz="2388" b="1"/>
            </a:lvl1pPr>
            <a:lvl2pPr marL="456097" indent="0">
              <a:buNone/>
              <a:defRPr sz="2027" b="1"/>
            </a:lvl2pPr>
            <a:lvl3pPr marL="912193" indent="0">
              <a:buNone/>
              <a:defRPr sz="1881" b="1"/>
            </a:lvl3pPr>
            <a:lvl4pPr marL="1368290" indent="0">
              <a:buNone/>
              <a:defRPr sz="1448" b="1"/>
            </a:lvl4pPr>
            <a:lvl5pPr marL="1824384" indent="0">
              <a:buNone/>
              <a:defRPr sz="1448" b="1"/>
            </a:lvl5pPr>
            <a:lvl6pPr marL="2280482" indent="0">
              <a:buNone/>
              <a:defRPr sz="1448" b="1"/>
            </a:lvl6pPr>
            <a:lvl7pPr marL="2736577" indent="0">
              <a:buNone/>
              <a:defRPr sz="1448" b="1"/>
            </a:lvl7pPr>
            <a:lvl8pPr marL="3192675" indent="0">
              <a:buNone/>
              <a:defRPr sz="1448" b="1"/>
            </a:lvl8pPr>
            <a:lvl9pPr marL="3648769" indent="0">
              <a:buNone/>
              <a:defRPr sz="1448" b="1"/>
            </a:lvl9pPr>
          </a:lstStyle>
          <a:p>
            <a:pPr lvl="0"/>
            <a:r>
              <a:rPr lang="en-US"/>
              <a:t>Edit Master text styles</a:t>
            </a:r>
          </a:p>
        </p:txBody>
      </p:sp>
      <p:sp>
        <p:nvSpPr>
          <p:cNvPr id="6" name="Content Placeholder 5"/>
          <p:cNvSpPr>
            <a:spLocks noGrp="1"/>
          </p:cNvSpPr>
          <p:nvPr>
            <p:ph sz="quarter" idx="4"/>
          </p:nvPr>
        </p:nvSpPr>
        <p:spPr>
          <a:xfrm>
            <a:off x="6172205" y="250508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7399F9-03CD-471E-9E7F-2852777DF2BA}"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4031420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AEDB803-01BE-4C95-82D0-4572E8AD2972}"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4223166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368DA9-75D8-4459-9C0B-E2B9AE505320}"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673691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4"/>
            </a:lvl1pPr>
          </a:lstStyle>
          <a:p>
            <a:r>
              <a:rPr lang="en-US"/>
              <a:t>Click to edit Master title style</a:t>
            </a:r>
            <a:endParaRPr lang="en-US" dirty="0"/>
          </a:p>
        </p:txBody>
      </p:sp>
      <p:sp>
        <p:nvSpPr>
          <p:cNvPr id="3" name="Content Placeholder 2"/>
          <p:cNvSpPr>
            <a:spLocks noGrp="1"/>
          </p:cNvSpPr>
          <p:nvPr>
            <p:ph idx="1"/>
          </p:nvPr>
        </p:nvSpPr>
        <p:spPr>
          <a:xfrm>
            <a:off x="5183188" y="987444"/>
            <a:ext cx="6172200" cy="4873625"/>
          </a:xfrm>
        </p:spPr>
        <p:txBody>
          <a:bodyPr/>
          <a:lstStyle>
            <a:lvl1pPr>
              <a:defRPr sz="3184"/>
            </a:lvl1pPr>
            <a:lvl2pPr>
              <a:defRPr sz="2823"/>
            </a:lvl2pPr>
            <a:lvl3pPr>
              <a:defRPr sz="2388"/>
            </a:lvl3pPr>
            <a:lvl4pPr>
              <a:defRPr sz="2027"/>
            </a:lvl4pPr>
            <a:lvl5pPr>
              <a:defRPr sz="2027"/>
            </a:lvl5pPr>
            <a:lvl6pPr>
              <a:defRPr sz="2027"/>
            </a:lvl6pPr>
            <a:lvl7pPr>
              <a:defRPr sz="2027"/>
            </a:lvl7pPr>
            <a:lvl8pPr>
              <a:defRPr sz="2027"/>
            </a:lvl8pPr>
            <a:lvl9pPr>
              <a:defRPr sz="20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10"/>
            <a:ext cx="3932237" cy="3811588"/>
          </a:xfrm>
        </p:spPr>
        <p:txBody>
          <a:bodyPr/>
          <a:lstStyle>
            <a:lvl1pPr marL="0" indent="0">
              <a:buNone/>
              <a:defRPr sz="1448"/>
            </a:lvl1pPr>
            <a:lvl2pPr marL="456097" indent="0">
              <a:buNone/>
              <a:defRPr sz="1303"/>
            </a:lvl2pPr>
            <a:lvl3pPr marL="912193" indent="0">
              <a:buNone/>
              <a:defRPr sz="1231"/>
            </a:lvl3pPr>
            <a:lvl4pPr marL="1368290" indent="0">
              <a:buNone/>
              <a:defRPr sz="1085"/>
            </a:lvl4pPr>
            <a:lvl5pPr marL="1824384" indent="0">
              <a:buNone/>
              <a:defRPr sz="1085"/>
            </a:lvl5pPr>
            <a:lvl6pPr marL="2280482" indent="0">
              <a:buNone/>
              <a:defRPr sz="1085"/>
            </a:lvl6pPr>
            <a:lvl7pPr marL="2736577" indent="0">
              <a:buNone/>
              <a:defRPr sz="1085"/>
            </a:lvl7pPr>
            <a:lvl8pPr marL="3192675" indent="0">
              <a:buNone/>
              <a:defRPr sz="1085"/>
            </a:lvl8pPr>
            <a:lvl9pPr marL="3648769" indent="0">
              <a:buNone/>
              <a:defRPr sz="108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0B75F6-A10E-4D2C-9D08-F6C9A57B3E92}"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1381074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4"/>
            <a:ext cx="6172200" cy="4873625"/>
          </a:xfrm>
        </p:spPr>
        <p:txBody>
          <a:bodyPr rtlCol="0">
            <a:normAutofit/>
          </a:bodyPr>
          <a:lstStyle>
            <a:lvl1pPr marL="0" indent="0">
              <a:buNone/>
              <a:defRPr sz="3184"/>
            </a:lvl1pPr>
            <a:lvl2pPr marL="456097" indent="0">
              <a:buNone/>
              <a:defRPr sz="2823"/>
            </a:lvl2pPr>
            <a:lvl3pPr marL="912193" indent="0">
              <a:buNone/>
              <a:defRPr sz="2388"/>
            </a:lvl3pPr>
            <a:lvl4pPr marL="1368290" indent="0">
              <a:buNone/>
              <a:defRPr sz="2027"/>
            </a:lvl4pPr>
            <a:lvl5pPr marL="1824384" indent="0">
              <a:buNone/>
              <a:defRPr sz="2027"/>
            </a:lvl5pPr>
            <a:lvl6pPr marL="2280482" indent="0">
              <a:buNone/>
              <a:defRPr sz="2027"/>
            </a:lvl6pPr>
            <a:lvl7pPr marL="2736577" indent="0">
              <a:buNone/>
              <a:defRPr sz="2027"/>
            </a:lvl7pPr>
            <a:lvl8pPr marL="3192675" indent="0">
              <a:buNone/>
              <a:defRPr sz="2027"/>
            </a:lvl8pPr>
            <a:lvl9pPr marL="3648769" indent="0">
              <a:buNone/>
              <a:defRPr sz="2027"/>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10"/>
            <a:ext cx="3932237" cy="3811588"/>
          </a:xfrm>
        </p:spPr>
        <p:txBody>
          <a:bodyPr/>
          <a:lstStyle>
            <a:lvl1pPr marL="0" indent="0">
              <a:buNone/>
              <a:defRPr sz="1448"/>
            </a:lvl1pPr>
            <a:lvl2pPr marL="456097" indent="0">
              <a:buNone/>
              <a:defRPr sz="1303"/>
            </a:lvl2pPr>
            <a:lvl3pPr marL="912193" indent="0">
              <a:buNone/>
              <a:defRPr sz="1231"/>
            </a:lvl3pPr>
            <a:lvl4pPr marL="1368290" indent="0">
              <a:buNone/>
              <a:defRPr sz="1085"/>
            </a:lvl4pPr>
            <a:lvl5pPr marL="1824384" indent="0">
              <a:buNone/>
              <a:defRPr sz="1085"/>
            </a:lvl5pPr>
            <a:lvl6pPr marL="2280482" indent="0">
              <a:buNone/>
              <a:defRPr sz="1085"/>
            </a:lvl6pPr>
            <a:lvl7pPr marL="2736577" indent="0">
              <a:buNone/>
              <a:defRPr sz="1085"/>
            </a:lvl7pPr>
            <a:lvl8pPr marL="3192675" indent="0">
              <a:buNone/>
              <a:defRPr sz="1085"/>
            </a:lvl8pPr>
            <a:lvl9pPr marL="3648769" indent="0">
              <a:buNone/>
              <a:defRPr sz="108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58A6B1C-893C-4646-94BB-5F7A4E8C1836}"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1962075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639866-A444-41EE-ACA7-197D19AFED2C}"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3559677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5"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3F8E2C-BF18-4CD0-9F23-25FB0645DC2A}" type="slidenum">
              <a:rPr lang="zh-CN" altLang="en-US"/>
              <a:pPr>
                <a:defRPr/>
              </a:pPr>
              <a:t>‹#›</a:t>
            </a:fld>
            <a:endParaRPr lang="en-US" altLang="vi-VN">
              <a:cs typeface="Arial" pitchFamily="34" charset="0"/>
            </a:endParaRPr>
          </a:p>
        </p:txBody>
      </p:sp>
    </p:spTree>
    <p:extLst>
      <p:ext uri="{BB962C8B-B14F-4D97-AF65-F5344CB8AC3E}">
        <p14:creationId xmlns:p14="http://schemas.microsoft.com/office/powerpoint/2010/main" val="2754938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9/15/2024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58770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4864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80092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9/15/2024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56571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9/15/2024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73292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9/15/2024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73418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D74E6B-63EC-496A-996A-AEFDF4BAA813}"/>
              </a:ext>
            </a:extLst>
          </p:cNvPr>
          <p:cNvSpPr>
            <a:spLocks noGrp="1"/>
          </p:cNvSpPr>
          <p:nvPr>
            <p:ph type="dt" sz="half" idx="10"/>
          </p:nvPr>
        </p:nvSpPr>
        <p:spPr/>
        <p:txBody>
          <a:bodyPr/>
          <a:lstStyle/>
          <a:p>
            <a:fld id="{0DFE3E31-32B7-4F5C-A413-5725749F1E0F}" type="datetimeFigureOut">
              <a:rPr lang="en-US" smtClean="0"/>
              <a:t>9/15/2024</a:t>
            </a:fld>
            <a:endParaRPr lang="en-US"/>
          </a:p>
        </p:txBody>
      </p:sp>
      <p:sp>
        <p:nvSpPr>
          <p:cNvPr id="5" name="Footer Placeholder 4">
            <a:extLst>
              <a:ext uri="{FF2B5EF4-FFF2-40B4-BE49-F238E27FC236}">
                <a16:creationId xmlns:a16="http://schemas.microsoft.com/office/drawing/2014/main" id="{D6D9B599-BE52-4912-9768-C5498A572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048DA-32D9-4EEE-81DC-92D8A7AB0C37}"/>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579583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pPr defTabSz="914377">
              <a:defRPr/>
            </a:pPr>
            <a:fld id="{D6D27D59-6977-44DD-8E4E-5EC5FBCC1A34}" type="datetime1">
              <a:rPr lang="en-US" smtClean="0">
                <a:solidFill>
                  <a:prstClr val="black">
                    <a:tint val="75000"/>
                  </a:prstClr>
                </a:solidFill>
                <a:latin typeface="Roboto"/>
              </a:rPr>
              <a:pPr defTabSz="914377">
                <a:defRPr/>
              </a:pPr>
              <a:t>9/15/2024</a:t>
            </a:fld>
            <a:endParaRPr lang="en-US">
              <a:solidFill>
                <a:prstClr val="black">
                  <a:tint val="75000"/>
                </a:prstClr>
              </a:solidFill>
              <a:latin typeface="Roboto"/>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pPr defTabSz="914377">
              <a:defRPr/>
            </a:pPr>
            <a:endParaRPr lang="en-US">
              <a:solidFill>
                <a:prstClr val="black">
                  <a:tint val="75000"/>
                </a:prstClr>
              </a:solidFill>
              <a:latin typeface="Roboto"/>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pPr defTabSz="914377">
              <a:defRPr/>
            </a:pPr>
            <a:fld id="{F9C20B1D-C678-4C69-9E65-5611E138EDCC}" type="slidenum">
              <a:rPr lang="en-US" smtClean="0">
                <a:solidFill>
                  <a:prstClr val="black">
                    <a:tint val="75000"/>
                  </a:prstClr>
                </a:solidFill>
                <a:latin typeface="Roboto"/>
              </a:rPr>
              <a:pPr defTabSz="914377">
                <a:defRPr/>
              </a:pPr>
              <a:t>‹#›</a:t>
            </a:fld>
            <a:endParaRPr lang="en-US">
              <a:solidFill>
                <a:prstClr val="black">
                  <a:tint val="75000"/>
                </a:prstClr>
              </a:solidFill>
              <a:latin typeface="Roboto"/>
            </a:endParaRPr>
          </a:p>
        </p:txBody>
      </p:sp>
    </p:spTree>
    <p:extLst>
      <p:ext uri="{BB962C8B-B14F-4D97-AF65-F5344CB8AC3E}">
        <p14:creationId xmlns:p14="http://schemas.microsoft.com/office/powerpoint/2010/main" val="985859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a:xfrm>
            <a:off x="838200" y="6356351"/>
            <a:ext cx="2743200" cy="365125"/>
          </a:xfrm>
          <a:prstGeom prst="rect">
            <a:avLst/>
          </a:prstGeom>
        </p:spPr>
        <p:txBody>
          <a:bodyPr/>
          <a:lstStyle/>
          <a:p>
            <a:fld id="{5B0A1F14-DA11-4E43-87F3-BE07CCE51531}" type="datetime1">
              <a:rPr lang="en-US" smtClean="0"/>
              <a:t>9/15/2024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a:xfrm>
            <a:off x="8610600" y="6356351"/>
            <a:ext cx="2743200" cy="365125"/>
          </a:xfrm>
          <a:prstGeom prst="rect">
            <a:avLst/>
          </a:prstGeom>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79893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a:xfrm>
            <a:off x="838200" y="6356351"/>
            <a:ext cx="2743200" cy="365125"/>
          </a:xfrm>
          <a:prstGeom prst="rect">
            <a:avLst/>
          </a:prstGeom>
        </p:spPr>
        <p:txBody>
          <a:bodyPr/>
          <a:lstStyle/>
          <a:p>
            <a:fld id="{D6D27D59-6977-44DD-8E4E-5EC5FBCC1A34}" type="datetime1">
              <a:rPr lang="en-US" smtClean="0"/>
              <a:t>9/15/2024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a:xfrm>
            <a:off x="8610600" y="6356351"/>
            <a:ext cx="2743200" cy="365125"/>
          </a:xfrm>
          <a:prstGeom prst="rect">
            <a:avLst/>
          </a:prstGeom>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31757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9984-4963-23C0-D09D-B94F565DDA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88F2D4-6680-AFF1-94D9-22C23A0137D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C55818-1353-5648-5C2A-7FC7C401DFA3}"/>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5" name="Footer Placeholder 4">
            <a:extLst>
              <a:ext uri="{FF2B5EF4-FFF2-40B4-BE49-F238E27FC236}">
                <a16:creationId xmlns:a16="http://schemas.microsoft.com/office/drawing/2014/main" id="{7A7B5F3F-6BBC-9F2C-F18E-138B82A6F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021B5-A032-8B80-D5BE-E6B69525AC00}"/>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1032130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EAD8-65E4-0AFB-E679-75FC82FAB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9884F-03E2-CAED-2E28-191FE96E0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DA60B-C3E0-11E6-2F39-FD4D14041D54}"/>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5" name="Footer Placeholder 4">
            <a:extLst>
              <a:ext uri="{FF2B5EF4-FFF2-40B4-BE49-F238E27FC236}">
                <a16:creationId xmlns:a16="http://schemas.microsoft.com/office/drawing/2014/main" id="{5F7BC6CA-2D1E-B7C1-9B24-80A695B13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44DFF-DFB1-BD9B-93D3-3F58A2645C52}"/>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412311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920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4D1E-0232-FB9B-6126-91EA499D4DD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17D43E-9D6A-D1AB-0792-26F504F815F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413983-63DF-57B3-893E-C370A85D9E26}"/>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5" name="Footer Placeholder 4">
            <a:extLst>
              <a:ext uri="{FF2B5EF4-FFF2-40B4-BE49-F238E27FC236}">
                <a16:creationId xmlns:a16="http://schemas.microsoft.com/office/drawing/2014/main" id="{F1C358F4-41AF-A995-E9E4-A5ED892E1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99B6B-AB88-8240-2D5C-0BE0A2F365F0}"/>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1947917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91D2-27F1-C662-0EAC-913351193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28ADF-F1EB-3F57-671F-15FDE083EF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55A21B-D82C-BFE3-8B61-8C7CDA5D71B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62DF28-CDC8-D954-736B-5B2220DEE7D8}"/>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6" name="Footer Placeholder 5">
            <a:extLst>
              <a:ext uri="{FF2B5EF4-FFF2-40B4-BE49-F238E27FC236}">
                <a16:creationId xmlns:a16="http://schemas.microsoft.com/office/drawing/2014/main" id="{F8373363-66C8-2925-B7A8-630C3CE8F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7E15D-F9FE-361F-B6D6-A7E7B53D6686}"/>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9399119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AFAD-24AC-5775-2DAE-3745DAA5EA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5DB29D-947C-69F8-3D1F-168C9743776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A4264-FEFD-A139-DF03-40939FA01D7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91BA25-63D8-B883-54F8-0DC7682537A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F4D52A-F11C-58C7-C671-375D8072B8D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9462B-C34E-E6B1-C470-F7CEBF77CA52}"/>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8" name="Footer Placeholder 7">
            <a:extLst>
              <a:ext uri="{FF2B5EF4-FFF2-40B4-BE49-F238E27FC236}">
                <a16:creationId xmlns:a16="http://schemas.microsoft.com/office/drawing/2014/main" id="{460CD17D-B840-FEE8-FC6F-1B28B09C4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A445F7-CA8E-6FC2-4E76-FFD70D2614A6}"/>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119933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89A2-5D40-37E2-3997-F6CE524C6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587D3-D4BB-C9F6-F476-FDEB261024F1}"/>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4" name="Footer Placeholder 3">
            <a:extLst>
              <a:ext uri="{FF2B5EF4-FFF2-40B4-BE49-F238E27FC236}">
                <a16:creationId xmlns:a16="http://schemas.microsoft.com/office/drawing/2014/main" id="{333EE171-5B0C-8845-D292-C984640D6D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F0AC7-60B9-104F-2D73-D913206841DC}"/>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2269144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4EB8BC-CFC2-B2EC-6F6A-C53A1CCA600E}"/>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3" name="Footer Placeholder 2">
            <a:extLst>
              <a:ext uri="{FF2B5EF4-FFF2-40B4-BE49-F238E27FC236}">
                <a16:creationId xmlns:a16="http://schemas.microsoft.com/office/drawing/2014/main" id="{C5FECF66-3A4A-7185-56D3-056424164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E748C5-CC56-77EA-C3F7-3611DDD2792E}"/>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1221396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89E0-C0C1-DB93-A457-7C094D508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BC40E9-D08E-EC36-549A-C7DCF44D59F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B4CDF4-DFF5-6E9A-CB04-667014DD943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B5B9EA-D0EE-5B61-2C54-113C40ACA550}"/>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6" name="Footer Placeholder 5">
            <a:extLst>
              <a:ext uri="{FF2B5EF4-FFF2-40B4-BE49-F238E27FC236}">
                <a16:creationId xmlns:a16="http://schemas.microsoft.com/office/drawing/2014/main" id="{CE0FC140-E46F-AA63-8570-0BC845AE0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59C89-4678-F51A-B2E3-292C323AC5EA}"/>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3437803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408DE-8D04-3FAA-2557-3DE547136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A2CF27-0B5A-31D0-36D4-12313302745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DD2CC22-5F71-A88A-DF12-4712F40B06D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08C55-929A-5402-BDCA-FA8E4EA881F2}"/>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6" name="Footer Placeholder 5">
            <a:extLst>
              <a:ext uri="{FF2B5EF4-FFF2-40B4-BE49-F238E27FC236}">
                <a16:creationId xmlns:a16="http://schemas.microsoft.com/office/drawing/2014/main" id="{A3BCD399-A1C4-F04C-A8D7-6DB8D224C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7A076-A431-2A78-8725-7B7FE34E0A93}"/>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1810903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2A32-698B-D25F-EDB2-1DF3BE6092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B3BC3-BCA7-80BA-18F8-02CF970FD9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00783-4B74-F94E-6DA1-C9EF8F6053DE}"/>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5" name="Footer Placeholder 4">
            <a:extLst>
              <a:ext uri="{FF2B5EF4-FFF2-40B4-BE49-F238E27FC236}">
                <a16:creationId xmlns:a16="http://schemas.microsoft.com/office/drawing/2014/main" id="{EF2DD6F9-9D42-8C88-50E3-3B55885AE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D8368-DC93-1B1F-31B0-4A521BD84CEC}"/>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3553090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FE849-53DA-646F-560E-50B3DC792671}"/>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F8192D-6EE9-E018-5BF8-974CA76485D8}"/>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C30C3-0A93-2ACB-B748-8DC24343577B}"/>
              </a:ext>
            </a:extLst>
          </p:cNvPr>
          <p:cNvSpPr>
            <a:spLocks noGrp="1"/>
          </p:cNvSpPr>
          <p:nvPr>
            <p:ph type="dt" sz="half" idx="10"/>
          </p:nvPr>
        </p:nvSpPr>
        <p:spPr/>
        <p:txBody>
          <a:bodyPr/>
          <a:lstStyle/>
          <a:p>
            <a:fld id="{1C40FE7F-B69A-4CF8-BC76-8DCE072F99EF}" type="datetimeFigureOut">
              <a:rPr lang="en-US" smtClean="0"/>
              <a:t>9/15/2024</a:t>
            </a:fld>
            <a:endParaRPr lang="en-US"/>
          </a:p>
        </p:txBody>
      </p:sp>
      <p:sp>
        <p:nvSpPr>
          <p:cNvPr id="5" name="Footer Placeholder 4">
            <a:extLst>
              <a:ext uri="{FF2B5EF4-FFF2-40B4-BE49-F238E27FC236}">
                <a16:creationId xmlns:a16="http://schemas.microsoft.com/office/drawing/2014/main" id="{1A9CAF72-B309-516D-597D-93ADB0B56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29E37-76C2-3928-EB50-751F89776D08}"/>
              </a:ext>
            </a:extLst>
          </p:cNvPr>
          <p:cNvSpPr>
            <a:spLocks noGrp="1"/>
          </p:cNvSpPr>
          <p:nvPr>
            <p:ph type="sldNum" sz="quarter" idx="12"/>
          </p:nvPr>
        </p:nvSpPr>
        <p:spPr/>
        <p:txBody>
          <a:bodyPr/>
          <a:lstStyle/>
          <a:p>
            <a:fld id="{178944BF-BC50-4638-A604-224D84217C00}" type="slidenum">
              <a:rPr lang="en-US" smtClean="0"/>
              <a:t>‹#›</a:t>
            </a:fld>
            <a:endParaRPr lang="en-US"/>
          </a:p>
        </p:txBody>
      </p:sp>
    </p:spTree>
    <p:extLst>
      <p:ext uri="{BB962C8B-B14F-4D97-AF65-F5344CB8AC3E}">
        <p14:creationId xmlns:p14="http://schemas.microsoft.com/office/powerpoint/2010/main" val="34005395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279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465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9/15/2024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978753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9/15/2024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01166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9/15/2024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8520169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9/15/2024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84306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1" y="423059"/>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0"/>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9503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9/15/2024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57062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8872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solidFill>
                  <a:srgbClr val="3F3F3F">
                    <a:tint val="75000"/>
                  </a:srgbClr>
                </a:solidFill>
              </a:rPr>
              <a:pPr/>
              <a:t>9/15/2024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493143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solidFill>
                  <a:srgbClr val="3F3F3F">
                    <a:tint val="75000"/>
                  </a:srgbClr>
                </a:solidFill>
              </a:rPr>
              <a:pPr/>
              <a:t>9/15/2024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519433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solidFill>
                  <a:srgbClr val="3F3F3F">
                    <a:tint val="75000"/>
                  </a:srgbClr>
                </a:solidFill>
              </a:rPr>
              <a:pPr/>
              <a:t>9/15/2024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243405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8585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solidFill>
                  <a:srgbClr val="3F3F3F">
                    <a:tint val="75000"/>
                  </a:srgbClr>
                </a:solidFill>
              </a:rPr>
              <a:pPr/>
              <a:t>9/15/2024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244042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solidFill>
                  <a:srgbClr val="3F3F3F">
                    <a:tint val="75000"/>
                  </a:srgbClr>
                </a:solidFill>
              </a:rPr>
              <a:pPr/>
              <a:t>9/15/2024</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40211437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29" y="174169"/>
            <a:ext cx="8277059"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6"/>
            <a:ext cx="3057311"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77">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9"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77">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1219490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62" indent="0" algn="ctr">
              <a:buNone/>
              <a:defRPr>
                <a:solidFill>
                  <a:schemeClr val="tx1">
                    <a:tint val="75000"/>
                  </a:schemeClr>
                </a:solidFill>
              </a:defRPr>
            </a:lvl2pPr>
            <a:lvl3pPr marL="1218724" indent="0" algn="ctr">
              <a:buNone/>
              <a:defRPr>
                <a:solidFill>
                  <a:schemeClr val="tx1">
                    <a:tint val="75000"/>
                  </a:schemeClr>
                </a:solidFill>
              </a:defRPr>
            </a:lvl3pPr>
            <a:lvl4pPr marL="1828084" indent="0" algn="ctr">
              <a:buNone/>
              <a:defRPr>
                <a:solidFill>
                  <a:schemeClr val="tx1">
                    <a:tint val="75000"/>
                  </a:schemeClr>
                </a:solidFill>
              </a:defRPr>
            </a:lvl4pPr>
            <a:lvl5pPr marL="2437446" indent="0" algn="ctr">
              <a:buNone/>
              <a:defRPr>
                <a:solidFill>
                  <a:schemeClr val="tx1">
                    <a:tint val="75000"/>
                  </a:schemeClr>
                </a:solidFill>
              </a:defRPr>
            </a:lvl5pPr>
            <a:lvl6pPr marL="3046806" indent="0" algn="ctr">
              <a:buNone/>
              <a:defRPr>
                <a:solidFill>
                  <a:schemeClr val="tx1">
                    <a:tint val="75000"/>
                  </a:schemeClr>
                </a:solidFill>
              </a:defRPr>
            </a:lvl6pPr>
            <a:lvl7pPr marL="3656167" indent="0" algn="ctr">
              <a:buNone/>
              <a:defRPr>
                <a:solidFill>
                  <a:schemeClr val="tx1">
                    <a:tint val="75000"/>
                  </a:schemeClr>
                </a:solidFill>
              </a:defRPr>
            </a:lvl7pPr>
            <a:lvl8pPr marL="4265528" indent="0" algn="ctr">
              <a:buNone/>
              <a:defRPr>
                <a:solidFill>
                  <a:schemeClr val="tx1">
                    <a:tint val="75000"/>
                  </a:schemeClr>
                </a:solidFill>
              </a:defRPr>
            </a:lvl8pPr>
            <a:lvl9pPr marL="48748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065">
              <a:defRPr/>
            </a:pPr>
            <a:fld id="{406E9206-D2D6-4057-92D4-39C87A03E66D}"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2306719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65">
              <a:defRPr/>
            </a:pPr>
            <a:fld id="{C052E9E1-D97D-4C90-BB96-FA1ED58B786F}"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35761428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5"/>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6"/>
            <a:ext cx="10363200" cy="1500187"/>
          </a:xfrm>
        </p:spPr>
        <p:txBody>
          <a:bodyPr anchor="b"/>
          <a:lstStyle>
            <a:lvl1pPr marL="0" indent="0">
              <a:buNone/>
              <a:defRPr sz="2699">
                <a:solidFill>
                  <a:schemeClr val="tx1">
                    <a:tint val="75000"/>
                  </a:schemeClr>
                </a:solidFill>
              </a:defRPr>
            </a:lvl1pPr>
            <a:lvl2pPr marL="609362" indent="0">
              <a:buNone/>
              <a:defRPr sz="2400">
                <a:solidFill>
                  <a:schemeClr val="tx1">
                    <a:tint val="75000"/>
                  </a:schemeClr>
                </a:solidFill>
              </a:defRPr>
            </a:lvl2pPr>
            <a:lvl3pPr marL="1218724" indent="0">
              <a:buNone/>
              <a:defRPr sz="2200">
                <a:solidFill>
                  <a:schemeClr val="tx1">
                    <a:tint val="75000"/>
                  </a:schemeClr>
                </a:solidFill>
              </a:defRPr>
            </a:lvl3pPr>
            <a:lvl4pPr marL="1828084" indent="0">
              <a:buNone/>
              <a:defRPr sz="1900">
                <a:solidFill>
                  <a:schemeClr val="tx1">
                    <a:tint val="75000"/>
                  </a:schemeClr>
                </a:solidFill>
              </a:defRPr>
            </a:lvl4pPr>
            <a:lvl5pPr marL="2437446" indent="0">
              <a:buNone/>
              <a:defRPr sz="1900">
                <a:solidFill>
                  <a:schemeClr val="tx1">
                    <a:tint val="75000"/>
                  </a:schemeClr>
                </a:solidFill>
              </a:defRPr>
            </a:lvl5pPr>
            <a:lvl6pPr marL="3046806" indent="0">
              <a:buNone/>
              <a:defRPr sz="1900">
                <a:solidFill>
                  <a:schemeClr val="tx1">
                    <a:tint val="75000"/>
                  </a:schemeClr>
                </a:solidFill>
              </a:defRPr>
            </a:lvl6pPr>
            <a:lvl7pPr marL="3656167" indent="0">
              <a:buNone/>
              <a:defRPr sz="1900">
                <a:solidFill>
                  <a:schemeClr val="tx1">
                    <a:tint val="75000"/>
                  </a:schemeClr>
                </a:solidFill>
              </a:defRPr>
            </a:lvl7pPr>
            <a:lvl8pPr marL="4265528" indent="0">
              <a:buNone/>
              <a:defRPr sz="1900">
                <a:solidFill>
                  <a:schemeClr val="tx1">
                    <a:tint val="75000"/>
                  </a:schemeClr>
                </a:solidFill>
              </a:defRPr>
            </a:lvl8pPr>
            <a:lvl9pPr marL="487488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65">
              <a:defRPr/>
            </a:pPr>
            <a:fld id="{814779EE-1E16-4CC5-A459-C716090F6017}"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24755016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65">
              <a:defRPr/>
            </a:pPr>
            <a:fld id="{A3311C9F-D64E-4824-A709-CF61DE4E0BDD}"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1775741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199" b="1"/>
            </a:lvl1pPr>
            <a:lvl2pPr marL="609362" indent="0">
              <a:buNone/>
              <a:defRPr sz="2699" b="1"/>
            </a:lvl2pPr>
            <a:lvl3pPr marL="1218724" indent="0">
              <a:buNone/>
              <a:defRPr sz="2400" b="1"/>
            </a:lvl3pPr>
            <a:lvl4pPr marL="1828084" indent="0">
              <a:buNone/>
              <a:defRPr sz="2200" b="1"/>
            </a:lvl4pPr>
            <a:lvl5pPr marL="2437446" indent="0">
              <a:buNone/>
              <a:defRPr sz="2200" b="1"/>
            </a:lvl5pPr>
            <a:lvl6pPr marL="3046806" indent="0">
              <a:buNone/>
              <a:defRPr sz="2200" b="1"/>
            </a:lvl6pPr>
            <a:lvl7pPr marL="3656167" indent="0">
              <a:buNone/>
              <a:defRPr sz="2200" b="1"/>
            </a:lvl7pPr>
            <a:lvl8pPr marL="4265528" indent="0">
              <a:buNone/>
              <a:defRPr sz="2200" b="1"/>
            </a:lvl8pPr>
            <a:lvl9pPr marL="487488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3199" b="1"/>
            </a:lvl1pPr>
            <a:lvl2pPr marL="609362" indent="0">
              <a:buNone/>
              <a:defRPr sz="2699" b="1"/>
            </a:lvl2pPr>
            <a:lvl3pPr marL="1218724" indent="0">
              <a:buNone/>
              <a:defRPr sz="2400" b="1"/>
            </a:lvl3pPr>
            <a:lvl4pPr marL="1828084" indent="0">
              <a:buNone/>
              <a:defRPr sz="2200" b="1"/>
            </a:lvl4pPr>
            <a:lvl5pPr marL="2437446" indent="0">
              <a:buNone/>
              <a:defRPr sz="2200" b="1"/>
            </a:lvl5pPr>
            <a:lvl6pPr marL="3046806" indent="0">
              <a:buNone/>
              <a:defRPr sz="2200" b="1"/>
            </a:lvl6pPr>
            <a:lvl7pPr marL="3656167" indent="0">
              <a:buNone/>
              <a:defRPr sz="2200" b="1"/>
            </a:lvl7pPr>
            <a:lvl8pPr marL="4265528" indent="0">
              <a:buNone/>
              <a:defRPr sz="2200" b="1"/>
            </a:lvl8pPr>
            <a:lvl9pPr marL="487488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8"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65">
              <a:defRPr/>
            </a:pPr>
            <a:fld id="{0A4318BD-B3C6-4D4B-B871-C29490A2E55A}"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3882956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65">
              <a:defRPr/>
            </a:pPr>
            <a:fld id="{E14CAFC4-799C-4CDE-B92B-8C262F06CF3E}"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31557589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8" y="1031260"/>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2" y="6451905"/>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065">
              <a:defRPr/>
            </a:pPr>
            <a:fld id="{3E729073-8FFE-4F18-B513-07581FC6638E}"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91123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8487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0088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6" y="273058"/>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10"/>
            <a:ext cx="4011084" cy="4691063"/>
          </a:xfrm>
        </p:spPr>
        <p:txBody>
          <a:bodyPr/>
          <a:lstStyle>
            <a:lvl1pPr marL="0" indent="0">
              <a:buNone/>
              <a:defRPr sz="1900"/>
            </a:lvl1pPr>
            <a:lvl2pPr marL="609362" indent="0">
              <a:buNone/>
              <a:defRPr sz="1600"/>
            </a:lvl2pPr>
            <a:lvl3pPr marL="1218724" indent="0">
              <a:buNone/>
              <a:defRPr sz="1400"/>
            </a:lvl3pPr>
            <a:lvl4pPr marL="1828084" indent="0">
              <a:buNone/>
              <a:defRPr sz="1200"/>
            </a:lvl4pPr>
            <a:lvl5pPr marL="2437446" indent="0">
              <a:buNone/>
              <a:defRPr sz="1200"/>
            </a:lvl5pPr>
            <a:lvl6pPr marL="3046806" indent="0">
              <a:buNone/>
              <a:defRPr sz="1200"/>
            </a:lvl6pPr>
            <a:lvl7pPr marL="3656167" indent="0">
              <a:buNone/>
              <a:defRPr sz="1200"/>
            </a:lvl7pPr>
            <a:lvl8pPr marL="4265528" indent="0">
              <a:buNone/>
              <a:defRPr sz="1200"/>
            </a:lvl8pPr>
            <a:lvl9pPr marL="48748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65">
              <a:defRPr/>
            </a:pPr>
            <a:fld id="{43C7FCF6-76BD-4495-B08F-4C059D2BA31F}"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2267233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62" indent="0">
              <a:buNone/>
              <a:defRPr sz="3799"/>
            </a:lvl2pPr>
            <a:lvl3pPr marL="1218724" indent="0">
              <a:buNone/>
              <a:defRPr sz="3199"/>
            </a:lvl3pPr>
            <a:lvl4pPr marL="1828084" indent="0">
              <a:buNone/>
              <a:defRPr sz="2699"/>
            </a:lvl4pPr>
            <a:lvl5pPr marL="2437446" indent="0">
              <a:buNone/>
              <a:defRPr sz="2699"/>
            </a:lvl5pPr>
            <a:lvl6pPr marL="3046806" indent="0">
              <a:buNone/>
              <a:defRPr sz="2699"/>
            </a:lvl6pPr>
            <a:lvl7pPr marL="3656167" indent="0">
              <a:buNone/>
              <a:defRPr sz="2699"/>
            </a:lvl7pPr>
            <a:lvl8pPr marL="4265528" indent="0">
              <a:buNone/>
              <a:defRPr sz="2699"/>
            </a:lvl8pPr>
            <a:lvl9pPr marL="4874889" indent="0">
              <a:buNone/>
              <a:defRPr sz="2699"/>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900"/>
            </a:lvl1pPr>
            <a:lvl2pPr marL="609362" indent="0">
              <a:buNone/>
              <a:defRPr sz="1600"/>
            </a:lvl2pPr>
            <a:lvl3pPr marL="1218724" indent="0">
              <a:buNone/>
              <a:defRPr sz="1400"/>
            </a:lvl3pPr>
            <a:lvl4pPr marL="1828084" indent="0">
              <a:buNone/>
              <a:defRPr sz="1200"/>
            </a:lvl4pPr>
            <a:lvl5pPr marL="2437446" indent="0">
              <a:buNone/>
              <a:defRPr sz="1200"/>
            </a:lvl5pPr>
            <a:lvl6pPr marL="3046806" indent="0">
              <a:buNone/>
              <a:defRPr sz="1200"/>
            </a:lvl6pPr>
            <a:lvl7pPr marL="3656167" indent="0">
              <a:buNone/>
              <a:defRPr sz="1200"/>
            </a:lvl7pPr>
            <a:lvl8pPr marL="4265528" indent="0">
              <a:buNone/>
              <a:defRPr sz="1200"/>
            </a:lvl8pPr>
            <a:lvl9pPr marL="48748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65">
              <a:defRPr/>
            </a:pPr>
            <a:fld id="{E257577C-F53D-4BB9-9408-EB84DEB3CD80}"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36434576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65">
              <a:defRPr/>
            </a:pPr>
            <a:fld id="{77D58058-BD14-4845-947D-4A9B79A00D09}"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31120287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65">
              <a:defRPr/>
            </a:pPr>
            <a:fld id="{18ECB469-C949-4E3F-B0CB-0C15DA7B7F92}"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65">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15079932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7"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078">
              <a:defRPr/>
            </a:pPr>
            <a:fld id="{00000000-1234-1234-1234-123412341234}" type="slidenum">
              <a:rPr lang="en" smtClean="0">
                <a:solidFill>
                  <a:srgbClr val="000000">
                    <a:tint val="75000"/>
                  </a:srgbClr>
                </a:solidFill>
              </a:rPr>
              <a:pPr defTabSz="121907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349598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7"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07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39" lvl="0" indent="-406361">
              <a:spcBef>
                <a:spcPts val="0"/>
              </a:spcBef>
              <a:spcAft>
                <a:spcPts val="0"/>
              </a:spcAft>
              <a:buClr>
                <a:srgbClr val="434343"/>
              </a:buClr>
              <a:buSzPts val="1200"/>
              <a:buFont typeface="Livvic"/>
              <a:buAutoNum type="arabicPeriod"/>
              <a:defRPr sz="1467"/>
            </a:lvl1pPr>
            <a:lvl2pPr marL="1219078" lvl="1" indent="-406361">
              <a:spcBef>
                <a:spcPts val="0"/>
              </a:spcBef>
              <a:spcAft>
                <a:spcPts val="0"/>
              </a:spcAft>
              <a:buClr>
                <a:srgbClr val="434343"/>
              </a:buClr>
              <a:buSzPts val="1200"/>
              <a:buFont typeface="Roboto Condensed Light"/>
              <a:buAutoNum type="alphaLcPeriod"/>
              <a:defRPr/>
            </a:lvl2pPr>
            <a:lvl3pPr marL="1828618" lvl="2" indent="-406361">
              <a:spcBef>
                <a:spcPts val="0"/>
              </a:spcBef>
              <a:spcAft>
                <a:spcPts val="0"/>
              </a:spcAft>
              <a:buClr>
                <a:srgbClr val="434343"/>
              </a:buClr>
              <a:buSzPts val="1200"/>
              <a:buFont typeface="Roboto Condensed Light"/>
              <a:buAutoNum type="romanLcPeriod"/>
              <a:defRPr/>
            </a:lvl3pPr>
            <a:lvl4pPr marL="2438158" lvl="3" indent="-406361">
              <a:spcBef>
                <a:spcPts val="0"/>
              </a:spcBef>
              <a:spcAft>
                <a:spcPts val="0"/>
              </a:spcAft>
              <a:buClr>
                <a:srgbClr val="434343"/>
              </a:buClr>
              <a:buSzPts val="1200"/>
              <a:buFont typeface="Roboto Condensed Light"/>
              <a:buAutoNum type="arabicPeriod"/>
              <a:defRPr/>
            </a:lvl4pPr>
            <a:lvl5pPr marL="3047696" lvl="4" indent="-406361">
              <a:spcBef>
                <a:spcPts val="0"/>
              </a:spcBef>
              <a:spcAft>
                <a:spcPts val="0"/>
              </a:spcAft>
              <a:buClr>
                <a:srgbClr val="434343"/>
              </a:buClr>
              <a:buSzPts val="1200"/>
              <a:buFont typeface="Roboto Condensed Light"/>
              <a:buAutoNum type="alphaLcPeriod"/>
              <a:defRPr/>
            </a:lvl5pPr>
            <a:lvl6pPr marL="3657235" lvl="5" indent="-406361">
              <a:spcBef>
                <a:spcPts val="0"/>
              </a:spcBef>
              <a:spcAft>
                <a:spcPts val="0"/>
              </a:spcAft>
              <a:buClr>
                <a:srgbClr val="434343"/>
              </a:buClr>
              <a:buSzPts val="1200"/>
              <a:buFont typeface="Roboto Condensed Light"/>
              <a:buAutoNum type="romanLcPeriod"/>
              <a:defRPr/>
            </a:lvl6pPr>
            <a:lvl7pPr marL="4266773" lvl="6" indent="-406361">
              <a:spcBef>
                <a:spcPts val="0"/>
              </a:spcBef>
              <a:spcAft>
                <a:spcPts val="0"/>
              </a:spcAft>
              <a:buClr>
                <a:srgbClr val="434343"/>
              </a:buClr>
              <a:buSzPts val="1200"/>
              <a:buFont typeface="Roboto Condensed Light"/>
              <a:buAutoNum type="arabicPeriod"/>
              <a:defRPr/>
            </a:lvl7pPr>
            <a:lvl8pPr marL="4876313" lvl="7" indent="-406361">
              <a:spcBef>
                <a:spcPts val="0"/>
              </a:spcBef>
              <a:spcAft>
                <a:spcPts val="0"/>
              </a:spcAft>
              <a:buClr>
                <a:srgbClr val="434343"/>
              </a:buClr>
              <a:buSzPts val="1200"/>
              <a:buFont typeface="Roboto Condensed Light"/>
              <a:buAutoNum type="alphaLcPeriod"/>
              <a:defRPr/>
            </a:lvl8pPr>
            <a:lvl9pPr marL="5485854" lvl="8" indent="-40636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078">
              <a:defRPr/>
            </a:pPr>
            <a:fld id="{00000000-1234-1234-1234-123412341234}" type="slidenum">
              <a:rPr lang="en" smtClean="0">
                <a:solidFill>
                  <a:srgbClr val="000000">
                    <a:tint val="75000"/>
                  </a:srgbClr>
                </a:solidFill>
              </a:rPr>
              <a:pPr defTabSz="1219078">
                <a:defRPr/>
              </a:pPr>
              <a:t>‹#›</a:t>
            </a:fld>
            <a:endParaRPr lang="en">
              <a:solidFill>
                <a:srgbClr val="000000">
                  <a:tint val="75000"/>
                </a:srgbClr>
              </a:solidFill>
            </a:endParaRPr>
          </a:p>
        </p:txBody>
      </p:sp>
    </p:spTree>
    <p:extLst>
      <p:ext uri="{BB962C8B-B14F-4D97-AF65-F5344CB8AC3E}">
        <p14:creationId xmlns:p14="http://schemas.microsoft.com/office/powerpoint/2010/main" val="25313179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33"/>
            </a:lvl3pPr>
            <a:lvl4pPr marL="2438278" lvl="3" indent="-414846" rtl="0">
              <a:spcBef>
                <a:spcPts val="0"/>
              </a:spcBef>
              <a:spcAft>
                <a:spcPts val="0"/>
              </a:spcAft>
              <a:buSzPts val="1300"/>
              <a:buChar char="●"/>
              <a:defRPr sz="1733"/>
            </a:lvl4pPr>
            <a:lvl5pPr marL="3047848" lvl="4" indent="-414846" rtl="0">
              <a:spcBef>
                <a:spcPts val="0"/>
              </a:spcBef>
              <a:spcAft>
                <a:spcPts val="0"/>
              </a:spcAft>
              <a:buSzPts val="1300"/>
              <a:buChar char="○"/>
              <a:defRPr sz="1733"/>
            </a:lvl5pPr>
            <a:lvl6pPr marL="3657418" lvl="5" indent="-414846" rtl="0">
              <a:spcBef>
                <a:spcPts val="0"/>
              </a:spcBef>
              <a:spcAft>
                <a:spcPts val="0"/>
              </a:spcAft>
              <a:buSzPts val="1300"/>
              <a:buChar char="■"/>
              <a:defRPr sz="1733"/>
            </a:lvl6pPr>
            <a:lvl7pPr marL="4266987" lvl="6" indent="-414846" rtl="0">
              <a:spcBef>
                <a:spcPts val="0"/>
              </a:spcBef>
              <a:spcAft>
                <a:spcPts val="0"/>
              </a:spcAft>
              <a:buSzPts val="1300"/>
              <a:buChar char="●"/>
              <a:defRPr sz="1733"/>
            </a:lvl7pPr>
            <a:lvl8pPr marL="4876557" lvl="7" indent="-414846" rtl="0">
              <a:spcBef>
                <a:spcPts val="0"/>
              </a:spcBef>
              <a:spcAft>
                <a:spcPts val="0"/>
              </a:spcAft>
              <a:buSzPts val="1300"/>
              <a:buChar char="○"/>
              <a:defRPr sz="1733"/>
            </a:lvl8pPr>
            <a:lvl9pPr marL="5486126" lvl="8" indent="-41484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9"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85349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059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0768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5.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6.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image" Target="../media/image13.jp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01.xml"/><Relationship Id="rId7" Type="http://schemas.openxmlformats.org/officeDocument/2006/relationships/tags" Target="../tags/tag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theme" Target="../theme/theme8.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tags" Target="../tags/tag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theme" Target="../theme/theme9.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4304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8688570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9/15/2024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420202798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88032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06607353"/>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365374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1"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6035" tIns="63020" rIns="126035" bIns="630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1" y="1825626"/>
            <a:ext cx="105156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6035" tIns="63020" rIns="126035" bIns="630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126035" tIns="63020" rIns="126035" bIns="63020" rtlCol="0" anchor="ctr"/>
          <a:lstStyle>
            <a:lvl1pPr algn="l">
              <a:defRPr sz="1231">
                <a:solidFill>
                  <a:schemeClr val="tx1">
                    <a:tint val="75000"/>
                  </a:schemeClr>
                </a:solidFill>
              </a:defRPr>
            </a:lvl1pPr>
          </a:lstStyle>
          <a:p>
            <a:pPr defTabSz="660238" eaLnBrk="0" fontAlgn="base" hangingPunct="0">
              <a:spcBef>
                <a:spcPct val="0"/>
              </a:spcBef>
              <a:spcAft>
                <a:spcPct val="0"/>
              </a:spcAft>
              <a:defRPr/>
            </a:pPr>
            <a:endParaRPr lang="en-US" altLang="vi-VN">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126035" tIns="63020" rIns="126035" bIns="63020" rtlCol="0" anchor="ctr"/>
          <a:lstStyle>
            <a:lvl1pPr algn="ctr">
              <a:defRPr sz="1231">
                <a:solidFill>
                  <a:schemeClr val="tx1">
                    <a:tint val="75000"/>
                  </a:schemeClr>
                </a:solidFill>
              </a:defRPr>
            </a:lvl1pPr>
          </a:lstStyle>
          <a:p>
            <a:pPr defTabSz="660238" eaLnBrk="0" fontAlgn="base" hangingPunct="0">
              <a:spcBef>
                <a:spcPct val="0"/>
              </a:spcBef>
              <a:spcAft>
                <a:spcPct val="0"/>
              </a:spcAft>
              <a:defRPr/>
            </a:pPr>
            <a:endParaRPr lang="en-US" altLang="vi-VN">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126035" tIns="63020" rIns="126035" bIns="63020" numCol="1" anchor="ctr" anchorCtr="0" compatLnSpc="1">
            <a:prstTxWarp prst="textNoShape">
              <a:avLst/>
            </a:prstTxWarp>
          </a:bodyPr>
          <a:lstStyle>
            <a:lvl1pPr algn="r">
              <a:defRPr sz="1231">
                <a:solidFill>
                  <a:srgbClr val="898989"/>
                </a:solidFill>
                <a:cs typeface="等线"/>
              </a:defRPr>
            </a:lvl1pPr>
          </a:lstStyle>
          <a:p>
            <a:pPr defTabSz="660238" eaLnBrk="0" fontAlgn="base" hangingPunct="0">
              <a:spcBef>
                <a:spcPct val="0"/>
              </a:spcBef>
              <a:spcAft>
                <a:spcPct val="0"/>
              </a:spcAft>
              <a:defRPr/>
            </a:pPr>
            <a:fld id="{E9500826-C280-4C17-B886-42B23971851B}" type="slidenum">
              <a:rPr lang="zh-CN" altLang="en-US" smtClean="0">
                <a:latin typeface="Arial" pitchFamily="34" charset="0"/>
              </a:rPr>
              <a:pPr defTabSz="660238" eaLnBrk="0" fontAlgn="base" hangingPunct="0">
                <a:spcBef>
                  <a:spcPct val="0"/>
                </a:spcBef>
                <a:spcAft>
                  <a:spcPct val="0"/>
                </a:spcAft>
                <a:defRPr/>
              </a:pPr>
              <a:t>‹#›</a:t>
            </a:fld>
            <a:endParaRPr lang="en-US" altLang="vi-VN">
              <a:latin typeface="Arial" pitchFamily="34" charset="0"/>
              <a:cs typeface="Arial" pitchFamily="34" charset="0"/>
            </a:endParaRPr>
          </a:p>
        </p:txBody>
      </p:sp>
    </p:spTree>
    <p:extLst>
      <p:ext uri="{BB962C8B-B14F-4D97-AF65-F5344CB8AC3E}">
        <p14:creationId xmlns:p14="http://schemas.microsoft.com/office/powerpoint/2010/main" val="190718613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Lst>
  <p:txStyles>
    <p:titleStyle>
      <a:lvl1pPr algn="l" rtl="0" eaLnBrk="0" fontAlgn="base" hangingPunct="0">
        <a:lnSpc>
          <a:spcPct val="90000"/>
        </a:lnSpc>
        <a:spcBef>
          <a:spcPct val="0"/>
        </a:spcBef>
        <a:spcAft>
          <a:spcPct val="0"/>
        </a:spcAft>
        <a:defRPr sz="4415" kern="1200">
          <a:solidFill>
            <a:schemeClr val="tx1"/>
          </a:solidFill>
          <a:latin typeface="+mj-lt"/>
          <a:ea typeface="+mj-ea"/>
          <a:cs typeface="+mj-cs"/>
        </a:defRPr>
      </a:lvl1pPr>
      <a:lvl2pPr algn="l" rtl="0" eaLnBrk="0" fontAlgn="base" hangingPunct="0">
        <a:lnSpc>
          <a:spcPct val="90000"/>
        </a:lnSpc>
        <a:spcBef>
          <a:spcPct val="0"/>
        </a:spcBef>
        <a:spcAft>
          <a:spcPct val="0"/>
        </a:spcAft>
        <a:defRPr sz="4415">
          <a:solidFill>
            <a:schemeClr val="tx1"/>
          </a:solidFill>
          <a:latin typeface="Calibri Light" pitchFamily="34" charset="0"/>
        </a:defRPr>
      </a:lvl2pPr>
      <a:lvl3pPr algn="l" rtl="0" eaLnBrk="0" fontAlgn="base" hangingPunct="0">
        <a:lnSpc>
          <a:spcPct val="90000"/>
        </a:lnSpc>
        <a:spcBef>
          <a:spcPct val="0"/>
        </a:spcBef>
        <a:spcAft>
          <a:spcPct val="0"/>
        </a:spcAft>
        <a:defRPr sz="4415">
          <a:solidFill>
            <a:schemeClr val="tx1"/>
          </a:solidFill>
          <a:latin typeface="Calibri Light" pitchFamily="34" charset="0"/>
        </a:defRPr>
      </a:lvl3pPr>
      <a:lvl4pPr algn="l" rtl="0" eaLnBrk="0" fontAlgn="base" hangingPunct="0">
        <a:lnSpc>
          <a:spcPct val="90000"/>
        </a:lnSpc>
        <a:spcBef>
          <a:spcPct val="0"/>
        </a:spcBef>
        <a:spcAft>
          <a:spcPct val="0"/>
        </a:spcAft>
        <a:defRPr sz="4415">
          <a:solidFill>
            <a:schemeClr val="tx1"/>
          </a:solidFill>
          <a:latin typeface="Calibri Light" pitchFamily="34" charset="0"/>
        </a:defRPr>
      </a:lvl4pPr>
      <a:lvl5pPr algn="l" rtl="0" eaLnBrk="0" fontAlgn="base" hangingPunct="0">
        <a:lnSpc>
          <a:spcPct val="90000"/>
        </a:lnSpc>
        <a:spcBef>
          <a:spcPct val="0"/>
        </a:spcBef>
        <a:spcAft>
          <a:spcPct val="0"/>
        </a:spcAft>
        <a:defRPr sz="4415">
          <a:solidFill>
            <a:schemeClr val="tx1"/>
          </a:solidFill>
          <a:latin typeface="Calibri Light" pitchFamily="34" charset="0"/>
        </a:defRPr>
      </a:lvl5pPr>
      <a:lvl6pPr marL="456097" algn="l" rtl="0" fontAlgn="base">
        <a:lnSpc>
          <a:spcPct val="90000"/>
        </a:lnSpc>
        <a:spcBef>
          <a:spcPct val="0"/>
        </a:spcBef>
        <a:spcAft>
          <a:spcPct val="0"/>
        </a:spcAft>
        <a:defRPr sz="4415">
          <a:solidFill>
            <a:schemeClr val="tx1"/>
          </a:solidFill>
          <a:latin typeface="Calibri Light" pitchFamily="34" charset="0"/>
        </a:defRPr>
      </a:lvl6pPr>
      <a:lvl7pPr marL="912193" algn="l" rtl="0" fontAlgn="base">
        <a:lnSpc>
          <a:spcPct val="90000"/>
        </a:lnSpc>
        <a:spcBef>
          <a:spcPct val="0"/>
        </a:spcBef>
        <a:spcAft>
          <a:spcPct val="0"/>
        </a:spcAft>
        <a:defRPr sz="4415">
          <a:solidFill>
            <a:schemeClr val="tx1"/>
          </a:solidFill>
          <a:latin typeface="Calibri Light" pitchFamily="34" charset="0"/>
        </a:defRPr>
      </a:lvl7pPr>
      <a:lvl8pPr marL="1368290" algn="l" rtl="0" fontAlgn="base">
        <a:lnSpc>
          <a:spcPct val="90000"/>
        </a:lnSpc>
        <a:spcBef>
          <a:spcPct val="0"/>
        </a:spcBef>
        <a:spcAft>
          <a:spcPct val="0"/>
        </a:spcAft>
        <a:defRPr sz="4415">
          <a:solidFill>
            <a:schemeClr val="tx1"/>
          </a:solidFill>
          <a:latin typeface="Calibri Light" pitchFamily="34" charset="0"/>
        </a:defRPr>
      </a:lvl8pPr>
      <a:lvl9pPr marL="1824384" algn="l" rtl="0" fontAlgn="base">
        <a:lnSpc>
          <a:spcPct val="90000"/>
        </a:lnSpc>
        <a:spcBef>
          <a:spcPct val="0"/>
        </a:spcBef>
        <a:spcAft>
          <a:spcPct val="0"/>
        </a:spcAft>
        <a:defRPr sz="4415">
          <a:solidFill>
            <a:schemeClr val="tx1"/>
          </a:solidFill>
          <a:latin typeface="Calibri Light" pitchFamily="34" charset="0"/>
        </a:defRPr>
      </a:lvl9pPr>
    </p:titleStyle>
    <p:bodyStyle>
      <a:lvl1pPr marL="228044" indent="-228044" algn="l" rtl="0" eaLnBrk="0" fontAlgn="base" hangingPunct="0">
        <a:lnSpc>
          <a:spcPct val="90000"/>
        </a:lnSpc>
        <a:spcBef>
          <a:spcPts val="1000"/>
        </a:spcBef>
        <a:spcAft>
          <a:spcPct val="0"/>
        </a:spcAft>
        <a:buFont typeface="Arial" pitchFamily="34" charset="0"/>
        <a:buChar char="•"/>
        <a:defRPr sz="2823" kern="1200">
          <a:solidFill>
            <a:schemeClr val="tx1"/>
          </a:solidFill>
          <a:latin typeface="+mn-lt"/>
          <a:ea typeface="+mn-ea"/>
          <a:cs typeface="+mn-cs"/>
        </a:defRPr>
      </a:lvl1pPr>
      <a:lvl2pPr marL="684142" indent="-228044" algn="l" rtl="0" eaLnBrk="0" fontAlgn="base" hangingPunct="0">
        <a:lnSpc>
          <a:spcPct val="90000"/>
        </a:lnSpc>
        <a:spcBef>
          <a:spcPts val="500"/>
        </a:spcBef>
        <a:spcAft>
          <a:spcPct val="0"/>
        </a:spcAft>
        <a:buFont typeface="Arial" pitchFamily="34" charset="0"/>
        <a:buChar char="•"/>
        <a:defRPr sz="2388" kern="1200">
          <a:solidFill>
            <a:schemeClr val="tx1"/>
          </a:solidFill>
          <a:latin typeface="+mn-lt"/>
          <a:ea typeface="+mn-ea"/>
          <a:cs typeface="+mn-cs"/>
        </a:defRPr>
      </a:lvl2pPr>
      <a:lvl3pPr marL="1140243" indent="-228044" algn="l" rtl="0" eaLnBrk="0" fontAlgn="base" hangingPunct="0">
        <a:lnSpc>
          <a:spcPct val="90000"/>
        </a:lnSpc>
        <a:spcBef>
          <a:spcPts val="500"/>
        </a:spcBef>
        <a:spcAft>
          <a:spcPct val="0"/>
        </a:spcAft>
        <a:buFont typeface="Arial" pitchFamily="34" charset="0"/>
        <a:buChar char="•"/>
        <a:defRPr sz="2027" kern="1200">
          <a:solidFill>
            <a:schemeClr val="tx1"/>
          </a:solidFill>
          <a:latin typeface="+mn-lt"/>
          <a:ea typeface="+mn-ea"/>
          <a:cs typeface="+mn-cs"/>
        </a:defRPr>
      </a:lvl3pPr>
      <a:lvl4pPr marL="1596336" indent="-228044"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2433" indent="-228044"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08531" indent="-228044" algn="l" defTabSz="912193" rtl="0" eaLnBrk="1" latinLnBrk="0" hangingPunct="1">
        <a:lnSpc>
          <a:spcPct val="90000"/>
        </a:lnSpc>
        <a:spcBef>
          <a:spcPts val="500"/>
        </a:spcBef>
        <a:buFont typeface="Arial" panose="020B0604020202020204" pitchFamily="34" charset="0"/>
        <a:buChar char="•"/>
        <a:defRPr sz="1881" kern="1200">
          <a:solidFill>
            <a:schemeClr val="tx1"/>
          </a:solidFill>
          <a:latin typeface="+mn-lt"/>
          <a:ea typeface="+mn-ea"/>
          <a:cs typeface="+mn-cs"/>
        </a:defRPr>
      </a:lvl6pPr>
      <a:lvl7pPr marL="2964627" indent="-228044" algn="l" defTabSz="912193" rtl="0" eaLnBrk="1" latinLnBrk="0" hangingPunct="1">
        <a:lnSpc>
          <a:spcPct val="90000"/>
        </a:lnSpc>
        <a:spcBef>
          <a:spcPts val="500"/>
        </a:spcBef>
        <a:buFont typeface="Arial" panose="020B0604020202020204" pitchFamily="34" charset="0"/>
        <a:buChar char="•"/>
        <a:defRPr sz="1881" kern="1200">
          <a:solidFill>
            <a:schemeClr val="tx1"/>
          </a:solidFill>
          <a:latin typeface="+mn-lt"/>
          <a:ea typeface="+mn-ea"/>
          <a:cs typeface="+mn-cs"/>
        </a:defRPr>
      </a:lvl7pPr>
      <a:lvl8pPr marL="3420721" indent="-228044" algn="l" defTabSz="912193" rtl="0" eaLnBrk="1" latinLnBrk="0" hangingPunct="1">
        <a:lnSpc>
          <a:spcPct val="90000"/>
        </a:lnSpc>
        <a:spcBef>
          <a:spcPts val="500"/>
        </a:spcBef>
        <a:buFont typeface="Arial" panose="020B0604020202020204" pitchFamily="34" charset="0"/>
        <a:buChar char="•"/>
        <a:defRPr sz="1881" kern="1200">
          <a:solidFill>
            <a:schemeClr val="tx1"/>
          </a:solidFill>
          <a:latin typeface="+mn-lt"/>
          <a:ea typeface="+mn-ea"/>
          <a:cs typeface="+mn-cs"/>
        </a:defRPr>
      </a:lvl8pPr>
      <a:lvl9pPr marL="3876818" indent="-228044" algn="l" defTabSz="912193" rtl="0" eaLnBrk="1" latinLnBrk="0" hangingPunct="1">
        <a:lnSpc>
          <a:spcPct val="90000"/>
        </a:lnSpc>
        <a:spcBef>
          <a:spcPts val="500"/>
        </a:spcBef>
        <a:buFont typeface="Arial" panose="020B0604020202020204" pitchFamily="34" charset="0"/>
        <a:buChar char="•"/>
        <a:defRPr sz="1881" kern="1200">
          <a:solidFill>
            <a:schemeClr val="tx1"/>
          </a:solidFill>
          <a:latin typeface="+mn-lt"/>
          <a:ea typeface="+mn-ea"/>
          <a:cs typeface="+mn-cs"/>
        </a:defRPr>
      </a:lvl9pPr>
    </p:bodyStyle>
    <p:otherStyle>
      <a:defPPr>
        <a:defRPr lang="en-US"/>
      </a:defPPr>
      <a:lvl1pPr marL="0" algn="l" defTabSz="912193" rtl="0" eaLnBrk="1" latinLnBrk="0" hangingPunct="1">
        <a:defRPr sz="1881" kern="1200">
          <a:solidFill>
            <a:schemeClr val="tx1"/>
          </a:solidFill>
          <a:latin typeface="+mn-lt"/>
          <a:ea typeface="+mn-ea"/>
          <a:cs typeface="+mn-cs"/>
        </a:defRPr>
      </a:lvl1pPr>
      <a:lvl2pPr marL="456097" algn="l" defTabSz="912193" rtl="0" eaLnBrk="1" latinLnBrk="0" hangingPunct="1">
        <a:defRPr sz="1881" kern="1200">
          <a:solidFill>
            <a:schemeClr val="tx1"/>
          </a:solidFill>
          <a:latin typeface="+mn-lt"/>
          <a:ea typeface="+mn-ea"/>
          <a:cs typeface="+mn-cs"/>
        </a:defRPr>
      </a:lvl2pPr>
      <a:lvl3pPr marL="912193" algn="l" defTabSz="912193" rtl="0" eaLnBrk="1" latinLnBrk="0" hangingPunct="1">
        <a:defRPr sz="1881" kern="1200">
          <a:solidFill>
            <a:schemeClr val="tx1"/>
          </a:solidFill>
          <a:latin typeface="+mn-lt"/>
          <a:ea typeface="+mn-ea"/>
          <a:cs typeface="+mn-cs"/>
        </a:defRPr>
      </a:lvl3pPr>
      <a:lvl4pPr marL="1368290" algn="l" defTabSz="912193" rtl="0" eaLnBrk="1" latinLnBrk="0" hangingPunct="1">
        <a:defRPr sz="1881" kern="1200">
          <a:solidFill>
            <a:schemeClr val="tx1"/>
          </a:solidFill>
          <a:latin typeface="+mn-lt"/>
          <a:ea typeface="+mn-ea"/>
          <a:cs typeface="+mn-cs"/>
        </a:defRPr>
      </a:lvl4pPr>
      <a:lvl5pPr marL="1824384" algn="l" defTabSz="912193" rtl="0" eaLnBrk="1" latinLnBrk="0" hangingPunct="1">
        <a:defRPr sz="1881" kern="1200">
          <a:solidFill>
            <a:schemeClr val="tx1"/>
          </a:solidFill>
          <a:latin typeface="+mn-lt"/>
          <a:ea typeface="+mn-ea"/>
          <a:cs typeface="+mn-cs"/>
        </a:defRPr>
      </a:lvl5pPr>
      <a:lvl6pPr marL="2280482" algn="l" defTabSz="912193" rtl="0" eaLnBrk="1" latinLnBrk="0" hangingPunct="1">
        <a:defRPr sz="1881" kern="1200">
          <a:solidFill>
            <a:schemeClr val="tx1"/>
          </a:solidFill>
          <a:latin typeface="+mn-lt"/>
          <a:ea typeface="+mn-ea"/>
          <a:cs typeface="+mn-cs"/>
        </a:defRPr>
      </a:lvl6pPr>
      <a:lvl7pPr marL="2736577" algn="l" defTabSz="912193" rtl="0" eaLnBrk="1" latinLnBrk="0" hangingPunct="1">
        <a:defRPr sz="1881" kern="1200">
          <a:solidFill>
            <a:schemeClr val="tx1"/>
          </a:solidFill>
          <a:latin typeface="+mn-lt"/>
          <a:ea typeface="+mn-ea"/>
          <a:cs typeface="+mn-cs"/>
        </a:defRPr>
      </a:lvl7pPr>
      <a:lvl8pPr marL="3192675" algn="l" defTabSz="912193" rtl="0" eaLnBrk="1" latinLnBrk="0" hangingPunct="1">
        <a:defRPr sz="1881" kern="1200">
          <a:solidFill>
            <a:schemeClr val="tx1"/>
          </a:solidFill>
          <a:latin typeface="+mn-lt"/>
          <a:ea typeface="+mn-ea"/>
          <a:cs typeface="+mn-cs"/>
        </a:defRPr>
      </a:lvl8pPr>
      <a:lvl9pPr marL="3648769" algn="l" defTabSz="912193" rtl="0" eaLnBrk="1" latinLnBrk="0" hangingPunct="1">
        <a:defRPr sz="188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0A79A-D4FA-AB3C-CAC4-2352FB878B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33F03-3C1D-B968-9E60-A3922A8BA20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DF05A-7683-32B7-E06E-3F92A087C6F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5263A-56EB-4998-93A7-FDAB58EC737D}" type="datetimeFigureOut">
              <a:rPr lang="en-US" smtClean="0"/>
              <a:t>9/15/2024</a:t>
            </a:fld>
            <a:endParaRPr lang="en-US"/>
          </a:p>
        </p:txBody>
      </p:sp>
      <p:sp>
        <p:nvSpPr>
          <p:cNvPr id="5" name="Footer Placeholder 4">
            <a:extLst>
              <a:ext uri="{FF2B5EF4-FFF2-40B4-BE49-F238E27FC236}">
                <a16:creationId xmlns:a16="http://schemas.microsoft.com/office/drawing/2014/main" id="{18E9495A-78D9-38E8-CB17-82EBC6CBA57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D6F8A8-B674-72C7-D076-DC5015EE06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405265871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065">
              <a:defRPr/>
            </a:pPr>
            <a:fld id="{9196EC2F-0988-4314-AD4B-24FF16D7B45E}" type="datetime1">
              <a:rPr lang="en-US" altLang="zh-CN" smtClean="0">
                <a:solidFill>
                  <a:prstClr val="black">
                    <a:tint val="75000"/>
                  </a:prstClr>
                </a:solidFill>
              </a:rPr>
              <a:pPr defTabSz="914065">
                <a:defRPr/>
              </a:pPr>
              <a:t>9/15/2024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065">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065">
              <a:defRPr/>
            </a:pPr>
            <a:fld id="{601EE9E8-4134-49B0-9AA7-3089E6521627}" type="slidenum">
              <a:rPr lang="en-US" smtClean="0">
                <a:solidFill>
                  <a:prstClr val="black">
                    <a:tint val="75000"/>
                  </a:prstClr>
                </a:solidFill>
              </a:rPr>
              <a:pPr defTabSz="914065">
                <a:defRPr/>
              </a:pPr>
              <a:t>‹#›</a:t>
            </a:fld>
            <a:endParaRPr lang="en-US" dirty="0">
              <a:solidFill>
                <a:prstClr val="black">
                  <a:tint val="75000"/>
                </a:prstClr>
              </a:solidFill>
            </a:endParaRPr>
          </a:p>
        </p:txBody>
      </p:sp>
    </p:spTree>
    <p:extLst>
      <p:ext uri="{BB962C8B-B14F-4D97-AF65-F5344CB8AC3E}">
        <p14:creationId xmlns:p14="http://schemas.microsoft.com/office/powerpoint/2010/main" val="50770327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hdr="0" ftr="0" dt="0"/>
  <p:txStyles>
    <p:titleStyle>
      <a:lvl1pPr algn="ctr" defTabSz="1218724" rtl="0" eaLnBrk="1" latinLnBrk="0" hangingPunct="1">
        <a:spcBef>
          <a:spcPct val="0"/>
        </a:spcBef>
        <a:buNone/>
        <a:defRPr sz="5899" kern="1200">
          <a:solidFill>
            <a:schemeClr val="tx1"/>
          </a:solidFill>
          <a:latin typeface="+mj-lt"/>
          <a:ea typeface="+mj-ea"/>
          <a:cs typeface="+mj-cs"/>
        </a:defRPr>
      </a:lvl1pPr>
    </p:titleStyle>
    <p:bodyStyle>
      <a:lvl1pPr marL="457019" indent="-457019" algn="l" defTabSz="1218724"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13" indent="-380850" algn="l" defTabSz="1218724"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05" indent="-304680" algn="l" defTabSz="121872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765" indent="-304680" algn="l" defTabSz="1218724"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126" indent="-304680" algn="l" defTabSz="1218724"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487" indent="-304680" algn="l" defTabSz="1218724"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849" indent="-304680" algn="l" defTabSz="1218724"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210" indent="-304680" algn="l" defTabSz="1218724"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571" indent="-304680" algn="l" defTabSz="1218724"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24" rtl="0" eaLnBrk="1" latinLnBrk="0" hangingPunct="1">
        <a:defRPr sz="2400" kern="1200">
          <a:solidFill>
            <a:schemeClr val="tx1"/>
          </a:solidFill>
          <a:latin typeface="+mn-lt"/>
          <a:ea typeface="+mn-ea"/>
          <a:cs typeface="+mn-cs"/>
        </a:defRPr>
      </a:lvl1pPr>
      <a:lvl2pPr marL="609362" algn="l" defTabSz="1218724" rtl="0" eaLnBrk="1" latinLnBrk="0" hangingPunct="1">
        <a:defRPr sz="2400" kern="1200">
          <a:solidFill>
            <a:schemeClr val="tx1"/>
          </a:solidFill>
          <a:latin typeface="+mn-lt"/>
          <a:ea typeface="+mn-ea"/>
          <a:cs typeface="+mn-cs"/>
        </a:defRPr>
      </a:lvl2pPr>
      <a:lvl3pPr marL="1218724" algn="l" defTabSz="1218724" rtl="0" eaLnBrk="1" latinLnBrk="0" hangingPunct="1">
        <a:defRPr sz="2400" kern="1200">
          <a:solidFill>
            <a:schemeClr val="tx1"/>
          </a:solidFill>
          <a:latin typeface="+mn-lt"/>
          <a:ea typeface="+mn-ea"/>
          <a:cs typeface="+mn-cs"/>
        </a:defRPr>
      </a:lvl3pPr>
      <a:lvl4pPr marL="1828084" algn="l" defTabSz="1218724" rtl="0" eaLnBrk="1" latinLnBrk="0" hangingPunct="1">
        <a:defRPr sz="2400" kern="1200">
          <a:solidFill>
            <a:schemeClr val="tx1"/>
          </a:solidFill>
          <a:latin typeface="+mn-lt"/>
          <a:ea typeface="+mn-ea"/>
          <a:cs typeface="+mn-cs"/>
        </a:defRPr>
      </a:lvl4pPr>
      <a:lvl5pPr marL="2437446" algn="l" defTabSz="1218724" rtl="0" eaLnBrk="1" latinLnBrk="0" hangingPunct="1">
        <a:defRPr sz="2400" kern="1200">
          <a:solidFill>
            <a:schemeClr val="tx1"/>
          </a:solidFill>
          <a:latin typeface="+mn-lt"/>
          <a:ea typeface="+mn-ea"/>
          <a:cs typeface="+mn-cs"/>
        </a:defRPr>
      </a:lvl5pPr>
      <a:lvl6pPr marL="3046806" algn="l" defTabSz="1218724" rtl="0" eaLnBrk="1" latinLnBrk="0" hangingPunct="1">
        <a:defRPr sz="2400" kern="1200">
          <a:solidFill>
            <a:schemeClr val="tx1"/>
          </a:solidFill>
          <a:latin typeface="+mn-lt"/>
          <a:ea typeface="+mn-ea"/>
          <a:cs typeface="+mn-cs"/>
        </a:defRPr>
      </a:lvl6pPr>
      <a:lvl7pPr marL="3656167" algn="l" defTabSz="1218724" rtl="0" eaLnBrk="1" latinLnBrk="0" hangingPunct="1">
        <a:defRPr sz="2400" kern="1200">
          <a:solidFill>
            <a:schemeClr val="tx1"/>
          </a:solidFill>
          <a:latin typeface="+mn-lt"/>
          <a:ea typeface="+mn-ea"/>
          <a:cs typeface="+mn-cs"/>
        </a:defRPr>
      </a:lvl7pPr>
      <a:lvl8pPr marL="4265528" algn="l" defTabSz="1218724" rtl="0" eaLnBrk="1" latinLnBrk="0" hangingPunct="1">
        <a:defRPr sz="2400" kern="1200">
          <a:solidFill>
            <a:schemeClr val="tx1"/>
          </a:solidFill>
          <a:latin typeface="+mn-lt"/>
          <a:ea typeface="+mn-ea"/>
          <a:cs typeface="+mn-cs"/>
        </a:defRPr>
      </a:lvl8pPr>
      <a:lvl9pPr marL="4874889" algn="l" defTabSz="1218724"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61030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3475395988"/>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90.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90.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90.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90.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jpg"/><Relationship Id="rId1" Type="http://schemas.openxmlformats.org/officeDocument/2006/relationships/slideLayout" Target="../slideLayouts/slideLayout9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9.xml"/><Relationship Id="rId1" Type="http://schemas.openxmlformats.org/officeDocument/2006/relationships/slideLayout" Target="../slideLayouts/slideLayout110.xml"/><Relationship Id="rId5" Type="http://schemas.openxmlformats.org/officeDocument/2006/relationships/image" Target="../media/image31.png"/><Relationship Id="rId4" Type="http://schemas.openxmlformats.org/officeDocument/2006/relationships/image" Target="../media/image52.gif"/></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5.mp3"/><Relationship Id="rId7" Type="http://schemas.openxmlformats.org/officeDocument/2006/relationships/image" Target="../media/image54.png"/><Relationship Id="rId12" Type="http://schemas.openxmlformats.org/officeDocument/2006/relationships/image" Target="../media/image59.pn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notesSlide" Target="../notesSlides/notesSlide10.xml"/><Relationship Id="rId10" Type="http://schemas.openxmlformats.org/officeDocument/2006/relationships/image" Target="../media/image57.png"/><Relationship Id="rId4" Type="http://schemas.openxmlformats.org/officeDocument/2006/relationships/slideLayout" Target="../slideLayouts/slideLayout99.xml"/><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slideLayout" Target="../slideLayouts/slideLayout99.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64.emf"/><Relationship Id="rId17" Type="http://schemas.openxmlformats.org/officeDocument/2006/relationships/image" Target="../media/image68.png"/><Relationship Id="rId2" Type="http://schemas.openxmlformats.org/officeDocument/2006/relationships/audio" Target="../media/media6.mp3"/><Relationship Id="rId16" Type="http://schemas.openxmlformats.org/officeDocument/2006/relationships/image" Target="../media/image67.png"/><Relationship Id="rId20" Type="http://schemas.openxmlformats.org/officeDocument/2006/relationships/audio" Target="NULL"/><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58.png"/><Relationship Id="rId23" Type="http://schemas.openxmlformats.org/officeDocument/2006/relationships/audio" Target="NULL"/><Relationship Id="rId10" Type="http://schemas.openxmlformats.org/officeDocument/2006/relationships/image" Target="../media/image62.png"/><Relationship Id="rId19"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image" Target="../media/image61.emf"/><Relationship Id="rId14" Type="http://schemas.openxmlformats.org/officeDocument/2006/relationships/image" Target="../media/image66.png"/><Relationship Id="rId22" Type="http://schemas.openxmlformats.org/officeDocument/2006/relationships/audio" Target="NUL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slideLayout" Target="../slideLayouts/slideLayout99.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64.emf"/><Relationship Id="rId17" Type="http://schemas.openxmlformats.org/officeDocument/2006/relationships/image" Target="../media/image68.png"/><Relationship Id="rId2" Type="http://schemas.openxmlformats.org/officeDocument/2006/relationships/audio" Target="../media/media6.mp3"/><Relationship Id="rId16" Type="http://schemas.openxmlformats.org/officeDocument/2006/relationships/image" Target="../media/image67.png"/><Relationship Id="rId20" Type="http://schemas.openxmlformats.org/officeDocument/2006/relationships/audio" Target="NULL"/><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58.png"/><Relationship Id="rId23" Type="http://schemas.openxmlformats.org/officeDocument/2006/relationships/audio" Target="NULL"/><Relationship Id="rId10" Type="http://schemas.openxmlformats.org/officeDocument/2006/relationships/image" Target="../media/image62.png"/><Relationship Id="rId19"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image" Target="../media/image61.emf"/><Relationship Id="rId14" Type="http://schemas.openxmlformats.org/officeDocument/2006/relationships/image" Target="../media/image66.png"/><Relationship Id="rId22" Type="http://schemas.openxmlformats.org/officeDocument/2006/relationships/audio" Target="NUL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slideLayout" Target="../slideLayouts/slideLayout99.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64.emf"/><Relationship Id="rId17" Type="http://schemas.openxmlformats.org/officeDocument/2006/relationships/image" Target="../media/image68.png"/><Relationship Id="rId2" Type="http://schemas.openxmlformats.org/officeDocument/2006/relationships/audio" Target="../media/media6.mp3"/><Relationship Id="rId16" Type="http://schemas.openxmlformats.org/officeDocument/2006/relationships/image" Target="../media/image67.png"/><Relationship Id="rId20" Type="http://schemas.openxmlformats.org/officeDocument/2006/relationships/audio" Target="NULL"/><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58.png"/><Relationship Id="rId23" Type="http://schemas.openxmlformats.org/officeDocument/2006/relationships/audio" Target="NULL"/><Relationship Id="rId10" Type="http://schemas.openxmlformats.org/officeDocument/2006/relationships/image" Target="../media/image62.png"/><Relationship Id="rId19"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image" Target="../media/image61.emf"/><Relationship Id="rId14" Type="http://schemas.openxmlformats.org/officeDocument/2006/relationships/image" Target="../media/image66.png"/><Relationship Id="rId22" Type="http://schemas.openxmlformats.org/officeDocument/2006/relationships/audio" Target="NUL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slideLayout" Target="../slideLayouts/slideLayout99.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64.emf"/><Relationship Id="rId17" Type="http://schemas.openxmlformats.org/officeDocument/2006/relationships/image" Target="../media/image68.png"/><Relationship Id="rId2" Type="http://schemas.openxmlformats.org/officeDocument/2006/relationships/audio" Target="../media/media6.mp3"/><Relationship Id="rId16" Type="http://schemas.openxmlformats.org/officeDocument/2006/relationships/image" Target="../media/image67.png"/><Relationship Id="rId20" Type="http://schemas.openxmlformats.org/officeDocument/2006/relationships/audio" Target="NULL"/><Relationship Id="rId1" Type="http://schemas.microsoft.com/office/2007/relationships/media" Target="../media/media6.mp3"/><Relationship Id="rId6" Type="http://schemas.openxmlformats.org/officeDocument/2006/relationships/audio" Target="../media/audio3.wav"/><Relationship Id="rId11"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image" Target="../media/image58.png"/><Relationship Id="rId23" Type="http://schemas.openxmlformats.org/officeDocument/2006/relationships/audio" Target="NULL"/><Relationship Id="rId10" Type="http://schemas.openxmlformats.org/officeDocument/2006/relationships/image" Target="../media/image62.png"/><Relationship Id="rId19"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image" Target="../media/image61.emf"/><Relationship Id="rId14" Type="http://schemas.openxmlformats.org/officeDocument/2006/relationships/image" Target="../media/image66.png"/><Relationship Id="rId22" Type="http://schemas.openxmlformats.org/officeDocument/2006/relationships/audio"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3.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73.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72.png"/><Relationship Id="rId17" Type="http://schemas.openxmlformats.org/officeDocument/2006/relationships/image" Target="../media/image31.png"/><Relationship Id="rId2" Type="http://schemas.openxmlformats.org/officeDocument/2006/relationships/tags" Target="../tags/tag6.xml"/><Relationship Id="rId16" Type="http://schemas.openxmlformats.org/officeDocument/2006/relationships/image" Target="../media/image76.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Layout" Target="../slideLayouts/slideLayout124.xml"/><Relationship Id="rId5" Type="http://schemas.openxmlformats.org/officeDocument/2006/relationships/tags" Target="../tags/tag9.xml"/><Relationship Id="rId15" Type="http://schemas.openxmlformats.org/officeDocument/2006/relationships/image" Target="../media/image75.pn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2"/>
        <p:cNvGrpSpPr/>
        <p:nvPr/>
      </p:nvGrpSpPr>
      <p:grpSpPr>
        <a:xfrm>
          <a:off x="0" y="0"/>
          <a:ext cx="0" cy="0"/>
          <a:chOff x="0" y="0"/>
          <a:chExt cx="0" cy="0"/>
        </a:xfrm>
      </p:grpSpPr>
      <p:grpSp>
        <p:nvGrpSpPr>
          <p:cNvPr id="5923" name="Google Shape;5923;p73"/>
          <p:cNvGrpSpPr/>
          <p:nvPr/>
        </p:nvGrpSpPr>
        <p:grpSpPr>
          <a:xfrm>
            <a:off x="-38099" y="5014802"/>
            <a:ext cx="12229332" cy="3646335"/>
            <a:chOff x="0" y="3761099"/>
            <a:chExt cx="9143654" cy="2734751"/>
          </a:xfrm>
        </p:grpSpPr>
        <p:sp>
          <p:nvSpPr>
            <p:cNvPr id="5924" name="Google Shape;5924;p73"/>
            <p:cNvSpPr/>
            <p:nvPr/>
          </p:nvSpPr>
          <p:spPr>
            <a:xfrm>
              <a:off x="7800" y="3761099"/>
              <a:ext cx="9129022" cy="779719"/>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5" name="Google Shape;5925;p73"/>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6" name="Google Shape;5926;p73"/>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7" name="Google Shape;5927;p73"/>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8" name="Google Shape;5928;p73"/>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9" name="Google Shape;5929;p73"/>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0" name="Google Shape;5930;p73"/>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1" name="Google Shape;5931;p73"/>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2" name="Google Shape;5932;p73"/>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3" name="Google Shape;5933;p73"/>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4" name="Google Shape;5934;p73"/>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5" name="Google Shape;5935;p73"/>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6" name="Google Shape;5936;p73"/>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7" name="Google Shape;5937;p73"/>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8" name="Google Shape;5938;p73"/>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9" name="Google Shape;5939;p73"/>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0" name="Google Shape;5940;p73"/>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45" name="Google Shape;5945;p73"/>
          <p:cNvGrpSpPr/>
          <p:nvPr/>
        </p:nvGrpSpPr>
        <p:grpSpPr>
          <a:xfrm rot="-343916" flipH="1">
            <a:off x="-1030939" y="-632389"/>
            <a:ext cx="3558061" cy="5354273"/>
            <a:chOff x="5219200" y="-59750"/>
            <a:chExt cx="3222725" cy="4849650"/>
          </a:xfrm>
        </p:grpSpPr>
        <p:sp>
          <p:nvSpPr>
            <p:cNvPr id="5946" name="Google Shape;5946;p7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7" name="Google Shape;5947;p7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8" name="Google Shape;5948;p7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9" name="Google Shape;5949;p7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0" name="Google Shape;5950;p7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1" name="Google Shape;5951;p7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2" name="Google Shape;5952;p7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3" name="Google Shape;5953;p7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4" name="Google Shape;5954;p7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5" name="Google Shape;5955;p7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6" name="Google Shape;5956;p7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7" name="Google Shape;5957;p7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8" name="Google Shape;5958;p7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9" name="Google Shape;5959;p7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0" name="Google Shape;5960;p7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1" name="Google Shape;5961;p7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2" name="Google Shape;5962;p7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3" name="Google Shape;5963;p7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4" name="Google Shape;5964;p7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5" name="Google Shape;5965;p7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6" name="Google Shape;5966;p7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7" name="Google Shape;5967;p7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68" name="Google Shape;5968;p73"/>
          <p:cNvGrpSpPr/>
          <p:nvPr/>
        </p:nvGrpSpPr>
        <p:grpSpPr>
          <a:xfrm rot="-8100000" flipH="1">
            <a:off x="11136879" y="-2837778"/>
            <a:ext cx="3557983" cy="5354156"/>
            <a:chOff x="5219200" y="-59750"/>
            <a:chExt cx="3222725" cy="4849650"/>
          </a:xfrm>
        </p:grpSpPr>
        <p:sp>
          <p:nvSpPr>
            <p:cNvPr id="5969" name="Google Shape;5969;p7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0" name="Google Shape;5970;p7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1" name="Google Shape;5971;p7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2" name="Google Shape;5972;p7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3" name="Google Shape;5973;p7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4" name="Google Shape;5974;p7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5" name="Google Shape;5975;p7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6" name="Google Shape;5976;p7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7" name="Google Shape;5977;p7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8" name="Google Shape;5978;p7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9" name="Google Shape;5979;p7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0" name="Google Shape;5980;p7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1" name="Google Shape;5981;p7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2" name="Google Shape;5982;p7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3" name="Google Shape;5983;p7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4" name="Google Shape;5984;p7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5" name="Google Shape;5985;p7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6" name="Google Shape;5986;p7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7" name="Google Shape;5987;p7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8" name="Google Shape;5988;p7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9" name="Google Shape;5989;p7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0" name="Google Shape;5990;p7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91" name="Google Shape;5991;p73"/>
          <p:cNvGrpSpPr/>
          <p:nvPr/>
        </p:nvGrpSpPr>
        <p:grpSpPr>
          <a:xfrm>
            <a:off x="811333" y="4443858"/>
            <a:ext cx="2981241" cy="1333468"/>
            <a:chOff x="608499" y="3247168"/>
            <a:chExt cx="2235931" cy="1000101"/>
          </a:xfrm>
        </p:grpSpPr>
        <p:grpSp>
          <p:nvGrpSpPr>
            <p:cNvPr id="5992" name="Google Shape;5992;p73"/>
            <p:cNvGrpSpPr/>
            <p:nvPr/>
          </p:nvGrpSpPr>
          <p:grpSpPr>
            <a:xfrm>
              <a:off x="784229" y="3856740"/>
              <a:ext cx="1397385" cy="390529"/>
              <a:chOff x="681900" y="3885600"/>
              <a:chExt cx="2534250" cy="708250"/>
            </a:xfrm>
          </p:grpSpPr>
          <p:sp>
            <p:nvSpPr>
              <p:cNvPr id="5993" name="Google Shape;5993;p73"/>
              <p:cNvSpPr/>
              <p:nvPr/>
            </p:nvSpPr>
            <p:spPr>
              <a:xfrm>
                <a:off x="681900" y="3885600"/>
                <a:ext cx="2531975" cy="708250"/>
              </a:xfrm>
              <a:custGeom>
                <a:avLst/>
                <a:gdLst/>
                <a:ahLst/>
                <a:cxnLst/>
                <a:rect l="l" t="t" r="r" b="b"/>
                <a:pathLst>
                  <a:path w="101279" h="28330" extrusionOk="0">
                    <a:moveTo>
                      <a:pt x="10943" y="3861"/>
                    </a:moveTo>
                    <a:cubicBezTo>
                      <a:pt x="10943" y="3861"/>
                      <a:pt x="10943" y="3862"/>
                      <a:pt x="10943" y="3863"/>
                    </a:cubicBezTo>
                    <a:lnTo>
                      <a:pt x="10943" y="3863"/>
                    </a:lnTo>
                    <a:cubicBezTo>
                      <a:pt x="10943" y="3862"/>
                      <a:pt x="10943" y="3862"/>
                      <a:pt x="10943" y="3861"/>
                    </a:cubicBezTo>
                    <a:close/>
                    <a:moveTo>
                      <a:pt x="91704" y="1"/>
                    </a:moveTo>
                    <a:lnTo>
                      <a:pt x="91704" y="1"/>
                    </a:lnTo>
                    <a:cubicBezTo>
                      <a:pt x="81853" y="2753"/>
                      <a:pt x="68753" y="3620"/>
                      <a:pt x="56149" y="3620"/>
                    </a:cubicBezTo>
                    <a:cubicBezTo>
                      <a:pt x="34646" y="3620"/>
                      <a:pt x="14590" y="1095"/>
                      <a:pt x="14590" y="1095"/>
                    </a:cubicBezTo>
                    <a:lnTo>
                      <a:pt x="14590" y="1095"/>
                    </a:lnTo>
                    <a:cubicBezTo>
                      <a:pt x="14865" y="3747"/>
                      <a:pt x="13815" y="4377"/>
                      <a:pt x="12772" y="4377"/>
                    </a:cubicBezTo>
                    <a:cubicBezTo>
                      <a:pt x="11871" y="4377"/>
                      <a:pt x="10975" y="3906"/>
                      <a:pt x="10943" y="3863"/>
                    </a:cubicBezTo>
                    <a:lnTo>
                      <a:pt x="10943" y="3863"/>
                    </a:lnTo>
                    <a:cubicBezTo>
                      <a:pt x="12582" y="7600"/>
                      <a:pt x="7356" y="8360"/>
                      <a:pt x="7356" y="8360"/>
                    </a:cubicBezTo>
                    <a:cubicBezTo>
                      <a:pt x="10547" y="12828"/>
                      <a:pt x="5806" y="14712"/>
                      <a:pt x="5806" y="14712"/>
                    </a:cubicBezTo>
                    <a:cubicBezTo>
                      <a:pt x="8511" y="18056"/>
                      <a:pt x="3860" y="19515"/>
                      <a:pt x="3860" y="19515"/>
                    </a:cubicBezTo>
                    <a:cubicBezTo>
                      <a:pt x="4074" y="21724"/>
                      <a:pt x="1596" y="21965"/>
                      <a:pt x="503" y="21965"/>
                    </a:cubicBezTo>
                    <a:cubicBezTo>
                      <a:pt x="197" y="21965"/>
                      <a:pt x="0" y="21946"/>
                      <a:pt x="0" y="21946"/>
                    </a:cubicBezTo>
                    <a:lnTo>
                      <a:pt x="0" y="21946"/>
                    </a:lnTo>
                    <a:cubicBezTo>
                      <a:pt x="0" y="21946"/>
                      <a:pt x="10183" y="28329"/>
                      <a:pt x="51126" y="28329"/>
                    </a:cubicBezTo>
                    <a:cubicBezTo>
                      <a:pt x="92099" y="28329"/>
                      <a:pt x="101279" y="21946"/>
                      <a:pt x="101279" y="21946"/>
                    </a:cubicBezTo>
                    <a:cubicBezTo>
                      <a:pt x="97570" y="21247"/>
                      <a:pt x="99698" y="16749"/>
                      <a:pt x="99698" y="16749"/>
                    </a:cubicBezTo>
                    <a:cubicBezTo>
                      <a:pt x="95260" y="15806"/>
                      <a:pt x="96506" y="10335"/>
                      <a:pt x="96506" y="10335"/>
                    </a:cubicBezTo>
                    <a:cubicBezTo>
                      <a:pt x="92768" y="9879"/>
                      <a:pt x="92768" y="4682"/>
                      <a:pt x="92768" y="4682"/>
                    </a:cubicBezTo>
                    <a:cubicBezTo>
                      <a:pt x="90458" y="4682"/>
                      <a:pt x="91704" y="1"/>
                      <a:pt x="9170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4" name="Google Shape;5994;p73"/>
              <p:cNvSpPr/>
              <p:nvPr/>
            </p:nvSpPr>
            <p:spPr>
              <a:xfrm>
                <a:off x="681900" y="4419050"/>
                <a:ext cx="2534250" cy="174800"/>
              </a:xfrm>
              <a:custGeom>
                <a:avLst/>
                <a:gdLst/>
                <a:ahLst/>
                <a:cxnLst/>
                <a:rect l="l" t="t" r="r" b="b"/>
                <a:pathLst>
                  <a:path w="101370" h="6992" extrusionOk="0">
                    <a:moveTo>
                      <a:pt x="3100" y="0"/>
                    </a:moveTo>
                    <a:cubicBezTo>
                      <a:pt x="2360" y="541"/>
                      <a:pt x="1250" y="633"/>
                      <a:pt x="579" y="633"/>
                    </a:cubicBezTo>
                    <a:cubicBezTo>
                      <a:pt x="230" y="633"/>
                      <a:pt x="0" y="608"/>
                      <a:pt x="0" y="608"/>
                    </a:cubicBezTo>
                    <a:lnTo>
                      <a:pt x="0" y="608"/>
                    </a:lnTo>
                    <a:cubicBezTo>
                      <a:pt x="0" y="608"/>
                      <a:pt x="10244" y="6991"/>
                      <a:pt x="51217" y="6991"/>
                    </a:cubicBezTo>
                    <a:cubicBezTo>
                      <a:pt x="92160" y="6991"/>
                      <a:pt x="101370" y="608"/>
                      <a:pt x="101370" y="608"/>
                    </a:cubicBezTo>
                    <a:cubicBezTo>
                      <a:pt x="101035" y="548"/>
                      <a:pt x="100731" y="426"/>
                      <a:pt x="100458" y="304"/>
                    </a:cubicBezTo>
                    <a:cubicBezTo>
                      <a:pt x="95716" y="2128"/>
                      <a:pt x="82737" y="5593"/>
                      <a:pt x="52615" y="5593"/>
                    </a:cubicBezTo>
                    <a:cubicBezTo>
                      <a:pt x="20669" y="5593"/>
                      <a:pt x="7356" y="1733"/>
                      <a:pt x="310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5" name="Google Shape;5995;p73"/>
              <p:cNvSpPr/>
              <p:nvPr/>
            </p:nvSpPr>
            <p:spPr>
              <a:xfrm>
                <a:off x="899975" y="4354450"/>
                <a:ext cx="2164200" cy="101100"/>
              </a:xfrm>
              <a:custGeom>
                <a:avLst/>
                <a:gdLst/>
                <a:ahLst/>
                <a:cxnLst/>
                <a:rect l="l" t="t" r="r" b="b"/>
                <a:pathLst>
                  <a:path w="86568" h="4044" extrusionOk="0">
                    <a:moveTo>
                      <a:pt x="86568" y="1"/>
                    </a:moveTo>
                    <a:lnTo>
                      <a:pt x="81218" y="1004"/>
                    </a:lnTo>
                    <a:cubicBezTo>
                      <a:pt x="80306" y="1186"/>
                      <a:pt x="79425" y="1308"/>
                      <a:pt x="78513" y="1429"/>
                    </a:cubicBezTo>
                    <a:lnTo>
                      <a:pt x="75808" y="1764"/>
                    </a:lnTo>
                    <a:cubicBezTo>
                      <a:pt x="74896" y="1855"/>
                      <a:pt x="74014" y="2037"/>
                      <a:pt x="73102" y="2098"/>
                    </a:cubicBezTo>
                    <a:lnTo>
                      <a:pt x="70428" y="2372"/>
                    </a:lnTo>
                    <a:cubicBezTo>
                      <a:pt x="68634" y="2524"/>
                      <a:pt x="66841" y="2736"/>
                      <a:pt x="65017" y="2828"/>
                    </a:cubicBezTo>
                    <a:lnTo>
                      <a:pt x="59637" y="3162"/>
                    </a:lnTo>
                    <a:lnTo>
                      <a:pt x="54196" y="3344"/>
                    </a:lnTo>
                    <a:cubicBezTo>
                      <a:pt x="52372" y="3435"/>
                      <a:pt x="50579" y="3435"/>
                      <a:pt x="48755" y="3466"/>
                    </a:cubicBezTo>
                    <a:cubicBezTo>
                      <a:pt x="47388" y="3466"/>
                      <a:pt x="46037" y="3517"/>
                      <a:pt x="44678" y="3517"/>
                    </a:cubicBezTo>
                    <a:cubicBezTo>
                      <a:pt x="44225" y="3517"/>
                      <a:pt x="43770" y="3511"/>
                      <a:pt x="43315" y="3496"/>
                    </a:cubicBezTo>
                    <a:cubicBezTo>
                      <a:pt x="42855" y="3498"/>
                      <a:pt x="42396" y="3499"/>
                      <a:pt x="41936" y="3499"/>
                    </a:cubicBezTo>
                    <a:cubicBezTo>
                      <a:pt x="35184" y="3499"/>
                      <a:pt x="28385" y="3295"/>
                      <a:pt x="21612" y="3010"/>
                    </a:cubicBezTo>
                    <a:lnTo>
                      <a:pt x="18937" y="2888"/>
                    </a:lnTo>
                    <a:lnTo>
                      <a:pt x="16232" y="2736"/>
                    </a:lnTo>
                    <a:lnTo>
                      <a:pt x="13527" y="2584"/>
                    </a:lnTo>
                    <a:lnTo>
                      <a:pt x="10852" y="2432"/>
                    </a:lnTo>
                    <a:cubicBezTo>
                      <a:pt x="7235" y="2250"/>
                      <a:pt x="3618" y="1977"/>
                      <a:pt x="1" y="1673"/>
                    </a:cubicBezTo>
                    <a:lnTo>
                      <a:pt x="1" y="1673"/>
                    </a:lnTo>
                    <a:cubicBezTo>
                      <a:pt x="7204" y="2524"/>
                      <a:pt x="14408" y="3040"/>
                      <a:pt x="21673" y="3435"/>
                    </a:cubicBezTo>
                    <a:lnTo>
                      <a:pt x="24378" y="3587"/>
                    </a:lnTo>
                    <a:cubicBezTo>
                      <a:pt x="25229" y="3618"/>
                      <a:pt x="26141" y="3648"/>
                      <a:pt x="27053" y="3679"/>
                    </a:cubicBezTo>
                    <a:cubicBezTo>
                      <a:pt x="28877" y="3770"/>
                      <a:pt x="30670" y="3831"/>
                      <a:pt x="32494" y="3891"/>
                    </a:cubicBezTo>
                    <a:lnTo>
                      <a:pt x="37934" y="3983"/>
                    </a:lnTo>
                    <a:lnTo>
                      <a:pt x="43375" y="4043"/>
                    </a:lnTo>
                    <a:cubicBezTo>
                      <a:pt x="45199" y="4043"/>
                      <a:pt x="46962" y="4013"/>
                      <a:pt x="48786" y="3952"/>
                    </a:cubicBezTo>
                    <a:cubicBezTo>
                      <a:pt x="50610" y="3922"/>
                      <a:pt x="52403" y="3891"/>
                      <a:pt x="54227" y="3800"/>
                    </a:cubicBezTo>
                    <a:lnTo>
                      <a:pt x="59667" y="3587"/>
                    </a:lnTo>
                    <a:lnTo>
                      <a:pt x="65108" y="3192"/>
                    </a:lnTo>
                    <a:cubicBezTo>
                      <a:pt x="72312" y="2584"/>
                      <a:pt x="79485" y="1673"/>
                      <a:pt x="86568" y="1"/>
                    </a:cubicBezTo>
                    <a:close/>
                  </a:path>
                </a:pathLst>
              </a:custGeom>
              <a:solidFill>
                <a:srgbClr val="4A6E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6" name="Google Shape;5996;p73"/>
              <p:cNvSpPr/>
              <p:nvPr/>
            </p:nvSpPr>
            <p:spPr>
              <a:xfrm>
                <a:off x="996475" y="4200950"/>
                <a:ext cx="1972725" cy="91225"/>
              </a:xfrm>
              <a:custGeom>
                <a:avLst/>
                <a:gdLst/>
                <a:ahLst/>
                <a:cxnLst/>
                <a:rect l="l" t="t" r="r" b="b"/>
                <a:pathLst>
                  <a:path w="78909" h="3649" extrusionOk="0">
                    <a:moveTo>
                      <a:pt x="78908" y="1"/>
                    </a:moveTo>
                    <a:lnTo>
                      <a:pt x="74045" y="852"/>
                    </a:lnTo>
                    <a:cubicBezTo>
                      <a:pt x="73255" y="1065"/>
                      <a:pt x="72403" y="1126"/>
                      <a:pt x="71613" y="1247"/>
                    </a:cubicBezTo>
                    <a:lnTo>
                      <a:pt x="69151" y="1551"/>
                    </a:lnTo>
                    <a:cubicBezTo>
                      <a:pt x="68300" y="1612"/>
                      <a:pt x="67510" y="1794"/>
                      <a:pt x="66659" y="1855"/>
                    </a:cubicBezTo>
                    <a:lnTo>
                      <a:pt x="64197" y="2098"/>
                    </a:lnTo>
                    <a:cubicBezTo>
                      <a:pt x="62525" y="2250"/>
                      <a:pt x="60884" y="2433"/>
                      <a:pt x="59273" y="2493"/>
                    </a:cubicBezTo>
                    <a:lnTo>
                      <a:pt x="54318" y="2797"/>
                    </a:lnTo>
                    <a:lnTo>
                      <a:pt x="49394" y="3010"/>
                    </a:lnTo>
                    <a:cubicBezTo>
                      <a:pt x="47753" y="3071"/>
                      <a:pt x="46081" y="3071"/>
                      <a:pt x="44439" y="3101"/>
                    </a:cubicBezTo>
                    <a:cubicBezTo>
                      <a:pt x="43238" y="3146"/>
                      <a:pt x="42020" y="3174"/>
                      <a:pt x="40822" y="3174"/>
                    </a:cubicBezTo>
                    <a:cubicBezTo>
                      <a:pt x="40383" y="3174"/>
                      <a:pt x="39947" y="3170"/>
                      <a:pt x="39515" y="3162"/>
                    </a:cubicBezTo>
                    <a:cubicBezTo>
                      <a:pt x="38748" y="3169"/>
                      <a:pt x="37980" y="3172"/>
                      <a:pt x="37213" y="3172"/>
                    </a:cubicBezTo>
                    <a:cubicBezTo>
                      <a:pt x="31385" y="3172"/>
                      <a:pt x="25560" y="2978"/>
                      <a:pt x="19758" y="2736"/>
                    </a:cubicBezTo>
                    <a:lnTo>
                      <a:pt x="17266" y="2615"/>
                    </a:lnTo>
                    <a:lnTo>
                      <a:pt x="14804" y="2493"/>
                    </a:lnTo>
                    <a:lnTo>
                      <a:pt x="12342" y="2402"/>
                    </a:lnTo>
                    <a:lnTo>
                      <a:pt x="9880" y="2250"/>
                    </a:lnTo>
                    <a:cubicBezTo>
                      <a:pt x="6566" y="2037"/>
                      <a:pt x="3284" y="1825"/>
                      <a:pt x="1" y="1551"/>
                    </a:cubicBezTo>
                    <a:lnTo>
                      <a:pt x="1" y="1551"/>
                    </a:lnTo>
                    <a:cubicBezTo>
                      <a:pt x="6536" y="2311"/>
                      <a:pt x="13132" y="2797"/>
                      <a:pt x="19819" y="3071"/>
                    </a:cubicBezTo>
                    <a:cubicBezTo>
                      <a:pt x="21460" y="3132"/>
                      <a:pt x="23132" y="3253"/>
                      <a:pt x="24773" y="3284"/>
                    </a:cubicBezTo>
                    <a:cubicBezTo>
                      <a:pt x="26384" y="3375"/>
                      <a:pt x="28056" y="3436"/>
                      <a:pt x="29698" y="3496"/>
                    </a:cubicBezTo>
                    <a:lnTo>
                      <a:pt x="34652" y="3588"/>
                    </a:lnTo>
                    <a:lnTo>
                      <a:pt x="39576" y="3648"/>
                    </a:lnTo>
                    <a:cubicBezTo>
                      <a:pt x="41217" y="3648"/>
                      <a:pt x="42889" y="3588"/>
                      <a:pt x="44531" y="3557"/>
                    </a:cubicBezTo>
                    <a:cubicBezTo>
                      <a:pt x="46142" y="3557"/>
                      <a:pt x="47813" y="3527"/>
                      <a:pt x="49455" y="3436"/>
                    </a:cubicBezTo>
                    <a:lnTo>
                      <a:pt x="54409" y="3253"/>
                    </a:lnTo>
                    <a:lnTo>
                      <a:pt x="59333" y="2919"/>
                    </a:lnTo>
                    <a:cubicBezTo>
                      <a:pt x="65899" y="2341"/>
                      <a:pt x="72495" y="1551"/>
                      <a:pt x="78908" y="1"/>
                    </a:cubicBezTo>
                    <a:close/>
                  </a:path>
                </a:pathLst>
              </a:custGeom>
              <a:solidFill>
                <a:srgbClr val="4A6E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7" name="Google Shape;5997;p73"/>
              <p:cNvSpPr/>
              <p:nvPr/>
            </p:nvSpPr>
            <p:spPr>
              <a:xfrm>
                <a:off x="1049675" y="4031500"/>
                <a:ext cx="1865575" cy="86975"/>
              </a:xfrm>
              <a:custGeom>
                <a:avLst/>
                <a:gdLst/>
                <a:ahLst/>
                <a:cxnLst/>
                <a:rect l="l" t="t" r="r" b="b"/>
                <a:pathLst>
                  <a:path w="74623" h="3479" extrusionOk="0">
                    <a:moveTo>
                      <a:pt x="74622" y="1"/>
                    </a:moveTo>
                    <a:lnTo>
                      <a:pt x="70002" y="852"/>
                    </a:lnTo>
                    <a:cubicBezTo>
                      <a:pt x="69242" y="1004"/>
                      <a:pt x="68452" y="1065"/>
                      <a:pt x="67692" y="1186"/>
                    </a:cubicBezTo>
                    <a:lnTo>
                      <a:pt x="65382" y="1490"/>
                    </a:lnTo>
                    <a:cubicBezTo>
                      <a:pt x="64622" y="1612"/>
                      <a:pt x="63832" y="1733"/>
                      <a:pt x="63072" y="1794"/>
                    </a:cubicBezTo>
                    <a:lnTo>
                      <a:pt x="60731" y="2037"/>
                    </a:lnTo>
                    <a:cubicBezTo>
                      <a:pt x="59181" y="2128"/>
                      <a:pt x="57631" y="2341"/>
                      <a:pt x="56081" y="2402"/>
                    </a:cubicBezTo>
                    <a:lnTo>
                      <a:pt x="51400" y="2675"/>
                    </a:lnTo>
                    <a:lnTo>
                      <a:pt x="46719" y="2858"/>
                    </a:lnTo>
                    <a:cubicBezTo>
                      <a:pt x="45169" y="2949"/>
                      <a:pt x="43618" y="2949"/>
                      <a:pt x="42038" y="2979"/>
                    </a:cubicBezTo>
                    <a:cubicBezTo>
                      <a:pt x="40942" y="3001"/>
                      <a:pt x="39846" y="3022"/>
                      <a:pt x="38749" y="3022"/>
                    </a:cubicBezTo>
                    <a:cubicBezTo>
                      <a:pt x="38295" y="3022"/>
                      <a:pt x="37841" y="3019"/>
                      <a:pt x="37387" y="3010"/>
                    </a:cubicBezTo>
                    <a:cubicBezTo>
                      <a:pt x="36985" y="3012"/>
                      <a:pt x="36582" y="3013"/>
                      <a:pt x="36180" y="3013"/>
                    </a:cubicBezTo>
                    <a:cubicBezTo>
                      <a:pt x="30328" y="3013"/>
                      <a:pt x="24524" y="2812"/>
                      <a:pt x="18694" y="2584"/>
                    </a:cubicBezTo>
                    <a:lnTo>
                      <a:pt x="16323" y="2524"/>
                    </a:lnTo>
                    <a:lnTo>
                      <a:pt x="14013" y="2402"/>
                    </a:lnTo>
                    <a:cubicBezTo>
                      <a:pt x="12463" y="2341"/>
                      <a:pt x="10882" y="2250"/>
                      <a:pt x="9332" y="2128"/>
                    </a:cubicBezTo>
                    <a:cubicBezTo>
                      <a:pt x="6232" y="1946"/>
                      <a:pt x="3101" y="1733"/>
                      <a:pt x="1" y="1490"/>
                    </a:cubicBezTo>
                    <a:lnTo>
                      <a:pt x="1" y="1490"/>
                    </a:lnTo>
                    <a:cubicBezTo>
                      <a:pt x="6171" y="2220"/>
                      <a:pt x="12402" y="2706"/>
                      <a:pt x="18724" y="2949"/>
                    </a:cubicBezTo>
                    <a:cubicBezTo>
                      <a:pt x="20275" y="3010"/>
                      <a:pt x="21825" y="3131"/>
                      <a:pt x="23405" y="3162"/>
                    </a:cubicBezTo>
                    <a:cubicBezTo>
                      <a:pt x="24955" y="3192"/>
                      <a:pt x="26506" y="3283"/>
                      <a:pt x="28056" y="3314"/>
                    </a:cubicBezTo>
                    <a:lnTo>
                      <a:pt x="32737" y="3435"/>
                    </a:lnTo>
                    <a:lnTo>
                      <a:pt x="37418" y="3466"/>
                    </a:lnTo>
                    <a:cubicBezTo>
                      <a:pt x="37872" y="3475"/>
                      <a:pt x="38326" y="3478"/>
                      <a:pt x="38781" y="3478"/>
                    </a:cubicBezTo>
                    <a:cubicBezTo>
                      <a:pt x="39879" y="3478"/>
                      <a:pt x="40981" y="3457"/>
                      <a:pt x="42099" y="3435"/>
                    </a:cubicBezTo>
                    <a:cubicBezTo>
                      <a:pt x="43649" y="3375"/>
                      <a:pt x="45199" y="3375"/>
                      <a:pt x="46749" y="3314"/>
                    </a:cubicBezTo>
                    <a:lnTo>
                      <a:pt x="51430" y="3131"/>
                    </a:lnTo>
                    <a:lnTo>
                      <a:pt x="56111" y="2797"/>
                    </a:lnTo>
                    <a:cubicBezTo>
                      <a:pt x="62342" y="2250"/>
                      <a:pt x="68543" y="1490"/>
                      <a:pt x="74622" y="1"/>
                    </a:cubicBezTo>
                    <a:close/>
                  </a:path>
                </a:pathLst>
              </a:custGeom>
              <a:solidFill>
                <a:srgbClr val="4A6E4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98" name="Google Shape;5998;p73"/>
            <p:cNvGrpSpPr/>
            <p:nvPr/>
          </p:nvGrpSpPr>
          <p:grpSpPr>
            <a:xfrm>
              <a:off x="805408" y="3482909"/>
              <a:ext cx="827363" cy="652186"/>
              <a:chOff x="9829876" y="1916487"/>
              <a:chExt cx="1632845" cy="1287124"/>
            </a:xfrm>
          </p:grpSpPr>
          <p:sp>
            <p:nvSpPr>
              <p:cNvPr id="5999" name="Google Shape;5999;p73"/>
              <p:cNvSpPr/>
              <p:nvPr/>
            </p:nvSpPr>
            <p:spPr>
              <a:xfrm>
                <a:off x="10526484" y="2030864"/>
                <a:ext cx="90577" cy="90577"/>
              </a:xfrm>
              <a:custGeom>
                <a:avLst/>
                <a:gdLst/>
                <a:ahLst/>
                <a:cxnLst/>
                <a:rect l="l" t="t" r="r" b="b"/>
                <a:pathLst>
                  <a:path w="5838" h="5838" extrusionOk="0">
                    <a:moveTo>
                      <a:pt x="2936" y="0"/>
                    </a:moveTo>
                    <a:cubicBezTo>
                      <a:pt x="1301" y="0"/>
                      <a:pt x="0" y="1301"/>
                      <a:pt x="0" y="2902"/>
                    </a:cubicBezTo>
                    <a:cubicBezTo>
                      <a:pt x="0" y="4537"/>
                      <a:pt x="1301" y="5838"/>
                      <a:pt x="2936" y="5838"/>
                    </a:cubicBezTo>
                    <a:cubicBezTo>
                      <a:pt x="4537" y="5838"/>
                      <a:pt x="5838" y="4537"/>
                      <a:pt x="5838" y="2902"/>
                    </a:cubicBezTo>
                    <a:cubicBezTo>
                      <a:pt x="5838" y="1301"/>
                      <a:pt x="4537" y="0"/>
                      <a:pt x="29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0" name="Google Shape;6000;p73"/>
              <p:cNvSpPr/>
              <p:nvPr/>
            </p:nvSpPr>
            <p:spPr>
              <a:xfrm>
                <a:off x="10683806" y="2037070"/>
                <a:ext cx="44016" cy="44001"/>
              </a:xfrm>
              <a:custGeom>
                <a:avLst/>
                <a:gdLst/>
                <a:ahLst/>
                <a:cxnLst/>
                <a:rect l="l" t="t" r="r" b="b"/>
                <a:pathLst>
                  <a:path w="2837" h="2836" extrusionOk="0">
                    <a:moveTo>
                      <a:pt x="1402" y="0"/>
                    </a:moveTo>
                    <a:cubicBezTo>
                      <a:pt x="635" y="0"/>
                      <a:pt x="1" y="634"/>
                      <a:pt x="1" y="1435"/>
                    </a:cubicBezTo>
                    <a:cubicBezTo>
                      <a:pt x="1" y="2202"/>
                      <a:pt x="635" y="2836"/>
                      <a:pt x="1402" y="2836"/>
                    </a:cubicBezTo>
                    <a:cubicBezTo>
                      <a:pt x="2202" y="2836"/>
                      <a:pt x="2836" y="2202"/>
                      <a:pt x="2836" y="1435"/>
                    </a:cubicBezTo>
                    <a:cubicBezTo>
                      <a:pt x="2836" y="634"/>
                      <a:pt x="2202" y="0"/>
                      <a:pt x="140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1" name="Google Shape;6001;p73"/>
              <p:cNvSpPr/>
              <p:nvPr/>
            </p:nvSpPr>
            <p:spPr>
              <a:xfrm>
                <a:off x="10609800" y="1916487"/>
                <a:ext cx="55916" cy="55389"/>
              </a:xfrm>
              <a:custGeom>
                <a:avLst/>
                <a:gdLst/>
                <a:ahLst/>
                <a:cxnLst/>
                <a:rect l="l" t="t" r="r" b="b"/>
                <a:pathLst>
                  <a:path w="3604" h="3570" extrusionOk="0">
                    <a:moveTo>
                      <a:pt x="1802" y="0"/>
                    </a:moveTo>
                    <a:cubicBezTo>
                      <a:pt x="801" y="0"/>
                      <a:pt x="1" y="801"/>
                      <a:pt x="1" y="1768"/>
                    </a:cubicBezTo>
                    <a:cubicBezTo>
                      <a:pt x="1" y="2769"/>
                      <a:pt x="801" y="3569"/>
                      <a:pt x="1802" y="3569"/>
                    </a:cubicBezTo>
                    <a:cubicBezTo>
                      <a:pt x="2803" y="3569"/>
                      <a:pt x="3603" y="2769"/>
                      <a:pt x="3603" y="1768"/>
                    </a:cubicBezTo>
                    <a:cubicBezTo>
                      <a:pt x="3603" y="801"/>
                      <a:pt x="2803" y="0"/>
                      <a:pt x="180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2" name="Google Shape;6002;p73"/>
              <p:cNvSpPr/>
              <p:nvPr/>
            </p:nvSpPr>
            <p:spPr>
              <a:xfrm>
                <a:off x="10003256" y="2393822"/>
                <a:ext cx="1304206" cy="789155"/>
              </a:xfrm>
              <a:custGeom>
                <a:avLst/>
                <a:gdLst/>
                <a:ahLst/>
                <a:cxnLst/>
                <a:rect l="l" t="t" r="r" b="b"/>
                <a:pathLst>
                  <a:path w="84061" h="50864" extrusionOk="0">
                    <a:moveTo>
                      <a:pt x="48365" y="0"/>
                    </a:moveTo>
                    <a:cubicBezTo>
                      <a:pt x="43370" y="0"/>
                      <a:pt x="37809" y="850"/>
                      <a:pt x="31656" y="2892"/>
                    </a:cubicBezTo>
                    <a:cubicBezTo>
                      <a:pt x="6605" y="11198"/>
                      <a:pt x="1201" y="29411"/>
                      <a:pt x="334" y="40252"/>
                    </a:cubicBezTo>
                    <a:cubicBezTo>
                      <a:pt x="0" y="44488"/>
                      <a:pt x="334" y="47590"/>
                      <a:pt x="434" y="48524"/>
                    </a:cubicBezTo>
                    <a:cubicBezTo>
                      <a:pt x="501" y="48658"/>
                      <a:pt x="501" y="48724"/>
                      <a:pt x="501" y="48758"/>
                    </a:cubicBezTo>
                    <a:cubicBezTo>
                      <a:pt x="6839" y="50300"/>
                      <a:pt x="13071" y="50863"/>
                      <a:pt x="18796" y="50863"/>
                    </a:cubicBezTo>
                    <a:cubicBezTo>
                      <a:pt x="34374" y="50863"/>
                      <a:pt x="46200" y="46690"/>
                      <a:pt x="46200" y="46690"/>
                    </a:cubicBezTo>
                    <a:cubicBezTo>
                      <a:pt x="46200" y="46690"/>
                      <a:pt x="68549" y="39718"/>
                      <a:pt x="84060" y="21038"/>
                    </a:cubicBezTo>
                    <a:lnTo>
                      <a:pt x="84027" y="21005"/>
                    </a:lnTo>
                    <a:cubicBezTo>
                      <a:pt x="84027" y="20971"/>
                      <a:pt x="83960" y="20971"/>
                      <a:pt x="83960" y="20904"/>
                    </a:cubicBezTo>
                    <a:cubicBezTo>
                      <a:pt x="82969" y="19059"/>
                      <a:pt x="72017" y="0"/>
                      <a:pt x="4836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3" name="Google Shape;6003;p73"/>
              <p:cNvSpPr/>
              <p:nvPr/>
            </p:nvSpPr>
            <p:spPr>
              <a:xfrm>
                <a:off x="9829876" y="2222567"/>
                <a:ext cx="1632845" cy="981044"/>
              </a:xfrm>
              <a:custGeom>
                <a:avLst/>
                <a:gdLst/>
                <a:ahLst/>
                <a:cxnLst/>
                <a:rect l="l" t="t" r="r" b="b"/>
                <a:pathLst>
                  <a:path w="105243" h="63232" extrusionOk="0">
                    <a:moveTo>
                      <a:pt x="53144" y="1"/>
                    </a:moveTo>
                    <a:cubicBezTo>
                      <a:pt x="53024" y="1"/>
                      <a:pt x="52900" y="7"/>
                      <a:pt x="52772" y="20"/>
                    </a:cubicBezTo>
                    <a:cubicBezTo>
                      <a:pt x="51437" y="186"/>
                      <a:pt x="50737" y="854"/>
                      <a:pt x="50336" y="1521"/>
                    </a:cubicBezTo>
                    <a:cubicBezTo>
                      <a:pt x="49936" y="2154"/>
                      <a:pt x="49869" y="2755"/>
                      <a:pt x="49869" y="2755"/>
                    </a:cubicBezTo>
                    <a:cubicBezTo>
                      <a:pt x="49869" y="2755"/>
                      <a:pt x="49869" y="2888"/>
                      <a:pt x="49769" y="3155"/>
                    </a:cubicBezTo>
                    <a:cubicBezTo>
                      <a:pt x="49703" y="3355"/>
                      <a:pt x="49569" y="3689"/>
                      <a:pt x="49402" y="4022"/>
                    </a:cubicBezTo>
                    <a:cubicBezTo>
                      <a:pt x="49036" y="4690"/>
                      <a:pt x="48368" y="5423"/>
                      <a:pt x="47168" y="5657"/>
                    </a:cubicBezTo>
                    <a:cubicBezTo>
                      <a:pt x="46916" y="5691"/>
                      <a:pt x="46660" y="5707"/>
                      <a:pt x="46405" y="5707"/>
                    </a:cubicBezTo>
                    <a:cubicBezTo>
                      <a:pt x="45407" y="5707"/>
                      <a:pt x="44437" y="5462"/>
                      <a:pt x="43932" y="5090"/>
                    </a:cubicBezTo>
                    <a:cubicBezTo>
                      <a:pt x="43331" y="4656"/>
                      <a:pt x="42998" y="4089"/>
                      <a:pt x="42998" y="4089"/>
                    </a:cubicBezTo>
                    <a:cubicBezTo>
                      <a:pt x="42998" y="4089"/>
                      <a:pt x="42698" y="3555"/>
                      <a:pt x="42031" y="3088"/>
                    </a:cubicBezTo>
                    <a:cubicBezTo>
                      <a:pt x="41697" y="2888"/>
                      <a:pt x="41330" y="2688"/>
                      <a:pt x="40830" y="2555"/>
                    </a:cubicBezTo>
                    <a:cubicBezTo>
                      <a:pt x="40614" y="2497"/>
                      <a:pt x="40386" y="2465"/>
                      <a:pt x="40149" y="2465"/>
                    </a:cubicBezTo>
                    <a:cubicBezTo>
                      <a:pt x="39835" y="2465"/>
                      <a:pt x="39504" y="2522"/>
                      <a:pt x="39162" y="2655"/>
                    </a:cubicBezTo>
                    <a:cubicBezTo>
                      <a:pt x="38561" y="2855"/>
                      <a:pt x="38094" y="3189"/>
                      <a:pt x="37761" y="3555"/>
                    </a:cubicBezTo>
                    <a:cubicBezTo>
                      <a:pt x="37494" y="3922"/>
                      <a:pt x="37260" y="4356"/>
                      <a:pt x="37160" y="4723"/>
                    </a:cubicBezTo>
                    <a:cubicBezTo>
                      <a:pt x="36927" y="5490"/>
                      <a:pt x="36994" y="6091"/>
                      <a:pt x="36994" y="6091"/>
                    </a:cubicBezTo>
                    <a:cubicBezTo>
                      <a:pt x="36994" y="6091"/>
                      <a:pt x="37027" y="6724"/>
                      <a:pt x="36827" y="7492"/>
                    </a:cubicBezTo>
                    <a:cubicBezTo>
                      <a:pt x="36593" y="8225"/>
                      <a:pt x="35659" y="9226"/>
                      <a:pt x="34559" y="9827"/>
                    </a:cubicBezTo>
                    <a:cubicBezTo>
                      <a:pt x="34034" y="10073"/>
                      <a:pt x="33552" y="10170"/>
                      <a:pt x="33114" y="10170"/>
                    </a:cubicBezTo>
                    <a:cubicBezTo>
                      <a:pt x="32603" y="10170"/>
                      <a:pt x="32151" y="10039"/>
                      <a:pt x="31757" y="9860"/>
                    </a:cubicBezTo>
                    <a:cubicBezTo>
                      <a:pt x="31390" y="9693"/>
                      <a:pt x="31156" y="9493"/>
                      <a:pt x="30923" y="9360"/>
                    </a:cubicBezTo>
                    <a:cubicBezTo>
                      <a:pt x="30756" y="9226"/>
                      <a:pt x="30656" y="9093"/>
                      <a:pt x="30656" y="9093"/>
                    </a:cubicBezTo>
                    <a:cubicBezTo>
                      <a:pt x="30656" y="9093"/>
                      <a:pt x="30222" y="8692"/>
                      <a:pt x="29522" y="8392"/>
                    </a:cubicBezTo>
                    <a:cubicBezTo>
                      <a:pt x="29202" y="8255"/>
                      <a:pt x="28821" y="8160"/>
                      <a:pt x="28389" y="8160"/>
                    </a:cubicBezTo>
                    <a:cubicBezTo>
                      <a:pt x="27874" y="8160"/>
                      <a:pt x="27288" y="8296"/>
                      <a:pt x="26653" y="8659"/>
                    </a:cubicBezTo>
                    <a:cubicBezTo>
                      <a:pt x="25519" y="9360"/>
                      <a:pt x="25085" y="10360"/>
                      <a:pt x="24985" y="11161"/>
                    </a:cubicBezTo>
                    <a:cubicBezTo>
                      <a:pt x="24885" y="11895"/>
                      <a:pt x="25018" y="12495"/>
                      <a:pt x="25018" y="12562"/>
                    </a:cubicBezTo>
                    <a:cubicBezTo>
                      <a:pt x="25018" y="12595"/>
                      <a:pt x="25018" y="12762"/>
                      <a:pt x="25052" y="12996"/>
                    </a:cubicBezTo>
                    <a:cubicBezTo>
                      <a:pt x="25085" y="13229"/>
                      <a:pt x="25085" y="13563"/>
                      <a:pt x="25052" y="13996"/>
                    </a:cubicBezTo>
                    <a:cubicBezTo>
                      <a:pt x="24985" y="14830"/>
                      <a:pt x="24251" y="16064"/>
                      <a:pt x="23250" y="16832"/>
                    </a:cubicBezTo>
                    <a:cubicBezTo>
                      <a:pt x="22750" y="17199"/>
                      <a:pt x="22316" y="17399"/>
                      <a:pt x="21849" y="17499"/>
                    </a:cubicBezTo>
                    <a:cubicBezTo>
                      <a:pt x="21654" y="17544"/>
                      <a:pt x="21465" y="17562"/>
                      <a:pt x="21283" y="17562"/>
                    </a:cubicBezTo>
                    <a:cubicBezTo>
                      <a:pt x="21061" y="17562"/>
                      <a:pt x="20850" y="17535"/>
                      <a:pt x="20649" y="17499"/>
                    </a:cubicBezTo>
                    <a:cubicBezTo>
                      <a:pt x="19915" y="17332"/>
                      <a:pt x="19414" y="16998"/>
                      <a:pt x="19414" y="16998"/>
                    </a:cubicBezTo>
                    <a:cubicBezTo>
                      <a:pt x="19414" y="16998"/>
                      <a:pt x="18914" y="16632"/>
                      <a:pt x="18180" y="16498"/>
                    </a:cubicBezTo>
                    <a:cubicBezTo>
                      <a:pt x="18046" y="16473"/>
                      <a:pt x="17901" y="16458"/>
                      <a:pt x="17747" y="16458"/>
                    </a:cubicBezTo>
                    <a:cubicBezTo>
                      <a:pt x="17097" y="16458"/>
                      <a:pt x="16294" y="16717"/>
                      <a:pt x="15512" y="17499"/>
                    </a:cubicBezTo>
                    <a:cubicBezTo>
                      <a:pt x="15245" y="17732"/>
                      <a:pt x="15078" y="17999"/>
                      <a:pt x="14911" y="18233"/>
                    </a:cubicBezTo>
                    <a:cubicBezTo>
                      <a:pt x="14811" y="18500"/>
                      <a:pt x="14678" y="18733"/>
                      <a:pt x="14578" y="19000"/>
                    </a:cubicBezTo>
                    <a:cubicBezTo>
                      <a:pt x="14411" y="19500"/>
                      <a:pt x="14411" y="19967"/>
                      <a:pt x="14411" y="20368"/>
                    </a:cubicBezTo>
                    <a:cubicBezTo>
                      <a:pt x="14478" y="21068"/>
                      <a:pt x="14678" y="21635"/>
                      <a:pt x="14711" y="21735"/>
                    </a:cubicBezTo>
                    <a:lnTo>
                      <a:pt x="14711" y="21802"/>
                    </a:lnTo>
                    <a:cubicBezTo>
                      <a:pt x="14744" y="21969"/>
                      <a:pt x="14945" y="22469"/>
                      <a:pt x="15045" y="23170"/>
                    </a:cubicBezTo>
                    <a:cubicBezTo>
                      <a:pt x="15145" y="23970"/>
                      <a:pt x="14744" y="25404"/>
                      <a:pt x="13977" y="26405"/>
                    </a:cubicBezTo>
                    <a:cubicBezTo>
                      <a:pt x="13210" y="27473"/>
                      <a:pt x="12343" y="27739"/>
                      <a:pt x="11575" y="27806"/>
                    </a:cubicBezTo>
                    <a:cubicBezTo>
                      <a:pt x="11477" y="27815"/>
                      <a:pt x="11381" y="27819"/>
                      <a:pt x="11290" y="27819"/>
                    </a:cubicBezTo>
                    <a:cubicBezTo>
                      <a:pt x="11039" y="27819"/>
                      <a:pt x="10821" y="27788"/>
                      <a:pt x="10675" y="27739"/>
                    </a:cubicBezTo>
                    <a:cubicBezTo>
                      <a:pt x="10408" y="27706"/>
                      <a:pt x="10275" y="27673"/>
                      <a:pt x="10275" y="27673"/>
                    </a:cubicBezTo>
                    <a:cubicBezTo>
                      <a:pt x="10275" y="27673"/>
                      <a:pt x="9882" y="27526"/>
                      <a:pt x="9329" y="27526"/>
                    </a:cubicBezTo>
                    <a:cubicBezTo>
                      <a:pt x="9237" y="27526"/>
                      <a:pt x="9140" y="27530"/>
                      <a:pt x="9040" y="27539"/>
                    </a:cubicBezTo>
                    <a:cubicBezTo>
                      <a:pt x="8707" y="27573"/>
                      <a:pt x="8273" y="27739"/>
                      <a:pt x="7873" y="28006"/>
                    </a:cubicBezTo>
                    <a:cubicBezTo>
                      <a:pt x="7673" y="28140"/>
                      <a:pt x="7439" y="28307"/>
                      <a:pt x="7239" y="28507"/>
                    </a:cubicBezTo>
                    <a:cubicBezTo>
                      <a:pt x="7039" y="28707"/>
                      <a:pt x="6872" y="29007"/>
                      <a:pt x="6705" y="29307"/>
                    </a:cubicBezTo>
                    <a:cubicBezTo>
                      <a:pt x="6372" y="29908"/>
                      <a:pt x="6205" y="30508"/>
                      <a:pt x="6172" y="31042"/>
                    </a:cubicBezTo>
                    <a:cubicBezTo>
                      <a:pt x="6138" y="31642"/>
                      <a:pt x="6205" y="32076"/>
                      <a:pt x="6338" y="32510"/>
                    </a:cubicBezTo>
                    <a:cubicBezTo>
                      <a:pt x="6539" y="33210"/>
                      <a:pt x="6872" y="33677"/>
                      <a:pt x="6972" y="33744"/>
                    </a:cubicBezTo>
                    <a:lnTo>
                      <a:pt x="7006" y="33810"/>
                    </a:lnTo>
                    <a:cubicBezTo>
                      <a:pt x="7072" y="33877"/>
                      <a:pt x="7372" y="34344"/>
                      <a:pt x="7606" y="35011"/>
                    </a:cubicBezTo>
                    <a:cubicBezTo>
                      <a:pt x="7906" y="35812"/>
                      <a:pt x="7873" y="37346"/>
                      <a:pt x="7406" y="38547"/>
                    </a:cubicBezTo>
                    <a:cubicBezTo>
                      <a:pt x="7006" y="39815"/>
                      <a:pt x="6172" y="40348"/>
                      <a:pt x="5538" y="40649"/>
                    </a:cubicBezTo>
                    <a:cubicBezTo>
                      <a:pt x="5004" y="40862"/>
                      <a:pt x="4556" y="40884"/>
                      <a:pt x="4398" y="40884"/>
                    </a:cubicBezTo>
                    <a:cubicBezTo>
                      <a:pt x="4358" y="40884"/>
                      <a:pt x="4337" y="40882"/>
                      <a:pt x="4337" y="40882"/>
                    </a:cubicBezTo>
                    <a:cubicBezTo>
                      <a:pt x="4337" y="40882"/>
                      <a:pt x="4321" y="40881"/>
                      <a:pt x="4292" y="40881"/>
                    </a:cubicBezTo>
                    <a:cubicBezTo>
                      <a:pt x="4145" y="40881"/>
                      <a:pt x="3659" y="40904"/>
                      <a:pt x="3103" y="41182"/>
                    </a:cubicBezTo>
                    <a:cubicBezTo>
                      <a:pt x="2402" y="41483"/>
                      <a:pt x="1702" y="42216"/>
                      <a:pt x="1368" y="43651"/>
                    </a:cubicBezTo>
                    <a:cubicBezTo>
                      <a:pt x="1068" y="45085"/>
                      <a:pt x="1402" y="46186"/>
                      <a:pt x="1869" y="46886"/>
                    </a:cubicBezTo>
                    <a:cubicBezTo>
                      <a:pt x="2269" y="47554"/>
                      <a:pt x="2736" y="47887"/>
                      <a:pt x="2769" y="47921"/>
                    </a:cubicBezTo>
                    <a:cubicBezTo>
                      <a:pt x="2769" y="47921"/>
                      <a:pt x="2903" y="48021"/>
                      <a:pt x="3069" y="48187"/>
                    </a:cubicBezTo>
                    <a:cubicBezTo>
                      <a:pt x="3303" y="48354"/>
                      <a:pt x="3503" y="48588"/>
                      <a:pt x="3737" y="48921"/>
                    </a:cubicBezTo>
                    <a:cubicBezTo>
                      <a:pt x="4204" y="49655"/>
                      <a:pt x="4537" y="51090"/>
                      <a:pt x="4470" y="52491"/>
                    </a:cubicBezTo>
                    <a:cubicBezTo>
                      <a:pt x="4404" y="52557"/>
                      <a:pt x="4404" y="52657"/>
                      <a:pt x="4404" y="52724"/>
                    </a:cubicBezTo>
                    <a:cubicBezTo>
                      <a:pt x="4337" y="53324"/>
                      <a:pt x="4204" y="53758"/>
                      <a:pt x="4003" y="54158"/>
                    </a:cubicBezTo>
                    <a:cubicBezTo>
                      <a:pt x="3737" y="54559"/>
                      <a:pt x="3470" y="54892"/>
                      <a:pt x="3203" y="55159"/>
                    </a:cubicBezTo>
                    <a:cubicBezTo>
                      <a:pt x="2669" y="55593"/>
                      <a:pt x="2135" y="55760"/>
                      <a:pt x="2135" y="55760"/>
                    </a:cubicBezTo>
                    <a:cubicBezTo>
                      <a:pt x="2135" y="55760"/>
                      <a:pt x="1568" y="55893"/>
                      <a:pt x="1035" y="56427"/>
                    </a:cubicBezTo>
                    <a:cubicBezTo>
                      <a:pt x="534" y="56994"/>
                      <a:pt x="1" y="57894"/>
                      <a:pt x="67" y="59429"/>
                    </a:cubicBezTo>
                    <a:cubicBezTo>
                      <a:pt x="167" y="60997"/>
                      <a:pt x="834" y="61997"/>
                      <a:pt x="1402" y="62531"/>
                    </a:cubicBezTo>
                    <a:cubicBezTo>
                      <a:pt x="2035" y="63065"/>
                      <a:pt x="2569" y="63232"/>
                      <a:pt x="2569" y="63232"/>
                    </a:cubicBezTo>
                    <a:cubicBezTo>
                      <a:pt x="2569" y="63232"/>
                      <a:pt x="6619" y="59503"/>
                      <a:pt x="10065" y="59503"/>
                    </a:cubicBezTo>
                    <a:cubicBezTo>
                      <a:pt x="10625" y="59503"/>
                      <a:pt x="11168" y="59601"/>
                      <a:pt x="11676" y="59829"/>
                    </a:cubicBezTo>
                    <a:cubicBezTo>
                      <a:pt x="11676" y="59829"/>
                      <a:pt x="11642" y="59696"/>
                      <a:pt x="11642" y="59562"/>
                    </a:cubicBezTo>
                    <a:cubicBezTo>
                      <a:pt x="11509" y="58662"/>
                      <a:pt x="11175" y="55559"/>
                      <a:pt x="11509" y="51323"/>
                    </a:cubicBezTo>
                    <a:cubicBezTo>
                      <a:pt x="12376" y="40482"/>
                      <a:pt x="17813" y="22236"/>
                      <a:pt x="42831" y="13963"/>
                    </a:cubicBezTo>
                    <a:cubicBezTo>
                      <a:pt x="48998" y="11911"/>
                      <a:pt x="54570" y="11057"/>
                      <a:pt x="59573" y="11057"/>
                    </a:cubicBezTo>
                    <a:cubicBezTo>
                      <a:pt x="83203" y="11057"/>
                      <a:pt x="94144" y="30104"/>
                      <a:pt x="95135" y="31976"/>
                    </a:cubicBezTo>
                    <a:cubicBezTo>
                      <a:pt x="95135" y="32009"/>
                      <a:pt x="95202" y="32043"/>
                      <a:pt x="95202" y="32043"/>
                    </a:cubicBezTo>
                    <a:cubicBezTo>
                      <a:pt x="95235" y="32043"/>
                      <a:pt x="95235" y="32076"/>
                      <a:pt x="95235" y="32076"/>
                    </a:cubicBezTo>
                    <a:lnTo>
                      <a:pt x="95235" y="32143"/>
                    </a:lnTo>
                    <a:cubicBezTo>
                      <a:pt x="96506" y="29709"/>
                      <a:pt x="100030" y="29278"/>
                      <a:pt x="102367" y="29278"/>
                    </a:cubicBezTo>
                    <a:cubicBezTo>
                      <a:pt x="103650" y="29278"/>
                      <a:pt x="104575" y="29407"/>
                      <a:pt x="104575" y="29407"/>
                    </a:cubicBezTo>
                    <a:cubicBezTo>
                      <a:pt x="104575" y="29407"/>
                      <a:pt x="104942" y="28974"/>
                      <a:pt x="105076" y="28173"/>
                    </a:cubicBezTo>
                    <a:cubicBezTo>
                      <a:pt x="105242" y="27339"/>
                      <a:pt x="105142" y="26172"/>
                      <a:pt x="104442" y="24971"/>
                    </a:cubicBezTo>
                    <a:cubicBezTo>
                      <a:pt x="103574" y="23670"/>
                      <a:pt x="102607" y="23236"/>
                      <a:pt x="101840" y="23136"/>
                    </a:cubicBezTo>
                    <a:cubicBezTo>
                      <a:pt x="101656" y="23103"/>
                      <a:pt x="101488" y="23090"/>
                      <a:pt x="101337" y="23090"/>
                    </a:cubicBezTo>
                    <a:cubicBezTo>
                      <a:pt x="100887" y="23090"/>
                      <a:pt x="100606" y="23203"/>
                      <a:pt x="100606" y="23203"/>
                    </a:cubicBezTo>
                    <a:cubicBezTo>
                      <a:pt x="100606" y="23203"/>
                      <a:pt x="100214" y="23350"/>
                      <a:pt x="99639" y="23350"/>
                    </a:cubicBezTo>
                    <a:cubicBezTo>
                      <a:pt x="99544" y="23350"/>
                      <a:pt x="99443" y="23346"/>
                      <a:pt x="99338" y="23336"/>
                    </a:cubicBezTo>
                    <a:cubicBezTo>
                      <a:pt x="99038" y="23303"/>
                      <a:pt x="98604" y="23203"/>
                      <a:pt x="98137" y="23003"/>
                    </a:cubicBezTo>
                    <a:cubicBezTo>
                      <a:pt x="97737" y="22803"/>
                      <a:pt x="97270" y="22469"/>
                      <a:pt x="96803" y="21969"/>
                    </a:cubicBezTo>
                    <a:cubicBezTo>
                      <a:pt x="95902" y="20901"/>
                      <a:pt x="95302" y="19534"/>
                      <a:pt x="95269" y="18700"/>
                    </a:cubicBezTo>
                    <a:cubicBezTo>
                      <a:pt x="95235" y="18299"/>
                      <a:pt x="95269" y="17966"/>
                      <a:pt x="95302" y="17699"/>
                    </a:cubicBezTo>
                    <a:cubicBezTo>
                      <a:pt x="95369" y="17499"/>
                      <a:pt x="95402" y="17365"/>
                      <a:pt x="95402" y="17332"/>
                    </a:cubicBezTo>
                    <a:cubicBezTo>
                      <a:pt x="95402" y="17332"/>
                      <a:pt x="95602" y="16732"/>
                      <a:pt x="95535" y="15898"/>
                    </a:cubicBezTo>
                    <a:cubicBezTo>
                      <a:pt x="95469" y="15030"/>
                      <a:pt x="95068" y="13996"/>
                      <a:pt x="93968" y="12996"/>
                    </a:cubicBezTo>
                    <a:cubicBezTo>
                      <a:pt x="93106" y="12238"/>
                      <a:pt x="92305" y="11972"/>
                      <a:pt x="91630" y="11972"/>
                    </a:cubicBezTo>
                    <a:cubicBezTo>
                      <a:pt x="91443" y="11972"/>
                      <a:pt x="91265" y="11992"/>
                      <a:pt x="91099" y="12028"/>
                    </a:cubicBezTo>
                    <a:cubicBezTo>
                      <a:pt x="90365" y="12162"/>
                      <a:pt x="89931" y="12529"/>
                      <a:pt x="89931" y="12529"/>
                    </a:cubicBezTo>
                    <a:cubicBezTo>
                      <a:pt x="89931" y="12529"/>
                      <a:pt x="89531" y="12862"/>
                      <a:pt x="88797" y="13029"/>
                    </a:cubicBezTo>
                    <a:cubicBezTo>
                      <a:pt x="88576" y="13071"/>
                      <a:pt x="88327" y="13103"/>
                      <a:pt x="88058" y="13103"/>
                    </a:cubicBezTo>
                    <a:cubicBezTo>
                      <a:pt x="87475" y="13103"/>
                      <a:pt x="86792" y="12953"/>
                      <a:pt x="86062" y="12428"/>
                    </a:cubicBezTo>
                    <a:cubicBezTo>
                      <a:pt x="84928" y="11728"/>
                      <a:pt x="84027" y="10527"/>
                      <a:pt x="83760" y="9727"/>
                    </a:cubicBezTo>
                    <a:cubicBezTo>
                      <a:pt x="83560" y="9026"/>
                      <a:pt x="83560" y="8492"/>
                      <a:pt x="83560" y="8359"/>
                    </a:cubicBezTo>
                    <a:lnTo>
                      <a:pt x="83560" y="8326"/>
                    </a:lnTo>
                    <a:cubicBezTo>
                      <a:pt x="83560" y="8192"/>
                      <a:pt x="83560" y="7658"/>
                      <a:pt x="83293" y="6925"/>
                    </a:cubicBezTo>
                    <a:cubicBezTo>
                      <a:pt x="83193" y="6558"/>
                      <a:pt x="82926" y="6091"/>
                      <a:pt x="82593" y="5690"/>
                    </a:cubicBezTo>
                    <a:cubicBezTo>
                      <a:pt x="82259" y="5323"/>
                      <a:pt x="81759" y="4890"/>
                      <a:pt x="81125" y="4590"/>
                    </a:cubicBezTo>
                    <a:cubicBezTo>
                      <a:pt x="80792" y="4423"/>
                      <a:pt x="80525" y="4356"/>
                      <a:pt x="80224" y="4256"/>
                    </a:cubicBezTo>
                    <a:cubicBezTo>
                      <a:pt x="79924" y="4223"/>
                      <a:pt x="79691" y="4223"/>
                      <a:pt x="79424" y="4223"/>
                    </a:cubicBezTo>
                    <a:cubicBezTo>
                      <a:pt x="78924" y="4256"/>
                      <a:pt x="78557" y="4423"/>
                      <a:pt x="78223" y="4590"/>
                    </a:cubicBezTo>
                    <a:cubicBezTo>
                      <a:pt x="77556" y="4923"/>
                      <a:pt x="77256" y="5423"/>
                      <a:pt x="77256" y="5423"/>
                    </a:cubicBezTo>
                    <a:cubicBezTo>
                      <a:pt x="77256" y="5423"/>
                      <a:pt x="77189" y="5557"/>
                      <a:pt x="77022" y="5724"/>
                    </a:cubicBezTo>
                    <a:cubicBezTo>
                      <a:pt x="76855" y="5890"/>
                      <a:pt x="76589" y="6091"/>
                      <a:pt x="76288" y="6324"/>
                    </a:cubicBezTo>
                    <a:cubicBezTo>
                      <a:pt x="75890" y="6567"/>
                      <a:pt x="75360" y="6796"/>
                      <a:pt x="74698" y="6796"/>
                    </a:cubicBezTo>
                    <a:cubicBezTo>
                      <a:pt x="74361" y="6796"/>
                      <a:pt x="73991" y="6737"/>
                      <a:pt x="73586" y="6591"/>
                    </a:cubicBezTo>
                    <a:cubicBezTo>
                      <a:pt x="72352" y="6257"/>
                      <a:pt x="71185" y="5357"/>
                      <a:pt x="70751" y="4656"/>
                    </a:cubicBezTo>
                    <a:cubicBezTo>
                      <a:pt x="70384" y="4022"/>
                      <a:pt x="70251" y="3522"/>
                      <a:pt x="70217" y="3355"/>
                    </a:cubicBezTo>
                    <a:lnTo>
                      <a:pt x="70217" y="3322"/>
                    </a:lnTo>
                    <a:cubicBezTo>
                      <a:pt x="70184" y="3189"/>
                      <a:pt x="70017" y="2655"/>
                      <a:pt x="69617" y="2054"/>
                    </a:cubicBezTo>
                    <a:cubicBezTo>
                      <a:pt x="69417" y="1721"/>
                      <a:pt x="69083" y="1354"/>
                      <a:pt x="68683" y="1054"/>
                    </a:cubicBezTo>
                    <a:cubicBezTo>
                      <a:pt x="68416" y="887"/>
                      <a:pt x="68183" y="753"/>
                      <a:pt x="67916" y="653"/>
                    </a:cubicBezTo>
                    <a:cubicBezTo>
                      <a:pt x="67615" y="520"/>
                      <a:pt x="67349" y="420"/>
                      <a:pt x="67015" y="387"/>
                    </a:cubicBezTo>
                    <a:cubicBezTo>
                      <a:pt x="66828" y="363"/>
                      <a:pt x="66648" y="352"/>
                      <a:pt x="66477" y="352"/>
                    </a:cubicBezTo>
                    <a:cubicBezTo>
                      <a:pt x="65427" y="352"/>
                      <a:pt x="64677" y="762"/>
                      <a:pt x="64246" y="1220"/>
                    </a:cubicBezTo>
                    <a:cubicBezTo>
                      <a:pt x="63713" y="1754"/>
                      <a:pt x="63546" y="2355"/>
                      <a:pt x="63546" y="2355"/>
                    </a:cubicBezTo>
                    <a:cubicBezTo>
                      <a:pt x="63546" y="2355"/>
                      <a:pt x="63379" y="2922"/>
                      <a:pt x="62879" y="3489"/>
                    </a:cubicBezTo>
                    <a:cubicBezTo>
                      <a:pt x="62679" y="3756"/>
                      <a:pt x="62345" y="4022"/>
                      <a:pt x="61911" y="4223"/>
                    </a:cubicBezTo>
                    <a:cubicBezTo>
                      <a:pt x="61511" y="4389"/>
                      <a:pt x="61011" y="4523"/>
                      <a:pt x="60377" y="4523"/>
                    </a:cubicBezTo>
                    <a:cubicBezTo>
                      <a:pt x="59109" y="4489"/>
                      <a:pt x="57775" y="3889"/>
                      <a:pt x="57241" y="3322"/>
                    </a:cubicBezTo>
                    <a:cubicBezTo>
                      <a:pt x="57008" y="3022"/>
                      <a:pt x="56774" y="2722"/>
                      <a:pt x="56674" y="2521"/>
                    </a:cubicBezTo>
                    <a:cubicBezTo>
                      <a:pt x="56541" y="2321"/>
                      <a:pt x="56441" y="2188"/>
                      <a:pt x="56441" y="2154"/>
                    </a:cubicBezTo>
                    <a:cubicBezTo>
                      <a:pt x="56407" y="2054"/>
                      <a:pt x="56174" y="1521"/>
                      <a:pt x="55607" y="1020"/>
                    </a:cubicBezTo>
                    <a:cubicBezTo>
                      <a:pt x="55094" y="538"/>
                      <a:pt x="54282" y="1"/>
                      <a:pt x="53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4" name="Google Shape;6004;p73"/>
              <p:cNvSpPr/>
              <p:nvPr/>
            </p:nvSpPr>
            <p:spPr>
              <a:xfrm>
                <a:off x="9879679" y="2884965"/>
                <a:ext cx="116859" cy="67118"/>
              </a:xfrm>
              <a:custGeom>
                <a:avLst/>
                <a:gdLst/>
                <a:ahLst/>
                <a:cxnLst/>
                <a:rect l="l" t="t" r="r" b="b"/>
                <a:pathLst>
                  <a:path w="7532" h="4326" extrusionOk="0">
                    <a:moveTo>
                      <a:pt x="1469" y="1"/>
                    </a:moveTo>
                    <a:cubicBezTo>
                      <a:pt x="1114" y="1"/>
                      <a:pt x="927" y="600"/>
                      <a:pt x="1327" y="857"/>
                    </a:cubicBezTo>
                    <a:cubicBezTo>
                      <a:pt x="2661" y="1691"/>
                      <a:pt x="4029" y="2491"/>
                      <a:pt x="5363" y="3325"/>
                    </a:cubicBezTo>
                    <a:cubicBezTo>
                      <a:pt x="3762" y="3225"/>
                      <a:pt x="2161" y="3192"/>
                      <a:pt x="527" y="3125"/>
                    </a:cubicBezTo>
                    <a:cubicBezTo>
                      <a:pt x="508" y="3123"/>
                      <a:pt x="490" y="3122"/>
                      <a:pt x="474" y="3122"/>
                    </a:cubicBezTo>
                    <a:cubicBezTo>
                      <a:pt x="0" y="3122"/>
                      <a:pt x="111" y="3993"/>
                      <a:pt x="627" y="4026"/>
                    </a:cubicBezTo>
                    <a:cubicBezTo>
                      <a:pt x="2795" y="4126"/>
                      <a:pt x="4930" y="4226"/>
                      <a:pt x="7098" y="4326"/>
                    </a:cubicBezTo>
                    <a:cubicBezTo>
                      <a:pt x="7465" y="4293"/>
                      <a:pt x="7532" y="3659"/>
                      <a:pt x="7198" y="3459"/>
                    </a:cubicBezTo>
                    <a:cubicBezTo>
                      <a:pt x="5363" y="2324"/>
                      <a:pt x="3495" y="1190"/>
                      <a:pt x="1661" y="56"/>
                    </a:cubicBezTo>
                    <a:cubicBezTo>
                      <a:pt x="1593" y="18"/>
                      <a:pt x="1529" y="1"/>
                      <a:pt x="14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5" name="Google Shape;6005;p73"/>
              <p:cNvSpPr/>
              <p:nvPr/>
            </p:nvSpPr>
            <p:spPr>
              <a:xfrm>
                <a:off x="9957766" y="2686357"/>
                <a:ext cx="92113" cy="80771"/>
              </a:xfrm>
              <a:custGeom>
                <a:avLst/>
                <a:gdLst/>
                <a:ahLst/>
                <a:cxnLst/>
                <a:rect l="l" t="t" r="r" b="b"/>
                <a:pathLst>
                  <a:path w="5937" h="5206" extrusionOk="0">
                    <a:moveTo>
                      <a:pt x="862" y="1"/>
                    </a:moveTo>
                    <a:cubicBezTo>
                      <a:pt x="544" y="1"/>
                      <a:pt x="291" y="442"/>
                      <a:pt x="631" y="782"/>
                    </a:cubicBezTo>
                    <a:lnTo>
                      <a:pt x="3933" y="3917"/>
                    </a:lnTo>
                    <a:cubicBezTo>
                      <a:pt x="2832" y="3617"/>
                      <a:pt x="1765" y="3284"/>
                      <a:pt x="631" y="2983"/>
                    </a:cubicBezTo>
                    <a:cubicBezTo>
                      <a:pt x="596" y="2974"/>
                      <a:pt x="563" y="2970"/>
                      <a:pt x="532" y="2970"/>
                    </a:cubicBezTo>
                    <a:cubicBezTo>
                      <a:pt x="111" y="2970"/>
                      <a:pt x="0" y="3758"/>
                      <a:pt x="497" y="3851"/>
                    </a:cubicBezTo>
                    <a:cubicBezTo>
                      <a:pt x="2132" y="4318"/>
                      <a:pt x="3766" y="4785"/>
                      <a:pt x="5401" y="5185"/>
                    </a:cubicBezTo>
                    <a:cubicBezTo>
                      <a:pt x="5435" y="5199"/>
                      <a:pt x="5468" y="5205"/>
                      <a:pt x="5500" y="5205"/>
                    </a:cubicBezTo>
                    <a:cubicBezTo>
                      <a:pt x="5776" y="5205"/>
                      <a:pt x="5937" y="4721"/>
                      <a:pt x="5667" y="4451"/>
                    </a:cubicBezTo>
                    <a:cubicBezTo>
                      <a:pt x="4166" y="2983"/>
                      <a:pt x="2632" y="1582"/>
                      <a:pt x="1131" y="115"/>
                    </a:cubicBezTo>
                    <a:cubicBezTo>
                      <a:pt x="1044" y="35"/>
                      <a:pt x="951"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6" name="Google Shape;6006;p73"/>
              <p:cNvSpPr/>
              <p:nvPr/>
            </p:nvSpPr>
            <p:spPr>
              <a:xfrm>
                <a:off x="9872310" y="3120777"/>
                <a:ext cx="120443" cy="54799"/>
              </a:xfrm>
              <a:custGeom>
                <a:avLst/>
                <a:gdLst/>
                <a:ahLst/>
                <a:cxnLst/>
                <a:rect l="l" t="t" r="r" b="b"/>
                <a:pathLst>
                  <a:path w="7763" h="3532" extrusionOk="0">
                    <a:moveTo>
                      <a:pt x="7203" y="0"/>
                    </a:moveTo>
                    <a:cubicBezTo>
                      <a:pt x="7193" y="0"/>
                      <a:pt x="7183" y="1"/>
                      <a:pt x="7173" y="1"/>
                    </a:cubicBezTo>
                    <a:cubicBezTo>
                      <a:pt x="4671" y="135"/>
                      <a:pt x="2269" y="1035"/>
                      <a:pt x="301" y="2670"/>
                    </a:cubicBezTo>
                    <a:cubicBezTo>
                      <a:pt x="0" y="2944"/>
                      <a:pt x="260" y="3531"/>
                      <a:pt x="566" y="3531"/>
                    </a:cubicBezTo>
                    <a:cubicBezTo>
                      <a:pt x="633" y="3531"/>
                      <a:pt x="702" y="3503"/>
                      <a:pt x="768" y="3437"/>
                    </a:cubicBezTo>
                    <a:cubicBezTo>
                      <a:pt x="2603" y="1869"/>
                      <a:pt x="4838" y="969"/>
                      <a:pt x="7206" y="869"/>
                    </a:cubicBezTo>
                    <a:cubicBezTo>
                      <a:pt x="7763" y="869"/>
                      <a:pt x="7741" y="0"/>
                      <a:pt x="720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7" name="Google Shape;6007;p73"/>
              <p:cNvSpPr/>
              <p:nvPr/>
            </p:nvSpPr>
            <p:spPr>
              <a:xfrm>
                <a:off x="9931825" y="3088537"/>
                <a:ext cx="54877" cy="17268"/>
              </a:xfrm>
              <a:custGeom>
                <a:avLst/>
                <a:gdLst/>
                <a:ahLst/>
                <a:cxnLst/>
                <a:rect l="l" t="t" r="r" b="b"/>
                <a:pathLst>
                  <a:path w="3537" h="1113" extrusionOk="0">
                    <a:moveTo>
                      <a:pt x="3142" y="1"/>
                    </a:moveTo>
                    <a:cubicBezTo>
                      <a:pt x="3119" y="1"/>
                      <a:pt x="3095" y="4"/>
                      <a:pt x="3070" y="11"/>
                    </a:cubicBezTo>
                    <a:cubicBezTo>
                      <a:pt x="2169" y="78"/>
                      <a:pt x="1302" y="111"/>
                      <a:pt x="435" y="211"/>
                    </a:cubicBezTo>
                    <a:cubicBezTo>
                      <a:pt x="234" y="211"/>
                      <a:pt x="1" y="412"/>
                      <a:pt x="68" y="678"/>
                    </a:cubicBezTo>
                    <a:cubicBezTo>
                      <a:pt x="101" y="912"/>
                      <a:pt x="268" y="1112"/>
                      <a:pt x="501" y="1112"/>
                    </a:cubicBezTo>
                    <a:cubicBezTo>
                      <a:pt x="1369" y="1045"/>
                      <a:pt x="2269" y="1012"/>
                      <a:pt x="3136" y="912"/>
                    </a:cubicBezTo>
                    <a:cubicBezTo>
                      <a:pt x="3337" y="912"/>
                      <a:pt x="3537" y="712"/>
                      <a:pt x="3503" y="445"/>
                    </a:cubicBezTo>
                    <a:cubicBezTo>
                      <a:pt x="3474" y="236"/>
                      <a:pt x="3337" y="1"/>
                      <a:pt x="314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8" name="Google Shape;6008;p73"/>
              <p:cNvSpPr/>
              <p:nvPr/>
            </p:nvSpPr>
            <p:spPr>
              <a:xfrm>
                <a:off x="9994971" y="2772977"/>
                <a:ext cx="80461" cy="368264"/>
              </a:xfrm>
              <a:custGeom>
                <a:avLst/>
                <a:gdLst/>
                <a:ahLst/>
                <a:cxnLst/>
                <a:rect l="l" t="t" r="r" b="b"/>
                <a:pathLst>
                  <a:path w="5186" h="23736" extrusionOk="0">
                    <a:moveTo>
                      <a:pt x="4629" y="0"/>
                    </a:moveTo>
                    <a:cubicBezTo>
                      <a:pt x="4511" y="0"/>
                      <a:pt x="4399" y="69"/>
                      <a:pt x="4337" y="236"/>
                    </a:cubicBezTo>
                    <a:cubicBezTo>
                      <a:pt x="1368" y="7274"/>
                      <a:pt x="0" y="15213"/>
                      <a:pt x="334" y="23286"/>
                    </a:cubicBezTo>
                    <a:cubicBezTo>
                      <a:pt x="351" y="23586"/>
                      <a:pt x="559" y="23736"/>
                      <a:pt x="755" y="23736"/>
                    </a:cubicBezTo>
                    <a:cubicBezTo>
                      <a:pt x="951" y="23736"/>
                      <a:pt x="1135" y="23586"/>
                      <a:pt x="1101" y="23286"/>
                    </a:cubicBezTo>
                    <a:cubicBezTo>
                      <a:pt x="768" y="15413"/>
                      <a:pt x="2169" y="7608"/>
                      <a:pt x="5071" y="703"/>
                    </a:cubicBezTo>
                    <a:cubicBezTo>
                      <a:pt x="5185" y="336"/>
                      <a:pt x="4890" y="0"/>
                      <a:pt x="46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9" name="Google Shape;6009;p73"/>
              <p:cNvSpPr/>
              <p:nvPr/>
            </p:nvSpPr>
            <p:spPr>
              <a:xfrm>
                <a:off x="10083190" y="2616043"/>
                <a:ext cx="107271" cy="130310"/>
              </a:xfrm>
              <a:custGeom>
                <a:avLst/>
                <a:gdLst/>
                <a:ahLst/>
                <a:cxnLst/>
                <a:rect l="l" t="t" r="r" b="b"/>
                <a:pathLst>
                  <a:path w="6914" h="8399" extrusionOk="0">
                    <a:moveTo>
                      <a:pt x="6337" y="1"/>
                    </a:moveTo>
                    <a:cubicBezTo>
                      <a:pt x="6258" y="1"/>
                      <a:pt x="6173" y="33"/>
                      <a:pt x="6090" y="110"/>
                    </a:cubicBezTo>
                    <a:cubicBezTo>
                      <a:pt x="3755" y="2278"/>
                      <a:pt x="1753" y="4847"/>
                      <a:pt x="185" y="7782"/>
                    </a:cubicBezTo>
                    <a:cubicBezTo>
                      <a:pt x="1" y="8083"/>
                      <a:pt x="312" y="8399"/>
                      <a:pt x="598" y="8399"/>
                    </a:cubicBezTo>
                    <a:cubicBezTo>
                      <a:pt x="725" y="8399"/>
                      <a:pt x="847" y="8336"/>
                      <a:pt x="919" y="8183"/>
                    </a:cubicBezTo>
                    <a:cubicBezTo>
                      <a:pt x="2420" y="5381"/>
                      <a:pt x="4355" y="2879"/>
                      <a:pt x="6590" y="844"/>
                    </a:cubicBezTo>
                    <a:cubicBezTo>
                      <a:pt x="6913" y="575"/>
                      <a:pt x="6671" y="1"/>
                      <a:pt x="63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0" name="Google Shape;6010;p73"/>
              <p:cNvSpPr/>
              <p:nvPr/>
            </p:nvSpPr>
            <p:spPr>
              <a:xfrm>
                <a:off x="10077853" y="2500270"/>
                <a:ext cx="98241" cy="106495"/>
              </a:xfrm>
              <a:custGeom>
                <a:avLst/>
                <a:gdLst/>
                <a:ahLst/>
                <a:cxnLst/>
                <a:rect l="l" t="t" r="r" b="b"/>
                <a:pathLst>
                  <a:path w="6332" h="6864" extrusionOk="0">
                    <a:moveTo>
                      <a:pt x="2805" y="1"/>
                    </a:moveTo>
                    <a:cubicBezTo>
                      <a:pt x="2544" y="1"/>
                      <a:pt x="2268" y="318"/>
                      <a:pt x="2431" y="667"/>
                    </a:cubicBezTo>
                    <a:cubicBezTo>
                      <a:pt x="3231" y="2202"/>
                      <a:pt x="4032" y="3736"/>
                      <a:pt x="4832" y="5271"/>
                    </a:cubicBezTo>
                    <a:cubicBezTo>
                      <a:pt x="3431" y="4437"/>
                      <a:pt x="2097" y="3603"/>
                      <a:pt x="729" y="2769"/>
                    </a:cubicBezTo>
                    <a:cubicBezTo>
                      <a:pt x="658" y="2723"/>
                      <a:pt x="589" y="2702"/>
                      <a:pt x="526" y="2702"/>
                    </a:cubicBezTo>
                    <a:cubicBezTo>
                      <a:pt x="179" y="2702"/>
                      <a:pt x="1" y="3310"/>
                      <a:pt x="396" y="3536"/>
                    </a:cubicBezTo>
                    <a:cubicBezTo>
                      <a:pt x="2164" y="4637"/>
                      <a:pt x="3898" y="5704"/>
                      <a:pt x="5700" y="6772"/>
                    </a:cubicBezTo>
                    <a:cubicBezTo>
                      <a:pt x="5778" y="6836"/>
                      <a:pt x="5853" y="6863"/>
                      <a:pt x="5921" y="6863"/>
                    </a:cubicBezTo>
                    <a:cubicBezTo>
                      <a:pt x="6173" y="6863"/>
                      <a:pt x="6331" y="6486"/>
                      <a:pt x="6200" y="6171"/>
                    </a:cubicBezTo>
                    <a:cubicBezTo>
                      <a:pt x="5166" y="4170"/>
                      <a:pt x="4099" y="2235"/>
                      <a:pt x="3098" y="200"/>
                    </a:cubicBezTo>
                    <a:cubicBezTo>
                      <a:pt x="3027" y="60"/>
                      <a:pt x="2918" y="1"/>
                      <a:pt x="28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1" name="Google Shape;6011;p73"/>
              <p:cNvSpPr/>
              <p:nvPr/>
            </p:nvSpPr>
            <p:spPr>
              <a:xfrm>
                <a:off x="10233390" y="2374506"/>
                <a:ext cx="87598" cy="119497"/>
              </a:xfrm>
              <a:custGeom>
                <a:avLst/>
                <a:gdLst/>
                <a:ahLst/>
                <a:cxnLst/>
                <a:rect l="l" t="t" r="r" b="b"/>
                <a:pathLst>
                  <a:path w="5646" h="7702" extrusionOk="0">
                    <a:moveTo>
                      <a:pt x="3187" y="0"/>
                    </a:moveTo>
                    <a:cubicBezTo>
                      <a:pt x="2965" y="0"/>
                      <a:pt x="2748" y="231"/>
                      <a:pt x="2846" y="567"/>
                    </a:cubicBezTo>
                    <a:cubicBezTo>
                      <a:pt x="3347" y="2235"/>
                      <a:pt x="3814" y="3903"/>
                      <a:pt x="4314" y="5571"/>
                    </a:cubicBezTo>
                    <a:cubicBezTo>
                      <a:pt x="3147" y="4237"/>
                      <a:pt x="1979" y="2902"/>
                      <a:pt x="812" y="1601"/>
                    </a:cubicBezTo>
                    <a:cubicBezTo>
                      <a:pt x="722" y="1512"/>
                      <a:pt x="628" y="1474"/>
                      <a:pt x="540" y="1474"/>
                    </a:cubicBezTo>
                    <a:cubicBezTo>
                      <a:pt x="233" y="1474"/>
                      <a:pt x="0" y="1932"/>
                      <a:pt x="311" y="2269"/>
                    </a:cubicBezTo>
                    <a:cubicBezTo>
                      <a:pt x="1846" y="4036"/>
                      <a:pt x="3380" y="5771"/>
                      <a:pt x="4915" y="7572"/>
                    </a:cubicBezTo>
                    <a:cubicBezTo>
                      <a:pt x="4996" y="7663"/>
                      <a:pt x="5090" y="7702"/>
                      <a:pt x="5181" y="7702"/>
                    </a:cubicBezTo>
                    <a:cubicBezTo>
                      <a:pt x="5424" y="7702"/>
                      <a:pt x="5646" y="7421"/>
                      <a:pt x="5548" y="7105"/>
                    </a:cubicBezTo>
                    <a:lnTo>
                      <a:pt x="3547" y="367"/>
                    </a:lnTo>
                    <a:cubicBezTo>
                      <a:pt x="3493" y="109"/>
                      <a:pt x="3339" y="0"/>
                      <a:pt x="31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2" name="Google Shape;6012;p73"/>
              <p:cNvSpPr/>
              <p:nvPr/>
            </p:nvSpPr>
            <p:spPr>
              <a:xfrm>
                <a:off x="11192512" y="2438738"/>
                <a:ext cx="94238" cy="107240"/>
              </a:xfrm>
              <a:custGeom>
                <a:avLst/>
                <a:gdLst/>
                <a:ahLst/>
                <a:cxnLst/>
                <a:rect l="l" t="t" r="r" b="b"/>
                <a:pathLst>
                  <a:path w="6074" h="6912" extrusionOk="0">
                    <a:moveTo>
                      <a:pt x="2851" y="0"/>
                    </a:moveTo>
                    <a:cubicBezTo>
                      <a:pt x="2724" y="0"/>
                      <a:pt x="2603" y="68"/>
                      <a:pt x="2538" y="230"/>
                    </a:cubicBezTo>
                    <a:cubicBezTo>
                      <a:pt x="1737" y="2265"/>
                      <a:pt x="904" y="4266"/>
                      <a:pt x="103" y="6268"/>
                    </a:cubicBezTo>
                    <a:cubicBezTo>
                      <a:pt x="0" y="6550"/>
                      <a:pt x="233" y="6911"/>
                      <a:pt x="498" y="6911"/>
                    </a:cubicBezTo>
                    <a:cubicBezTo>
                      <a:pt x="577" y="6911"/>
                      <a:pt x="660" y="6878"/>
                      <a:pt x="737" y="6801"/>
                    </a:cubicBezTo>
                    <a:cubicBezTo>
                      <a:pt x="2405" y="5434"/>
                      <a:pt x="4072" y="4100"/>
                      <a:pt x="5740" y="2732"/>
                    </a:cubicBezTo>
                    <a:cubicBezTo>
                      <a:pt x="6074" y="2482"/>
                      <a:pt x="5829" y="1885"/>
                      <a:pt x="5487" y="1885"/>
                    </a:cubicBezTo>
                    <a:cubicBezTo>
                      <a:pt x="5418" y="1885"/>
                      <a:pt x="5346" y="1909"/>
                      <a:pt x="5273" y="1965"/>
                    </a:cubicBezTo>
                    <a:cubicBezTo>
                      <a:pt x="4039" y="2965"/>
                      <a:pt x="2772" y="4033"/>
                      <a:pt x="1537" y="5034"/>
                    </a:cubicBezTo>
                    <a:lnTo>
                      <a:pt x="3272" y="630"/>
                    </a:lnTo>
                    <a:cubicBezTo>
                      <a:pt x="3407" y="292"/>
                      <a:pt x="3116" y="0"/>
                      <a:pt x="28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3" name="Google Shape;6013;p73"/>
              <p:cNvSpPr/>
              <p:nvPr/>
            </p:nvSpPr>
            <p:spPr>
              <a:xfrm>
                <a:off x="11040698" y="2321506"/>
                <a:ext cx="63689" cy="109272"/>
              </a:xfrm>
              <a:custGeom>
                <a:avLst/>
                <a:gdLst/>
                <a:ahLst/>
                <a:cxnLst/>
                <a:rect l="l" t="t" r="r" b="b"/>
                <a:pathLst>
                  <a:path w="4105" h="7043" extrusionOk="0">
                    <a:moveTo>
                      <a:pt x="1447" y="0"/>
                    </a:moveTo>
                    <a:cubicBezTo>
                      <a:pt x="1281" y="0"/>
                      <a:pt x="1123" y="96"/>
                      <a:pt x="1082" y="314"/>
                    </a:cubicBezTo>
                    <a:cubicBezTo>
                      <a:pt x="748" y="2349"/>
                      <a:pt x="381" y="4450"/>
                      <a:pt x="48" y="6485"/>
                    </a:cubicBezTo>
                    <a:cubicBezTo>
                      <a:pt x="1" y="6788"/>
                      <a:pt x="248" y="7043"/>
                      <a:pt x="481" y="7043"/>
                    </a:cubicBezTo>
                    <a:cubicBezTo>
                      <a:pt x="581" y="7043"/>
                      <a:pt x="678" y="6996"/>
                      <a:pt x="748" y="6885"/>
                    </a:cubicBezTo>
                    <a:cubicBezTo>
                      <a:pt x="1816" y="5584"/>
                      <a:pt x="2816" y="4217"/>
                      <a:pt x="3850" y="2883"/>
                    </a:cubicBezTo>
                    <a:cubicBezTo>
                      <a:pt x="4105" y="2577"/>
                      <a:pt x="3797" y="2136"/>
                      <a:pt x="3488" y="2136"/>
                    </a:cubicBezTo>
                    <a:cubicBezTo>
                      <a:pt x="3392" y="2136"/>
                      <a:pt x="3296" y="2179"/>
                      <a:pt x="3217" y="2282"/>
                    </a:cubicBezTo>
                    <a:cubicBezTo>
                      <a:pt x="2516" y="3183"/>
                      <a:pt x="1849" y="4083"/>
                      <a:pt x="1148" y="4984"/>
                    </a:cubicBezTo>
                    <a:lnTo>
                      <a:pt x="1882" y="514"/>
                    </a:lnTo>
                    <a:cubicBezTo>
                      <a:pt x="1941" y="199"/>
                      <a:pt x="1686" y="0"/>
                      <a:pt x="14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4" name="Google Shape;6014;p73"/>
              <p:cNvSpPr/>
              <p:nvPr/>
            </p:nvSpPr>
            <p:spPr>
              <a:xfrm>
                <a:off x="11303677" y="2647616"/>
                <a:ext cx="124368" cy="43814"/>
              </a:xfrm>
              <a:custGeom>
                <a:avLst/>
                <a:gdLst/>
                <a:ahLst/>
                <a:cxnLst/>
                <a:rect l="l" t="t" r="r" b="b"/>
                <a:pathLst>
                  <a:path w="8016" h="2824" extrusionOk="0">
                    <a:moveTo>
                      <a:pt x="6953" y="0"/>
                    </a:moveTo>
                    <a:cubicBezTo>
                      <a:pt x="4592" y="0"/>
                      <a:pt x="2310" y="668"/>
                      <a:pt x="377" y="1978"/>
                    </a:cubicBezTo>
                    <a:cubicBezTo>
                      <a:pt x="1" y="2238"/>
                      <a:pt x="301" y="2824"/>
                      <a:pt x="649" y="2824"/>
                    </a:cubicBezTo>
                    <a:cubicBezTo>
                      <a:pt x="702" y="2824"/>
                      <a:pt x="757" y="2810"/>
                      <a:pt x="810" y="2779"/>
                    </a:cubicBezTo>
                    <a:cubicBezTo>
                      <a:pt x="2630" y="1535"/>
                      <a:pt x="4698" y="926"/>
                      <a:pt x="6889" y="926"/>
                    </a:cubicBezTo>
                    <a:cubicBezTo>
                      <a:pt x="7108" y="926"/>
                      <a:pt x="7327" y="932"/>
                      <a:pt x="7548" y="944"/>
                    </a:cubicBezTo>
                    <a:cubicBezTo>
                      <a:pt x="8015" y="944"/>
                      <a:pt x="7949" y="77"/>
                      <a:pt x="7448" y="10"/>
                    </a:cubicBezTo>
                    <a:cubicBezTo>
                      <a:pt x="7283" y="3"/>
                      <a:pt x="7117" y="0"/>
                      <a:pt x="69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5" name="Google Shape;6015;p73"/>
              <p:cNvSpPr/>
              <p:nvPr/>
            </p:nvSpPr>
            <p:spPr>
              <a:xfrm>
                <a:off x="11290365" y="2626237"/>
                <a:ext cx="48655" cy="36336"/>
              </a:xfrm>
              <a:custGeom>
                <a:avLst/>
                <a:gdLst/>
                <a:ahLst/>
                <a:cxnLst/>
                <a:rect l="l" t="t" r="r" b="b"/>
                <a:pathLst>
                  <a:path w="3136" h="2342" extrusionOk="0">
                    <a:moveTo>
                      <a:pt x="2642" y="0"/>
                    </a:moveTo>
                    <a:cubicBezTo>
                      <a:pt x="2567" y="0"/>
                      <a:pt x="2493" y="19"/>
                      <a:pt x="2435" y="54"/>
                    </a:cubicBezTo>
                    <a:cubicBezTo>
                      <a:pt x="1668" y="521"/>
                      <a:pt x="968" y="1021"/>
                      <a:pt x="234" y="1488"/>
                    </a:cubicBezTo>
                    <a:cubicBezTo>
                      <a:pt x="0" y="1621"/>
                      <a:pt x="0" y="1888"/>
                      <a:pt x="134" y="2122"/>
                    </a:cubicBezTo>
                    <a:cubicBezTo>
                      <a:pt x="221" y="2275"/>
                      <a:pt x="380" y="2342"/>
                      <a:pt x="526" y="2342"/>
                    </a:cubicBezTo>
                    <a:cubicBezTo>
                      <a:pt x="603" y="2342"/>
                      <a:pt x="677" y="2323"/>
                      <a:pt x="734" y="2289"/>
                    </a:cubicBezTo>
                    <a:cubicBezTo>
                      <a:pt x="1468" y="1822"/>
                      <a:pt x="2169" y="1321"/>
                      <a:pt x="2936" y="854"/>
                    </a:cubicBezTo>
                    <a:cubicBezTo>
                      <a:pt x="3103" y="721"/>
                      <a:pt x="3136" y="454"/>
                      <a:pt x="3003" y="220"/>
                    </a:cubicBezTo>
                    <a:cubicBezTo>
                      <a:pt x="2937" y="67"/>
                      <a:pt x="2786" y="0"/>
                      <a:pt x="26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6" name="Google Shape;6016;p73"/>
              <p:cNvSpPr/>
              <p:nvPr/>
            </p:nvSpPr>
            <p:spPr>
              <a:xfrm>
                <a:off x="11029434" y="2447830"/>
                <a:ext cx="278991" cy="260326"/>
              </a:xfrm>
              <a:custGeom>
                <a:avLst/>
                <a:gdLst/>
                <a:ahLst/>
                <a:cxnLst/>
                <a:rect l="l" t="t" r="r" b="b"/>
                <a:pathLst>
                  <a:path w="17982" h="16779" extrusionOk="0">
                    <a:moveTo>
                      <a:pt x="567" y="1"/>
                    </a:moveTo>
                    <a:cubicBezTo>
                      <a:pt x="200" y="1"/>
                      <a:pt x="0" y="608"/>
                      <a:pt x="407" y="812"/>
                    </a:cubicBezTo>
                    <a:cubicBezTo>
                      <a:pt x="6878" y="4614"/>
                      <a:pt x="12615" y="10018"/>
                      <a:pt x="17085" y="16556"/>
                    </a:cubicBezTo>
                    <a:cubicBezTo>
                      <a:pt x="17190" y="16713"/>
                      <a:pt x="17327" y="16778"/>
                      <a:pt x="17456" y="16778"/>
                    </a:cubicBezTo>
                    <a:cubicBezTo>
                      <a:pt x="17739" y="16778"/>
                      <a:pt x="17981" y="16466"/>
                      <a:pt x="17752" y="16123"/>
                    </a:cubicBezTo>
                    <a:cubicBezTo>
                      <a:pt x="13182" y="9484"/>
                      <a:pt x="7312" y="3947"/>
                      <a:pt x="740" y="44"/>
                    </a:cubicBezTo>
                    <a:cubicBezTo>
                      <a:pt x="680" y="14"/>
                      <a:pt x="622" y="1"/>
                      <a:pt x="56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7" name="Google Shape;6017;p73"/>
              <p:cNvSpPr/>
              <p:nvPr/>
            </p:nvSpPr>
            <p:spPr>
              <a:xfrm>
                <a:off x="10844821" y="2391045"/>
                <a:ext cx="159510" cy="53853"/>
              </a:xfrm>
              <a:custGeom>
                <a:avLst/>
                <a:gdLst/>
                <a:ahLst/>
                <a:cxnLst/>
                <a:rect l="l" t="t" r="r" b="b"/>
                <a:pathLst>
                  <a:path w="10281" h="3471" extrusionOk="0">
                    <a:moveTo>
                      <a:pt x="470" y="1"/>
                    </a:moveTo>
                    <a:cubicBezTo>
                      <a:pt x="1" y="1"/>
                      <a:pt x="106" y="838"/>
                      <a:pt x="597" y="936"/>
                    </a:cubicBezTo>
                    <a:cubicBezTo>
                      <a:pt x="3599" y="1269"/>
                      <a:pt x="6635" y="2103"/>
                      <a:pt x="9504" y="3437"/>
                    </a:cubicBezTo>
                    <a:cubicBezTo>
                      <a:pt x="9560" y="3460"/>
                      <a:pt x="9615" y="3470"/>
                      <a:pt x="9667" y="3470"/>
                    </a:cubicBezTo>
                    <a:cubicBezTo>
                      <a:pt x="10069" y="3470"/>
                      <a:pt x="10281" y="2844"/>
                      <a:pt x="9837" y="2637"/>
                    </a:cubicBezTo>
                    <a:cubicBezTo>
                      <a:pt x="6835" y="1203"/>
                      <a:pt x="3666" y="335"/>
                      <a:pt x="497" y="2"/>
                    </a:cubicBezTo>
                    <a:cubicBezTo>
                      <a:pt x="488" y="1"/>
                      <a:pt x="479" y="1"/>
                      <a:pt x="4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8" name="Google Shape;6018;p73"/>
              <p:cNvSpPr/>
              <p:nvPr/>
            </p:nvSpPr>
            <p:spPr>
              <a:xfrm>
                <a:off x="10826141" y="2261417"/>
                <a:ext cx="67320" cy="116828"/>
              </a:xfrm>
              <a:custGeom>
                <a:avLst/>
                <a:gdLst/>
                <a:ahLst/>
                <a:cxnLst/>
                <a:rect l="l" t="t" r="r" b="b"/>
                <a:pathLst>
                  <a:path w="4339" h="7530" extrusionOk="0">
                    <a:moveTo>
                      <a:pt x="371" y="1"/>
                    </a:moveTo>
                    <a:cubicBezTo>
                      <a:pt x="175" y="1"/>
                      <a:pt x="0" y="151"/>
                      <a:pt x="33" y="451"/>
                    </a:cubicBezTo>
                    <a:cubicBezTo>
                      <a:pt x="400" y="2653"/>
                      <a:pt x="734" y="4854"/>
                      <a:pt x="1134" y="7056"/>
                    </a:cubicBezTo>
                    <a:cubicBezTo>
                      <a:pt x="1175" y="7343"/>
                      <a:pt x="1380" y="7529"/>
                      <a:pt x="1579" y="7529"/>
                    </a:cubicBezTo>
                    <a:cubicBezTo>
                      <a:pt x="1703" y="7529"/>
                      <a:pt x="1824" y="7456"/>
                      <a:pt x="1901" y="7289"/>
                    </a:cubicBezTo>
                    <a:cubicBezTo>
                      <a:pt x="2669" y="5355"/>
                      <a:pt x="3469" y="3420"/>
                      <a:pt x="4203" y="1518"/>
                    </a:cubicBezTo>
                    <a:cubicBezTo>
                      <a:pt x="4338" y="1181"/>
                      <a:pt x="4047" y="888"/>
                      <a:pt x="3783" y="888"/>
                    </a:cubicBezTo>
                    <a:cubicBezTo>
                      <a:pt x="3655" y="888"/>
                      <a:pt x="3534" y="956"/>
                      <a:pt x="3469" y="1118"/>
                    </a:cubicBezTo>
                    <a:cubicBezTo>
                      <a:pt x="2835" y="2553"/>
                      <a:pt x="2235" y="4054"/>
                      <a:pt x="1668" y="5521"/>
                    </a:cubicBezTo>
                    <a:cubicBezTo>
                      <a:pt x="1368" y="3853"/>
                      <a:pt x="1134" y="2152"/>
                      <a:pt x="834" y="451"/>
                    </a:cubicBezTo>
                    <a:cubicBezTo>
                      <a:pt x="784" y="151"/>
                      <a:pt x="567" y="1"/>
                      <a:pt x="37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9" name="Google Shape;6019;p73"/>
              <p:cNvSpPr/>
              <p:nvPr/>
            </p:nvSpPr>
            <p:spPr>
              <a:xfrm>
                <a:off x="10619605" y="2250665"/>
                <a:ext cx="61424" cy="122367"/>
              </a:xfrm>
              <a:custGeom>
                <a:avLst/>
                <a:gdLst/>
                <a:ahLst/>
                <a:cxnLst/>
                <a:rect l="l" t="t" r="r" b="b"/>
                <a:pathLst>
                  <a:path w="3959" h="7887" extrusionOk="0">
                    <a:moveTo>
                      <a:pt x="3446" y="1"/>
                    </a:moveTo>
                    <a:cubicBezTo>
                      <a:pt x="3289" y="1"/>
                      <a:pt x="3152" y="102"/>
                      <a:pt x="3138" y="343"/>
                    </a:cubicBezTo>
                    <a:cubicBezTo>
                      <a:pt x="3005" y="2111"/>
                      <a:pt x="2838" y="3879"/>
                      <a:pt x="2704" y="5614"/>
                    </a:cubicBezTo>
                    <a:cubicBezTo>
                      <a:pt x="2104" y="4013"/>
                      <a:pt x="1504" y="2378"/>
                      <a:pt x="870" y="744"/>
                    </a:cubicBezTo>
                    <a:cubicBezTo>
                      <a:pt x="793" y="538"/>
                      <a:pt x="636" y="451"/>
                      <a:pt x="482" y="451"/>
                    </a:cubicBezTo>
                    <a:cubicBezTo>
                      <a:pt x="237" y="451"/>
                      <a:pt x="0" y="670"/>
                      <a:pt x="103" y="977"/>
                    </a:cubicBezTo>
                    <a:cubicBezTo>
                      <a:pt x="937" y="3145"/>
                      <a:pt x="1704" y="5347"/>
                      <a:pt x="2538" y="7549"/>
                    </a:cubicBezTo>
                    <a:cubicBezTo>
                      <a:pt x="2623" y="7769"/>
                      <a:pt x="2820" y="7886"/>
                      <a:pt x="2998" y="7886"/>
                    </a:cubicBezTo>
                    <a:cubicBezTo>
                      <a:pt x="3169" y="7886"/>
                      <a:pt x="3322" y="7778"/>
                      <a:pt x="3338" y="7549"/>
                    </a:cubicBezTo>
                    <a:cubicBezTo>
                      <a:pt x="3538" y="5214"/>
                      <a:pt x="3705" y="2879"/>
                      <a:pt x="3939" y="544"/>
                    </a:cubicBezTo>
                    <a:cubicBezTo>
                      <a:pt x="3959" y="225"/>
                      <a:pt x="3680" y="1"/>
                      <a:pt x="344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0" name="Google Shape;6020;p73"/>
              <p:cNvSpPr/>
              <p:nvPr/>
            </p:nvSpPr>
            <p:spPr>
              <a:xfrm>
                <a:off x="10423604" y="2286815"/>
                <a:ext cx="72796" cy="138440"/>
              </a:xfrm>
              <a:custGeom>
                <a:avLst/>
                <a:gdLst/>
                <a:ahLst/>
                <a:cxnLst/>
                <a:rect l="l" t="t" r="r" b="b"/>
                <a:pathLst>
                  <a:path w="4692" h="8923" extrusionOk="0">
                    <a:moveTo>
                      <a:pt x="2704" y="1"/>
                    </a:moveTo>
                    <a:cubicBezTo>
                      <a:pt x="2474" y="1"/>
                      <a:pt x="2226" y="235"/>
                      <a:pt x="2328" y="582"/>
                    </a:cubicBezTo>
                    <a:cubicBezTo>
                      <a:pt x="2895" y="2583"/>
                      <a:pt x="3296" y="4585"/>
                      <a:pt x="3596" y="6653"/>
                    </a:cubicBezTo>
                    <a:cubicBezTo>
                      <a:pt x="2628" y="4985"/>
                      <a:pt x="1694" y="3217"/>
                      <a:pt x="827" y="1483"/>
                    </a:cubicBezTo>
                    <a:cubicBezTo>
                      <a:pt x="753" y="1304"/>
                      <a:pt x="637" y="1231"/>
                      <a:pt x="519" y="1231"/>
                    </a:cubicBezTo>
                    <a:cubicBezTo>
                      <a:pt x="262" y="1231"/>
                      <a:pt x="0" y="1574"/>
                      <a:pt x="160" y="1916"/>
                    </a:cubicBezTo>
                    <a:cubicBezTo>
                      <a:pt x="1294" y="4251"/>
                      <a:pt x="2528" y="6553"/>
                      <a:pt x="3929" y="8721"/>
                    </a:cubicBezTo>
                    <a:cubicBezTo>
                      <a:pt x="4005" y="8861"/>
                      <a:pt x="4139" y="8923"/>
                      <a:pt x="4270" y="8923"/>
                    </a:cubicBezTo>
                    <a:cubicBezTo>
                      <a:pt x="4485" y="8923"/>
                      <a:pt x="4692" y="8757"/>
                      <a:pt x="4630" y="8488"/>
                    </a:cubicBezTo>
                    <a:cubicBezTo>
                      <a:pt x="4296" y="5719"/>
                      <a:pt x="3763" y="2984"/>
                      <a:pt x="3029" y="315"/>
                    </a:cubicBezTo>
                    <a:cubicBezTo>
                      <a:pt x="2990" y="95"/>
                      <a:pt x="2850" y="1"/>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1" name="Google Shape;6021;p73"/>
              <p:cNvSpPr/>
              <p:nvPr/>
            </p:nvSpPr>
            <p:spPr>
              <a:xfrm>
                <a:off x="10275995" y="2386964"/>
                <a:ext cx="500405" cy="157508"/>
              </a:xfrm>
              <a:custGeom>
                <a:avLst/>
                <a:gdLst/>
                <a:ahLst/>
                <a:cxnLst/>
                <a:rect l="l" t="t" r="r" b="b"/>
                <a:pathLst>
                  <a:path w="32253" h="10152" extrusionOk="0">
                    <a:moveTo>
                      <a:pt x="29866" y="0"/>
                    </a:moveTo>
                    <a:cubicBezTo>
                      <a:pt x="21740" y="0"/>
                      <a:pt x="13751" y="1901"/>
                      <a:pt x="6572" y="5569"/>
                    </a:cubicBezTo>
                    <a:cubicBezTo>
                      <a:pt x="4404" y="6636"/>
                      <a:pt x="2335" y="7904"/>
                      <a:pt x="334" y="9305"/>
                    </a:cubicBezTo>
                    <a:cubicBezTo>
                      <a:pt x="1" y="9555"/>
                      <a:pt x="246" y="10152"/>
                      <a:pt x="587" y="10152"/>
                    </a:cubicBezTo>
                    <a:cubicBezTo>
                      <a:pt x="656" y="10152"/>
                      <a:pt x="728" y="10127"/>
                      <a:pt x="801" y="10072"/>
                    </a:cubicBezTo>
                    <a:cubicBezTo>
                      <a:pt x="7839" y="5102"/>
                      <a:pt x="15978" y="2033"/>
                      <a:pt x="24518" y="1132"/>
                    </a:cubicBezTo>
                    <a:cubicBezTo>
                      <a:pt x="26292" y="960"/>
                      <a:pt x="28066" y="860"/>
                      <a:pt x="29826" y="860"/>
                    </a:cubicBezTo>
                    <a:cubicBezTo>
                      <a:pt x="30449" y="860"/>
                      <a:pt x="31071" y="872"/>
                      <a:pt x="31690" y="898"/>
                    </a:cubicBezTo>
                    <a:cubicBezTo>
                      <a:pt x="31700" y="899"/>
                      <a:pt x="31710" y="899"/>
                      <a:pt x="31720" y="899"/>
                    </a:cubicBezTo>
                    <a:cubicBezTo>
                      <a:pt x="32253" y="899"/>
                      <a:pt x="32148" y="31"/>
                      <a:pt x="31656" y="31"/>
                    </a:cubicBezTo>
                    <a:cubicBezTo>
                      <a:pt x="31059" y="11"/>
                      <a:pt x="30462" y="0"/>
                      <a:pt x="298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2" name="Google Shape;6022;p73"/>
              <p:cNvSpPr/>
              <p:nvPr/>
            </p:nvSpPr>
            <p:spPr>
              <a:xfrm>
                <a:off x="10011014" y="2720211"/>
                <a:ext cx="1296449" cy="462968"/>
              </a:xfrm>
              <a:custGeom>
                <a:avLst/>
                <a:gdLst/>
                <a:ahLst/>
                <a:cxnLst/>
                <a:rect l="l" t="t" r="r" b="b"/>
                <a:pathLst>
                  <a:path w="83561" h="29840" extrusionOk="0">
                    <a:moveTo>
                      <a:pt x="83560" y="1"/>
                    </a:moveTo>
                    <a:lnTo>
                      <a:pt x="83560" y="1"/>
                    </a:lnTo>
                    <a:cubicBezTo>
                      <a:pt x="83560" y="1"/>
                      <a:pt x="75597" y="5735"/>
                      <a:pt x="70160" y="5735"/>
                    </a:cubicBezTo>
                    <a:cubicBezTo>
                      <a:pt x="69836" y="5735"/>
                      <a:pt x="69520" y="5715"/>
                      <a:pt x="69217" y="5672"/>
                    </a:cubicBezTo>
                    <a:cubicBezTo>
                      <a:pt x="68002" y="5508"/>
                      <a:pt x="66478" y="5417"/>
                      <a:pt x="64718" y="5417"/>
                    </a:cubicBezTo>
                    <a:cubicBezTo>
                      <a:pt x="58597" y="5417"/>
                      <a:pt x="49619" y="6514"/>
                      <a:pt x="40863" y="9441"/>
                    </a:cubicBezTo>
                    <a:cubicBezTo>
                      <a:pt x="29555" y="13177"/>
                      <a:pt x="19848" y="19582"/>
                      <a:pt x="15912" y="23418"/>
                    </a:cubicBezTo>
                    <a:cubicBezTo>
                      <a:pt x="12009" y="27254"/>
                      <a:pt x="1" y="27721"/>
                      <a:pt x="1" y="27721"/>
                    </a:cubicBezTo>
                    <a:cubicBezTo>
                      <a:pt x="1" y="27721"/>
                      <a:pt x="7701" y="29839"/>
                      <a:pt x="19042" y="29839"/>
                    </a:cubicBezTo>
                    <a:cubicBezTo>
                      <a:pt x="26688" y="29839"/>
                      <a:pt x="35988" y="28876"/>
                      <a:pt x="45700" y="25653"/>
                    </a:cubicBezTo>
                    <a:cubicBezTo>
                      <a:pt x="69783" y="17647"/>
                      <a:pt x="83560" y="2"/>
                      <a:pt x="8356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3" name="Google Shape;6023;p73"/>
              <p:cNvSpPr/>
              <p:nvPr/>
            </p:nvSpPr>
            <p:spPr>
              <a:xfrm>
                <a:off x="10372296" y="3102004"/>
                <a:ext cx="36429" cy="28563"/>
              </a:xfrm>
              <a:custGeom>
                <a:avLst/>
                <a:gdLst/>
                <a:ahLst/>
                <a:cxnLst/>
                <a:rect l="l" t="t" r="r" b="b"/>
                <a:pathLst>
                  <a:path w="2348" h="1841" extrusionOk="0">
                    <a:moveTo>
                      <a:pt x="1145" y="1"/>
                    </a:moveTo>
                    <a:cubicBezTo>
                      <a:pt x="1066" y="1"/>
                      <a:pt x="984" y="14"/>
                      <a:pt x="898" y="44"/>
                    </a:cubicBezTo>
                    <a:cubicBezTo>
                      <a:pt x="1" y="353"/>
                      <a:pt x="396" y="1840"/>
                      <a:pt x="1256" y="1840"/>
                    </a:cubicBezTo>
                    <a:cubicBezTo>
                      <a:pt x="1323" y="1840"/>
                      <a:pt x="1393" y="1831"/>
                      <a:pt x="1466" y="1812"/>
                    </a:cubicBezTo>
                    <a:cubicBezTo>
                      <a:pt x="2347" y="1447"/>
                      <a:pt x="1954" y="1"/>
                      <a:pt x="11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4" name="Google Shape;6024;p73"/>
              <p:cNvSpPr/>
              <p:nvPr/>
            </p:nvSpPr>
            <p:spPr>
              <a:xfrm>
                <a:off x="10448506" y="3020767"/>
                <a:ext cx="36833" cy="28129"/>
              </a:xfrm>
              <a:custGeom>
                <a:avLst/>
                <a:gdLst/>
                <a:ahLst/>
                <a:cxnLst/>
                <a:rect l="l" t="t" r="r" b="b"/>
                <a:pathLst>
                  <a:path w="2374" h="1813" extrusionOk="0">
                    <a:moveTo>
                      <a:pt x="1133" y="0"/>
                    </a:moveTo>
                    <a:cubicBezTo>
                      <a:pt x="1055" y="0"/>
                      <a:pt x="974" y="14"/>
                      <a:pt x="890" y="43"/>
                    </a:cubicBezTo>
                    <a:cubicBezTo>
                      <a:pt x="0" y="350"/>
                      <a:pt x="408" y="1813"/>
                      <a:pt x="1258" y="1813"/>
                    </a:cubicBezTo>
                    <a:cubicBezTo>
                      <a:pt x="1332" y="1813"/>
                      <a:pt x="1410" y="1802"/>
                      <a:pt x="1490" y="1777"/>
                    </a:cubicBezTo>
                    <a:cubicBezTo>
                      <a:pt x="2374" y="1473"/>
                      <a:pt x="1950" y="0"/>
                      <a:pt x="113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5" name="Google Shape;6025;p73"/>
              <p:cNvSpPr/>
              <p:nvPr/>
            </p:nvSpPr>
            <p:spPr>
              <a:xfrm>
                <a:off x="10489791" y="3081323"/>
                <a:ext cx="37453" cy="28532"/>
              </a:xfrm>
              <a:custGeom>
                <a:avLst/>
                <a:gdLst/>
                <a:ahLst/>
                <a:cxnLst/>
                <a:rect l="l" t="t" r="r" b="b"/>
                <a:pathLst>
                  <a:path w="2414" h="1839" extrusionOk="0">
                    <a:moveTo>
                      <a:pt x="1145" y="1"/>
                    </a:moveTo>
                    <a:cubicBezTo>
                      <a:pt x="1066" y="1"/>
                      <a:pt x="983" y="14"/>
                      <a:pt x="898" y="43"/>
                    </a:cubicBezTo>
                    <a:cubicBezTo>
                      <a:pt x="0" y="352"/>
                      <a:pt x="423" y="1839"/>
                      <a:pt x="1288" y="1839"/>
                    </a:cubicBezTo>
                    <a:cubicBezTo>
                      <a:pt x="1356" y="1839"/>
                      <a:pt x="1426" y="1830"/>
                      <a:pt x="1498" y="1811"/>
                    </a:cubicBezTo>
                    <a:cubicBezTo>
                      <a:pt x="2413" y="1505"/>
                      <a:pt x="1989" y="1"/>
                      <a:pt x="11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6" name="Google Shape;6026;p73"/>
              <p:cNvSpPr/>
              <p:nvPr/>
            </p:nvSpPr>
            <p:spPr>
              <a:xfrm>
                <a:off x="10596457" y="3045824"/>
                <a:ext cx="36600" cy="28423"/>
              </a:xfrm>
              <a:custGeom>
                <a:avLst/>
                <a:gdLst/>
                <a:ahLst/>
                <a:cxnLst/>
                <a:rect l="l" t="t" r="r" b="b"/>
                <a:pathLst>
                  <a:path w="2359" h="1832" extrusionOk="0">
                    <a:moveTo>
                      <a:pt x="1070" y="1"/>
                    </a:moveTo>
                    <a:cubicBezTo>
                      <a:pt x="1003" y="1"/>
                      <a:pt x="933" y="10"/>
                      <a:pt x="861" y="29"/>
                    </a:cubicBezTo>
                    <a:cubicBezTo>
                      <a:pt x="1" y="336"/>
                      <a:pt x="385" y="1832"/>
                      <a:pt x="1233" y="1832"/>
                    </a:cubicBezTo>
                    <a:cubicBezTo>
                      <a:pt x="1306" y="1832"/>
                      <a:pt x="1382" y="1821"/>
                      <a:pt x="1461" y="1797"/>
                    </a:cubicBezTo>
                    <a:cubicBezTo>
                      <a:pt x="2359" y="1487"/>
                      <a:pt x="1935" y="1"/>
                      <a:pt x="10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7" name="Google Shape;6027;p73"/>
              <p:cNvSpPr/>
              <p:nvPr/>
            </p:nvSpPr>
            <p:spPr>
              <a:xfrm>
                <a:off x="10569601" y="2972112"/>
                <a:ext cx="37314" cy="28144"/>
              </a:xfrm>
              <a:custGeom>
                <a:avLst/>
                <a:gdLst/>
                <a:ahLst/>
                <a:cxnLst/>
                <a:rect l="l" t="t" r="r" b="b"/>
                <a:pathLst>
                  <a:path w="2405" h="1814" extrusionOk="0">
                    <a:moveTo>
                      <a:pt x="1142" y="1"/>
                    </a:moveTo>
                    <a:cubicBezTo>
                      <a:pt x="1062" y="1"/>
                      <a:pt x="978" y="14"/>
                      <a:pt x="891" y="43"/>
                    </a:cubicBezTo>
                    <a:cubicBezTo>
                      <a:pt x="1" y="350"/>
                      <a:pt x="409" y="1813"/>
                      <a:pt x="1258" y="1813"/>
                    </a:cubicBezTo>
                    <a:cubicBezTo>
                      <a:pt x="1333" y="1813"/>
                      <a:pt x="1410" y="1802"/>
                      <a:pt x="1491" y="1778"/>
                    </a:cubicBezTo>
                    <a:cubicBezTo>
                      <a:pt x="2405" y="1473"/>
                      <a:pt x="1984" y="1"/>
                      <a:pt x="114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8" name="Google Shape;6028;p73"/>
              <p:cNvSpPr/>
              <p:nvPr/>
            </p:nvSpPr>
            <p:spPr>
              <a:xfrm>
                <a:off x="10882197" y="2488743"/>
                <a:ext cx="36336" cy="28129"/>
              </a:xfrm>
              <a:custGeom>
                <a:avLst/>
                <a:gdLst/>
                <a:ahLst/>
                <a:cxnLst/>
                <a:rect l="l" t="t" r="r" b="b"/>
                <a:pathLst>
                  <a:path w="2342" h="1813" extrusionOk="0">
                    <a:moveTo>
                      <a:pt x="1129" y="1"/>
                    </a:moveTo>
                    <a:cubicBezTo>
                      <a:pt x="1053" y="1"/>
                      <a:pt x="973" y="14"/>
                      <a:pt x="890" y="43"/>
                    </a:cubicBezTo>
                    <a:cubicBezTo>
                      <a:pt x="1" y="349"/>
                      <a:pt x="380" y="1813"/>
                      <a:pt x="1225" y="1813"/>
                    </a:cubicBezTo>
                    <a:cubicBezTo>
                      <a:pt x="1299" y="1813"/>
                      <a:pt x="1377" y="1801"/>
                      <a:pt x="1457" y="1777"/>
                    </a:cubicBezTo>
                    <a:cubicBezTo>
                      <a:pt x="2342" y="1503"/>
                      <a:pt x="1943" y="1"/>
                      <a:pt x="11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9" name="Google Shape;6029;p73"/>
              <p:cNvSpPr/>
              <p:nvPr/>
            </p:nvSpPr>
            <p:spPr>
              <a:xfrm>
                <a:off x="11013081" y="2517725"/>
                <a:ext cx="36864" cy="28641"/>
              </a:xfrm>
              <a:custGeom>
                <a:avLst/>
                <a:gdLst/>
                <a:ahLst/>
                <a:cxnLst/>
                <a:rect l="l" t="t" r="r" b="b"/>
                <a:pathLst>
                  <a:path w="2376" h="1846" extrusionOk="0">
                    <a:moveTo>
                      <a:pt x="1107" y="1"/>
                    </a:moveTo>
                    <a:cubicBezTo>
                      <a:pt x="1028" y="1"/>
                      <a:pt x="946" y="14"/>
                      <a:pt x="860" y="43"/>
                    </a:cubicBezTo>
                    <a:cubicBezTo>
                      <a:pt x="0" y="350"/>
                      <a:pt x="385" y="1845"/>
                      <a:pt x="1233" y="1845"/>
                    </a:cubicBezTo>
                    <a:cubicBezTo>
                      <a:pt x="1305" y="1845"/>
                      <a:pt x="1382" y="1834"/>
                      <a:pt x="1461" y="1811"/>
                    </a:cubicBezTo>
                    <a:cubicBezTo>
                      <a:pt x="2376" y="1505"/>
                      <a:pt x="1952" y="1"/>
                      <a:pt x="11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0" name="Google Shape;6030;p73"/>
              <p:cNvSpPr/>
              <p:nvPr/>
            </p:nvSpPr>
            <p:spPr>
              <a:xfrm>
                <a:off x="10946894" y="2562858"/>
                <a:ext cx="36414" cy="28020"/>
              </a:xfrm>
              <a:custGeom>
                <a:avLst/>
                <a:gdLst/>
                <a:ahLst/>
                <a:cxnLst/>
                <a:rect l="l" t="t" r="r" b="b"/>
                <a:pathLst>
                  <a:path w="2347" h="1806" extrusionOk="0">
                    <a:moveTo>
                      <a:pt x="1115" y="0"/>
                    </a:moveTo>
                    <a:cubicBezTo>
                      <a:pt x="1043" y="0"/>
                      <a:pt x="968" y="12"/>
                      <a:pt x="890" y="36"/>
                    </a:cubicBezTo>
                    <a:cubicBezTo>
                      <a:pt x="0" y="342"/>
                      <a:pt x="380" y="1806"/>
                      <a:pt x="1225" y="1806"/>
                    </a:cubicBezTo>
                    <a:cubicBezTo>
                      <a:pt x="1299" y="1806"/>
                      <a:pt x="1376" y="1794"/>
                      <a:pt x="1457" y="1770"/>
                    </a:cubicBezTo>
                    <a:cubicBezTo>
                      <a:pt x="2347" y="1463"/>
                      <a:pt x="1939" y="0"/>
                      <a:pt x="111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1" name="Google Shape;6031;p73"/>
              <p:cNvSpPr/>
              <p:nvPr/>
            </p:nvSpPr>
            <p:spPr>
              <a:xfrm>
                <a:off x="10750738" y="2524039"/>
                <a:ext cx="36460" cy="28020"/>
              </a:xfrm>
              <a:custGeom>
                <a:avLst/>
                <a:gdLst/>
                <a:ahLst/>
                <a:cxnLst/>
                <a:rect l="l" t="t" r="r" b="b"/>
                <a:pathLst>
                  <a:path w="2350" h="1806" extrusionOk="0">
                    <a:moveTo>
                      <a:pt x="1116" y="1"/>
                    </a:moveTo>
                    <a:cubicBezTo>
                      <a:pt x="1044" y="1"/>
                      <a:pt x="968" y="12"/>
                      <a:pt x="891" y="36"/>
                    </a:cubicBezTo>
                    <a:cubicBezTo>
                      <a:pt x="1" y="343"/>
                      <a:pt x="409" y="1806"/>
                      <a:pt x="1258" y="1806"/>
                    </a:cubicBezTo>
                    <a:cubicBezTo>
                      <a:pt x="1333" y="1806"/>
                      <a:pt x="1410" y="1795"/>
                      <a:pt x="1491" y="1770"/>
                    </a:cubicBezTo>
                    <a:cubicBezTo>
                      <a:pt x="2350" y="1464"/>
                      <a:pt x="1939" y="1"/>
                      <a:pt x="111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2" name="Google Shape;6032;p73"/>
              <p:cNvSpPr/>
              <p:nvPr/>
            </p:nvSpPr>
            <p:spPr>
              <a:xfrm>
                <a:off x="10855232" y="2647104"/>
                <a:ext cx="36383" cy="28641"/>
              </a:xfrm>
              <a:custGeom>
                <a:avLst/>
                <a:gdLst/>
                <a:ahLst/>
                <a:cxnLst/>
                <a:rect l="l" t="t" r="r" b="b"/>
                <a:pathLst>
                  <a:path w="2345" h="1846" extrusionOk="0">
                    <a:moveTo>
                      <a:pt x="1103" y="1"/>
                    </a:moveTo>
                    <a:cubicBezTo>
                      <a:pt x="1026" y="1"/>
                      <a:pt x="944" y="14"/>
                      <a:pt x="860" y="43"/>
                    </a:cubicBezTo>
                    <a:cubicBezTo>
                      <a:pt x="0" y="350"/>
                      <a:pt x="385" y="1846"/>
                      <a:pt x="1233" y="1846"/>
                    </a:cubicBezTo>
                    <a:cubicBezTo>
                      <a:pt x="1305" y="1846"/>
                      <a:pt x="1382" y="1835"/>
                      <a:pt x="1461" y="1811"/>
                    </a:cubicBezTo>
                    <a:cubicBezTo>
                      <a:pt x="2344" y="1476"/>
                      <a:pt x="1920" y="1"/>
                      <a:pt x="110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3" name="Google Shape;6033;p73"/>
              <p:cNvSpPr/>
              <p:nvPr/>
            </p:nvSpPr>
            <p:spPr>
              <a:xfrm>
                <a:off x="10955148" y="2926793"/>
                <a:ext cx="36600" cy="28423"/>
              </a:xfrm>
              <a:custGeom>
                <a:avLst/>
                <a:gdLst/>
                <a:ahLst/>
                <a:cxnLst/>
                <a:rect l="l" t="t" r="r" b="b"/>
                <a:pathLst>
                  <a:path w="2359" h="1832" extrusionOk="0">
                    <a:moveTo>
                      <a:pt x="1095" y="0"/>
                    </a:moveTo>
                    <a:cubicBezTo>
                      <a:pt x="1029" y="0"/>
                      <a:pt x="961" y="10"/>
                      <a:pt x="892" y="29"/>
                    </a:cubicBezTo>
                    <a:cubicBezTo>
                      <a:pt x="1" y="336"/>
                      <a:pt x="411" y="1831"/>
                      <a:pt x="1263" y="1831"/>
                    </a:cubicBezTo>
                    <a:cubicBezTo>
                      <a:pt x="1337" y="1831"/>
                      <a:pt x="1413" y="1820"/>
                      <a:pt x="1492" y="1797"/>
                    </a:cubicBezTo>
                    <a:cubicBezTo>
                      <a:pt x="2359" y="1487"/>
                      <a:pt x="1933" y="0"/>
                      <a:pt x="10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4" name="Google Shape;6034;p73"/>
              <p:cNvSpPr/>
              <p:nvPr/>
            </p:nvSpPr>
            <p:spPr>
              <a:xfrm>
                <a:off x="10998652" y="2893963"/>
                <a:ext cx="36305" cy="28144"/>
              </a:xfrm>
              <a:custGeom>
                <a:avLst/>
                <a:gdLst/>
                <a:ahLst/>
                <a:cxnLst/>
                <a:rect l="l" t="t" r="r" b="b"/>
                <a:pathLst>
                  <a:path w="2340" h="1814" extrusionOk="0">
                    <a:moveTo>
                      <a:pt x="1132" y="1"/>
                    </a:moveTo>
                    <a:cubicBezTo>
                      <a:pt x="1055" y="1"/>
                      <a:pt x="974" y="14"/>
                      <a:pt x="890" y="43"/>
                    </a:cubicBezTo>
                    <a:cubicBezTo>
                      <a:pt x="0" y="350"/>
                      <a:pt x="380" y="1813"/>
                      <a:pt x="1225" y="1813"/>
                    </a:cubicBezTo>
                    <a:cubicBezTo>
                      <a:pt x="1299" y="1813"/>
                      <a:pt x="1376" y="1802"/>
                      <a:pt x="1457" y="1778"/>
                    </a:cubicBezTo>
                    <a:cubicBezTo>
                      <a:pt x="2340" y="1473"/>
                      <a:pt x="1944" y="1"/>
                      <a:pt x="11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5" name="Google Shape;6035;p73"/>
              <p:cNvSpPr/>
              <p:nvPr/>
            </p:nvSpPr>
            <p:spPr>
              <a:xfrm>
                <a:off x="10937554" y="2830848"/>
                <a:ext cx="36879" cy="28625"/>
              </a:xfrm>
              <a:custGeom>
                <a:avLst/>
                <a:gdLst/>
                <a:ahLst/>
                <a:cxnLst/>
                <a:rect l="l" t="t" r="r" b="b"/>
                <a:pathLst>
                  <a:path w="2377" h="1845" extrusionOk="0">
                    <a:moveTo>
                      <a:pt x="1138" y="0"/>
                    </a:moveTo>
                    <a:cubicBezTo>
                      <a:pt x="1059" y="0"/>
                      <a:pt x="977" y="13"/>
                      <a:pt x="891" y="42"/>
                    </a:cubicBezTo>
                    <a:cubicBezTo>
                      <a:pt x="1" y="349"/>
                      <a:pt x="411" y="1844"/>
                      <a:pt x="1263" y="1844"/>
                    </a:cubicBezTo>
                    <a:cubicBezTo>
                      <a:pt x="1336" y="1844"/>
                      <a:pt x="1413" y="1833"/>
                      <a:pt x="1492" y="1810"/>
                    </a:cubicBezTo>
                    <a:cubicBezTo>
                      <a:pt x="2377" y="1505"/>
                      <a:pt x="1978" y="0"/>
                      <a:pt x="11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6" name="Google Shape;6036;p73"/>
              <p:cNvSpPr/>
              <p:nvPr/>
            </p:nvSpPr>
            <p:spPr>
              <a:xfrm>
                <a:off x="10201119" y="2723190"/>
                <a:ext cx="36786" cy="28129"/>
              </a:xfrm>
              <a:custGeom>
                <a:avLst/>
                <a:gdLst/>
                <a:ahLst/>
                <a:cxnLst/>
                <a:rect l="l" t="t" r="r" b="b"/>
                <a:pathLst>
                  <a:path w="2371" h="1813" extrusionOk="0">
                    <a:moveTo>
                      <a:pt x="1141" y="0"/>
                    </a:moveTo>
                    <a:cubicBezTo>
                      <a:pt x="1061" y="0"/>
                      <a:pt x="977" y="13"/>
                      <a:pt x="890" y="42"/>
                    </a:cubicBezTo>
                    <a:cubicBezTo>
                      <a:pt x="1" y="349"/>
                      <a:pt x="380" y="1812"/>
                      <a:pt x="1225" y="1812"/>
                    </a:cubicBezTo>
                    <a:cubicBezTo>
                      <a:pt x="1299" y="1812"/>
                      <a:pt x="1377" y="1801"/>
                      <a:pt x="1457" y="1777"/>
                    </a:cubicBezTo>
                    <a:cubicBezTo>
                      <a:pt x="2371" y="1472"/>
                      <a:pt x="1978" y="0"/>
                      <a:pt x="114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7" name="Google Shape;6037;p73"/>
              <p:cNvSpPr/>
              <p:nvPr/>
            </p:nvSpPr>
            <p:spPr>
              <a:xfrm>
                <a:off x="10282371" y="2650719"/>
                <a:ext cx="36367" cy="28144"/>
              </a:xfrm>
              <a:custGeom>
                <a:avLst/>
                <a:gdLst/>
                <a:ahLst/>
                <a:cxnLst/>
                <a:rect l="l" t="t" r="r" b="b"/>
                <a:pathLst>
                  <a:path w="2344" h="1814" extrusionOk="0">
                    <a:moveTo>
                      <a:pt x="1133" y="1"/>
                    </a:moveTo>
                    <a:cubicBezTo>
                      <a:pt x="1056" y="1"/>
                      <a:pt x="974" y="14"/>
                      <a:pt x="890" y="43"/>
                    </a:cubicBezTo>
                    <a:cubicBezTo>
                      <a:pt x="1" y="350"/>
                      <a:pt x="409" y="1813"/>
                      <a:pt x="1258" y="1813"/>
                    </a:cubicBezTo>
                    <a:cubicBezTo>
                      <a:pt x="1333" y="1813"/>
                      <a:pt x="1410" y="1802"/>
                      <a:pt x="1491" y="1778"/>
                    </a:cubicBezTo>
                    <a:cubicBezTo>
                      <a:pt x="2343" y="1473"/>
                      <a:pt x="1945" y="1"/>
                      <a:pt x="113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8" name="Google Shape;6038;p73"/>
              <p:cNvSpPr/>
              <p:nvPr/>
            </p:nvSpPr>
            <p:spPr>
              <a:xfrm>
                <a:off x="10305147" y="2713462"/>
                <a:ext cx="36414" cy="28020"/>
              </a:xfrm>
              <a:custGeom>
                <a:avLst/>
                <a:gdLst/>
                <a:ahLst/>
                <a:cxnLst/>
                <a:rect l="l" t="t" r="r" b="b"/>
                <a:pathLst>
                  <a:path w="2347" h="1806" extrusionOk="0">
                    <a:moveTo>
                      <a:pt x="1108" y="0"/>
                    </a:moveTo>
                    <a:cubicBezTo>
                      <a:pt x="1038" y="0"/>
                      <a:pt x="965" y="11"/>
                      <a:pt x="890" y="36"/>
                    </a:cubicBezTo>
                    <a:cubicBezTo>
                      <a:pt x="0" y="342"/>
                      <a:pt x="380" y="1806"/>
                      <a:pt x="1225" y="1806"/>
                    </a:cubicBezTo>
                    <a:cubicBezTo>
                      <a:pt x="1299" y="1806"/>
                      <a:pt x="1377" y="1794"/>
                      <a:pt x="1457" y="1770"/>
                    </a:cubicBezTo>
                    <a:cubicBezTo>
                      <a:pt x="2347" y="1463"/>
                      <a:pt x="1910" y="0"/>
                      <a:pt x="110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9" name="Google Shape;6039;p73"/>
            <p:cNvGrpSpPr/>
            <p:nvPr/>
          </p:nvGrpSpPr>
          <p:grpSpPr>
            <a:xfrm rot="879696">
              <a:off x="1201550" y="3522675"/>
              <a:ext cx="562747" cy="572643"/>
              <a:chOff x="11587431" y="2756438"/>
              <a:chExt cx="941419" cy="957974"/>
            </a:xfrm>
          </p:grpSpPr>
          <p:sp>
            <p:nvSpPr>
              <p:cNvPr id="6040" name="Google Shape;6040;p73"/>
              <p:cNvSpPr/>
              <p:nvPr/>
            </p:nvSpPr>
            <p:spPr>
              <a:xfrm>
                <a:off x="12377703" y="2868752"/>
                <a:ext cx="80244" cy="79716"/>
              </a:xfrm>
              <a:custGeom>
                <a:avLst/>
                <a:gdLst/>
                <a:ahLst/>
                <a:cxnLst/>
                <a:rect l="l" t="t" r="r" b="b"/>
                <a:pathLst>
                  <a:path w="5172" h="5138" extrusionOk="0">
                    <a:moveTo>
                      <a:pt x="2603" y="0"/>
                    </a:moveTo>
                    <a:cubicBezTo>
                      <a:pt x="1168" y="0"/>
                      <a:pt x="1" y="1135"/>
                      <a:pt x="1" y="2569"/>
                    </a:cubicBezTo>
                    <a:cubicBezTo>
                      <a:pt x="1" y="4003"/>
                      <a:pt x="1168" y="5137"/>
                      <a:pt x="2603" y="5137"/>
                    </a:cubicBezTo>
                    <a:cubicBezTo>
                      <a:pt x="4037" y="5137"/>
                      <a:pt x="5171" y="4003"/>
                      <a:pt x="5171" y="2569"/>
                    </a:cubicBezTo>
                    <a:cubicBezTo>
                      <a:pt x="5171" y="1135"/>
                      <a:pt x="4037" y="0"/>
                      <a:pt x="260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1" name="Google Shape;6041;p73"/>
              <p:cNvSpPr/>
              <p:nvPr/>
            </p:nvSpPr>
            <p:spPr>
              <a:xfrm>
                <a:off x="12378743" y="2756438"/>
                <a:ext cx="41425" cy="41425"/>
              </a:xfrm>
              <a:custGeom>
                <a:avLst/>
                <a:gdLst/>
                <a:ahLst/>
                <a:cxnLst/>
                <a:rect l="l" t="t" r="r" b="b"/>
                <a:pathLst>
                  <a:path w="2670" h="2670" extrusionOk="0">
                    <a:moveTo>
                      <a:pt x="1335" y="1"/>
                    </a:moveTo>
                    <a:cubicBezTo>
                      <a:pt x="601" y="1"/>
                      <a:pt x="1" y="601"/>
                      <a:pt x="1" y="1335"/>
                    </a:cubicBezTo>
                    <a:cubicBezTo>
                      <a:pt x="1" y="2069"/>
                      <a:pt x="601" y="2669"/>
                      <a:pt x="1335" y="2669"/>
                    </a:cubicBezTo>
                    <a:cubicBezTo>
                      <a:pt x="2069" y="2669"/>
                      <a:pt x="2669" y="2069"/>
                      <a:pt x="2669" y="1335"/>
                    </a:cubicBezTo>
                    <a:cubicBezTo>
                      <a:pt x="2669" y="601"/>
                      <a:pt x="2069" y="1"/>
                      <a:pt x="13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2" name="Google Shape;6042;p73"/>
              <p:cNvSpPr/>
              <p:nvPr/>
            </p:nvSpPr>
            <p:spPr>
              <a:xfrm>
                <a:off x="12453789" y="2779214"/>
                <a:ext cx="67289" cy="67304"/>
              </a:xfrm>
              <a:custGeom>
                <a:avLst/>
                <a:gdLst/>
                <a:ahLst/>
                <a:cxnLst/>
                <a:rect l="l" t="t" r="r" b="b"/>
                <a:pathLst>
                  <a:path w="4337" h="4338" extrusionOk="0">
                    <a:moveTo>
                      <a:pt x="2169" y="1"/>
                    </a:moveTo>
                    <a:cubicBezTo>
                      <a:pt x="968" y="1"/>
                      <a:pt x="0" y="968"/>
                      <a:pt x="0" y="2169"/>
                    </a:cubicBezTo>
                    <a:cubicBezTo>
                      <a:pt x="0" y="3370"/>
                      <a:pt x="968" y="4337"/>
                      <a:pt x="2169" y="4337"/>
                    </a:cubicBezTo>
                    <a:cubicBezTo>
                      <a:pt x="3369" y="4337"/>
                      <a:pt x="4337" y="3370"/>
                      <a:pt x="4337" y="2169"/>
                    </a:cubicBezTo>
                    <a:cubicBezTo>
                      <a:pt x="4337" y="968"/>
                      <a:pt x="3369" y="1"/>
                      <a:pt x="21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3" name="Google Shape;6043;p73"/>
              <p:cNvSpPr/>
              <p:nvPr/>
            </p:nvSpPr>
            <p:spPr>
              <a:xfrm>
                <a:off x="11587431" y="2790571"/>
                <a:ext cx="941419" cy="923841"/>
              </a:xfrm>
              <a:custGeom>
                <a:avLst/>
                <a:gdLst/>
                <a:ahLst/>
                <a:cxnLst/>
                <a:rect l="l" t="t" r="r" b="b"/>
                <a:pathLst>
                  <a:path w="60678" h="59545" extrusionOk="0">
                    <a:moveTo>
                      <a:pt x="25339" y="1"/>
                    </a:moveTo>
                    <a:cubicBezTo>
                      <a:pt x="25077" y="1"/>
                      <a:pt x="24790" y="26"/>
                      <a:pt x="24485" y="69"/>
                    </a:cubicBezTo>
                    <a:cubicBezTo>
                      <a:pt x="23050" y="236"/>
                      <a:pt x="22316" y="1003"/>
                      <a:pt x="21949" y="1637"/>
                    </a:cubicBezTo>
                    <a:cubicBezTo>
                      <a:pt x="21649" y="2137"/>
                      <a:pt x="21549" y="2604"/>
                      <a:pt x="21516" y="2771"/>
                    </a:cubicBezTo>
                    <a:cubicBezTo>
                      <a:pt x="21516" y="2771"/>
                      <a:pt x="21482" y="2938"/>
                      <a:pt x="21449" y="3138"/>
                    </a:cubicBezTo>
                    <a:cubicBezTo>
                      <a:pt x="21382" y="3338"/>
                      <a:pt x="21316" y="3638"/>
                      <a:pt x="21149" y="3972"/>
                    </a:cubicBezTo>
                    <a:cubicBezTo>
                      <a:pt x="20849" y="4639"/>
                      <a:pt x="19815" y="5573"/>
                      <a:pt x="18647" y="5940"/>
                    </a:cubicBezTo>
                    <a:cubicBezTo>
                      <a:pt x="18140" y="6149"/>
                      <a:pt x="17679" y="6231"/>
                      <a:pt x="17259" y="6231"/>
                    </a:cubicBezTo>
                    <a:cubicBezTo>
                      <a:pt x="16740" y="6231"/>
                      <a:pt x="16284" y="6106"/>
                      <a:pt x="15878" y="5940"/>
                    </a:cubicBezTo>
                    <a:cubicBezTo>
                      <a:pt x="15545" y="5773"/>
                      <a:pt x="15278" y="5640"/>
                      <a:pt x="15111" y="5506"/>
                    </a:cubicBezTo>
                    <a:cubicBezTo>
                      <a:pt x="14878" y="5406"/>
                      <a:pt x="14811" y="5306"/>
                      <a:pt x="14811" y="5306"/>
                    </a:cubicBezTo>
                    <a:cubicBezTo>
                      <a:pt x="14811" y="5306"/>
                      <a:pt x="14377" y="4906"/>
                      <a:pt x="13677" y="4672"/>
                    </a:cubicBezTo>
                    <a:cubicBezTo>
                      <a:pt x="13436" y="4600"/>
                      <a:pt x="13127" y="4546"/>
                      <a:pt x="12785" y="4546"/>
                    </a:cubicBezTo>
                    <a:cubicBezTo>
                      <a:pt x="12653" y="4546"/>
                      <a:pt x="12516" y="4554"/>
                      <a:pt x="12376" y="4572"/>
                    </a:cubicBezTo>
                    <a:cubicBezTo>
                      <a:pt x="11842" y="4572"/>
                      <a:pt x="11308" y="4806"/>
                      <a:pt x="10708" y="5173"/>
                    </a:cubicBezTo>
                    <a:cubicBezTo>
                      <a:pt x="9507" y="5940"/>
                      <a:pt x="9140" y="6974"/>
                      <a:pt x="9040" y="7675"/>
                    </a:cubicBezTo>
                    <a:cubicBezTo>
                      <a:pt x="8973" y="8408"/>
                      <a:pt x="9174" y="8909"/>
                      <a:pt x="9174" y="8942"/>
                    </a:cubicBezTo>
                    <a:cubicBezTo>
                      <a:pt x="9174" y="8942"/>
                      <a:pt x="9374" y="9476"/>
                      <a:pt x="9374" y="10176"/>
                    </a:cubicBezTo>
                    <a:cubicBezTo>
                      <a:pt x="9374" y="10577"/>
                      <a:pt x="9340" y="10977"/>
                      <a:pt x="9174" y="11411"/>
                    </a:cubicBezTo>
                    <a:cubicBezTo>
                      <a:pt x="9007" y="11844"/>
                      <a:pt x="8440" y="12645"/>
                      <a:pt x="8006" y="13078"/>
                    </a:cubicBezTo>
                    <a:cubicBezTo>
                      <a:pt x="7539" y="13512"/>
                      <a:pt x="7172" y="13846"/>
                      <a:pt x="6772" y="14013"/>
                    </a:cubicBezTo>
                    <a:cubicBezTo>
                      <a:pt x="6338" y="14246"/>
                      <a:pt x="5938" y="14313"/>
                      <a:pt x="5604" y="14346"/>
                    </a:cubicBezTo>
                    <a:cubicBezTo>
                      <a:pt x="5435" y="14369"/>
                      <a:pt x="5276" y="14378"/>
                      <a:pt x="5132" y="14378"/>
                    </a:cubicBezTo>
                    <a:cubicBezTo>
                      <a:pt x="4653" y="14378"/>
                      <a:pt x="4337" y="14279"/>
                      <a:pt x="4337" y="14279"/>
                    </a:cubicBezTo>
                    <a:cubicBezTo>
                      <a:pt x="4337" y="14279"/>
                      <a:pt x="4065" y="14194"/>
                      <a:pt x="3629" y="14194"/>
                    </a:cubicBezTo>
                    <a:cubicBezTo>
                      <a:pt x="3455" y="14194"/>
                      <a:pt x="3255" y="14208"/>
                      <a:pt x="3036" y="14246"/>
                    </a:cubicBezTo>
                    <a:cubicBezTo>
                      <a:pt x="2302" y="14413"/>
                      <a:pt x="1335" y="14846"/>
                      <a:pt x="668" y="16114"/>
                    </a:cubicBezTo>
                    <a:cubicBezTo>
                      <a:pt x="0" y="17415"/>
                      <a:pt x="134" y="18449"/>
                      <a:pt x="434" y="19150"/>
                    </a:cubicBezTo>
                    <a:cubicBezTo>
                      <a:pt x="601" y="19516"/>
                      <a:pt x="768" y="19783"/>
                      <a:pt x="934" y="19950"/>
                    </a:cubicBezTo>
                    <a:cubicBezTo>
                      <a:pt x="1034" y="20117"/>
                      <a:pt x="1168" y="20217"/>
                      <a:pt x="1168" y="20217"/>
                    </a:cubicBezTo>
                    <a:cubicBezTo>
                      <a:pt x="1168" y="20217"/>
                      <a:pt x="1578" y="20175"/>
                      <a:pt x="2213" y="20175"/>
                    </a:cubicBezTo>
                    <a:cubicBezTo>
                      <a:pt x="4775" y="20175"/>
                      <a:pt x="11005" y="20860"/>
                      <a:pt x="8840" y="27756"/>
                    </a:cubicBezTo>
                    <a:cubicBezTo>
                      <a:pt x="6472" y="35261"/>
                      <a:pt x="6605" y="40898"/>
                      <a:pt x="8673" y="47937"/>
                    </a:cubicBezTo>
                    <a:cubicBezTo>
                      <a:pt x="8973" y="48938"/>
                      <a:pt x="9307" y="49972"/>
                      <a:pt x="9674" y="51072"/>
                    </a:cubicBezTo>
                    <a:cubicBezTo>
                      <a:pt x="11478" y="56282"/>
                      <a:pt x="13848" y="59545"/>
                      <a:pt x="20176" y="59545"/>
                    </a:cubicBezTo>
                    <a:cubicBezTo>
                      <a:pt x="24261" y="59545"/>
                      <a:pt x="29997" y="58184"/>
                      <a:pt x="38294" y="55109"/>
                    </a:cubicBezTo>
                    <a:cubicBezTo>
                      <a:pt x="59410" y="47270"/>
                      <a:pt x="60677" y="41799"/>
                      <a:pt x="57341" y="33426"/>
                    </a:cubicBezTo>
                    <a:lnTo>
                      <a:pt x="56474" y="31292"/>
                    </a:lnTo>
                    <a:cubicBezTo>
                      <a:pt x="53372" y="24120"/>
                      <a:pt x="49736" y="19516"/>
                      <a:pt x="42798" y="15180"/>
                    </a:cubicBezTo>
                    <a:cubicBezTo>
                      <a:pt x="35159" y="10410"/>
                      <a:pt x="41864" y="3972"/>
                      <a:pt x="41864" y="3972"/>
                    </a:cubicBezTo>
                    <a:cubicBezTo>
                      <a:pt x="41864" y="3972"/>
                      <a:pt x="41897" y="3405"/>
                      <a:pt x="41563" y="2738"/>
                    </a:cubicBezTo>
                    <a:cubicBezTo>
                      <a:pt x="41397" y="2404"/>
                      <a:pt x="41163" y="2004"/>
                      <a:pt x="40796" y="1670"/>
                    </a:cubicBezTo>
                    <a:cubicBezTo>
                      <a:pt x="40396" y="1403"/>
                      <a:pt x="39896" y="1103"/>
                      <a:pt x="39228" y="903"/>
                    </a:cubicBezTo>
                    <a:cubicBezTo>
                      <a:pt x="38876" y="780"/>
                      <a:pt x="38551" y="740"/>
                      <a:pt x="38249" y="740"/>
                    </a:cubicBezTo>
                    <a:cubicBezTo>
                      <a:pt x="37980" y="740"/>
                      <a:pt x="37730" y="772"/>
                      <a:pt x="37494" y="803"/>
                    </a:cubicBezTo>
                    <a:cubicBezTo>
                      <a:pt x="36993" y="936"/>
                      <a:pt x="36560" y="1103"/>
                      <a:pt x="36293" y="1303"/>
                    </a:cubicBezTo>
                    <a:cubicBezTo>
                      <a:pt x="35793" y="1637"/>
                      <a:pt x="35492" y="2071"/>
                      <a:pt x="35392" y="2171"/>
                    </a:cubicBezTo>
                    <a:lnTo>
                      <a:pt x="35359" y="2237"/>
                    </a:lnTo>
                    <a:cubicBezTo>
                      <a:pt x="35292" y="2337"/>
                      <a:pt x="35025" y="2738"/>
                      <a:pt x="34558" y="3105"/>
                    </a:cubicBezTo>
                    <a:cubicBezTo>
                      <a:pt x="34047" y="3526"/>
                      <a:pt x="32912" y="3920"/>
                      <a:pt x="31813" y="3920"/>
                    </a:cubicBezTo>
                    <a:cubicBezTo>
                      <a:pt x="31694" y="3920"/>
                      <a:pt x="31574" y="3915"/>
                      <a:pt x="31456" y="3905"/>
                    </a:cubicBezTo>
                    <a:cubicBezTo>
                      <a:pt x="30189" y="3905"/>
                      <a:pt x="29388" y="3305"/>
                      <a:pt x="28888" y="2804"/>
                    </a:cubicBezTo>
                    <a:cubicBezTo>
                      <a:pt x="28354" y="2304"/>
                      <a:pt x="28154" y="1804"/>
                      <a:pt x="28154" y="1804"/>
                    </a:cubicBezTo>
                    <a:cubicBezTo>
                      <a:pt x="28154" y="1804"/>
                      <a:pt x="27954" y="1303"/>
                      <a:pt x="27353" y="803"/>
                    </a:cubicBezTo>
                    <a:cubicBezTo>
                      <a:pt x="27120" y="570"/>
                      <a:pt x="26719" y="303"/>
                      <a:pt x="26219" y="136"/>
                    </a:cubicBezTo>
                    <a:cubicBezTo>
                      <a:pt x="25975" y="42"/>
                      <a:pt x="25677" y="1"/>
                      <a:pt x="253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4" name="Google Shape;6044;p73"/>
              <p:cNvSpPr/>
              <p:nvPr/>
            </p:nvSpPr>
            <p:spPr>
              <a:xfrm>
                <a:off x="11758732" y="2973943"/>
                <a:ext cx="430603" cy="186196"/>
              </a:xfrm>
              <a:custGeom>
                <a:avLst/>
                <a:gdLst/>
                <a:ahLst/>
                <a:cxnLst/>
                <a:rect l="l" t="t" r="r" b="b"/>
                <a:pathLst>
                  <a:path w="27754" h="12001" extrusionOk="0">
                    <a:moveTo>
                      <a:pt x="18235" y="0"/>
                    </a:moveTo>
                    <a:cubicBezTo>
                      <a:pt x="16240" y="0"/>
                      <a:pt x="14136" y="263"/>
                      <a:pt x="12143" y="993"/>
                    </a:cubicBezTo>
                    <a:cubicBezTo>
                      <a:pt x="5004" y="3661"/>
                      <a:pt x="1" y="12001"/>
                      <a:pt x="1" y="12001"/>
                    </a:cubicBezTo>
                    <a:cubicBezTo>
                      <a:pt x="1" y="12001"/>
                      <a:pt x="9533" y="1543"/>
                      <a:pt x="24352" y="1543"/>
                    </a:cubicBezTo>
                    <a:cubicBezTo>
                      <a:pt x="25457" y="1543"/>
                      <a:pt x="26592" y="1601"/>
                      <a:pt x="27754" y="1726"/>
                    </a:cubicBezTo>
                    <a:cubicBezTo>
                      <a:pt x="27754" y="1726"/>
                      <a:pt x="23351" y="0"/>
                      <a:pt x="182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5" name="Google Shape;6045;p73"/>
              <p:cNvSpPr/>
              <p:nvPr/>
            </p:nvSpPr>
            <p:spPr>
              <a:xfrm>
                <a:off x="11721993" y="3275539"/>
                <a:ext cx="806858" cy="438873"/>
              </a:xfrm>
              <a:custGeom>
                <a:avLst/>
                <a:gdLst/>
                <a:ahLst/>
                <a:cxnLst/>
                <a:rect l="l" t="t" r="r" b="b"/>
                <a:pathLst>
                  <a:path w="52005" h="28287" extrusionOk="0">
                    <a:moveTo>
                      <a:pt x="47734" y="0"/>
                    </a:moveTo>
                    <a:lnTo>
                      <a:pt x="47734" y="0"/>
                    </a:lnTo>
                    <a:cubicBezTo>
                      <a:pt x="48402" y="2402"/>
                      <a:pt x="49702" y="8873"/>
                      <a:pt x="44999" y="11508"/>
                    </a:cubicBezTo>
                    <a:cubicBezTo>
                      <a:pt x="39162" y="14711"/>
                      <a:pt x="35559" y="12509"/>
                      <a:pt x="26686" y="15778"/>
                    </a:cubicBezTo>
                    <a:lnTo>
                      <a:pt x="26653" y="15778"/>
                    </a:lnTo>
                    <a:cubicBezTo>
                      <a:pt x="17813" y="19081"/>
                      <a:pt x="16512" y="23083"/>
                      <a:pt x="9974" y="24484"/>
                    </a:cubicBezTo>
                    <a:cubicBezTo>
                      <a:pt x="9520" y="24579"/>
                      <a:pt x="9082" y="24623"/>
                      <a:pt x="8658" y="24623"/>
                    </a:cubicBezTo>
                    <a:cubicBezTo>
                      <a:pt x="2976" y="24623"/>
                      <a:pt x="1" y="16680"/>
                      <a:pt x="0" y="16679"/>
                    </a:cubicBezTo>
                    <a:lnTo>
                      <a:pt x="0" y="16679"/>
                    </a:lnTo>
                    <a:cubicBezTo>
                      <a:pt x="300" y="17680"/>
                      <a:pt x="634" y="18714"/>
                      <a:pt x="1001" y="19814"/>
                    </a:cubicBezTo>
                    <a:cubicBezTo>
                      <a:pt x="2805" y="25024"/>
                      <a:pt x="5175" y="28287"/>
                      <a:pt x="11503" y="28287"/>
                    </a:cubicBezTo>
                    <a:cubicBezTo>
                      <a:pt x="15588" y="28287"/>
                      <a:pt x="21324" y="26926"/>
                      <a:pt x="29621" y="23851"/>
                    </a:cubicBezTo>
                    <a:cubicBezTo>
                      <a:pt x="50737" y="16012"/>
                      <a:pt x="52004" y="10541"/>
                      <a:pt x="48635" y="2102"/>
                    </a:cubicBezTo>
                    <a:lnTo>
                      <a:pt x="47734" y="0"/>
                    </a:ln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6" name="Google Shape;6046;p73"/>
              <p:cNvSpPr/>
              <p:nvPr/>
            </p:nvSpPr>
            <p:spPr>
              <a:xfrm>
                <a:off x="11655713" y="2938429"/>
                <a:ext cx="107690" cy="109567"/>
              </a:xfrm>
              <a:custGeom>
                <a:avLst/>
                <a:gdLst/>
                <a:ahLst/>
                <a:cxnLst/>
                <a:rect l="l" t="t" r="r" b="b"/>
                <a:pathLst>
                  <a:path w="6941" h="7062" extrusionOk="0">
                    <a:moveTo>
                      <a:pt x="6263" y="0"/>
                    </a:moveTo>
                    <a:cubicBezTo>
                      <a:pt x="5999" y="0"/>
                      <a:pt x="5686" y="264"/>
                      <a:pt x="5773" y="613"/>
                    </a:cubicBezTo>
                    <a:cubicBezTo>
                      <a:pt x="6107" y="2014"/>
                      <a:pt x="5740" y="3515"/>
                      <a:pt x="4873" y="4583"/>
                    </a:cubicBezTo>
                    <a:cubicBezTo>
                      <a:pt x="3999" y="5631"/>
                      <a:pt x="2642" y="6222"/>
                      <a:pt x="1291" y="6222"/>
                    </a:cubicBezTo>
                    <a:cubicBezTo>
                      <a:pt x="1094" y="6222"/>
                      <a:pt x="898" y="6209"/>
                      <a:pt x="703" y="6184"/>
                    </a:cubicBezTo>
                    <a:cubicBezTo>
                      <a:pt x="672" y="6178"/>
                      <a:pt x="643" y="6176"/>
                      <a:pt x="614" y="6176"/>
                    </a:cubicBezTo>
                    <a:cubicBezTo>
                      <a:pt x="120" y="6176"/>
                      <a:pt x="0" y="6955"/>
                      <a:pt x="536" y="7018"/>
                    </a:cubicBezTo>
                    <a:cubicBezTo>
                      <a:pt x="768" y="7047"/>
                      <a:pt x="1002" y="7062"/>
                      <a:pt x="1235" y="7062"/>
                    </a:cubicBezTo>
                    <a:cubicBezTo>
                      <a:pt x="2848" y="7062"/>
                      <a:pt x="4453" y="6365"/>
                      <a:pt x="5473" y="5083"/>
                    </a:cubicBezTo>
                    <a:cubicBezTo>
                      <a:pt x="6607" y="3749"/>
                      <a:pt x="6941" y="1914"/>
                      <a:pt x="6574" y="246"/>
                    </a:cubicBezTo>
                    <a:cubicBezTo>
                      <a:pt x="6528" y="73"/>
                      <a:pt x="6402" y="0"/>
                      <a:pt x="626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7" name="Google Shape;6047;p73"/>
              <p:cNvSpPr/>
              <p:nvPr/>
            </p:nvSpPr>
            <p:spPr>
              <a:xfrm>
                <a:off x="11813795" y="2844238"/>
                <a:ext cx="137447" cy="71928"/>
              </a:xfrm>
              <a:custGeom>
                <a:avLst/>
                <a:gdLst/>
                <a:ahLst/>
                <a:cxnLst/>
                <a:rect l="l" t="t" r="r" b="b"/>
                <a:pathLst>
                  <a:path w="8859" h="4636" extrusionOk="0">
                    <a:moveTo>
                      <a:pt x="8312" y="0"/>
                    </a:moveTo>
                    <a:cubicBezTo>
                      <a:pt x="8166" y="0"/>
                      <a:pt x="8019" y="73"/>
                      <a:pt x="7926" y="246"/>
                    </a:cubicBezTo>
                    <a:cubicBezTo>
                      <a:pt x="6998" y="2423"/>
                      <a:pt x="4865" y="3797"/>
                      <a:pt x="2604" y="3797"/>
                    </a:cubicBezTo>
                    <a:cubicBezTo>
                      <a:pt x="2023" y="3797"/>
                      <a:pt x="1434" y="3706"/>
                      <a:pt x="855" y="3515"/>
                    </a:cubicBezTo>
                    <a:cubicBezTo>
                      <a:pt x="802" y="3500"/>
                      <a:pt x="751" y="3492"/>
                      <a:pt x="702" y="3492"/>
                    </a:cubicBezTo>
                    <a:cubicBezTo>
                      <a:pt x="233" y="3492"/>
                      <a:pt x="1" y="4164"/>
                      <a:pt x="454" y="4316"/>
                    </a:cubicBezTo>
                    <a:cubicBezTo>
                      <a:pt x="1145" y="4532"/>
                      <a:pt x="1848" y="4636"/>
                      <a:pt x="2541" y="4636"/>
                    </a:cubicBezTo>
                    <a:cubicBezTo>
                      <a:pt x="5165" y="4636"/>
                      <a:pt x="7645" y="3146"/>
                      <a:pt x="8727" y="613"/>
                    </a:cubicBezTo>
                    <a:cubicBezTo>
                      <a:pt x="8858" y="264"/>
                      <a:pt x="8589" y="0"/>
                      <a:pt x="831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8" name="Google Shape;6048;p73"/>
              <p:cNvSpPr/>
              <p:nvPr/>
            </p:nvSpPr>
            <p:spPr>
              <a:xfrm>
                <a:off x="11767871" y="2961283"/>
                <a:ext cx="91461" cy="77342"/>
              </a:xfrm>
              <a:custGeom>
                <a:avLst/>
                <a:gdLst/>
                <a:ahLst/>
                <a:cxnLst/>
                <a:rect l="l" t="t" r="r" b="b"/>
                <a:pathLst>
                  <a:path w="5895" h="4985" extrusionOk="0">
                    <a:moveTo>
                      <a:pt x="623" y="1"/>
                    </a:moveTo>
                    <a:cubicBezTo>
                      <a:pt x="289" y="1"/>
                      <a:pt x="1" y="483"/>
                      <a:pt x="346" y="775"/>
                    </a:cubicBezTo>
                    <a:cubicBezTo>
                      <a:pt x="1880" y="2142"/>
                      <a:pt x="3481" y="3477"/>
                      <a:pt x="5016" y="4878"/>
                    </a:cubicBezTo>
                    <a:cubicBezTo>
                      <a:pt x="5097" y="4952"/>
                      <a:pt x="5186" y="4984"/>
                      <a:pt x="5272" y="4984"/>
                    </a:cubicBezTo>
                    <a:cubicBezTo>
                      <a:pt x="5606" y="4984"/>
                      <a:pt x="5894" y="4502"/>
                      <a:pt x="5549" y="4210"/>
                    </a:cubicBezTo>
                    <a:cubicBezTo>
                      <a:pt x="4015" y="2809"/>
                      <a:pt x="2414" y="1475"/>
                      <a:pt x="879" y="107"/>
                    </a:cubicBezTo>
                    <a:cubicBezTo>
                      <a:pt x="798" y="32"/>
                      <a:pt x="709" y="1"/>
                      <a:pt x="6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9" name="Google Shape;6049;p73"/>
              <p:cNvSpPr/>
              <p:nvPr/>
            </p:nvSpPr>
            <p:spPr>
              <a:xfrm>
                <a:off x="11830675" y="2927740"/>
                <a:ext cx="54349" cy="87505"/>
              </a:xfrm>
              <a:custGeom>
                <a:avLst/>
                <a:gdLst/>
                <a:ahLst/>
                <a:cxnLst/>
                <a:rect l="l" t="t" r="r" b="b"/>
                <a:pathLst>
                  <a:path w="3503" h="5640" extrusionOk="0">
                    <a:moveTo>
                      <a:pt x="525" y="0"/>
                    </a:moveTo>
                    <a:cubicBezTo>
                      <a:pt x="475" y="0"/>
                      <a:pt x="422" y="11"/>
                      <a:pt x="367" y="34"/>
                    </a:cubicBezTo>
                    <a:cubicBezTo>
                      <a:pt x="167" y="101"/>
                      <a:pt x="0" y="368"/>
                      <a:pt x="134" y="568"/>
                    </a:cubicBezTo>
                    <a:cubicBezTo>
                      <a:pt x="968" y="2136"/>
                      <a:pt x="1735" y="3770"/>
                      <a:pt x="2569" y="5372"/>
                    </a:cubicBezTo>
                    <a:cubicBezTo>
                      <a:pt x="2671" y="5525"/>
                      <a:pt x="2832" y="5639"/>
                      <a:pt x="2992" y="5639"/>
                    </a:cubicBezTo>
                    <a:cubicBezTo>
                      <a:pt x="3040" y="5639"/>
                      <a:pt x="3089" y="5629"/>
                      <a:pt x="3136" y="5605"/>
                    </a:cubicBezTo>
                    <a:cubicBezTo>
                      <a:pt x="3336" y="5538"/>
                      <a:pt x="3503" y="5272"/>
                      <a:pt x="3369" y="5071"/>
                    </a:cubicBezTo>
                    <a:cubicBezTo>
                      <a:pt x="2535" y="3470"/>
                      <a:pt x="1701" y="1902"/>
                      <a:pt x="934" y="268"/>
                    </a:cubicBezTo>
                    <a:cubicBezTo>
                      <a:pt x="832" y="115"/>
                      <a:pt x="691" y="0"/>
                      <a:pt x="52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0" name="Google Shape;6050;p73"/>
              <p:cNvSpPr/>
              <p:nvPr/>
            </p:nvSpPr>
            <p:spPr>
              <a:xfrm>
                <a:off x="11670995" y="3057026"/>
                <a:ext cx="87520" cy="79918"/>
              </a:xfrm>
              <a:custGeom>
                <a:avLst/>
                <a:gdLst/>
                <a:ahLst/>
                <a:cxnLst/>
                <a:rect l="l" t="t" r="r" b="b"/>
                <a:pathLst>
                  <a:path w="5641" h="5151" extrusionOk="0">
                    <a:moveTo>
                      <a:pt x="616" y="1"/>
                    </a:moveTo>
                    <a:cubicBezTo>
                      <a:pt x="273" y="1"/>
                      <a:pt x="0" y="483"/>
                      <a:pt x="318" y="775"/>
                    </a:cubicBezTo>
                    <a:cubicBezTo>
                      <a:pt x="1820" y="2209"/>
                      <a:pt x="3321" y="3610"/>
                      <a:pt x="4788" y="5044"/>
                    </a:cubicBezTo>
                    <a:cubicBezTo>
                      <a:pt x="4863" y="5119"/>
                      <a:pt x="4946" y="5151"/>
                      <a:pt x="5027" y="5151"/>
                    </a:cubicBezTo>
                    <a:cubicBezTo>
                      <a:pt x="5346" y="5151"/>
                      <a:pt x="5641" y="4663"/>
                      <a:pt x="5322" y="4344"/>
                    </a:cubicBezTo>
                    <a:cubicBezTo>
                      <a:pt x="3821" y="2943"/>
                      <a:pt x="2320" y="1509"/>
                      <a:pt x="886" y="108"/>
                    </a:cubicBezTo>
                    <a:cubicBezTo>
                      <a:pt x="797" y="33"/>
                      <a:pt x="704" y="1"/>
                      <a:pt x="61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1" name="Google Shape;6051;p73"/>
              <p:cNvSpPr/>
              <p:nvPr/>
            </p:nvSpPr>
            <p:spPr>
              <a:xfrm>
                <a:off x="12006026" y="2829917"/>
                <a:ext cx="146105" cy="55606"/>
              </a:xfrm>
              <a:custGeom>
                <a:avLst/>
                <a:gdLst/>
                <a:ahLst/>
                <a:cxnLst/>
                <a:rect l="l" t="t" r="r" b="b"/>
                <a:pathLst>
                  <a:path w="9417" h="3584" extrusionOk="0">
                    <a:moveTo>
                      <a:pt x="562" y="1"/>
                    </a:moveTo>
                    <a:cubicBezTo>
                      <a:pt x="275" y="1"/>
                      <a:pt x="1" y="233"/>
                      <a:pt x="173" y="535"/>
                    </a:cubicBezTo>
                    <a:cubicBezTo>
                      <a:pt x="974" y="2070"/>
                      <a:pt x="2408" y="3204"/>
                      <a:pt x="4143" y="3504"/>
                    </a:cubicBezTo>
                    <a:cubicBezTo>
                      <a:pt x="4438" y="3558"/>
                      <a:pt x="4736" y="3584"/>
                      <a:pt x="5032" y="3584"/>
                    </a:cubicBezTo>
                    <a:cubicBezTo>
                      <a:pt x="6574" y="3584"/>
                      <a:pt x="8083" y="2878"/>
                      <a:pt x="9146" y="1703"/>
                    </a:cubicBezTo>
                    <a:cubicBezTo>
                      <a:pt x="9417" y="1383"/>
                      <a:pt x="9125" y="1008"/>
                      <a:pt x="8805" y="1008"/>
                    </a:cubicBezTo>
                    <a:cubicBezTo>
                      <a:pt x="8692" y="1008"/>
                      <a:pt x="8575" y="1056"/>
                      <a:pt x="8479" y="1169"/>
                    </a:cubicBezTo>
                    <a:cubicBezTo>
                      <a:pt x="7570" y="2163"/>
                      <a:pt x="6275" y="2722"/>
                      <a:pt x="4942" y="2722"/>
                    </a:cubicBezTo>
                    <a:cubicBezTo>
                      <a:pt x="4709" y="2722"/>
                      <a:pt x="4476" y="2705"/>
                      <a:pt x="4243" y="2670"/>
                    </a:cubicBezTo>
                    <a:cubicBezTo>
                      <a:pt x="2875" y="2403"/>
                      <a:pt x="1574" y="1503"/>
                      <a:pt x="974" y="235"/>
                    </a:cubicBezTo>
                    <a:cubicBezTo>
                      <a:pt x="879" y="70"/>
                      <a:pt x="719" y="1"/>
                      <a:pt x="5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2" name="Google Shape;6052;p73"/>
              <p:cNvSpPr/>
              <p:nvPr/>
            </p:nvSpPr>
            <p:spPr>
              <a:xfrm>
                <a:off x="11992279" y="2862483"/>
                <a:ext cx="28703" cy="108124"/>
              </a:xfrm>
              <a:custGeom>
                <a:avLst/>
                <a:gdLst/>
                <a:ahLst/>
                <a:cxnLst/>
                <a:rect l="l" t="t" r="r" b="b"/>
                <a:pathLst>
                  <a:path w="1850" h="6969" extrusionOk="0">
                    <a:moveTo>
                      <a:pt x="1366" y="1"/>
                    </a:moveTo>
                    <a:cubicBezTo>
                      <a:pt x="1183" y="1"/>
                      <a:pt x="1002" y="107"/>
                      <a:pt x="959" y="338"/>
                    </a:cubicBezTo>
                    <a:cubicBezTo>
                      <a:pt x="625" y="2406"/>
                      <a:pt x="359" y="4441"/>
                      <a:pt x="58" y="6475"/>
                    </a:cubicBezTo>
                    <a:cubicBezTo>
                      <a:pt x="1" y="6783"/>
                      <a:pt x="253" y="6969"/>
                      <a:pt x="497" y="6969"/>
                    </a:cubicBezTo>
                    <a:cubicBezTo>
                      <a:pt x="676" y="6969"/>
                      <a:pt x="850" y="6868"/>
                      <a:pt x="892" y="6642"/>
                    </a:cubicBezTo>
                    <a:cubicBezTo>
                      <a:pt x="1226" y="4607"/>
                      <a:pt x="1526" y="2573"/>
                      <a:pt x="1793" y="504"/>
                    </a:cubicBezTo>
                    <a:cubicBezTo>
                      <a:pt x="1850" y="183"/>
                      <a:pt x="1606" y="1"/>
                      <a:pt x="13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3" name="Google Shape;6053;p73"/>
              <p:cNvSpPr/>
              <p:nvPr/>
            </p:nvSpPr>
            <p:spPr>
              <a:xfrm>
                <a:off x="11943500" y="2877238"/>
                <a:ext cx="33652" cy="94533"/>
              </a:xfrm>
              <a:custGeom>
                <a:avLst/>
                <a:gdLst/>
                <a:ahLst/>
                <a:cxnLst/>
                <a:rect l="l" t="t" r="r" b="b"/>
                <a:pathLst>
                  <a:path w="2169" h="6093" extrusionOk="0">
                    <a:moveTo>
                      <a:pt x="412" y="0"/>
                    </a:moveTo>
                    <a:cubicBezTo>
                      <a:pt x="364" y="0"/>
                      <a:pt x="315" y="7"/>
                      <a:pt x="267" y="20"/>
                    </a:cubicBezTo>
                    <a:cubicBezTo>
                      <a:pt x="33" y="121"/>
                      <a:pt x="0" y="354"/>
                      <a:pt x="33" y="554"/>
                    </a:cubicBezTo>
                    <a:cubicBezTo>
                      <a:pt x="434" y="2322"/>
                      <a:pt x="867" y="4057"/>
                      <a:pt x="1334" y="5825"/>
                    </a:cubicBezTo>
                    <a:cubicBezTo>
                      <a:pt x="1360" y="5978"/>
                      <a:pt x="1542" y="6092"/>
                      <a:pt x="1716" y="6092"/>
                    </a:cubicBezTo>
                    <a:cubicBezTo>
                      <a:pt x="1769" y="6092"/>
                      <a:pt x="1821" y="6082"/>
                      <a:pt x="1868" y="6058"/>
                    </a:cubicBezTo>
                    <a:cubicBezTo>
                      <a:pt x="2102" y="5991"/>
                      <a:pt x="2168" y="5725"/>
                      <a:pt x="2102" y="5524"/>
                    </a:cubicBezTo>
                    <a:cubicBezTo>
                      <a:pt x="1701" y="3790"/>
                      <a:pt x="1234" y="2022"/>
                      <a:pt x="834" y="287"/>
                    </a:cubicBezTo>
                    <a:cubicBezTo>
                      <a:pt x="781" y="102"/>
                      <a:pt x="601" y="0"/>
                      <a:pt x="41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4" name="Google Shape;6054;p73"/>
              <p:cNvSpPr/>
              <p:nvPr/>
            </p:nvSpPr>
            <p:spPr>
              <a:xfrm>
                <a:off x="12130022" y="2872320"/>
                <a:ext cx="23676" cy="108636"/>
              </a:xfrm>
              <a:custGeom>
                <a:avLst/>
                <a:gdLst/>
                <a:ahLst/>
                <a:cxnLst/>
                <a:rect l="l" t="t" r="r" b="b"/>
                <a:pathLst>
                  <a:path w="1526" h="7002" extrusionOk="0">
                    <a:moveTo>
                      <a:pt x="1022" y="0"/>
                    </a:moveTo>
                    <a:cubicBezTo>
                      <a:pt x="839" y="0"/>
                      <a:pt x="668" y="107"/>
                      <a:pt x="654" y="337"/>
                    </a:cubicBezTo>
                    <a:cubicBezTo>
                      <a:pt x="420" y="2439"/>
                      <a:pt x="220" y="4474"/>
                      <a:pt x="20" y="6509"/>
                    </a:cubicBezTo>
                    <a:cubicBezTo>
                      <a:pt x="1" y="6816"/>
                      <a:pt x="270" y="7002"/>
                      <a:pt x="507" y="7002"/>
                    </a:cubicBezTo>
                    <a:cubicBezTo>
                      <a:pt x="682" y="7002"/>
                      <a:pt x="840" y="6901"/>
                      <a:pt x="854" y="6675"/>
                    </a:cubicBezTo>
                    <a:cubicBezTo>
                      <a:pt x="1054" y="4607"/>
                      <a:pt x="1254" y="2539"/>
                      <a:pt x="1488" y="504"/>
                    </a:cubicBezTo>
                    <a:cubicBezTo>
                      <a:pt x="1526" y="183"/>
                      <a:pt x="1263" y="0"/>
                      <a:pt x="10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5" name="Google Shape;6055;p73"/>
              <p:cNvSpPr/>
              <p:nvPr/>
            </p:nvSpPr>
            <p:spPr>
              <a:xfrm>
                <a:off x="11847307" y="3594016"/>
                <a:ext cx="38105" cy="27058"/>
              </a:xfrm>
              <a:custGeom>
                <a:avLst/>
                <a:gdLst/>
                <a:ahLst/>
                <a:cxnLst/>
                <a:rect l="l" t="t" r="r" b="b"/>
                <a:pathLst>
                  <a:path w="2456" h="1744" extrusionOk="0">
                    <a:moveTo>
                      <a:pt x="1230" y="0"/>
                    </a:moveTo>
                    <a:cubicBezTo>
                      <a:pt x="1135" y="0"/>
                      <a:pt x="1035" y="17"/>
                      <a:pt x="930" y="55"/>
                    </a:cubicBezTo>
                    <a:cubicBezTo>
                      <a:pt x="1" y="414"/>
                      <a:pt x="364" y="1743"/>
                      <a:pt x="1197" y="1743"/>
                    </a:cubicBezTo>
                    <a:cubicBezTo>
                      <a:pt x="1292" y="1743"/>
                      <a:pt x="1392" y="1726"/>
                      <a:pt x="1497" y="1689"/>
                    </a:cubicBezTo>
                    <a:cubicBezTo>
                      <a:pt x="2456" y="1329"/>
                      <a:pt x="2068" y="0"/>
                      <a:pt x="12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6" name="Google Shape;6056;p73"/>
              <p:cNvSpPr/>
              <p:nvPr/>
            </p:nvSpPr>
            <p:spPr>
              <a:xfrm>
                <a:off x="11913060" y="3573319"/>
                <a:ext cx="39067" cy="27043"/>
              </a:xfrm>
              <a:custGeom>
                <a:avLst/>
                <a:gdLst/>
                <a:ahLst/>
                <a:cxnLst/>
                <a:rect l="l" t="t" r="r" b="b"/>
                <a:pathLst>
                  <a:path w="2518" h="1743" extrusionOk="0">
                    <a:moveTo>
                      <a:pt x="1263" y="0"/>
                    </a:moveTo>
                    <a:cubicBezTo>
                      <a:pt x="1167" y="0"/>
                      <a:pt x="1066" y="17"/>
                      <a:pt x="961" y="54"/>
                    </a:cubicBezTo>
                    <a:cubicBezTo>
                      <a:pt x="1" y="385"/>
                      <a:pt x="391" y="1742"/>
                      <a:pt x="1233" y="1742"/>
                    </a:cubicBezTo>
                    <a:cubicBezTo>
                      <a:pt x="1326" y="1742"/>
                      <a:pt x="1425" y="1725"/>
                      <a:pt x="1528" y="1689"/>
                    </a:cubicBezTo>
                    <a:cubicBezTo>
                      <a:pt x="2518" y="1329"/>
                      <a:pt x="2106" y="0"/>
                      <a:pt x="126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7" name="Google Shape;6057;p73"/>
              <p:cNvSpPr/>
              <p:nvPr/>
            </p:nvSpPr>
            <p:spPr>
              <a:xfrm>
                <a:off x="11870564" y="3528651"/>
                <a:ext cx="38074" cy="27198"/>
              </a:xfrm>
              <a:custGeom>
                <a:avLst/>
                <a:gdLst/>
                <a:ahLst/>
                <a:cxnLst/>
                <a:rect l="l" t="t" r="r" b="b"/>
                <a:pathLst>
                  <a:path w="2454" h="1753" extrusionOk="0">
                    <a:moveTo>
                      <a:pt x="1254" y="1"/>
                    </a:moveTo>
                    <a:cubicBezTo>
                      <a:pt x="1153" y="1"/>
                      <a:pt x="1045" y="21"/>
                      <a:pt x="932" y="65"/>
                    </a:cubicBezTo>
                    <a:cubicBezTo>
                      <a:pt x="1" y="395"/>
                      <a:pt x="368" y="1752"/>
                      <a:pt x="1229" y="1752"/>
                    </a:cubicBezTo>
                    <a:cubicBezTo>
                      <a:pt x="1324" y="1752"/>
                      <a:pt x="1426" y="1736"/>
                      <a:pt x="1532" y="1699"/>
                    </a:cubicBezTo>
                    <a:cubicBezTo>
                      <a:pt x="2453" y="1313"/>
                      <a:pt x="2078" y="1"/>
                      <a:pt x="125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8" name="Google Shape;6058;p73"/>
              <p:cNvSpPr/>
              <p:nvPr/>
            </p:nvSpPr>
            <p:spPr>
              <a:xfrm>
                <a:off x="12293007" y="3095472"/>
                <a:ext cx="37934" cy="26825"/>
              </a:xfrm>
              <a:custGeom>
                <a:avLst/>
                <a:gdLst/>
                <a:ahLst/>
                <a:cxnLst/>
                <a:rect l="l" t="t" r="r" b="b"/>
                <a:pathLst>
                  <a:path w="2445" h="1729" extrusionOk="0">
                    <a:moveTo>
                      <a:pt x="1255" y="1"/>
                    </a:moveTo>
                    <a:cubicBezTo>
                      <a:pt x="1151" y="1"/>
                      <a:pt x="1040" y="21"/>
                      <a:pt x="923" y="65"/>
                    </a:cubicBezTo>
                    <a:cubicBezTo>
                      <a:pt x="1" y="392"/>
                      <a:pt x="379" y="1728"/>
                      <a:pt x="1206" y="1728"/>
                    </a:cubicBezTo>
                    <a:cubicBezTo>
                      <a:pt x="1306" y="1728"/>
                      <a:pt x="1412" y="1709"/>
                      <a:pt x="1524" y="1666"/>
                    </a:cubicBezTo>
                    <a:cubicBezTo>
                      <a:pt x="2444" y="1309"/>
                      <a:pt x="2096" y="1"/>
                      <a:pt x="125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9" name="Google Shape;6059;p73"/>
              <p:cNvSpPr/>
              <p:nvPr/>
            </p:nvSpPr>
            <p:spPr>
              <a:xfrm>
                <a:off x="12328195" y="3157594"/>
                <a:ext cx="38369" cy="26810"/>
              </a:xfrm>
              <a:custGeom>
                <a:avLst/>
                <a:gdLst/>
                <a:ahLst/>
                <a:cxnLst/>
                <a:rect l="l" t="t" r="r" b="b"/>
                <a:pathLst>
                  <a:path w="2473" h="1728" extrusionOk="0">
                    <a:moveTo>
                      <a:pt x="1242" y="1"/>
                    </a:moveTo>
                    <a:cubicBezTo>
                      <a:pt x="1142" y="1"/>
                      <a:pt x="1035" y="20"/>
                      <a:pt x="923" y="63"/>
                    </a:cubicBezTo>
                    <a:cubicBezTo>
                      <a:pt x="1" y="391"/>
                      <a:pt x="353" y="1727"/>
                      <a:pt x="1174" y="1727"/>
                    </a:cubicBezTo>
                    <a:cubicBezTo>
                      <a:pt x="1273" y="1727"/>
                      <a:pt x="1379" y="1708"/>
                      <a:pt x="1491" y="1665"/>
                    </a:cubicBezTo>
                    <a:cubicBezTo>
                      <a:pt x="2473" y="1337"/>
                      <a:pt x="2074" y="1"/>
                      <a:pt x="124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0" name="Google Shape;6060;p73"/>
              <p:cNvSpPr/>
              <p:nvPr/>
            </p:nvSpPr>
            <p:spPr>
              <a:xfrm>
                <a:off x="12268679" y="3165352"/>
                <a:ext cx="38338" cy="26810"/>
              </a:xfrm>
              <a:custGeom>
                <a:avLst/>
                <a:gdLst/>
                <a:ahLst/>
                <a:cxnLst/>
                <a:rect l="l" t="t" r="r" b="b"/>
                <a:pathLst>
                  <a:path w="2471" h="1728" extrusionOk="0">
                    <a:moveTo>
                      <a:pt x="1247" y="0"/>
                    </a:moveTo>
                    <a:cubicBezTo>
                      <a:pt x="1145" y="0"/>
                      <a:pt x="1037" y="20"/>
                      <a:pt x="923" y="64"/>
                    </a:cubicBezTo>
                    <a:cubicBezTo>
                      <a:pt x="1" y="391"/>
                      <a:pt x="353" y="1728"/>
                      <a:pt x="1174" y="1728"/>
                    </a:cubicBezTo>
                    <a:cubicBezTo>
                      <a:pt x="1273" y="1728"/>
                      <a:pt x="1379" y="1708"/>
                      <a:pt x="1490" y="1665"/>
                    </a:cubicBezTo>
                    <a:cubicBezTo>
                      <a:pt x="2471" y="1309"/>
                      <a:pt x="2076" y="0"/>
                      <a:pt x="1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1" name="Google Shape;6061;p73"/>
              <p:cNvSpPr/>
              <p:nvPr/>
            </p:nvSpPr>
            <p:spPr>
              <a:xfrm>
                <a:off x="12315131" y="3285562"/>
                <a:ext cx="38136" cy="27043"/>
              </a:xfrm>
              <a:custGeom>
                <a:avLst/>
                <a:gdLst/>
                <a:ahLst/>
                <a:cxnLst/>
                <a:rect l="l" t="t" r="r" b="b"/>
                <a:pathLst>
                  <a:path w="2458" h="1743" extrusionOk="0">
                    <a:moveTo>
                      <a:pt x="1232" y="0"/>
                    </a:moveTo>
                    <a:cubicBezTo>
                      <a:pt x="1137" y="0"/>
                      <a:pt x="1037" y="17"/>
                      <a:pt x="932" y="55"/>
                    </a:cubicBezTo>
                    <a:cubicBezTo>
                      <a:pt x="1" y="385"/>
                      <a:pt x="367" y="1742"/>
                      <a:pt x="1204" y="1742"/>
                    </a:cubicBezTo>
                    <a:cubicBezTo>
                      <a:pt x="1297" y="1742"/>
                      <a:pt x="1395" y="1726"/>
                      <a:pt x="1499" y="1689"/>
                    </a:cubicBezTo>
                    <a:cubicBezTo>
                      <a:pt x="2458" y="1330"/>
                      <a:pt x="2070" y="0"/>
                      <a:pt x="123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2" name="Google Shape;6062;p73"/>
              <p:cNvSpPr/>
              <p:nvPr/>
            </p:nvSpPr>
            <p:spPr>
              <a:xfrm>
                <a:off x="12382544" y="3289565"/>
                <a:ext cx="37903" cy="26810"/>
              </a:xfrm>
              <a:custGeom>
                <a:avLst/>
                <a:gdLst/>
                <a:ahLst/>
                <a:cxnLst/>
                <a:rect l="l" t="t" r="r" b="b"/>
                <a:pathLst>
                  <a:path w="2443" h="1728" extrusionOk="0">
                    <a:moveTo>
                      <a:pt x="1241" y="1"/>
                    </a:moveTo>
                    <a:cubicBezTo>
                      <a:pt x="1141" y="1"/>
                      <a:pt x="1034" y="20"/>
                      <a:pt x="923" y="64"/>
                    </a:cubicBezTo>
                    <a:cubicBezTo>
                      <a:pt x="0" y="391"/>
                      <a:pt x="352" y="1727"/>
                      <a:pt x="1173" y="1727"/>
                    </a:cubicBezTo>
                    <a:cubicBezTo>
                      <a:pt x="1273" y="1727"/>
                      <a:pt x="1379" y="1708"/>
                      <a:pt x="1490" y="1665"/>
                    </a:cubicBezTo>
                    <a:cubicBezTo>
                      <a:pt x="2442" y="1337"/>
                      <a:pt x="2067" y="1"/>
                      <a:pt x="12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3" name="Google Shape;6063;p73"/>
              <p:cNvSpPr/>
              <p:nvPr/>
            </p:nvSpPr>
            <p:spPr>
              <a:xfrm>
                <a:off x="12339583" y="3392926"/>
                <a:ext cx="38291" cy="26950"/>
              </a:xfrm>
              <a:custGeom>
                <a:avLst/>
                <a:gdLst/>
                <a:ahLst/>
                <a:cxnLst/>
                <a:rect l="l" t="t" r="r" b="b"/>
                <a:pathLst>
                  <a:path w="2468" h="1737" extrusionOk="0">
                    <a:moveTo>
                      <a:pt x="1273" y="0"/>
                    </a:moveTo>
                    <a:cubicBezTo>
                      <a:pt x="1164" y="0"/>
                      <a:pt x="1047" y="23"/>
                      <a:pt x="923" y="73"/>
                    </a:cubicBezTo>
                    <a:cubicBezTo>
                      <a:pt x="1" y="400"/>
                      <a:pt x="379" y="1737"/>
                      <a:pt x="1206" y="1737"/>
                    </a:cubicBezTo>
                    <a:cubicBezTo>
                      <a:pt x="1306" y="1737"/>
                      <a:pt x="1412" y="1717"/>
                      <a:pt x="1524" y="1674"/>
                    </a:cubicBezTo>
                    <a:cubicBezTo>
                      <a:pt x="2468" y="1320"/>
                      <a:pt x="2107" y="0"/>
                      <a:pt x="127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4" name="Google Shape;6064;p73"/>
              <p:cNvSpPr/>
              <p:nvPr/>
            </p:nvSpPr>
            <p:spPr>
              <a:xfrm>
                <a:off x="11725794" y="3265889"/>
                <a:ext cx="38058" cy="27198"/>
              </a:xfrm>
              <a:custGeom>
                <a:avLst/>
                <a:gdLst/>
                <a:ahLst/>
                <a:cxnLst/>
                <a:rect l="l" t="t" r="r" b="b"/>
                <a:pathLst>
                  <a:path w="2453" h="1753" extrusionOk="0">
                    <a:moveTo>
                      <a:pt x="1223" y="1"/>
                    </a:moveTo>
                    <a:cubicBezTo>
                      <a:pt x="1128" y="1"/>
                      <a:pt x="1028" y="18"/>
                      <a:pt x="923" y="55"/>
                    </a:cubicBezTo>
                    <a:cubicBezTo>
                      <a:pt x="0" y="412"/>
                      <a:pt x="352" y="1752"/>
                      <a:pt x="1197" y="1752"/>
                    </a:cubicBezTo>
                    <a:cubicBezTo>
                      <a:pt x="1299" y="1752"/>
                      <a:pt x="1408" y="1733"/>
                      <a:pt x="1523" y="1690"/>
                    </a:cubicBezTo>
                    <a:cubicBezTo>
                      <a:pt x="2452" y="1330"/>
                      <a:pt x="2062" y="1"/>
                      <a:pt x="12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5" name="Google Shape;6065;p73"/>
              <p:cNvSpPr/>
              <p:nvPr/>
            </p:nvSpPr>
            <p:spPr>
              <a:xfrm>
                <a:off x="11759818" y="3194985"/>
                <a:ext cx="38182" cy="27043"/>
              </a:xfrm>
              <a:custGeom>
                <a:avLst/>
                <a:gdLst/>
                <a:ahLst/>
                <a:cxnLst/>
                <a:rect l="l" t="t" r="r" b="b"/>
                <a:pathLst>
                  <a:path w="2461" h="1743" extrusionOk="0">
                    <a:moveTo>
                      <a:pt x="1240" y="1"/>
                    </a:moveTo>
                    <a:cubicBezTo>
                      <a:pt x="1143" y="1"/>
                      <a:pt x="1040" y="18"/>
                      <a:pt x="931" y="55"/>
                    </a:cubicBezTo>
                    <a:cubicBezTo>
                      <a:pt x="0" y="385"/>
                      <a:pt x="367" y="1743"/>
                      <a:pt x="1228" y="1743"/>
                    </a:cubicBezTo>
                    <a:cubicBezTo>
                      <a:pt x="1324" y="1743"/>
                      <a:pt x="1425" y="1726"/>
                      <a:pt x="1532" y="1690"/>
                    </a:cubicBezTo>
                    <a:cubicBezTo>
                      <a:pt x="2461" y="1330"/>
                      <a:pt x="2097" y="1"/>
                      <a:pt x="12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6" name="Google Shape;6066;p73"/>
              <p:cNvSpPr/>
              <p:nvPr/>
            </p:nvSpPr>
            <p:spPr>
              <a:xfrm>
                <a:off x="11798761" y="3242989"/>
                <a:ext cx="37965" cy="26810"/>
              </a:xfrm>
              <a:custGeom>
                <a:avLst/>
                <a:gdLst/>
                <a:ahLst/>
                <a:cxnLst/>
                <a:rect l="l" t="t" r="r" b="b"/>
                <a:pathLst>
                  <a:path w="2447" h="1728" extrusionOk="0">
                    <a:moveTo>
                      <a:pt x="1249" y="1"/>
                    </a:moveTo>
                    <a:cubicBezTo>
                      <a:pt x="1147" y="1"/>
                      <a:pt x="1038" y="20"/>
                      <a:pt x="923" y="63"/>
                    </a:cubicBezTo>
                    <a:cubicBezTo>
                      <a:pt x="1" y="391"/>
                      <a:pt x="352" y="1727"/>
                      <a:pt x="1197" y="1727"/>
                    </a:cubicBezTo>
                    <a:cubicBezTo>
                      <a:pt x="1299" y="1727"/>
                      <a:pt x="1409" y="1708"/>
                      <a:pt x="1524" y="1665"/>
                    </a:cubicBezTo>
                    <a:cubicBezTo>
                      <a:pt x="2446" y="1337"/>
                      <a:pt x="2094" y="1"/>
                      <a:pt x="12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7" name="Google Shape;6067;p73"/>
              <p:cNvSpPr/>
              <p:nvPr/>
            </p:nvSpPr>
            <p:spPr>
              <a:xfrm>
                <a:off x="12119502" y="3554701"/>
                <a:ext cx="38213" cy="27027"/>
              </a:xfrm>
              <a:custGeom>
                <a:avLst/>
                <a:gdLst/>
                <a:ahLst/>
                <a:cxnLst/>
                <a:rect l="l" t="t" r="r" b="b"/>
                <a:pathLst>
                  <a:path w="2463" h="1742" extrusionOk="0">
                    <a:moveTo>
                      <a:pt x="1235" y="0"/>
                    </a:moveTo>
                    <a:cubicBezTo>
                      <a:pt x="1140" y="0"/>
                      <a:pt x="1038" y="17"/>
                      <a:pt x="932" y="53"/>
                    </a:cubicBezTo>
                    <a:cubicBezTo>
                      <a:pt x="1" y="384"/>
                      <a:pt x="394" y="1741"/>
                      <a:pt x="1237" y="1741"/>
                    </a:cubicBezTo>
                    <a:cubicBezTo>
                      <a:pt x="1330" y="1741"/>
                      <a:pt x="1429" y="1725"/>
                      <a:pt x="1532" y="1688"/>
                    </a:cubicBezTo>
                    <a:cubicBezTo>
                      <a:pt x="2463" y="1358"/>
                      <a:pt x="2096" y="0"/>
                      <a:pt x="123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8" name="Google Shape;6068;p73"/>
              <p:cNvSpPr/>
              <p:nvPr/>
            </p:nvSpPr>
            <p:spPr>
              <a:xfrm>
                <a:off x="12194037" y="3526200"/>
                <a:ext cx="38617" cy="27058"/>
              </a:xfrm>
              <a:custGeom>
                <a:avLst/>
                <a:gdLst/>
                <a:ahLst/>
                <a:cxnLst/>
                <a:rect l="l" t="t" r="r" b="b"/>
                <a:pathLst>
                  <a:path w="2489" h="1744" extrusionOk="0">
                    <a:moveTo>
                      <a:pt x="1237" y="1"/>
                    </a:moveTo>
                    <a:cubicBezTo>
                      <a:pt x="1140" y="1"/>
                      <a:pt x="1038" y="18"/>
                      <a:pt x="931" y="56"/>
                    </a:cubicBezTo>
                    <a:cubicBezTo>
                      <a:pt x="0" y="386"/>
                      <a:pt x="367" y="1744"/>
                      <a:pt x="1228" y="1744"/>
                    </a:cubicBezTo>
                    <a:cubicBezTo>
                      <a:pt x="1323" y="1744"/>
                      <a:pt x="1425" y="1727"/>
                      <a:pt x="1531" y="1690"/>
                    </a:cubicBezTo>
                    <a:cubicBezTo>
                      <a:pt x="2489" y="1301"/>
                      <a:pt x="2078" y="1"/>
                      <a:pt x="12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9" name="Google Shape;6069;p73"/>
              <p:cNvSpPr/>
              <p:nvPr/>
            </p:nvSpPr>
            <p:spPr>
              <a:xfrm>
                <a:off x="12169368" y="3581976"/>
                <a:ext cx="37903" cy="26810"/>
              </a:xfrm>
              <a:custGeom>
                <a:avLst/>
                <a:gdLst/>
                <a:ahLst/>
                <a:cxnLst/>
                <a:rect l="l" t="t" r="r" b="b"/>
                <a:pathLst>
                  <a:path w="2443" h="1728" extrusionOk="0">
                    <a:moveTo>
                      <a:pt x="1270" y="1"/>
                    </a:moveTo>
                    <a:cubicBezTo>
                      <a:pt x="1171" y="1"/>
                      <a:pt x="1065" y="20"/>
                      <a:pt x="953" y="63"/>
                    </a:cubicBezTo>
                    <a:cubicBezTo>
                      <a:pt x="1" y="391"/>
                      <a:pt x="376" y="1727"/>
                      <a:pt x="1203" y="1727"/>
                    </a:cubicBezTo>
                    <a:cubicBezTo>
                      <a:pt x="1302" y="1727"/>
                      <a:pt x="1409" y="1708"/>
                      <a:pt x="1520" y="1665"/>
                    </a:cubicBezTo>
                    <a:cubicBezTo>
                      <a:pt x="2443" y="1337"/>
                      <a:pt x="2091" y="1"/>
                      <a:pt x="12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0" name="Google Shape;6070;p73"/>
              <p:cNvSpPr/>
              <p:nvPr/>
            </p:nvSpPr>
            <p:spPr>
              <a:xfrm>
                <a:off x="11988106" y="3650273"/>
                <a:ext cx="38012" cy="27198"/>
              </a:xfrm>
              <a:custGeom>
                <a:avLst/>
                <a:gdLst/>
                <a:ahLst/>
                <a:cxnLst/>
                <a:rect l="l" t="t" r="r" b="b"/>
                <a:pathLst>
                  <a:path w="2450" h="1753" extrusionOk="0">
                    <a:moveTo>
                      <a:pt x="1283" y="1"/>
                    </a:moveTo>
                    <a:cubicBezTo>
                      <a:pt x="1182" y="1"/>
                      <a:pt x="1074" y="21"/>
                      <a:pt x="961" y="65"/>
                    </a:cubicBezTo>
                    <a:cubicBezTo>
                      <a:pt x="0" y="395"/>
                      <a:pt x="391" y="1752"/>
                      <a:pt x="1233" y="1752"/>
                    </a:cubicBezTo>
                    <a:cubicBezTo>
                      <a:pt x="1326" y="1752"/>
                      <a:pt x="1425" y="1736"/>
                      <a:pt x="1528" y="1699"/>
                    </a:cubicBezTo>
                    <a:cubicBezTo>
                      <a:pt x="2449" y="1313"/>
                      <a:pt x="2100" y="1"/>
                      <a:pt x="1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1" name="Google Shape;6071;p73"/>
              <p:cNvSpPr/>
              <p:nvPr/>
            </p:nvSpPr>
            <p:spPr>
              <a:xfrm>
                <a:off x="12362871" y="3498800"/>
                <a:ext cx="38089" cy="27167"/>
              </a:xfrm>
              <a:custGeom>
                <a:avLst/>
                <a:gdLst/>
                <a:ahLst/>
                <a:cxnLst/>
                <a:rect l="l" t="t" r="r" b="b"/>
                <a:pathLst>
                  <a:path w="2455" h="1751" extrusionOk="0">
                    <a:moveTo>
                      <a:pt x="1227" y="1"/>
                    </a:moveTo>
                    <a:cubicBezTo>
                      <a:pt x="1132" y="1"/>
                      <a:pt x="1030" y="17"/>
                      <a:pt x="923" y="54"/>
                    </a:cubicBezTo>
                    <a:cubicBezTo>
                      <a:pt x="1" y="411"/>
                      <a:pt x="379" y="1751"/>
                      <a:pt x="1206" y="1751"/>
                    </a:cubicBezTo>
                    <a:cubicBezTo>
                      <a:pt x="1306" y="1751"/>
                      <a:pt x="1413" y="1731"/>
                      <a:pt x="1524" y="1688"/>
                    </a:cubicBezTo>
                    <a:cubicBezTo>
                      <a:pt x="2455" y="1358"/>
                      <a:pt x="2088" y="1"/>
                      <a:pt x="12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2" name="Google Shape;6072;p73"/>
              <p:cNvSpPr/>
              <p:nvPr/>
            </p:nvSpPr>
            <p:spPr>
              <a:xfrm>
                <a:off x="11750106" y="2994966"/>
                <a:ext cx="449268" cy="177585"/>
              </a:xfrm>
              <a:custGeom>
                <a:avLst/>
                <a:gdLst/>
                <a:ahLst/>
                <a:cxnLst/>
                <a:rect l="l" t="t" r="r" b="b"/>
                <a:pathLst>
                  <a:path w="28957" h="11446" extrusionOk="0">
                    <a:moveTo>
                      <a:pt x="25431" y="1"/>
                    </a:moveTo>
                    <a:cubicBezTo>
                      <a:pt x="18341" y="1"/>
                      <a:pt x="11334" y="2215"/>
                      <a:pt x="5527" y="6242"/>
                    </a:cubicBezTo>
                    <a:cubicBezTo>
                      <a:pt x="3592" y="7577"/>
                      <a:pt x="1858" y="9078"/>
                      <a:pt x="256" y="10746"/>
                    </a:cubicBezTo>
                    <a:cubicBezTo>
                      <a:pt x="1" y="11027"/>
                      <a:pt x="235" y="11445"/>
                      <a:pt x="538" y="11445"/>
                    </a:cubicBezTo>
                    <a:cubicBezTo>
                      <a:pt x="631" y="11445"/>
                      <a:pt x="730" y="11406"/>
                      <a:pt x="823" y="11313"/>
                    </a:cubicBezTo>
                    <a:cubicBezTo>
                      <a:pt x="6294" y="5575"/>
                      <a:pt x="13833" y="1906"/>
                      <a:pt x="21705" y="972"/>
                    </a:cubicBezTo>
                    <a:cubicBezTo>
                      <a:pt x="22969" y="842"/>
                      <a:pt x="24224" y="774"/>
                      <a:pt x="25479" y="774"/>
                    </a:cubicBezTo>
                    <a:cubicBezTo>
                      <a:pt x="26475" y="774"/>
                      <a:pt x="27473" y="817"/>
                      <a:pt x="28477" y="905"/>
                    </a:cubicBezTo>
                    <a:cubicBezTo>
                      <a:pt x="28493" y="908"/>
                      <a:pt x="28509" y="909"/>
                      <a:pt x="28525" y="909"/>
                    </a:cubicBezTo>
                    <a:cubicBezTo>
                      <a:pt x="28884" y="909"/>
                      <a:pt x="28956" y="202"/>
                      <a:pt x="28477" y="138"/>
                    </a:cubicBezTo>
                    <a:cubicBezTo>
                      <a:pt x="27462" y="46"/>
                      <a:pt x="26446" y="1"/>
                      <a:pt x="2543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73" name="Google Shape;6073;p73"/>
            <p:cNvGrpSpPr/>
            <p:nvPr/>
          </p:nvGrpSpPr>
          <p:grpSpPr>
            <a:xfrm>
              <a:off x="2480174" y="3699618"/>
              <a:ext cx="364256" cy="352135"/>
              <a:chOff x="11581737" y="3846677"/>
              <a:chExt cx="531528" cy="513841"/>
            </a:xfrm>
          </p:grpSpPr>
          <p:sp>
            <p:nvSpPr>
              <p:cNvPr id="6074" name="Google Shape;6074;p73"/>
              <p:cNvSpPr/>
              <p:nvPr/>
            </p:nvSpPr>
            <p:spPr>
              <a:xfrm>
                <a:off x="11754590" y="3846677"/>
                <a:ext cx="331757" cy="97527"/>
              </a:xfrm>
              <a:custGeom>
                <a:avLst/>
                <a:gdLst/>
                <a:ahLst/>
                <a:cxnLst/>
                <a:rect l="l" t="t" r="r" b="b"/>
                <a:pathLst>
                  <a:path w="21383" h="6286" extrusionOk="0">
                    <a:moveTo>
                      <a:pt x="15152" y="1"/>
                    </a:moveTo>
                    <a:cubicBezTo>
                      <a:pt x="13735" y="1"/>
                      <a:pt x="12157" y="91"/>
                      <a:pt x="10508" y="281"/>
                    </a:cubicBezTo>
                    <a:cubicBezTo>
                      <a:pt x="4604" y="949"/>
                      <a:pt x="1" y="2583"/>
                      <a:pt x="168" y="3917"/>
                    </a:cubicBezTo>
                    <a:cubicBezTo>
                      <a:pt x="201" y="4251"/>
                      <a:pt x="701" y="6086"/>
                      <a:pt x="1235" y="6286"/>
                    </a:cubicBezTo>
                    <a:cubicBezTo>
                      <a:pt x="2703" y="5252"/>
                      <a:pt x="6439" y="4184"/>
                      <a:pt x="10875" y="3684"/>
                    </a:cubicBezTo>
                    <a:cubicBezTo>
                      <a:pt x="12593" y="3489"/>
                      <a:pt x="14235" y="3395"/>
                      <a:pt x="15698" y="3395"/>
                    </a:cubicBezTo>
                    <a:cubicBezTo>
                      <a:pt x="17984" y="3395"/>
                      <a:pt x="19832" y="3624"/>
                      <a:pt x="20849" y="4051"/>
                    </a:cubicBezTo>
                    <a:cubicBezTo>
                      <a:pt x="21283" y="3717"/>
                      <a:pt x="21383" y="1849"/>
                      <a:pt x="21349" y="1516"/>
                    </a:cubicBezTo>
                    <a:cubicBezTo>
                      <a:pt x="21230" y="563"/>
                      <a:pt x="18694" y="1"/>
                      <a:pt x="15152" y="1"/>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5" name="Google Shape;6075;p73"/>
              <p:cNvSpPr/>
              <p:nvPr/>
            </p:nvSpPr>
            <p:spPr>
              <a:xfrm>
                <a:off x="11756141" y="3870183"/>
                <a:ext cx="337979" cy="113058"/>
              </a:xfrm>
              <a:custGeom>
                <a:avLst/>
                <a:gdLst/>
                <a:ahLst/>
                <a:cxnLst/>
                <a:rect l="l" t="t" r="r" b="b"/>
                <a:pathLst>
                  <a:path w="21784" h="7287" extrusionOk="0">
                    <a:moveTo>
                      <a:pt x="21249" y="1"/>
                    </a:moveTo>
                    <a:cubicBezTo>
                      <a:pt x="21283" y="334"/>
                      <a:pt x="21016" y="668"/>
                      <a:pt x="20482" y="1001"/>
                    </a:cubicBezTo>
                    <a:cubicBezTo>
                      <a:pt x="19014" y="2069"/>
                      <a:pt x="15278" y="3103"/>
                      <a:pt x="10842" y="3603"/>
                    </a:cubicBezTo>
                    <a:cubicBezTo>
                      <a:pt x="9124" y="3798"/>
                      <a:pt x="7487" y="3892"/>
                      <a:pt x="6030" y="3892"/>
                    </a:cubicBezTo>
                    <a:cubicBezTo>
                      <a:pt x="3754" y="3892"/>
                      <a:pt x="1919" y="3663"/>
                      <a:pt x="901" y="3236"/>
                    </a:cubicBezTo>
                    <a:cubicBezTo>
                      <a:pt x="334" y="3003"/>
                      <a:pt x="68" y="2736"/>
                      <a:pt x="1" y="2402"/>
                    </a:cubicBezTo>
                    <a:lnTo>
                      <a:pt x="1" y="2402"/>
                    </a:lnTo>
                    <a:lnTo>
                      <a:pt x="368" y="5771"/>
                    </a:lnTo>
                    <a:cubicBezTo>
                      <a:pt x="511" y="6724"/>
                      <a:pt x="3036" y="7286"/>
                      <a:pt x="6595" y="7286"/>
                    </a:cubicBezTo>
                    <a:cubicBezTo>
                      <a:pt x="8019" y="7286"/>
                      <a:pt x="9608" y="7196"/>
                      <a:pt x="11276" y="7006"/>
                    </a:cubicBezTo>
                    <a:cubicBezTo>
                      <a:pt x="17146" y="6338"/>
                      <a:pt x="21783" y="4704"/>
                      <a:pt x="21616" y="3370"/>
                    </a:cubicBezTo>
                    <a:lnTo>
                      <a:pt x="21249"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6" name="Google Shape;6076;p73"/>
              <p:cNvSpPr/>
              <p:nvPr/>
            </p:nvSpPr>
            <p:spPr>
              <a:xfrm>
                <a:off x="11616413" y="3932910"/>
                <a:ext cx="202890" cy="250862"/>
              </a:xfrm>
              <a:custGeom>
                <a:avLst/>
                <a:gdLst/>
                <a:ahLst/>
                <a:cxnLst/>
                <a:rect l="l" t="t" r="r" b="b"/>
                <a:pathLst>
                  <a:path w="13077" h="16169" extrusionOk="0">
                    <a:moveTo>
                      <a:pt x="2119" y="1"/>
                    </a:moveTo>
                    <a:cubicBezTo>
                      <a:pt x="1946" y="1"/>
                      <a:pt x="1794" y="42"/>
                      <a:pt x="1668" y="127"/>
                    </a:cubicBezTo>
                    <a:cubicBezTo>
                      <a:pt x="1401" y="327"/>
                      <a:pt x="0" y="1528"/>
                      <a:pt x="0" y="2062"/>
                    </a:cubicBezTo>
                    <a:cubicBezTo>
                      <a:pt x="1501" y="2696"/>
                      <a:pt x="3836" y="5064"/>
                      <a:pt x="6005" y="8233"/>
                    </a:cubicBezTo>
                    <a:cubicBezTo>
                      <a:pt x="8173" y="11402"/>
                      <a:pt x="9507" y="14504"/>
                      <a:pt x="9574" y="16139"/>
                    </a:cubicBezTo>
                    <a:cubicBezTo>
                      <a:pt x="9625" y="16159"/>
                      <a:pt x="9689" y="16169"/>
                      <a:pt x="9762" y="16169"/>
                    </a:cubicBezTo>
                    <a:cubicBezTo>
                      <a:pt x="10401" y="16169"/>
                      <a:pt x="11766" y="15455"/>
                      <a:pt x="11976" y="15305"/>
                    </a:cubicBezTo>
                    <a:cubicBezTo>
                      <a:pt x="13076" y="14538"/>
                      <a:pt x="11642" y="10535"/>
                      <a:pt x="8840" y="6332"/>
                    </a:cubicBezTo>
                    <a:cubicBezTo>
                      <a:pt x="6291" y="2626"/>
                      <a:pt x="3504" y="1"/>
                      <a:pt x="2119" y="1"/>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7" name="Google Shape;6077;p73"/>
              <p:cNvSpPr/>
              <p:nvPr/>
            </p:nvSpPr>
            <p:spPr>
              <a:xfrm>
                <a:off x="11581737" y="3934880"/>
                <a:ext cx="220484" cy="266951"/>
              </a:xfrm>
              <a:custGeom>
                <a:avLst/>
                <a:gdLst/>
                <a:ahLst/>
                <a:cxnLst/>
                <a:rect l="l" t="t" r="r" b="b"/>
                <a:pathLst>
                  <a:path w="14211" h="17206" extrusionOk="0">
                    <a:moveTo>
                      <a:pt x="3870" y="0"/>
                    </a:moveTo>
                    <a:cubicBezTo>
                      <a:pt x="3858" y="8"/>
                      <a:pt x="3846" y="16"/>
                      <a:pt x="3834" y="24"/>
                    </a:cubicBezTo>
                    <a:lnTo>
                      <a:pt x="3834" y="24"/>
                    </a:lnTo>
                    <a:lnTo>
                      <a:pt x="3870" y="0"/>
                    </a:lnTo>
                    <a:close/>
                    <a:moveTo>
                      <a:pt x="3834" y="24"/>
                    </a:moveTo>
                    <a:lnTo>
                      <a:pt x="1068" y="1902"/>
                    </a:lnTo>
                    <a:cubicBezTo>
                      <a:pt x="0" y="2669"/>
                      <a:pt x="1401" y="6705"/>
                      <a:pt x="4237" y="10875"/>
                    </a:cubicBezTo>
                    <a:cubicBezTo>
                      <a:pt x="6757" y="14580"/>
                      <a:pt x="9593" y="17206"/>
                      <a:pt x="10965" y="17206"/>
                    </a:cubicBezTo>
                    <a:cubicBezTo>
                      <a:pt x="11137" y="17206"/>
                      <a:pt x="11286" y="17165"/>
                      <a:pt x="11409" y="17079"/>
                    </a:cubicBezTo>
                    <a:lnTo>
                      <a:pt x="14211" y="15178"/>
                    </a:lnTo>
                    <a:lnTo>
                      <a:pt x="14211" y="15178"/>
                    </a:lnTo>
                    <a:cubicBezTo>
                      <a:pt x="14078" y="15266"/>
                      <a:pt x="13932" y="15309"/>
                      <a:pt x="13767" y="15309"/>
                    </a:cubicBezTo>
                    <a:cubicBezTo>
                      <a:pt x="13560" y="15309"/>
                      <a:pt x="13322" y="15241"/>
                      <a:pt x="13043" y="15111"/>
                    </a:cubicBezTo>
                    <a:cubicBezTo>
                      <a:pt x="11542" y="14511"/>
                      <a:pt x="9207" y="12109"/>
                      <a:pt x="7039" y="8940"/>
                    </a:cubicBezTo>
                    <a:cubicBezTo>
                      <a:pt x="4871" y="5771"/>
                      <a:pt x="3536" y="2702"/>
                      <a:pt x="3503" y="1068"/>
                    </a:cubicBezTo>
                    <a:cubicBezTo>
                      <a:pt x="3503" y="558"/>
                      <a:pt x="3594" y="201"/>
                      <a:pt x="3834" y="2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8" name="Google Shape;6078;p73"/>
              <p:cNvSpPr/>
              <p:nvPr/>
            </p:nvSpPr>
            <p:spPr>
              <a:xfrm>
                <a:off x="11889663" y="4012176"/>
                <a:ext cx="183698" cy="135213"/>
              </a:xfrm>
              <a:custGeom>
                <a:avLst/>
                <a:gdLst/>
                <a:ahLst/>
                <a:cxnLst/>
                <a:rect l="l" t="t" r="r" b="b"/>
                <a:pathLst>
                  <a:path w="11840" h="8715" extrusionOk="0">
                    <a:moveTo>
                      <a:pt x="2319" y="0"/>
                    </a:moveTo>
                    <a:cubicBezTo>
                      <a:pt x="2035" y="0"/>
                      <a:pt x="701" y="1890"/>
                      <a:pt x="701" y="1890"/>
                    </a:cubicBezTo>
                    <a:cubicBezTo>
                      <a:pt x="1" y="3057"/>
                      <a:pt x="1635" y="5359"/>
                      <a:pt x="4337" y="7060"/>
                    </a:cubicBezTo>
                    <a:cubicBezTo>
                      <a:pt x="6040" y="8132"/>
                      <a:pt x="7782" y="8714"/>
                      <a:pt x="9014" y="8714"/>
                    </a:cubicBezTo>
                    <a:cubicBezTo>
                      <a:pt x="9736" y="8714"/>
                      <a:pt x="10283" y="8514"/>
                      <a:pt x="10542" y="8094"/>
                    </a:cubicBezTo>
                    <a:cubicBezTo>
                      <a:pt x="10542" y="8094"/>
                      <a:pt x="11840" y="5758"/>
                      <a:pt x="11491" y="5758"/>
                    </a:cubicBezTo>
                    <a:cubicBezTo>
                      <a:pt x="11486" y="5758"/>
                      <a:pt x="11481" y="5758"/>
                      <a:pt x="11476" y="5759"/>
                    </a:cubicBezTo>
                    <a:cubicBezTo>
                      <a:pt x="11266" y="5810"/>
                      <a:pt x="11031" y="5835"/>
                      <a:pt x="10776" y="5835"/>
                    </a:cubicBezTo>
                    <a:cubicBezTo>
                      <a:pt x="9538" y="5835"/>
                      <a:pt x="7827" y="5243"/>
                      <a:pt x="6139" y="4192"/>
                    </a:cubicBezTo>
                    <a:cubicBezTo>
                      <a:pt x="4071" y="2891"/>
                      <a:pt x="2636" y="1256"/>
                      <a:pt x="2369" y="55"/>
                    </a:cubicBezTo>
                    <a:cubicBezTo>
                      <a:pt x="2364" y="17"/>
                      <a:pt x="2346" y="0"/>
                      <a:pt x="231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9" name="Google Shape;6079;p73"/>
              <p:cNvSpPr/>
              <p:nvPr/>
            </p:nvSpPr>
            <p:spPr>
              <a:xfrm>
                <a:off x="12089434" y="4054563"/>
                <a:ext cx="23831" cy="22388"/>
              </a:xfrm>
              <a:custGeom>
                <a:avLst/>
                <a:gdLst/>
                <a:ahLst/>
                <a:cxnLst/>
                <a:rect l="l" t="t" r="r" b="b"/>
                <a:pathLst>
                  <a:path w="1536" h="1443" extrusionOk="0">
                    <a:moveTo>
                      <a:pt x="747" y="0"/>
                    </a:moveTo>
                    <a:cubicBezTo>
                      <a:pt x="701" y="0"/>
                      <a:pt x="651" y="8"/>
                      <a:pt x="601" y="25"/>
                    </a:cubicBezTo>
                    <a:cubicBezTo>
                      <a:pt x="501" y="25"/>
                      <a:pt x="434" y="58"/>
                      <a:pt x="334" y="125"/>
                    </a:cubicBezTo>
                    <a:cubicBezTo>
                      <a:pt x="268" y="159"/>
                      <a:pt x="201" y="225"/>
                      <a:pt x="134" y="325"/>
                    </a:cubicBezTo>
                    <a:lnTo>
                      <a:pt x="1" y="559"/>
                    </a:lnTo>
                    <a:lnTo>
                      <a:pt x="1" y="792"/>
                    </a:lnTo>
                    <a:cubicBezTo>
                      <a:pt x="1" y="892"/>
                      <a:pt x="34" y="1026"/>
                      <a:pt x="134" y="1126"/>
                    </a:cubicBezTo>
                    <a:lnTo>
                      <a:pt x="268" y="1226"/>
                    </a:lnTo>
                    <a:cubicBezTo>
                      <a:pt x="334" y="1326"/>
                      <a:pt x="468" y="1359"/>
                      <a:pt x="601" y="1393"/>
                    </a:cubicBezTo>
                    <a:lnTo>
                      <a:pt x="668" y="1393"/>
                    </a:lnTo>
                    <a:cubicBezTo>
                      <a:pt x="718" y="1426"/>
                      <a:pt x="760" y="1443"/>
                      <a:pt x="806" y="1443"/>
                    </a:cubicBezTo>
                    <a:cubicBezTo>
                      <a:pt x="851" y="1443"/>
                      <a:pt x="901" y="1426"/>
                      <a:pt x="968" y="1393"/>
                    </a:cubicBezTo>
                    <a:cubicBezTo>
                      <a:pt x="1035" y="1393"/>
                      <a:pt x="1135" y="1359"/>
                      <a:pt x="1202" y="1326"/>
                    </a:cubicBezTo>
                    <a:cubicBezTo>
                      <a:pt x="1302" y="1293"/>
                      <a:pt x="1335" y="1193"/>
                      <a:pt x="1435" y="1126"/>
                    </a:cubicBezTo>
                    <a:lnTo>
                      <a:pt x="1535" y="859"/>
                    </a:lnTo>
                    <a:lnTo>
                      <a:pt x="1535" y="659"/>
                    </a:lnTo>
                    <a:cubicBezTo>
                      <a:pt x="1535" y="526"/>
                      <a:pt x="1502" y="392"/>
                      <a:pt x="1435" y="325"/>
                    </a:cubicBezTo>
                    <a:lnTo>
                      <a:pt x="1302" y="192"/>
                    </a:lnTo>
                    <a:cubicBezTo>
                      <a:pt x="1202" y="125"/>
                      <a:pt x="1102" y="58"/>
                      <a:pt x="968" y="25"/>
                    </a:cubicBezTo>
                    <a:lnTo>
                      <a:pt x="868" y="25"/>
                    </a:lnTo>
                    <a:cubicBezTo>
                      <a:pt x="835" y="8"/>
                      <a:pt x="793" y="0"/>
                      <a:pt x="747"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0" name="Google Shape;6080;p73"/>
              <p:cNvSpPr/>
              <p:nvPr/>
            </p:nvSpPr>
            <p:spPr>
              <a:xfrm>
                <a:off x="12074680" y="4156171"/>
                <a:ext cx="29913" cy="22280"/>
              </a:xfrm>
              <a:custGeom>
                <a:avLst/>
                <a:gdLst/>
                <a:ahLst/>
                <a:cxnLst/>
                <a:rect l="l" t="t" r="r" b="b"/>
                <a:pathLst>
                  <a:path w="1928" h="1436" extrusionOk="0">
                    <a:moveTo>
                      <a:pt x="975" y="0"/>
                    </a:moveTo>
                    <a:cubicBezTo>
                      <a:pt x="221" y="0"/>
                      <a:pt x="1" y="1226"/>
                      <a:pt x="818" y="1415"/>
                    </a:cubicBezTo>
                    <a:cubicBezTo>
                      <a:pt x="879" y="1429"/>
                      <a:pt x="938" y="1435"/>
                      <a:pt x="993" y="1435"/>
                    </a:cubicBezTo>
                    <a:cubicBezTo>
                      <a:pt x="1750" y="1435"/>
                      <a:pt x="1927" y="232"/>
                      <a:pt x="1119" y="14"/>
                    </a:cubicBezTo>
                    <a:cubicBezTo>
                      <a:pt x="1069" y="5"/>
                      <a:pt x="1021" y="0"/>
                      <a:pt x="975"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1" name="Google Shape;6081;p73"/>
              <p:cNvSpPr/>
              <p:nvPr/>
            </p:nvSpPr>
            <p:spPr>
              <a:xfrm>
                <a:off x="11833514" y="4338860"/>
                <a:ext cx="30037" cy="21659"/>
              </a:xfrm>
              <a:custGeom>
                <a:avLst/>
                <a:gdLst/>
                <a:ahLst/>
                <a:cxnLst/>
                <a:rect l="l" t="t" r="r" b="b"/>
                <a:pathLst>
                  <a:path w="1936" h="1396" extrusionOk="0">
                    <a:moveTo>
                      <a:pt x="975" y="0"/>
                    </a:moveTo>
                    <a:cubicBezTo>
                      <a:pt x="220" y="0"/>
                      <a:pt x="0" y="1225"/>
                      <a:pt x="818" y="1382"/>
                    </a:cubicBezTo>
                    <a:cubicBezTo>
                      <a:pt x="868" y="1391"/>
                      <a:pt x="915" y="1396"/>
                      <a:pt x="961" y="1396"/>
                    </a:cubicBezTo>
                    <a:cubicBezTo>
                      <a:pt x="1716" y="1396"/>
                      <a:pt x="1936" y="171"/>
                      <a:pt x="1118" y="14"/>
                    </a:cubicBezTo>
                    <a:cubicBezTo>
                      <a:pt x="1069" y="5"/>
                      <a:pt x="1021" y="0"/>
                      <a:pt x="975"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2" name="Google Shape;6082;p73"/>
              <p:cNvSpPr/>
              <p:nvPr/>
            </p:nvSpPr>
            <p:spPr>
              <a:xfrm>
                <a:off x="11818480" y="4228626"/>
                <a:ext cx="29928" cy="22280"/>
              </a:xfrm>
              <a:custGeom>
                <a:avLst/>
                <a:gdLst/>
                <a:ahLst/>
                <a:cxnLst/>
                <a:rect l="l" t="t" r="r" b="b"/>
                <a:pathLst>
                  <a:path w="1929" h="1436" extrusionOk="0">
                    <a:moveTo>
                      <a:pt x="980" y="0"/>
                    </a:moveTo>
                    <a:cubicBezTo>
                      <a:pt x="223" y="0"/>
                      <a:pt x="1" y="1258"/>
                      <a:pt x="820" y="1415"/>
                    </a:cubicBezTo>
                    <a:cubicBezTo>
                      <a:pt x="881" y="1429"/>
                      <a:pt x="939" y="1435"/>
                      <a:pt x="994" y="1435"/>
                    </a:cubicBezTo>
                    <a:cubicBezTo>
                      <a:pt x="1751" y="1435"/>
                      <a:pt x="1928" y="232"/>
                      <a:pt x="1120" y="14"/>
                    </a:cubicBezTo>
                    <a:cubicBezTo>
                      <a:pt x="1071" y="5"/>
                      <a:pt x="1024" y="0"/>
                      <a:pt x="980"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3" name="Google Shape;6083;p73"/>
              <p:cNvSpPr/>
              <p:nvPr/>
            </p:nvSpPr>
            <p:spPr>
              <a:xfrm>
                <a:off x="11882666" y="4238974"/>
                <a:ext cx="29913" cy="22280"/>
              </a:xfrm>
              <a:custGeom>
                <a:avLst/>
                <a:gdLst/>
                <a:ahLst/>
                <a:cxnLst/>
                <a:rect l="l" t="t" r="r" b="b"/>
                <a:pathLst>
                  <a:path w="1928" h="1436" extrusionOk="0">
                    <a:moveTo>
                      <a:pt x="979" y="1"/>
                    </a:moveTo>
                    <a:cubicBezTo>
                      <a:pt x="222" y="1"/>
                      <a:pt x="0" y="1258"/>
                      <a:pt x="819" y="1415"/>
                    </a:cubicBezTo>
                    <a:cubicBezTo>
                      <a:pt x="878" y="1429"/>
                      <a:pt x="934" y="1435"/>
                      <a:pt x="987" y="1435"/>
                    </a:cubicBezTo>
                    <a:cubicBezTo>
                      <a:pt x="1722" y="1435"/>
                      <a:pt x="1928" y="232"/>
                      <a:pt x="1119" y="14"/>
                    </a:cubicBezTo>
                    <a:cubicBezTo>
                      <a:pt x="1071" y="5"/>
                      <a:pt x="1024" y="1"/>
                      <a:pt x="979" y="1"/>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4" name="Google Shape;6084;p73"/>
              <p:cNvSpPr/>
              <p:nvPr/>
            </p:nvSpPr>
            <p:spPr>
              <a:xfrm>
                <a:off x="11857873" y="4168071"/>
                <a:ext cx="30983" cy="21674"/>
              </a:xfrm>
              <a:custGeom>
                <a:avLst/>
                <a:gdLst/>
                <a:ahLst/>
                <a:cxnLst/>
                <a:rect l="l" t="t" r="r" b="b"/>
                <a:pathLst>
                  <a:path w="1997" h="1397" extrusionOk="0">
                    <a:moveTo>
                      <a:pt x="973" y="0"/>
                    </a:moveTo>
                    <a:cubicBezTo>
                      <a:pt x="218" y="0"/>
                      <a:pt x="0" y="1225"/>
                      <a:pt x="849" y="1382"/>
                    </a:cubicBezTo>
                    <a:cubicBezTo>
                      <a:pt x="901" y="1392"/>
                      <a:pt x="950" y="1396"/>
                      <a:pt x="998" y="1396"/>
                    </a:cubicBezTo>
                    <a:cubicBezTo>
                      <a:pt x="1780" y="1396"/>
                      <a:pt x="1996" y="172"/>
                      <a:pt x="1116" y="14"/>
                    </a:cubicBezTo>
                    <a:cubicBezTo>
                      <a:pt x="1066" y="5"/>
                      <a:pt x="1019" y="0"/>
                      <a:pt x="973"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85" name="Google Shape;6085;p73"/>
            <p:cNvGrpSpPr/>
            <p:nvPr/>
          </p:nvGrpSpPr>
          <p:grpSpPr>
            <a:xfrm>
              <a:off x="1381683" y="3549597"/>
              <a:ext cx="827363" cy="652186"/>
              <a:chOff x="9829876" y="1916487"/>
              <a:chExt cx="1632845" cy="1287124"/>
            </a:xfrm>
          </p:grpSpPr>
          <p:sp>
            <p:nvSpPr>
              <p:cNvPr id="6086" name="Google Shape;6086;p73"/>
              <p:cNvSpPr/>
              <p:nvPr/>
            </p:nvSpPr>
            <p:spPr>
              <a:xfrm>
                <a:off x="10526484" y="2030864"/>
                <a:ext cx="90577" cy="90577"/>
              </a:xfrm>
              <a:custGeom>
                <a:avLst/>
                <a:gdLst/>
                <a:ahLst/>
                <a:cxnLst/>
                <a:rect l="l" t="t" r="r" b="b"/>
                <a:pathLst>
                  <a:path w="5838" h="5838" extrusionOk="0">
                    <a:moveTo>
                      <a:pt x="2936" y="0"/>
                    </a:moveTo>
                    <a:cubicBezTo>
                      <a:pt x="1301" y="0"/>
                      <a:pt x="0" y="1301"/>
                      <a:pt x="0" y="2902"/>
                    </a:cubicBezTo>
                    <a:cubicBezTo>
                      <a:pt x="0" y="4537"/>
                      <a:pt x="1301" y="5838"/>
                      <a:pt x="2936" y="5838"/>
                    </a:cubicBezTo>
                    <a:cubicBezTo>
                      <a:pt x="4537" y="5838"/>
                      <a:pt x="5838" y="4537"/>
                      <a:pt x="5838" y="2902"/>
                    </a:cubicBezTo>
                    <a:cubicBezTo>
                      <a:pt x="5838" y="1301"/>
                      <a:pt x="4537" y="0"/>
                      <a:pt x="29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7" name="Google Shape;6087;p73"/>
              <p:cNvSpPr/>
              <p:nvPr/>
            </p:nvSpPr>
            <p:spPr>
              <a:xfrm>
                <a:off x="10683806" y="2037070"/>
                <a:ext cx="44016" cy="44001"/>
              </a:xfrm>
              <a:custGeom>
                <a:avLst/>
                <a:gdLst/>
                <a:ahLst/>
                <a:cxnLst/>
                <a:rect l="l" t="t" r="r" b="b"/>
                <a:pathLst>
                  <a:path w="2837" h="2836" extrusionOk="0">
                    <a:moveTo>
                      <a:pt x="1402" y="0"/>
                    </a:moveTo>
                    <a:cubicBezTo>
                      <a:pt x="635" y="0"/>
                      <a:pt x="1" y="634"/>
                      <a:pt x="1" y="1435"/>
                    </a:cubicBezTo>
                    <a:cubicBezTo>
                      <a:pt x="1" y="2202"/>
                      <a:pt x="635" y="2836"/>
                      <a:pt x="1402" y="2836"/>
                    </a:cubicBezTo>
                    <a:cubicBezTo>
                      <a:pt x="2202" y="2836"/>
                      <a:pt x="2836" y="2202"/>
                      <a:pt x="2836" y="1435"/>
                    </a:cubicBezTo>
                    <a:cubicBezTo>
                      <a:pt x="2836" y="634"/>
                      <a:pt x="2202" y="0"/>
                      <a:pt x="140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8" name="Google Shape;6088;p73"/>
              <p:cNvSpPr/>
              <p:nvPr/>
            </p:nvSpPr>
            <p:spPr>
              <a:xfrm>
                <a:off x="10609800" y="1916487"/>
                <a:ext cx="55916" cy="55389"/>
              </a:xfrm>
              <a:custGeom>
                <a:avLst/>
                <a:gdLst/>
                <a:ahLst/>
                <a:cxnLst/>
                <a:rect l="l" t="t" r="r" b="b"/>
                <a:pathLst>
                  <a:path w="3604" h="3570" extrusionOk="0">
                    <a:moveTo>
                      <a:pt x="1802" y="0"/>
                    </a:moveTo>
                    <a:cubicBezTo>
                      <a:pt x="801" y="0"/>
                      <a:pt x="1" y="801"/>
                      <a:pt x="1" y="1768"/>
                    </a:cubicBezTo>
                    <a:cubicBezTo>
                      <a:pt x="1" y="2769"/>
                      <a:pt x="801" y="3569"/>
                      <a:pt x="1802" y="3569"/>
                    </a:cubicBezTo>
                    <a:cubicBezTo>
                      <a:pt x="2803" y="3569"/>
                      <a:pt x="3603" y="2769"/>
                      <a:pt x="3603" y="1768"/>
                    </a:cubicBezTo>
                    <a:cubicBezTo>
                      <a:pt x="3603" y="801"/>
                      <a:pt x="2803" y="0"/>
                      <a:pt x="180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9" name="Google Shape;6089;p73"/>
              <p:cNvSpPr/>
              <p:nvPr/>
            </p:nvSpPr>
            <p:spPr>
              <a:xfrm>
                <a:off x="10003256" y="2393822"/>
                <a:ext cx="1304206" cy="789155"/>
              </a:xfrm>
              <a:custGeom>
                <a:avLst/>
                <a:gdLst/>
                <a:ahLst/>
                <a:cxnLst/>
                <a:rect l="l" t="t" r="r" b="b"/>
                <a:pathLst>
                  <a:path w="84061" h="50864" extrusionOk="0">
                    <a:moveTo>
                      <a:pt x="48365" y="0"/>
                    </a:moveTo>
                    <a:cubicBezTo>
                      <a:pt x="43370" y="0"/>
                      <a:pt x="37809" y="850"/>
                      <a:pt x="31656" y="2892"/>
                    </a:cubicBezTo>
                    <a:cubicBezTo>
                      <a:pt x="6605" y="11198"/>
                      <a:pt x="1201" y="29411"/>
                      <a:pt x="334" y="40252"/>
                    </a:cubicBezTo>
                    <a:cubicBezTo>
                      <a:pt x="0" y="44488"/>
                      <a:pt x="334" y="47590"/>
                      <a:pt x="434" y="48524"/>
                    </a:cubicBezTo>
                    <a:cubicBezTo>
                      <a:pt x="501" y="48658"/>
                      <a:pt x="501" y="48724"/>
                      <a:pt x="501" y="48758"/>
                    </a:cubicBezTo>
                    <a:cubicBezTo>
                      <a:pt x="6839" y="50300"/>
                      <a:pt x="13071" y="50863"/>
                      <a:pt x="18796" y="50863"/>
                    </a:cubicBezTo>
                    <a:cubicBezTo>
                      <a:pt x="34374" y="50863"/>
                      <a:pt x="46200" y="46690"/>
                      <a:pt x="46200" y="46690"/>
                    </a:cubicBezTo>
                    <a:cubicBezTo>
                      <a:pt x="46200" y="46690"/>
                      <a:pt x="68549" y="39718"/>
                      <a:pt x="84060" y="21038"/>
                    </a:cubicBezTo>
                    <a:lnTo>
                      <a:pt x="84027" y="21005"/>
                    </a:lnTo>
                    <a:cubicBezTo>
                      <a:pt x="84027" y="20971"/>
                      <a:pt x="83960" y="20971"/>
                      <a:pt x="83960" y="20904"/>
                    </a:cubicBezTo>
                    <a:cubicBezTo>
                      <a:pt x="82969" y="19059"/>
                      <a:pt x="72017" y="0"/>
                      <a:pt x="4836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0" name="Google Shape;6090;p73"/>
              <p:cNvSpPr/>
              <p:nvPr/>
            </p:nvSpPr>
            <p:spPr>
              <a:xfrm>
                <a:off x="9829876" y="2222567"/>
                <a:ext cx="1632845" cy="981044"/>
              </a:xfrm>
              <a:custGeom>
                <a:avLst/>
                <a:gdLst/>
                <a:ahLst/>
                <a:cxnLst/>
                <a:rect l="l" t="t" r="r" b="b"/>
                <a:pathLst>
                  <a:path w="105243" h="63232" extrusionOk="0">
                    <a:moveTo>
                      <a:pt x="53144" y="1"/>
                    </a:moveTo>
                    <a:cubicBezTo>
                      <a:pt x="53024" y="1"/>
                      <a:pt x="52900" y="7"/>
                      <a:pt x="52772" y="20"/>
                    </a:cubicBezTo>
                    <a:cubicBezTo>
                      <a:pt x="51437" y="186"/>
                      <a:pt x="50737" y="854"/>
                      <a:pt x="50336" y="1521"/>
                    </a:cubicBezTo>
                    <a:cubicBezTo>
                      <a:pt x="49936" y="2154"/>
                      <a:pt x="49869" y="2755"/>
                      <a:pt x="49869" y="2755"/>
                    </a:cubicBezTo>
                    <a:cubicBezTo>
                      <a:pt x="49869" y="2755"/>
                      <a:pt x="49869" y="2888"/>
                      <a:pt x="49769" y="3155"/>
                    </a:cubicBezTo>
                    <a:cubicBezTo>
                      <a:pt x="49703" y="3355"/>
                      <a:pt x="49569" y="3689"/>
                      <a:pt x="49402" y="4022"/>
                    </a:cubicBezTo>
                    <a:cubicBezTo>
                      <a:pt x="49036" y="4690"/>
                      <a:pt x="48368" y="5423"/>
                      <a:pt x="47168" y="5657"/>
                    </a:cubicBezTo>
                    <a:cubicBezTo>
                      <a:pt x="46916" y="5691"/>
                      <a:pt x="46660" y="5707"/>
                      <a:pt x="46405" y="5707"/>
                    </a:cubicBezTo>
                    <a:cubicBezTo>
                      <a:pt x="45407" y="5707"/>
                      <a:pt x="44437" y="5462"/>
                      <a:pt x="43932" y="5090"/>
                    </a:cubicBezTo>
                    <a:cubicBezTo>
                      <a:pt x="43331" y="4656"/>
                      <a:pt x="42998" y="4089"/>
                      <a:pt x="42998" y="4089"/>
                    </a:cubicBezTo>
                    <a:cubicBezTo>
                      <a:pt x="42998" y="4089"/>
                      <a:pt x="42698" y="3555"/>
                      <a:pt x="42031" y="3088"/>
                    </a:cubicBezTo>
                    <a:cubicBezTo>
                      <a:pt x="41697" y="2888"/>
                      <a:pt x="41330" y="2688"/>
                      <a:pt x="40830" y="2555"/>
                    </a:cubicBezTo>
                    <a:cubicBezTo>
                      <a:pt x="40614" y="2497"/>
                      <a:pt x="40386" y="2465"/>
                      <a:pt x="40149" y="2465"/>
                    </a:cubicBezTo>
                    <a:cubicBezTo>
                      <a:pt x="39835" y="2465"/>
                      <a:pt x="39504" y="2522"/>
                      <a:pt x="39162" y="2655"/>
                    </a:cubicBezTo>
                    <a:cubicBezTo>
                      <a:pt x="38561" y="2855"/>
                      <a:pt x="38094" y="3189"/>
                      <a:pt x="37761" y="3555"/>
                    </a:cubicBezTo>
                    <a:cubicBezTo>
                      <a:pt x="37494" y="3922"/>
                      <a:pt x="37260" y="4356"/>
                      <a:pt x="37160" y="4723"/>
                    </a:cubicBezTo>
                    <a:cubicBezTo>
                      <a:pt x="36927" y="5490"/>
                      <a:pt x="36994" y="6091"/>
                      <a:pt x="36994" y="6091"/>
                    </a:cubicBezTo>
                    <a:cubicBezTo>
                      <a:pt x="36994" y="6091"/>
                      <a:pt x="37027" y="6724"/>
                      <a:pt x="36827" y="7492"/>
                    </a:cubicBezTo>
                    <a:cubicBezTo>
                      <a:pt x="36593" y="8225"/>
                      <a:pt x="35659" y="9226"/>
                      <a:pt x="34559" y="9827"/>
                    </a:cubicBezTo>
                    <a:cubicBezTo>
                      <a:pt x="34034" y="10073"/>
                      <a:pt x="33552" y="10170"/>
                      <a:pt x="33114" y="10170"/>
                    </a:cubicBezTo>
                    <a:cubicBezTo>
                      <a:pt x="32603" y="10170"/>
                      <a:pt x="32151" y="10039"/>
                      <a:pt x="31757" y="9860"/>
                    </a:cubicBezTo>
                    <a:cubicBezTo>
                      <a:pt x="31390" y="9693"/>
                      <a:pt x="31156" y="9493"/>
                      <a:pt x="30923" y="9360"/>
                    </a:cubicBezTo>
                    <a:cubicBezTo>
                      <a:pt x="30756" y="9226"/>
                      <a:pt x="30656" y="9093"/>
                      <a:pt x="30656" y="9093"/>
                    </a:cubicBezTo>
                    <a:cubicBezTo>
                      <a:pt x="30656" y="9093"/>
                      <a:pt x="30222" y="8692"/>
                      <a:pt x="29522" y="8392"/>
                    </a:cubicBezTo>
                    <a:cubicBezTo>
                      <a:pt x="29202" y="8255"/>
                      <a:pt x="28821" y="8160"/>
                      <a:pt x="28389" y="8160"/>
                    </a:cubicBezTo>
                    <a:cubicBezTo>
                      <a:pt x="27874" y="8160"/>
                      <a:pt x="27288" y="8296"/>
                      <a:pt x="26653" y="8659"/>
                    </a:cubicBezTo>
                    <a:cubicBezTo>
                      <a:pt x="25519" y="9360"/>
                      <a:pt x="25085" y="10360"/>
                      <a:pt x="24985" y="11161"/>
                    </a:cubicBezTo>
                    <a:cubicBezTo>
                      <a:pt x="24885" y="11895"/>
                      <a:pt x="25018" y="12495"/>
                      <a:pt x="25018" y="12562"/>
                    </a:cubicBezTo>
                    <a:cubicBezTo>
                      <a:pt x="25018" y="12595"/>
                      <a:pt x="25018" y="12762"/>
                      <a:pt x="25052" y="12996"/>
                    </a:cubicBezTo>
                    <a:cubicBezTo>
                      <a:pt x="25085" y="13229"/>
                      <a:pt x="25085" y="13563"/>
                      <a:pt x="25052" y="13996"/>
                    </a:cubicBezTo>
                    <a:cubicBezTo>
                      <a:pt x="24985" y="14830"/>
                      <a:pt x="24251" y="16064"/>
                      <a:pt x="23250" y="16832"/>
                    </a:cubicBezTo>
                    <a:cubicBezTo>
                      <a:pt x="22750" y="17199"/>
                      <a:pt x="22316" y="17399"/>
                      <a:pt x="21849" y="17499"/>
                    </a:cubicBezTo>
                    <a:cubicBezTo>
                      <a:pt x="21654" y="17544"/>
                      <a:pt x="21465" y="17562"/>
                      <a:pt x="21283" y="17562"/>
                    </a:cubicBezTo>
                    <a:cubicBezTo>
                      <a:pt x="21061" y="17562"/>
                      <a:pt x="20850" y="17535"/>
                      <a:pt x="20649" y="17499"/>
                    </a:cubicBezTo>
                    <a:cubicBezTo>
                      <a:pt x="19915" y="17332"/>
                      <a:pt x="19414" y="16998"/>
                      <a:pt x="19414" y="16998"/>
                    </a:cubicBezTo>
                    <a:cubicBezTo>
                      <a:pt x="19414" y="16998"/>
                      <a:pt x="18914" y="16632"/>
                      <a:pt x="18180" y="16498"/>
                    </a:cubicBezTo>
                    <a:cubicBezTo>
                      <a:pt x="18046" y="16473"/>
                      <a:pt x="17901" y="16458"/>
                      <a:pt x="17747" y="16458"/>
                    </a:cubicBezTo>
                    <a:cubicBezTo>
                      <a:pt x="17097" y="16458"/>
                      <a:pt x="16294" y="16717"/>
                      <a:pt x="15512" y="17499"/>
                    </a:cubicBezTo>
                    <a:cubicBezTo>
                      <a:pt x="15245" y="17732"/>
                      <a:pt x="15078" y="17999"/>
                      <a:pt x="14911" y="18233"/>
                    </a:cubicBezTo>
                    <a:cubicBezTo>
                      <a:pt x="14811" y="18500"/>
                      <a:pt x="14678" y="18733"/>
                      <a:pt x="14578" y="19000"/>
                    </a:cubicBezTo>
                    <a:cubicBezTo>
                      <a:pt x="14411" y="19500"/>
                      <a:pt x="14411" y="19967"/>
                      <a:pt x="14411" y="20368"/>
                    </a:cubicBezTo>
                    <a:cubicBezTo>
                      <a:pt x="14478" y="21068"/>
                      <a:pt x="14678" y="21635"/>
                      <a:pt x="14711" y="21735"/>
                    </a:cubicBezTo>
                    <a:lnTo>
                      <a:pt x="14711" y="21802"/>
                    </a:lnTo>
                    <a:cubicBezTo>
                      <a:pt x="14744" y="21969"/>
                      <a:pt x="14945" y="22469"/>
                      <a:pt x="15045" y="23170"/>
                    </a:cubicBezTo>
                    <a:cubicBezTo>
                      <a:pt x="15145" y="23970"/>
                      <a:pt x="14744" y="25404"/>
                      <a:pt x="13977" y="26405"/>
                    </a:cubicBezTo>
                    <a:cubicBezTo>
                      <a:pt x="13210" y="27473"/>
                      <a:pt x="12343" y="27739"/>
                      <a:pt x="11575" y="27806"/>
                    </a:cubicBezTo>
                    <a:cubicBezTo>
                      <a:pt x="11477" y="27815"/>
                      <a:pt x="11381" y="27819"/>
                      <a:pt x="11290" y="27819"/>
                    </a:cubicBezTo>
                    <a:cubicBezTo>
                      <a:pt x="11039" y="27819"/>
                      <a:pt x="10821" y="27788"/>
                      <a:pt x="10675" y="27739"/>
                    </a:cubicBezTo>
                    <a:cubicBezTo>
                      <a:pt x="10408" y="27706"/>
                      <a:pt x="10275" y="27673"/>
                      <a:pt x="10275" y="27673"/>
                    </a:cubicBezTo>
                    <a:cubicBezTo>
                      <a:pt x="10275" y="27673"/>
                      <a:pt x="9882" y="27526"/>
                      <a:pt x="9329" y="27526"/>
                    </a:cubicBezTo>
                    <a:cubicBezTo>
                      <a:pt x="9237" y="27526"/>
                      <a:pt x="9140" y="27530"/>
                      <a:pt x="9040" y="27539"/>
                    </a:cubicBezTo>
                    <a:cubicBezTo>
                      <a:pt x="8707" y="27573"/>
                      <a:pt x="8273" y="27739"/>
                      <a:pt x="7873" y="28006"/>
                    </a:cubicBezTo>
                    <a:cubicBezTo>
                      <a:pt x="7673" y="28140"/>
                      <a:pt x="7439" y="28307"/>
                      <a:pt x="7239" y="28507"/>
                    </a:cubicBezTo>
                    <a:cubicBezTo>
                      <a:pt x="7039" y="28707"/>
                      <a:pt x="6872" y="29007"/>
                      <a:pt x="6705" y="29307"/>
                    </a:cubicBezTo>
                    <a:cubicBezTo>
                      <a:pt x="6372" y="29908"/>
                      <a:pt x="6205" y="30508"/>
                      <a:pt x="6172" y="31042"/>
                    </a:cubicBezTo>
                    <a:cubicBezTo>
                      <a:pt x="6138" y="31642"/>
                      <a:pt x="6205" y="32076"/>
                      <a:pt x="6338" y="32510"/>
                    </a:cubicBezTo>
                    <a:cubicBezTo>
                      <a:pt x="6539" y="33210"/>
                      <a:pt x="6872" y="33677"/>
                      <a:pt x="6972" y="33744"/>
                    </a:cubicBezTo>
                    <a:lnTo>
                      <a:pt x="7006" y="33810"/>
                    </a:lnTo>
                    <a:cubicBezTo>
                      <a:pt x="7072" y="33877"/>
                      <a:pt x="7372" y="34344"/>
                      <a:pt x="7606" y="35011"/>
                    </a:cubicBezTo>
                    <a:cubicBezTo>
                      <a:pt x="7906" y="35812"/>
                      <a:pt x="7873" y="37346"/>
                      <a:pt x="7406" y="38547"/>
                    </a:cubicBezTo>
                    <a:cubicBezTo>
                      <a:pt x="7006" y="39815"/>
                      <a:pt x="6172" y="40348"/>
                      <a:pt x="5538" y="40649"/>
                    </a:cubicBezTo>
                    <a:cubicBezTo>
                      <a:pt x="5004" y="40862"/>
                      <a:pt x="4556" y="40884"/>
                      <a:pt x="4398" y="40884"/>
                    </a:cubicBezTo>
                    <a:cubicBezTo>
                      <a:pt x="4358" y="40884"/>
                      <a:pt x="4337" y="40882"/>
                      <a:pt x="4337" y="40882"/>
                    </a:cubicBezTo>
                    <a:cubicBezTo>
                      <a:pt x="4337" y="40882"/>
                      <a:pt x="4321" y="40881"/>
                      <a:pt x="4292" y="40881"/>
                    </a:cubicBezTo>
                    <a:cubicBezTo>
                      <a:pt x="4145" y="40881"/>
                      <a:pt x="3659" y="40904"/>
                      <a:pt x="3103" y="41182"/>
                    </a:cubicBezTo>
                    <a:cubicBezTo>
                      <a:pt x="2402" y="41483"/>
                      <a:pt x="1702" y="42216"/>
                      <a:pt x="1368" y="43651"/>
                    </a:cubicBezTo>
                    <a:cubicBezTo>
                      <a:pt x="1068" y="45085"/>
                      <a:pt x="1402" y="46186"/>
                      <a:pt x="1869" y="46886"/>
                    </a:cubicBezTo>
                    <a:cubicBezTo>
                      <a:pt x="2269" y="47554"/>
                      <a:pt x="2736" y="47887"/>
                      <a:pt x="2769" y="47921"/>
                    </a:cubicBezTo>
                    <a:cubicBezTo>
                      <a:pt x="2769" y="47921"/>
                      <a:pt x="2903" y="48021"/>
                      <a:pt x="3069" y="48187"/>
                    </a:cubicBezTo>
                    <a:cubicBezTo>
                      <a:pt x="3303" y="48354"/>
                      <a:pt x="3503" y="48588"/>
                      <a:pt x="3737" y="48921"/>
                    </a:cubicBezTo>
                    <a:cubicBezTo>
                      <a:pt x="4204" y="49655"/>
                      <a:pt x="4537" y="51090"/>
                      <a:pt x="4470" y="52491"/>
                    </a:cubicBezTo>
                    <a:cubicBezTo>
                      <a:pt x="4404" y="52557"/>
                      <a:pt x="4404" y="52657"/>
                      <a:pt x="4404" y="52724"/>
                    </a:cubicBezTo>
                    <a:cubicBezTo>
                      <a:pt x="4337" y="53324"/>
                      <a:pt x="4204" y="53758"/>
                      <a:pt x="4003" y="54158"/>
                    </a:cubicBezTo>
                    <a:cubicBezTo>
                      <a:pt x="3737" y="54559"/>
                      <a:pt x="3470" y="54892"/>
                      <a:pt x="3203" y="55159"/>
                    </a:cubicBezTo>
                    <a:cubicBezTo>
                      <a:pt x="2669" y="55593"/>
                      <a:pt x="2135" y="55760"/>
                      <a:pt x="2135" y="55760"/>
                    </a:cubicBezTo>
                    <a:cubicBezTo>
                      <a:pt x="2135" y="55760"/>
                      <a:pt x="1568" y="55893"/>
                      <a:pt x="1035" y="56427"/>
                    </a:cubicBezTo>
                    <a:cubicBezTo>
                      <a:pt x="534" y="56994"/>
                      <a:pt x="1" y="57894"/>
                      <a:pt x="67" y="59429"/>
                    </a:cubicBezTo>
                    <a:cubicBezTo>
                      <a:pt x="167" y="60997"/>
                      <a:pt x="834" y="61997"/>
                      <a:pt x="1402" y="62531"/>
                    </a:cubicBezTo>
                    <a:cubicBezTo>
                      <a:pt x="2035" y="63065"/>
                      <a:pt x="2569" y="63232"/>
                      <a:pt x="2569" y="63232"/>
                    </a:cubicBezTo>
                    <a:cubicBezTo>
                      <a:pt x="2569" y="63232"/>
                      <a:pt x="6619" y="59503"/>
                      <a:pt x="10065" y="59503"/>
                    </a:cubicBezTo>
                    <a:cubicBezTo>
                      <a:pt x="10625" y="59503"/>
                      <a:pt x="11168" y="59601"/>
                      <a:pt x="11676" y="59829"/>
                    </a:cubicBezTo>
                    <a:cubicBezTo>
                      <a:pt x="11676" y="59829"/>
                      <a:pt x="11642" y="59696"/>
                      <a:pt x="11642" y="59562"/>
                    </a:cubicBezTo>
                    <a:cubicBezTo>
                      <a:pt x="11509" y="58662"/>
                      <a:pt x="11175" y="55559"/>
                      <a:pt x="11509" y="51323"/>
                    </a:cubicBezTo>
                    <a:cubicBezTo>
                      <a:pt x="12376" y="40482"/>
                      <a:pt x="17813" y="22236"/>
                      <a:pt x="42831" y="13963"/>
                    </a:cubicBezTo>
                    <a:cubicBezTo>
                      <a:pt x="48998" y="11911"/>
                      <a:pt x="54570" y="11057"/>
                      <a:pt x="59573" y="11057"/>
                    </a:cubicBezTo>
                    <a:cubicBezTo>
                      <a:pt x="83203" y="11057"/>
                      <a:pt x="94144" y="30104"/>
                      <a:pt x="95135" y="31976"/>
                    </a:cubicBezTo>
                    <a:cubicBezTo>
                      <a:pt x="95135" y="32009"/>
                      <a:pt x="95202" y="32043"/>
                      <a:pt x="95202" y="32043"/>
                    </a:cubicBezTo>
                    <a:cubicBezTo>
                      <a:pt x="95235" y="32043"/>
                      <a:pt x="95235" y="32076"/>
                      <a:pt x="95235" y="32076"/>
                    </a:cubicBezTo>
                    <a:lnTo>
                      <a:pt x="95235" y="32143"/>
                    </a:lnTo>
                    <a:cubicBezTo>
                      <a:pt x="96506" y="29709"/>
                      <a:pt x="100030" y="29278"/>
                      <a:pt x="102367" y="29278"/>
                    </a:cubicBezTo>
                    <a:cubicBezTo>
                      <a:pt x="103650" y="29278"/>
                      <a:pt x="104575" y="29407"/>
                      <a:pt x="104575" y="29407"/>
                    </a:cubicBezTo>
                    <a:cubicBezTo>
                      <a:pt x="104575" y="29407"/>
                      <a:pt x="104942" y="28974"/>
                      <a:pt x="105076" y="28173"/>
                    </a:cubicBezTo>
                    <a:cubicBezTo>
                      <a:pt x="105242" y="27339"/>
                      <a:pt x="105142" y="26172"/>
                      <a:pt x="104442" y="24971"/>
                    </a:cubicBezTo>
                    <a:cubicBezTo>
                      <a:pt x="103574" y="23670"/>
                      <a:pt x="102607" y="23236"/>
                      <a:pt x="101840" y="23136"/>
                    </a:cubicBezTo>
                    <a:cubicBezTo>
                      <a:pt x="101656" y="23103"/>
                      <a:pt x="101488" y="23090"/>
                      <a:pt x="101337" y="23090"/>
                    </a:cubicBezTo>
                    <a:cubicBezTo>
                      <a:pt x="100887" y="23090"/>
                      <a:pt x="100606" y="23203"/>
                      <a:pt x="100606" y="23203"/>
                    </a:cubicBezTo>
                    <a:cubicBezTo>
                      <a:pt x="100606" y="23203"/>
                      <a:pt x="100214" y="23350"/>
                      <a:pt x="99639" y="23350"/>
                    </a:cubicBezTo>
                    <a:cubicBezTo>
                      <a:pt x="99544" y="23350"/>
                      <a:pt x="99443" y="23346"/>
                      <a:pt x="99338" y="23336"/>
                    </a:cubicBezTo>
                    <a:cubicBezTo>
                      <a:pt x="99038" y="23303"/>
                      <a:pt x="98604" y="23203"/>
                      <a:pt x="98137" y="23003"/>
                    </a:cubicBezTo>
                    <a:cubicBezTo>
                      <a:pt x="97737" y="22803"/>
                      <a:pt x="97270" y="22469"/>
                      <a:pt x="96803" y="21969"/>
                    </a:cubicBezTo>
                    <a:cubicBezTo>
                      <a:pt x="95902" y="20901"/>
                      <a:pt x="95302" y="19534"/>
                      <a:pt x="95269" y="18700"/>
                    </a:cubicBezTo>
                    <a:cubicBezTo>
                      <a:pt x="95235" y="18299"/>
                      <a:pt x="95269" y="17966"/>
                      <a:pt x="95302" y="17699"/>
                    </a:cubicBezTo>
                    <a:cubicBezTo>
                      <a:pt x="95369" y="17499"/>
                      <a:pt x="95402" y="17365"/>
                      <a:pt x="95402" y="17332"/>
                    </a:cubicBezTo>
                    <a:cubicBezTo>
                      <a:pt x="95402" y="17332"/>
                      <a:pt x="95602" y="16732"/>
                      <a:pt x="95535" y="15898"/>
                    </a:cubicBezTo>
                    <a:cubicBezTo>
                      <a:pt x="95469" y="15030"/>
                      <a:pt x="95068" y="13996"/>
                      <a:pt x="93968" y="12996"/>
                    </a:cubicBezTo>
                    <a:cubicBezTo>
                      <a:pt x="93106" y="12238"/>
                      <a:pt x="92305" y="11972"/>
                      <a:pt x="91630" y="11972"/>
                    </a:cubicBezTo>
                    <a:cubicBezTo>
                      <a:pt x="91443" y="11972"/>
                      <a:pt x="91265" y="11992"/>
                      <a:pt x="91099" y="12028"/>
                    </a:cubicBezTo>
                    <a:cubicBezTo>
                      <a:pt x="90365" y="12162"/>
                      <a:pt x="89931" y="12529"/>
                      <a:pt x="89931" y="12529"/>
                    </a:cubicBezTo>
                    <a:cubicBezTo>
                      <a:pt x="89931" y="12529"/>
                      <a:pt x="89531" y="12862"/>
                      <a:pt x="88797" y="13029"/>
                    </a:cubicBezTo>
                    <a:cubicBezTo>
                      <a:pt x="88576" y="13071"/>
                      <a:pt x="88327" y="13103"/>
                      <a:pt x="88058" y="13103"/>
                    </a:cubicBezTo>
                    <a:cubicBezTo>
                      <a:pt x="87475" y="13103"/>
                      <a:pt x="86792" y="12953"/>
                      <a:pt x="86062" y="12428"/>
                    </a:cubicBezTo>
                    <a:cubicBezTo>
                      <a:pt x="84928" y="11728"/>
                      <a:pt x="84027" y="10527"/>
                      <a:pt x="83760" y="9727"/>
                    </a:cubicBezTo>
                    <a:cubicBezTo>
                      <a:pt x="83560" y="9026"/>
                      <a:pt x="83560" y="8492"/>
                      <a:pt x="83560" y="8359"/>
                    </a:cubicBezTo>
                    <a:lnTo>
                      <a:pt x="83560" y="8326"/>
                    </a:lnTo>
                    <a:cubicBezTo>
                      <a:pt x="83560" y="8192"/>
                      <a:pt x="83560" y="7658"/>
                      <a:pt x="83293" y="6925"/>
                    </a:cubicBezTo>
                    <a:cubicBezTo>
                      <a:pt x="83193" y="6558"/>
                      <a:pt x="82926" y="6091"/>
                      <a:pt x="82593" y="5690"/>
                    </a:cubicBezTo>
                    <a:cubicBezTo>
                      <a:pt x="82259" y="5323"/>
                      <a:pt x="81759" y="4890"/>
                      <a:pt x="81125" y="4590"/>
                    </a:cubicBezTo>
                    <a:cubicBezTo>
                      <a:pt x="80792" y="4423"/>
                      <a:pt x="80525" y="4356"/>
                      <a:pt x="80224" y="4256"/>
                    </a:cubicBezTo>
                    <a:cubicBezTo>
                      <a:pt x="79924" y="4223"/>
                      <a:pt x="79691" y="4223"/>
                      <a:pt x="79424" y="4223"/>
                    </a:cubicBezTo>
                    <a:cubicBezTo>
                      <a:pt x="78924" y="4256"/>
                      <a:pt x="78557" y="4423"/>
                      <a:pt x="78223" y="4590"/>
                    </a:cubicBezTo>
                    <a:cubicBezTo>
                      <a:pt x="77556" y="4923"/>
                      <a:pt x="77256" y="5423"/>
                      <a:pt x="77256" y="5423"/>
                    </a:cubicBezTo>
                    <a:cubicBezTo>
                      <a:pt x="77256" y="5423"/>
                      <a:pt x="77189" y="5557"/>
                      <a:pt x="77022" y="5724"/>
                    </a:cubicBezTo>
                    <a:cubicBezTo>
                      <a:pt x="76855" y="5890"/>
                      <a:pt x="76589" y="6091"/>
                      <a:pt x="76288" y="6324"/>
                    </a:cubicBezTo>
                    <a:cubicBezTo>
                      <a:pt x="75890" y="6567"/>
                      <a:pt x="75360" y="6796"/>
                      <a:pt x="74698" y="6796"/>
                    </a:cubicBezTo>
                    <a:cubicBezTo>
                      <a:pt x="74361" y="6796"/>
                      <a:pt x="73991" y="6737"/>
                      <a:pt x="73586" y="6591"/>
                    </a:cubicBezTo>
                    <a:cubicBezTo>
                      <a:pt x="72352" y="6257"/>
                      <a:pt x="71185" y="5357"/>
                      <a:pt x="70751" y="4656"/>
                    </a:cubicBezTo>
                    <a:cubicBezTo>
                      <a:pt x="70384" y="4022"/>
                      <a:pt x="70251" y="3522"/>
                      <a:pt x="70217" y="3355"/>
                    </a:cubicBezTo>
                    <a:lnTo>
                      <a:pt x="70217" y="3322"/>
                    </a:lnTo>
                    <a:cubicBezTo>
                      <a:pt x="70184" y="3189"/>
                      <a:pt x="70017" y="2655"/>
                      <a:pt x="69617" y="2054"/>
                    </a:cubicBezTo>
                    <a:cubicBezTo>
                      <a:pt x="69417" y="1721"/>
                      <a:pt x="69083" y="1354"/>
                      <a:pt x="68683" y="1054"/>
                    </a:cubicBezTo>
                    <a:cubicBezTo>
                      <a:pt x="68416" y="887"/>
                      <a:pt x="68183" y="753"/>
                      <a:pt x="67916" y="653"/>
                    </a:cubicBezTo>
                    <a:cubicBezTo>
                      <a:pt x="67615" y="520"/>
                      <a:pt x="67349" y="420"/>
                      <a:pt x="67015" y="387"/>
                    </a:cubicBezTo>
                    <a:cubicBezTo>
                      <a:pt x="66828" y="363"/>
                      <a:pt x="66648" y="352"/>
                      <a:pt x="66477" y="352"/>
                    </a:cubicBezTo>
                    <a:cubicBezTo>
                      <a:pt x="65427" y="352"/>
                      <a:pt x="64677" y="762"/>
                      <a:pt x="64246" y="1220"/>
                    </a:cubicBezTo>
                    <a:cubicBezTo>
                      <a:pt x="63713" y="1754"/>
                      <a:pt x="63546" y="2355"/>
                      <a:pt x="63546" y="2355"/>
                    </a:cubicBezTo>
                    <a:cubicBezTo>
                      <a:pt x="63546" y="2355"/>
                      <a:pt x="63379" y="2922"/>
                      <a:pt x="62879" y="3489"/>
                    </a:cubicBezTo>
                    <a:cubicBezTo>
                      <a:pt x="62679" y="3756"/>
                      <a:pt x="62345" y="4022"/>
                      <a:pt x="61911" y="4223"/>
                    </a:cubicBezTo>
                    <a:cubicBezTo>
                      <a:pt x="61511" y="4389"/>
                      <a:pt x="61011" y="4523"/>
                      <a:pt x="60377" y="4523"/>
                    </a:cubicBezTo>
                    <a:cubicBezTo>
                      <a:pt x="59109" y="4489"/>
                      <a:pt x="57775" y="3889"/>
                      <a:pt x="57241" y="3322"/>
                    </a:cubicBezTo>
                    <a:cubicBezTo>
                      <a:pt x="57008" y="3022"/>
                      <a:pt x="56774" y="2722"/>
                      <a:pt x="56674" y="2521"/>
                    </a:cubicBezTo>
                    <a:cubicBezTo>
                      <a:pt x="56541" y="2321"/>
                      <a:pt x="56441" y="2188"/>
                      <a:pt x="56441" y="2154"/>
                    </a:cubicBezTo>
                    <a:cubicBezTo>
                      <a:pt x="56407" y="2054"/>
                      <a:pt x="56174" y="1521"/>
                      <a:pt x="55607" y="1020"/>
                    </a:cubicBezTo>
                    <a:cubicBezTo>
                      <a:pt x="55094" y="538"/>
                      <a:pt x="54282" y="1"/>
                      <a:pt x="53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1" name="Google Shape;6091;p73"/>
              <p:cNvSpPr/>
              <p:nvPr/>
            </p:nvSpPr>
            <p:spPr>
              <a:xfrm>
                <a:off x="9879679" y="2884965"/>
                <a:ext cx="116859" cy="67118"/>
              </a:xfrm>
              <a:custGeom>
                <a:avLst/>
                <a:gdLst/>
                <a:ahLst/>
                <a:cxnLst/>
                <a:rect l="l" t="t" r="r" b="b"/>
                <a:pathLst>
                  <a:path w="7532" h="4326" extrusionOk="0">
                    <a:moveTo>
                      <a:pt x="1469" y="1"/>
                    </a:moveTo>
                    <a:cubicBezTo>
                      <a:pt x="1114" y="1"/>
                      <a:pt x="927" y="600"/>
                      <a:pt x="1327" y="857"/>
                    </a:cubicBezTo>
                    <a:cubicBezTo>
                      <a:pt x="2661" y="1691"/>
                      <a:pt x="4029" y="2491"/>
                      <a:pt x="5363" y="3325"/>
                    </a:cubicBezTo>
                    <a:cubicBezTo>
                      <a:pt x="3762" y="3225"/>
                      <a:pt x="2161" y="3192"/>
                      <a:pt x="527" y="3125"/>
                    </a:cubicBezTo>
                    <a:cubicBezTo>
                      <a:pt x="508" y="3123"/>
                      <a:pt x="490" y="3122"/>
                      <a:pt x="474" y="3122"/>
                    </a:cubicBezTo>
                    <a:cubicBezTo>
                      <a:pt x="0" y="3122"/>
                      <a:pt x="111" y="3993"/>
                      <a:pt x="627" y="4026"/>
                    </a:cubicBezTo>
                    <a:cubicBezTo>
                      <a:pt x="2795" y="4126"/>
                      <a:pt x="4930" y="4226"/>
                      <a:pt x="7098" y="4326"/>
                    </a:cubicBezTo>
                    <a:cubicBezTo>
                      <a:pt x="7465" y="4293"/>
                      <a:pt x="7532" y="3659"/>
                      <a:pt x="7198" y="3459"/>
                    </a:cubicBezTo>
                    <a:cubicBezTo>
                      <a:pt x="5363" y="2324"/>
                      <a:pt x="3495" y="1190"/>
                      <a:pt x="1661" y="56"/>
                    </a:cubicBezTo>
                    <a:cubicBezTo>
                      <a:pt x="1593" y="18"/>
                      <a:pt x="1529" y="1"/>
                      <a:pt x="14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2" name="Google Shape;6092;p73"/>
              <p:cNvSpPr/>
              <p:nvPr/>
            </p:nvSpPr>
            <p:spPr>
              <a:xfrm>
                <a:off x="9957766" y="2686357"/>
                <a:ext cx="92113" cy="80771"/>
              </a:xfrm>
              <a:custGeom>
                <a:avLst/>
                <a:gdLst/>
                <a:ahLst/>
                <a:cxnLst/>
                <a:rect l="l" t="t" r="r" b="b"/>
                <a:pathLst>
                  <a:path w="5937" h="5206" extrusionOk="0">
                    <a:moveTo>
                      <a:pt x="862" y="1"/>
                    </a:moveTo>
                    <a:cubicBezTo>
                      <a:pt x="544" y="1"/>
                      <a:pt x="291" y="442"/>
                      <a:pt x="631" y="782"/>
                    </a:cubicBezTo>
                    <a:lnTo>
                      <a:pt x="3933" y="3917"/>
                    </a:lnTo>
                    <a:cubicBezTo>
                      <a:pt x="2832" y="3617"/>
                      <a:pt x="1765" y="3284"/>
                      <a:pt x="631" y="2983"/>
                    </a:cubicBezTo>
                    <a:cubicBezTo>
                      <a:pt x="596" y="2974"/>
                      <a:pt x="563" y="2970"/>
                      <a:pt x="532" y="2970"/>
                    </a:cubicBezTo>
                    <a:cubicBezTo>
                      <a:pt x="111" y="2970"/>
                      <a:pt x="0" y="3758"/>
                      <a:pt x="497" y="3851"/>
                    </a:cubicBezTo>
                    <a:cubicBezTo>
                      <a:pt x="2132" y="4318"/>
                      <a:pt x="3766" y="4785"/>
                      <a:pt x="5401" y="5185"/>
                    </a:cubicBezTo>
                    <a:cubicBezTo>
                      <a:pt x="5435" y="5199"/>
                      <a:pt x="5468" y="5205"/>
                      <a:pt x="5500" y="5205"/>
                    </a:cubicBezTo>
                    <a:cubicBezTo>
                      <a:pt x="5776" y="5205"/>
                      <a:pt x="5937" y="4721"/>
                      <a:pt x="5667" y="4451"/>
                    </a:cubicBezTo>
                    <a:cubicBezTo>
                      <a:pt x="4166" y="2983"/>
                      <a:pt x="2632" y="1582"/>
                      <a:pt x="1131" y="115"/>
                    </a:cubicBezTo>
                    <a:cubicBezTo>
                      <a:pt x="1044" y="35"/>
                      <a:pt x="951"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3" name="Google Shape;6093;p73"/>
              <p:cNvSpPr/>
              <p:nvPr/>
            </p:nvSpPr>
            <p:spPr>
              <a:xfrm>
                <a:off x="9872310" y="3120777"/>
                <a:ext cx="120443" cy="54799"/>
              </a:xfrm>
              <a:custGeom>
                <a:avLst/>
                <a:gdLst/>
                <a:ahLst/>
                <a:cxnLst/>
                <a:rect l="l" t="t" r="r" b="b"/>
                <a:pathLst>
                  <a:path w="7763" h="3532" extrusionOk="0">
                    <a:moveTo>
                      <a:pt x="7203" y="0"/>
                    </a:moveTo>
                    <a:cubicBezTo>
                      <a:pt x="7193" y="0"/>
                      <a:pt x="7183" y="1"/>
                      <a:pt x="7173" y="1"/>
                    </a:cubicBezTo>
                    <a:cubicBezTo>
                      <a:pt x="4671" y="135"/>
                      <a:pt x="2269" y="1035"/>
                      <a:pt x="301" y="2670"/>
                    </a:cubicBezTo>
                    <a:cubicBezTo>
                      <a:pt x="0" y="2944"/>
                      <a:pt x="260" y="3531"/>
                      <a:pt x="566" y="3531"/>
                    </a:cubicBezTo>
                    <a:cubicBezTo>
                      <a:pt x="633" y="3531"/>
                      <a:pt x="702" y="3503"/>
                      <a:pt x="768" y="3437"/>
                    </a:cubicBezTo>
                    <a:cubicBezTo>
                      <a:pt x="2603" y="1869"/>
                      <a:pt x="4838" y="969"/>
                      <a:pt x="7206" y="869"/>
                    </a:cubicBezTo>
                    <a:cubicBezTo>
                      <a:pt x="7763" y="869"/>
                      <a:pt x="7741" y="0"/>
                      <a:pt x="720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4" name="Google Shape;6094;p73"/>
              <p:cNvSpPr/>
              <p:nvPr/>
            </p:nvSpPr>
            <p:spPr>
              <a:xfrm>
                <a:off x="9931825" y="3088537"/>
                <a:ext cx="54877" cy="17268"/>
              </a:xfrm>
              <a:custGeom>
                <a:avLst/>
                <a:gdLst/>
                <a:ahLst/>
                <a:cxnLst/>
                <a:rect l="l" t="t" r="r" b="b"/>
                <a:pathLst>
                  <a:path w="3537" h="1113" extrusionOk="0">
                    <a:moveTo>
                      <a:pt x="3142" y="1"/>
                    </a:moveTo>
                    <a:cubicBezTo>
                      <a:pt x="3119" y="1"/>
                      <a:pt x="3095" y="4"/>
                      <a:pt x="3070" y="11"/>
                    </a:cubicBezTo>
                    <a:cubicBezTo>
                      <a:pt x="2169" y="78"/>
                      <a:pt x="1302" y="111"/>
                      <a:pt x="435" y="211"/>
                    </a:cubicBezTo>
                    <a:cubicBezTo>
                      <a:pt x="234" y="211"/>
                      <a:pt x="1" y="412"/>
                      <a:pt x="68" y="678"/>
                    </a:cubicBezTo>
                    <a:cubicBezTo>
                      <a:pt x="101" y="912"/>
                      <a:pt x="268" y="1112"/>
                      <a:pt x="501" y="1112"/>
                    </a:cubicBezTo>
                    <a:cubicBezTo>
                      <a:pt x="1369" y="1045"/>
                      <a:pt x="2269" y="1012"/>
                      <a:pt x="3136" y="912"/>
                    </a:cubicBezTo>
                    <a:cubicBezTo>
                      <a:pt x="3337" y="912"/>
                      <a:pt x="3537" y="712"/>
                      <a:pt x="3503" y="445"/>
                    </a:cubicBezTo>
                    <a:cubicBezTo>
                      <a:pt x="3474" y="236"/>
                      <a:pt x="3337" y="1"/>
                      <a:pt x="314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5" name="Google Shape;6095;p73"/>
              <p:cNvSpPr/>
              <p:nvPr/>
            </p:nvSpPr>
            <p:spPr>
              <a:xfrm>
                <a:off x="9994971" y="2772977"/>
                <a:ext cx="80461" cy="368264"/>
              </a:xfrm>
              <a:custGeom>
                <a:avLst/>
                <a:gdLst/>
                <a:ahLst/>
                <a:cxnLst/>
                <a:rect l="l" t="t" r="r" b="b"/>
                <a:pathLst>
                  <a:path w="5186" h="23736" extrusionOk="0">
                    <a:moveTo>
                      <a:pt x="4629" y="0"/>
                    </a:moveTo>
                    <a:cubicBezTo>
                      <a:pt x="4511" y="0"/>
                      <a:pt x="4399" y="69"/>
                      <a:pt x="4337" y="236"/>
                    </a:cubicBezTo>
                    <a:cubicBezTo>
                      <a:pt x="1368" y="7274"/>
                      <a:pt x="0" y="15213"/>
                      <a:pt x="334" y="23286"/>
                    </a:cubicBezTo>
                    <a:cubicBezTo>
                      <a:pt x="351" y="23586"/>
                      <a:pt x="559" y="23736"/>
                      <a:pt x="755" y="23736"/>
                    </a:cubicBezTo>
                    <a:cubicBezTo>
                      <a:pt x="951" y="23736"/>
                      <a:pt x="1135" y="23586"/>
                      <a:pt x="1101" y="23286"/>
                    </a:cubicBezTo>
                    <a:cubicBezTo>
                      <a:pt x="768" y="15413"/>
                      <a:pt x="2169" y="7608"/>
                      <a:pt x="5071" y="703"/>
                    </a:cubicBezTo>
                    <a:cubicBezTo>
                      <a:pt x="5185" y="336"/>
                      <a:pt x="4890" y="0"/>
                      <a:pt x="46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6" name="Google Shape;6096;p73"/>
              <p:cNvSpPr/>
              <p:nvPr/>
            </p:nvSpPr>
            <p:spPr>
              <a:xfrm>
                <a:off x="10083190" y="2616043"/>
                <a:ext cx="107271" cy="130310"/>
              </a:xfrm>
              <a:custGeom>
                <a:avLst/>
                <a:gdLst/>
                <a:ahLst/>
                <a:cxnLst/>
                <a:rect l="l" t="t" r="r" b="b"/>
                <a:pathLst>
                  <a:path w="6914" h="8399" extrusionOk="0">
                    <a:moveTo>
                      <a:pt x="6337" y="1"/>
                    </a:moveTo>
                    <a:cubicBezTo>
                      <a:pt x="6258" y="1"/>
                      <a:pt x="6173" y="33"/>
                      <a:pt x="6090" y="110"/>
                    </a:cubicBezTo>
                    <a:cubicBezTo>
                      <a:pt x="3755" y="2278"/>
                      <a:pt x="1753" y="4847"/>
                      <a:pt x="185" y="7782"/>
                    </a:cubicBezTo>
                    <a:cubicBezTo>
                      <a:pt x="1" y="8083"/>
                      <a:pt x="312" y="8399"/>
                      <a:pt x="598" y="8399"/>
                    </a:cubicBezTo>
                    <a:cubicBezTo>
                      <a:pt x="725" y="8399"/>
                      <a:pt x="847" y="8336"/>
                      <a:pt x="919" y="8183"/>
                    </a:cubicBezTo>
                    <a:cubicBezTo>
                      <a:pt x="2420" y="5381"/>
                      <a:pt x="4355" y="2879"/>
                      <a:pt x="6590" y="844"/>
                    </a:cubicBezTo>
                    <a:cubicBezTo>
                      <a:pt x="6913" y="575"/>
                      <a:pt x="6671" y="1"/>
                      <a:pt x="63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7" name="Google Shape;6097;p73"/>
              <p:cNvSpPr/>
              <p:nvPr/>
            </p:nvSpPr>
            <p:spPr>
              <a:xfrm>
                <a:off x="10077853" y="2500270"/>
                <a:ext cx="98241" cy="106495"/>
              </a:xfrm>
              <a:custGeom>
                <a:avLst/>
                <a:gdLst/>
                <a:ahLst/>
                <a:cxnLst/>
                <a:rect l="l" t="t" r="r" b="b"/>
                <a:pathLst>
                  <a:path w="6332" h="6864" extrusionOk="0">
                    <a:moveTo>
                      <a:pt x="2805" y="1"/>
                    </a:moveTo>
                    <a:cubicBezTo>
                      <a:pt x="2544" y="1"/>
                      <a:pt x="2268" y="318"/>
                      <a:pt x="2431" y="667"/>
                    </a:cubicBezTo>
                    <a:cubicBezTo>
                      <a:pt x="3231" y="2202"/>
                      <a:pt x="4032" y="3736"/>
                      <a:pt x="4832" y="5271"/>
                    </a:cubicBezTo>
                    <a:cubicBezTo>
                      <a:pt x="3431" y="4437"/>
                      <a:pt x="2097" y="3603"/>
                      <a:pt x="729" y="2769"/>
                    </a:cubicBezTo>
                    <a:cubicBezTo>
                      <a:pt x="658" y="2723"/>
                      <a:pt x="589" y="2702"/>
                      <a:pt x="526" y="2702"/>
                    </a:cubicBezTo>
                    <a:cubicBezTo>
                      <a:pt x="179" y="2702"/>
                      <a:pt x="1" y="3310"/>
                      <a:pt x="396" y="3536"/>
                    </a:cubicBezTo>
                    <a:cubicBezTo>
                      <a:pt x="2164" y="4637"/>
                      <a:pt x="3898" y="5704"/>
                      <a:pt x="5700" y="6772"/>
                    </a:cubicBezTo>
                    <a:cubicBezTo>
                      <a:pt x="5778" y="6836"/>
                      <a:pt x="5853" y="6863"/>
                      <a:pt x="5921" y="6863"/>
                    </a:cubicBezTo>
                    <a:cubicBezTo>
                      <a:pt x="6173" y="6863"/>
                      <a:pt x="6331" y="6486"/>
                      <a:pt x="6200" y="6171"/>
                    </a:cubicBezTo>
                    <a:cubicBezTo>
                      <a:pt x="5166" y="4170"/>
                      <a:pt x="4099" y="2235"/>
                      <a:pt x="3098" y="200"/>
                    </a:cubicBezTo>
                    <a:cubicBezTo>
                      <a:pt x="3027" y="60"/>
                      <a:pt x="2918" y="1"/>
                      <a:pt x="28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8" name="Google Shape;6098;p73"/>
              <p:cNvSpPr/>
              <p:nvPr/>
            </p:nvSpPr>
            <p:spPr>
              <a:xfrm>
                <a:off x="10233390" y="2374506"/>
                <a:ext cx="87598" cy="119497"/>
              </a:xfrm>
              <a:custGeom>
                <a:avLst/>
                <a:gdLst/>
                <a:ahLst/>
                <a:cxnLst/>
                <a:rect l="l" t="t" r="r" b="b"/>
                <a:pathLst>
                  <a:path w="5646" h="7702" extrusionOk="0">
                    <a:moveTo>
                      <a:pt x="3187" y="0"/>
                    </a:moveTo>
                    <a:cubicBezTo>
                      <a:pt x="2965" y="0"/>
                      <a:pt x="2748" y="231"/>
                      <a:pt x="2846" y="567"/>
                    </a:cubicBezTo>
                    <a:cubicBezTo>
                      <a:pt x="3347" y="2235"/>
                      <a:pt x="3814" y="3903"/>
                      <a:pt x="4314" y="5571"/>
                    </a:cubicBezTo>
                    <a:cubicBezTo>
                      <a:pt x="3147" y="4237"/>
                      <a:pt x="1979" y="2902"/>
                      <a:pt x="812" y="1601"/>
                    </a:cubicBezTo>
                    <a:cubicBezTo>
                      <a:pt x="722" y="1512"/>
                      <a:pt x="628" y="1474"/>
                      <a:pt x="540" y="1474"/>
                    </a:cubicBezTo>
                    <a:cubicBezTo>
                      <a:pt x="233" y="1474"/>
                      <a:pt x="0" y="1932"/>
                      <a:pt x="311" y="2269"/>
                    </a:cubicBezTo>
                    <a:cubicBezTo>
                      <a:pt x="1846" y="4036"/>
                      <a:pt x="3380" y="5771"/>
                      <a:pt x="4915" y="7572"/>
                    </a:cubicBezTo>
                    <a:cubicBezTo>
                      <a:pt x="4996" y="7663"/>
                      <a:pt x="5090" y="7702"/>
                      <a:pt x="5181" y="7702"/>
                    </a:cubicBezTo>
                    <a:cubicBezTo>
                      <a:pt x="5424" y="7702"/>
                      <a:pt x="5646" y="7421"/>
                      <a:pt x="5548" y="7105"/>
                    </a:cubicBezTo>
                    <a:lnTo>
                      <a:pt x="3547" y="367"/>
                    </a:lnTo>
                    <a:cubicBezTo>
                      <a:pt x="3493" y="109"/>
                      <a:pt x="3339" y="0"/>
                      <a:pt x="31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9" name="Google Shape;6099;p73"/>
              <p:cNvSpPr/>
              <p:nvPr/>
            </p:nvSpPr>
            <p:spPr>
              <a:xfrm>
                <a:off x="11192512" y="2438738"/>
                <a:ext cx="94238" cy="107240"/>
              </a:xfrm>
              <a:custGeom>
                <a:avLst/>
                <a:gdLst/>
                <a:ahLst/>
                <a:cxnLst/>
                <a:rect l="l" t="t" r="r" b="b"/>
                <a:pathLst>
                  <a:path w="6074" h="6912" extrusionOk="0">
                    <a:moveTo>
                      <a:pt x="2851" y="0"/>
                    </a:moveTo>
                    <a:cubicBezTo>
                      <a:pt x="2724" y="0"/>
                      <a:pt x="2603" y="68"/>
                      <a:pt x="2538" y="230"/>
                    </a:cubicBezTo>
                    <a:cubicBezTo>
                      <a:pt x="1737" y="2265"/>
                      <a:pt x="904" y="4266"/>
                      <a:pt x="103" y="6268"/>
                    </a:cubicBezTo>
                    <a:cubicBezTo>
                      <a:pt x="0" y="6550"/>
                      <a:pt x="233" y="6911"/>
                      <a:pt x="498" y="6911"/>
                    </a:cubicBezTo>
                    <a:cubicBezTo>
                      <a:pt x="577" y="6911"/>
                      <a:pt x="660" y="6878"/>
                      <a:pt x="737" y="6801"/>
                    </a:cubicBezTo>
                    <a:cubicBezTo>
                      <a:pt x="2405" y="5434"/>
                      <a:pt x="4072" y="4100"/>
                      <a:pt x="5740" y="2732"/>
                    </a:cubicBezTo>
                    <a:cubicBezTo>
                      <a:pt x="6074" y="2482"/>
                      <a:pt x="5829" y="1885"/>
                      <a:pt x="5487" y="1885"/>
                    </a:cubicBezTo>
                    <a:cubicBezTo>
                      <a:pt x="5418" y="1885"/>
                      <a:pt x="5346" y="1909"/>
                      <a:pt x="5273" y="1965"/>
                    </a:cubicBezTo>
                    <a:cubicBezTo>
                      <a:pt x="4039" y="2965"/>
                      <a:pt x="2772" y="4033"/>
                      <a:pt x="1537" y="5034"/>
                    </a:cubicBezTo>
                    <a:lnTo>
                      <a:pt x="3272" y="630"/>
                    </a:lnTo>
                    <a:cubicBezTo>
                      <a:pt x="3407" y="292"/>
                      <a:pt x="3116" y="0"/>
                      <a:pt x="285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0" name="Google Shape;6100;p73"/>
              <p:cNvSpPr/>
              <p:nvPr/>
            </p:nvSpPr>
            <p:spPr>
              <a:xfrm>
                <a:off x="11040698" y="2321506"/>
                <a:ext cx="63689" cy="109272"/>
              </a:xfrm>
              <a:custGeom>
                <a:avLst/>
                <a:gdLst/>
                <a:ahLst/>
                <a:cxnLst/>
                <a:rect l="l" t="t" r="r" b="b"/>
                <a:pathLst>
                  <a:path w="4105" h="7043" extrusionOk="0">
                    <a:moveTo>
                      <a:pt x="1447" y="0"/>
                    </a:moveTo>
                    <a:cubicBezTo>
                      <a:pt x="1281" y="0"/>
                      <a:pt x="1123" y="96"/>
                      <a:pt x="1082" y="314"/>
                    </a:cubicBezTo>
                    <a:cubicBezTo>
                      <a:pt x="748" y="2349"/>
                      <a:pt x="381" y="4450"/>
                      <a:pt x="48" y="6485"/>
                    </a:cubicBezTo>
                    <a:cubicBezTo>
                      <a:pt x="1" y="6788"/>
                      <a:pt x="248" y="7043"/>
                      <a:pt x="481" y="7043"/>
                    </a:cubicBezTo>
                    <a:cubicBezTo>
                      <a:pt x="581" y="7043"/>
                      <a:pt x="678" y="6996"/>
                      <a:pt x="748" y="6885"/>
                    </a:cubicBezTo>
                    <a:cubicBezTo>
                      <a:pt x="1816" y="5584"/>
                      <a:pt x="2816" y="4217"/>
                      <a:pt x="3850" y="2883"/>
                    </a:cubicBezTo>
                    <a:cubicBezTo>
                      <a:pt x="4105" y="2577"/>
                      <a:pt x="3797" y="2136"/>
                      <a:pt x="3488" y="2136"/>
                    </a:cubicBezTo>
                    <a:cubicBezTo>
                      <a:pt x="3392" y="2136"/>
                      <a:pt x="3296" y="2179"/>
                      <a:pt x="3217" y="2282"/>
                    </a:cubicBezTo>
                    <a:cubicBezTo>
                      <a:pt x="2516" y="3183"/>
                      <a:pt x="1849" y="4083"/>
                      <a:pt x="1148" y="4984"/>
                    </a:cubicBezTo>
                    <a:lnTo>
                      <a:pt x="1882" y="514"/>
                    </a:lnTo>
                    <a:cubicBezTo>
                      <a:pt x="1941" y="199"/>
                      <a:pt x="1686" y="0"/>
                      <a:pt x="14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1" name="Google Shape;6101;p73"/>
              <p:cNvSpPr/>
              <p:nvPr/>
            </p:nvSpPr>
            <p:spPr>
              <a:xfrm>
                <a:off x="11303677" y="2647616"/>
                <a:ext cx="124368" cy="43814"/>
              </a:xfrm>
              <a:custGeom>
                <a:avLst/>
                <a:gdLst/>
                <a:ahLst/>
                <a:cxnLst/>
                <a:rect l="l" t="t" r="r" b="b"/>
                <a:pathLst>
                  <a:path w="8016" h="2824" extrusionOk="0">
                    <a:moveTo>
                      <a:pt x="6953" y="0"/>
                    </a:moveTo>
                    <a:cubicBezTo>
                      <a:pt x="4592" y="0"/>
                      <a:pt x="2310" y="668"/>
                      <a:pt x="377" y="1978"/>
                    </a:cubicBezTo>
                    <a:cubicBezTo>
                      <a:pt x="1" y="2238"/>
                      <a:pt x="301" y="2824"/>
                      <a:pt x="649" y="2824"/>
                    </a:cubicBezTo>
                    <a:cubicBezTo>
                      <a:pt x="702" y="2824"/>
                      <a:pt x="757" y="2810"/>
                      <a:pt x="810" y="2779"/>
                    </a:cubicBezTo>
                    <a:cubicBezTo>
                      <a:pt x="2630" y="1535"/>
                      <a:pt x="4698" y="926"/>
                      <a:pt x="6889" y="926"/>
                    </a:cubicBezTo>
                    <a:cubicBezTo>
                      <a:pt x="7108" y="926"/>
                      <a:pt x="7327" y="932"/>
                      <a:pt x="7548" y="944"/>
                    </a:cubicBezTo>
                    <a:cubicBezTo>
                      <a:pt x="8015" y="944"/>
                      <a:pt x="7949" y="77"/>
                      <a:pt x="7448" y="10"/>
                    </a:cubicBezTo>
                    <a:cubicBezTo>
                      <a:pt x="7283" y="3"/>
                      <a:pt x="7117" y="0"/>
                      <a:pt x="69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2" name="Google Shape;6102;p73"/>
              <p:cNvSpPr/>
              <p:nvPr/>
            </p:nvSpPr>
            <p:spPr>
              <a:xfrm>
                <a:off x="11290365" y="2626237"/>
                <a:ext cx="48655" cy="36336"/>
              </a:xfrm>
              <a:custGeom>
                <a:avLst/>
                <a:gdLst/>
                <a:ahLst/>
                <a:cxnLst/>
                <a:rect l="l" t="t" r="r" b="b"/>
                <a:pathLst>
                  <a:path w="3136" h="2342" extrusionOk="0">
                    <a:moveTo>
                      <a:pt x="2642" y="0"/>
                    </a:moveTo>
                    <a:cubicBezTo>
                      <a:pt x="2567" y="0"/>
                      <a:pt x="2493" y="19"/>
                      <a:pt x="2435" y="54"/>
                    </a:cubicBezTo>
                    <a:cubicBezTo>
                      <a:pt x="1668" y="521"/>
                      <a:pt x="968" y="1021"/>
                      <a:pt x="234" y="1488"/>
                    </a:cubicBezTo>
                    <a:cubicBezTo>
                      <a:pt x="0" y="1621"/>
                      <a:pt x="0" y="1888"/>
                      <a:pt x="134" y="2122"/>
                    </a:cubicBezTo>
                    <a:cubicBezTo>
                      <a:pt x="221" y="2275"/>
                      <a:pt x="380" y="2342"/>
                      <a:pt x="526" y="2342"/>
                    </a:cubicBezTo>
                    <a:cubicBezTo>
                      <a:pt x="603" y="2342"/>
                      <a:pt x="677" y="2323"/>
                      <a:pt x="734" y="2289"/>
                    </a:cubicBezTo>
                    <a:cubicBezTo>
                      <a:pt x="1468" y="1822"/>
                      <a:pt x="2169" y="1321"/>
                      <a:pt x="2936" y="854"/>
                    </a:cubicBezTo>
                    <a:cubicBezTo>
                      <a:pt x="3103" y="721"/>
                      <a:pt x="3136" y="454"/>
                      <a:pt x="3003" y="220"/>
                    </a:cubicBezTo>
                    <a:cubicBezTo>
                      <a:pt x="2937" y="67"/>
                      <a:pt x="2786" y="0"/>
                      <a:pt x="264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3" name="Google Shape;6103;p73"/>
              <p:cNvSpPr/>
              <p:nvPr/>
            </p:nvSpPr>
            <p:spPr>
              <a:xfrm>
                <a:off x="11029434" y="2447830"/>
                <a:ext cx="278991" cy="260326"/>
              </a:xfrm>
              <a:custGeom>
                <a:avLst/>
                <a:gdLst/>
                <a:ahLst/>
                <a:cxnLst/>
                <a:rect l="l" t="t" r="r" b="b"/>
                <a:pathLst>
                  <a:path w="17982" h="16779" extrusionOk="0">
                    <a:moveTo>
                      <a:pt x="567" y="1"/>
                    </a:moveTo>
                    <a:cubicBezTo>
                      <a:pt x="200" y="1"/>
                      <a:pt x="0" y="608"/>
                      <a:pt x="407" y="812"/>
                    </a:cubicBezTo>
                    <a:cubicBezTo>
                      <a:pt x="6878" y="4614"/>
                      <a:pt x="12615" y="10018"/>
                      <a:pt x="17085" y="16556"/>
                    </a:cubicBezTo>
                    <a:cubicBezTo>
                      <a:pt x="17190" y="16713"/>
                      <a:pt x="17327" y="16778"/>
                      <a:pt x="17456" y="16778"/>
                    </a:cubicBezTo>
                    <a:cubicBezTo>
                      <a:pt x="17739" y="16778"/>
                      <a:pt x="17981" y="16466"/>
                      <a:pt x="17752" y="16123"/>
                    </a:cubicBezTo>
                    <a:cubicBezTo>
                      <a:pt x="13182" y="9484"/>
                      <a:pt x="7312" y="3947"/>
                      <a:pt x="740" y="44"/>
                    </a:cubicBezTo>
                    <a:cubicBezTo>
                      <a:pt x="680" y="14"/>
                      <a:pt x="622" y="1"/>
                      <a:pt x="56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4" name="Google Shape;6104;p73"/>
              <p:cNvSpPr/>
              <p:nvPr/>
            </p:nvSpPr>
            <p:spPr>
              <a:xfrm>
                <a:off x="10844821" y="2391045"/>
                <a:ext cx="159510" cy="53853"/>
              </a:xfrm>
              <a:custGeom>
                <a:avLst/>
                <a:gdLst/>
                <a:ahLst/>
                <a:cxnLst/>
                <a:rect l="l" t="t" r="r" b="b"/>
                <a:pathLst>
                  <a:path w="10281" h="3471" extrusionOk="0">
                    <a:moveTo>
                      <a:pt x="470" y="1"/>
                    </a:moveTo>
                    <a:cubicBezTo>
                      <a:pt x="1" y="1"/>
                      <a:pt x="106" y="838"/>
                      <a:pt x="597" y="936"/>
                    </a:cubicBezTo>
                    <a:cubicBezTo>
                      <a:pt x="3599" y="1269"/>
                      <a:pt x="6635" y="2103"/>
                      <a:pt x="9504" y="3437"/>
                    </a:cubicBezTo>
                    <a:cubicBezTo>
                      <a:pt x="9560" y="3460"/>
                      <a:pt x="9615" y="3470"/>
                      <a:pt x="9667" y="3470"/>
                    </a:cubicBezTo>
                    <a:cubicBezTo>
                      <a:pt x="10069" y="3470"/>
                      <a:pt x="10281" y="2844"/>
                      <a:pt x="9837" y="2637"/>
                    </a:cubicBezTo>
                    <a:cubicBezTo>
                      <a:pt x="6835" y="1203"/>
                      <a:pt x="3666" y="335"/>
                      <a:pt x="497" y="2"/>
                    </a:cubicBezTo>
                    <a:cubicBezTo>
                      <a:pt x="488" y="1"/>
                      <a:pt x="479" y="1"/>
                      <a:pt x="4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5" name="Google Shape;6105;p73"/>
              <p:cNvSpPr/>
              <p:nvPr/>
            </p:nvSpPr>
            <p:spPr>
              <a:xfrm>
                <a:off x="10826141" y="2261417"/>
                <a:ext cx="67320" cy="116828"/>
              </a:xfrm>
              <a:custGeom>
                <a:avLst/>
                <a:gdLst/>
                <a:ahLst/>
                <a:cxnLst/>
                <a:rect l="l" t="t" r="r" b="b"/>
                <a:pathLst>
                  <a:path w="4339" h="7530" extrusionOk="0">
                    <a:moveTo>
                      <a:pt x="371" y="1"/>
                    </a:moveTo>
                    <a:cubicBezTo>
                      <a:pt x="175" y="1"/>
                      <a:pt x="0" y="151"/>
                      <a:pt x="33" y="451"/>
                    </a:cubicBezTo>
                    <a:cubicBezTo>
                      <a:pt x="400" y="2653"/>
                      <a:pt x="734" y="4854"/>
                      <a:pt x="1134" y="7056"/>
                    </a:cubicBezTo>
                    <a:cubicBezTo>
                      <a:pt x="1175" y="7343"/>
                      <a:pt x="1380" y="7529"/>
                      <a:pt x="1579" y="7529"/>
                    </a:cubicBezTo>
                    <a:cubicBezTo>
                      <a:pt x="1703" y="7529"/>
                      <a:pt x="1824" y="7456"/>
                      <a:pt x="1901" y="7289"/>
                    </a:cubicBezTo>
                    <a:cubicBezTo>
                      <a:pt x="2669" y="5355"/>
                      <a:pt x="3469" y="3420"/>
                      <a:pt x="4203" y="1518"/>
                    </a:cubicBezTo>
                    <a:cubicBezTo>
                      <a:pt x="4338" y="1181"/>
                      <a:pt x="4047" y="888"/>
                      <a:pt x="3783" y="888"/>
                    </a:cubicBezTo>
                    <a:cubicBezTo>
                      <a:pt x="3655" y="888"/>
                      <a:pt x="3534" y="956"/>
                      <a:pt x="3469" y="1118"/>
                    </a:cubicBezTo>
                    <a:cubicBezTo>
                      <a:pt x="2835" y="2553"/>
                      <a:pt x="2235" y="4054"/>
                      <a:pt x="1668" y="5521"/>
                    </a:cubicBezTo>
                    <a:cubicBezTo>
                      <a:pt x="1368" y="3853"/>
                      <a:pt x="1134" y="2152"/>
                      <a:pt x="834" y="451"/>
                    </a:cubicBezTo>
                    <a:cubicBezTo>
                      <a:pt x="784" y="151"/>
                      <a:pt x="567" y="1"/>
                      <a:pt x="37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6" name="Google Shape;6106;p73"/>
              <p:cNvSpPr/>
              <p:nvPr/>
            </p:nvSpPr>
            <p:spPr>
              <a:xfrm>
                <a:off x="10619605" y="2250665"/>
                <a:ext cx="61424" cy="122367"/>
              </a:xfrm>
              <a:custGeom>
                <a:avLst/>
                <a:gdLst/>
                <a:ahLst/>
                <a:cxnLst/>
                <a:rect l="l" t="t" r="r" b="b"/>
                <a:pathLst>
                  <a:path w="3959" h="7887" extrusionOk="0">
                    <a:moveTo>
                      <a:pt x="3446" y="1"/>
                    </a:moveTo>
                    <a:cubicBezTo>
                      <a:pt x="3289" y="1"/>
                      <a:pt x="3152" y="102"/>
                      <a:pt x="3138" y="343"/>
                    </a:cubicBezTo>
                    <a:cubicBezTo>
                      <a:pt x="3005" y="2111"/>
                      <a:pt x="2838" y="3879"/>
                      <a:pt x="2704" y="5614"/>
                    </a:cubicBezTo>
                    <a:cubicBezTo>
                      <a:pt x="2104" y="4013"/>
                      <a:pt x="1504" y="2378"/>
                      <a:pt x="870" y="744"/>
                    </a:cubicBezTo>
                    <a:cubicBezTo>
                      <a:pt x="793" y="538"/>
                      <a:pt x="636" y="451"/>
                      <a:pt x="482" y="451"/>
                    </a:cubicBezTo>
                    <a:cubicBezTo>
                      <a:pt x="237" y="451"/>
                      <a:pt x="0" y="670"/>
                      <a:pt x="103" y="977"/>
                    </a:cubicBezTo>
                    <a:cubicBezTo>
                      <a:pt x="937" y="3145"/>
                      <a:pt x="1704" y="5347"/>
                      <a:pt x="2538" y="7549"/>
                    </a:cubicBezTo>
                    <a:cubicBezTo>
                      <a:pt x="2623" y="7769"/>
                      <a:pt x="2820" y="7886"/>
                      <a:pt x="2998" y="7886"/>
                    </a:cubicBezTo>
                    <a:cubicBezTo>
                      <a:pt x="3169" y="7886"/>
                      <a:pt x="3322" y="7778"/>
                      <a:pt x="3338" y="7549"/>
                    </a:cubicBezTo>
                    <a:cubicBezTo>
                      <a:pt x="3538" y="5214"/>
                      <a:pt x="3705" y="2879"/>
                      <a:pt x="3939" y="544"/>
                    </a:cubicBezTo>
                    <a:cubicBezTo>
                      <a:pt x="3959" y="225"/>
                      <a:pt x="3680" y="1"/>
                      <a:pt x="344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7" name="Google Shape;6107;p73"/>
              <p:cNvSpPr/>
              <p:nvPr/>
            </p:nvSpPr>
            <p:spPr>
              <a:xfrm>
                <a:off x="10423604" y="2286815"/>
                <a:ext cx="72796" cy="138440"/>
              </a:xfrm>
              <a:custGeom>
                <a:avLst/>
                <a:gdLst/>
                <a:ahLst/>
                <a:cxnLst/>
                <a:rect l="l" t="t" r="r" b="b"/>
                <a:pathLst>
                  <a:path w="4692" h="8923" extrusionOk="0">
                    <a:moveTo>
                      <a:pt x="2704" y="1"/>
                    </a:moveTo>
                    <a:cubicBezTo>
                      <a:pt x="2474" y="1"/>
                      <a:pt x="2226" y="235"/>
                      <a:pt x="2328" y="582"/>
                    </a:cubicBezTo>
                    <a:cubicBezTo>
                      <a:pt x="2895" y="2583"/>
                      <a:pt x="3296" y="4585"/>
                      <a:pt x="3596" y="6653"/>
                    </a:cubicBezTo>
                    <a:cubicBezTo>
                      <a:pt x="2628" y="4985"/>
                      <a:pt x="1694" y="3217"/>
                      <a:pt x="827" y="1483"/>
                    </a:cubicBezTo>
                    <a:cubicBezTo>
                      <a:pt x="753" y="1304"/>
                      <a:pt x="637" y="1231"/>
                      <a:pt x="519" y="1231"/>
                    </a:cubicBezTo>
                    <a:cubicBezTo>
                      <a:pt x="262" y="1231"/>
                      <a:pt x="0" y="1574"/>
                      <a:pt x="160" y="1916"/>
                    </a:cubicBezTo>
                    <a:cubicBezTo>
                      <a:pt x="1294" y="4251"/>
                      <a:pt x="2528" y="6553"/>
                      <a:pt x="3929" y="8721"/>
                    </a:cubicBezTo>
                    <a:cubicBezTo>
                      <a:pt x="4005" y="8861"/>
                      <a:pt x="4139" y="8923"/>
                      <a:pt x="4270" y="8923"/>
                    </a:cubicBezTo>
                    <a:cubicBezTo>
                      <a:pt x="4485" y="8923"/>
                      <a:pt x="4692" y="8757"/>
                      <a:pt x="4630" y="8488"/>
                    </a:cubicBezTo>
                    <a:cubicBezTo>
                      <a:pt x="4296" y="5719"/>
                      <a:pt x="3763" y="2984"/>
                      <a:pt x="3029" y="315"/>
                    </a:cubicBezTo>
                    <a:cubicBezTo>
                      <a:pt x="2990" y="95"/>
                      <a:pt x="2850" y="1"/>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8" name="Google Shape;6108;p73"/>
              <p:cNvSpPr/>
              <p:nvPr/>
            </p:nvSpPr>
            <p:spPr>
              <a:xfrm>
                <a:off x="10275995" y="2386964"/>
                <a:ext cx="500405" cy="157508"/>
              </a:xfrm>
              <a:custGeom>
                <a:avLst/>
                <a:gdLst/>
                <a:ahLst/>
                <a:cxnLst/>
                <a:rect l="l" t="t" r="r" b="b"/>
                <a:pathLst>
                  <a:path w="32253" h="10152" extrusionOk="0">
                    <a:moveTo>
                      <a:pt x="29866" y="0"/>
                    </a:moveTo>
                    <a:cubicBezTo>
                      <a:pt x="21740" y="0"/>
                      <a:pt x="13751" y="1901"/>
                      <a:pt x="6572" y="5569"/>
                    </a:cubicBezTo>
                    <a:cubicBezTo>
                      <a:pt x="4404" y="6636"/>
                      <a:pt x="2335" y="7904"/>
                      <a:pt x="334" y="9305"/>
                    </a:cubicBezTo>
                    <a:cubicBezTo>
                      <a:pt x="1" y="9555"/>
                      <a:pt x="246" y="10152"/>
                      <a:pt x="587" y="10152"/>
                    </a:cubicBezTo>
                    <a:cubicBezTo>
                      <a:pt x="656" y="10152"/>
                      <a:pt x="728" y="10127"/>
                      <a:pt x="801" y="10072"/>
                    </a:cubicBezTo>
                    <a:cubicBezTo>
                      <a:pt x="7839" y="5102"/>
                      <a:pt x="15978" y="2033"/>
                      <a:pt x="24518" y="1132"/>
                    </a:cubicBezTo>
                    <a:cubicBezTo>
                      <a:pt x="26292" y="960"/>
                      <a:pt x="28066" y="860"/>
                      <a:pt x="29826" y="860"/>
                    </a:cubicBezTo>
                    <a:cubicBezTo>
                      <a:pt x="30449" y="860"/>
                      <a:pt x="31071" y="872"/>
                      <a:pt x="31690" y="898"/>
                    </a:cubicBezTo>
                    <a:cubicBezTo>
                      <a:pt x="31700" y="899"/>
                      <a:pt x="31710" y="899"/>
                      <a:pt x="31720" y="899"/>
                    </a:cubicBezTo>
                    <a:cubicBezTo>
                      <a:pt x="32253" y="899"/>
                      <a:pt x="32148" y="31"/>
                      <a:pt x="31656" y="31"/>
                    </a:cubicBezTo>
                    <a:cubicBezTo>
                      <a:pt x="31059" y="11"/>
                      <a:pt x="30462" y="0"/>
                      <a:pt x="298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9" name="Google Shape;6109;p73"/>
              <p:cNvSpPr/>
              <p:nvPr/>
            </p:nvSpPr>
            <p:spPr>
              <a:xfrm>
                <a:off x="10011014" y="2720211"/>
                <a:ext cx="1296449" cy="462968"/>
              </a:xfrm>
              <a:custGeom>
                <a:avLst/>
                <a:gdLst/>
                <a:ahLst/>
                <a:cxnLst/>
                <a:rect l="l" t="t" r="r" b="b"/>
                <a:pathLst>
                  <a:path w="83561" h="29840" extrusionOk="0">
                    <a:moveTo>
                      <a:pt x="83560" y="1"/>
                    </a:moveTo>
                    <a:lnTo>
                      <a:pt x="83560" y="1"/>
                    </a:lnTo>
                    <a:cubicBezTo>
                      <a:pt x="83560" y="1"/>
                      <a:pt x="75597" y="5735"/>
                      <a:pt x="70160" y="5735"/>
                    </a:cubicBezTo>
                    <a:cubicBezTo>
                      <a:pt x="69836" y="5735"/>
                      <a:pt x="69520" y="5715"/>
                      <a:pt x="69217" y="5672"/>
                    </a:cubicBezTo>
                    <a:cubicBezTo>
                      <a:pt x="68002" y="5508"/>
                      <a:pt x="66478" y="5417"/>
                      <a:pt x="64718" y="5417"/>
                    </a:cubicBezTo>
                    <a:cubicBezTo>
                      <a:pt x="58597" y="5417"/>
                      <a:pt x="49619" y="6514"/>
                      <a:pt x="40863" y="9441"/>
                    </a:cubicBezTo>
                    <a:cubicBezTo>
                      <a:pt x="29555" y="13177"/>
                      <a:pt x="19848" y="19582"/>
                      <a:pt x="15912" y="23418"/>
                    </a:cubicBezTo>
                    <a:cubicBezTo>
                      <a:pt x="12009" y="27254"/>
                      <a:pt x="1" y="27721"/>
                      <a:pt x="1" y="27721"/>
                    </a:cubicBezTo>
                    <a:cubicBezTo>
                      <a:pt x="1" y="27721"/>
                      <a:pt x="7701" y="29839"/>
                      <a:pt x="19042" y="29839"/>
                    </a:cubicBezTo>
                    <a:cubicBezTo>
                      <a:pt x="26688" y="29839"/>
                      <a:pt x="35988" y="28876"/>
                      <a:pt x="45700" y="25653"/>
                    </a:cubicBezTo>
                    <a:cubicBezTo>
                      <a:pt x="69783" y="17647"/>
                      <a:pt x="83560" y="2"/>
                      <a:pt x="8356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0" name="Google Shape;6110;p73"/>
              <p:cNvSpPr/>
              <p:nvPr/>
            </p:nvSpPr>
            <p:spPr>
              <a:xfrm>
                <a:off x="10372296" y="3102004"/>
                <a:ext cx="36429" cy="28563"/>
              </a:xfrm>
              <a:custGeom>
                <a:avLst/>
                <a:gdLst/>
                <a:ahLst/>
                <a:cxnLst/>
                <a:rect l="l" t="t" r="r" b="b"/>
                <a:pathLst>
                  <a:path w="2348" h="1841" extrusionOk="0">
                    <a:moveTo>
                      <a:pt x="1145" y="1"/>
                    </a:moveTo>
                    <a:cubicBezTo>
                      <a:pt x="1066" y="1"/>
                      <a:pt x="984" y="14"/>
                      <a:pt x="898" y="44"/>
                    </a:cubicBezTo>
                    <a:cubicBezTo>
                      <a:pt x="1" y="353"/>
                      <a:pt x="396" y="1840"/>
                      <a:pt x="1256" y="1840"/>
                    </a:cubicBezTo>
                    <a:cubicBezTo>
                      <a:pt x="1323" y="1840"/>
                      <a:pt x="1393" y="1831"/>
                      <a:pt x="1466" y="1812"/>
                    </a:cubicBezTo>
                    <a:cubicBezTo>
                      <a:pt x="2347" y="1447"/>
                      <a:pt x="1954" y="1"/>
                      <a:pt x="11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1" name="Google Shape;6111;p73"/>
              <p:cNvSpPr/>
              <p:nvPr/>
            </p:nvSpPr>
            <p:spPr>
              <a:xfrm>
                <a:off x="10448506" y="3020767"/>
                <a:ext cx="36833" cy="28129"/>
              </a:xfrm>
              <a:custGeom>
                <a:avLst/>
                <a:gdLst/>
                <a:ahLst/>
                <a:cxnLst/>
                <a:rect l="l" t="t" r="r" b="b"/>
                <a:pathLst>
                  <a:path w="2374" h="1813" extrusionOk="0">
                    <a:moveTo>
                      <a:pt x="1133" y="0"/>
                    </a:moveTo>
                    <a:cubicBezTo>
                      <a:pt x="1055" y="0"/>
                      <a:pt x="974" y="14"/>
                      <a:pt x="890" y="43"/>
                    </a:cubicBezTo>
                    <a:cubicBezTo>
                      <a:pt x="0" y="350"/>
                      <a:pt x="408" y="1813"/>
                      <a:pt x="1258" y="1813"/>
                    </a:cubicBezTo>
                    <a:cubicBezTo>
                      <a:pt x="1332" y="1813"/>
                      <a:pt x="1410" y="1802"/>
                      <a:pt x="1490" y="1777"/>
                    </a:cubicBezTo>
                    <a:cubicBezTo>
                      <a:pt x="2374" y="1473"/>
                      <a:pt x="1950" y="0"/>
                      <a:pt x="113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2" name="Google Shape;6112;p73"/>
              <p:cNvSpPr/>
              <p:nvPr/>
            </p:nvSpPr>
            <p:spPr>
              <a:xfrm>
                <a:off x="10489791" y="3081323"/>
                <a:ext cx="37453" cy="28532"/>
              </a:xfrm>
              <a:custGeom>
                <a:avLst/>
                <a:gdLst/>
                <a:ahLst/>
                <a:cxnLst/>
                <a:rect l="l" t="t" r="r" b="b"/>
                <a:pathLst>
                  <a:path w="2414" h="1839" extrusionOk="0">
                    <a:moveTo>
                      <a:pt x="1145" y="1"/>
                    </a:moveTo>
                    <a:cubicBezTo>
                      <a:pt x="1066" y="1"/>
                      <a:pt x="983" y="14"/>
                      <a:pt x="898" y="43"/>
                    </a:cubicBezTo>
                    <a:cubicBezTo>
                      <a:pt x="0" y="352"/>
                      <a:pt x="423" y="1839"/>
                      <a:pt x="1288" y="1839"/>
                    </a:cubicBezTo>
                    <a:cubicBezTo>
                      <a:pt x="1356" y="1839"/>
                      <a:pt x="1426" y="1830"/>
                      <a:pt x="1498" y="1811"/>
                    </a:cubicBezTo>
                    <a:cubicBezTo>
                      <a:pt x="2413" y="1505"/>
                      <a:pt x="1989" y="1"/>
                      <a:pt x="11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3" name="Google Shape;6113;p73"/>
              <p:cNvSpPr/>
              <p:nvPr/>
            </p:nvSpPr>
            <p:spPr>
              <a:xfrm>
                <a:off x="10596457" y="3045824"/>
                <a:ext cx="36600" cy="28423"/>
              </a:xfrm>
              <a:custGeom>
                <a:avLst/>
                <a:gdLst/>
                <a:ahLst/>
                <a:cxnLst/>
                <a:rect l="l" t="t" r="r" b="b"/>
                <a:pathLst>
                  <a:path w="2359" h="1832" extrusionOk="0">
                    <a:moveTo>
                      <a:pt x="1070" y="1"/>
                    </a:moveTo>
                    <a:cubicBezTo>
                      <a:pt x="1003" y="1"/>
                      <a:pt x="933" y="10"/>
                      <a:pt x="861" y="29"/>
                    </a:cubicBezTo>
                    <a:cubicBezTo>
                      <a:pt x="1" y="336"/>
                      <a:pt x="385" y="1832"/>
                      <a:pt x="1233" y="1832"/>
                    </a:cubicBezTo>
                    <a:cubicBezTo>
                      <a:pt x="1306" y="1832"/>
                      <a:pt x="1382" y="1821"/>
                      <a:pt x="1461" y="1797"/>
                    </a:cubicBezTo>
                    <a:cubicBezTo>
                      <a:pt x="2359" y="1487"/>
                      <a:pt x="1935" y="1"/>
                      <a:pt x="10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4" name="Google Shape;6114;p73"/>
              <p:cNvSpPr/>
              <p:nvPr/>
            </p:nvSpPr>
            <p:spPr>
              <a:xfrm>
                <a:off x="10569601" y="2972112"/>
                <a:ext cx="37314" cy="28144"/>
              </a:xfrm>
              <a:custGeom>
                <a:avLst/>
                <a:gdLst/>
                <a:ahLst/>
                <a:cxnLst/>
                <a:rect l="l" t="t" r="r" b="b"/>
                <a:pathLst>
                  <a:path w="2405" h="1814" extrusionOk="0">
                    <a:moveTo>
                      <a:pt x="1142" y="1"/>
                    </a:moveTo>
                    <a:cubicBezTo>
                      <a:pt x="1062" y="1"/>
                      <a:pt x="978" y="14"/>
                      <a:pt x="891" y="43"/>
                    </a:cubicBezTo>
                    <a:cubicBezTo>
                      <a:pt x="1" y="350"/>
                      <a:pt x="409" y="1813"/>
                      <a:pt x="1258" y="1813"/>
                    </a:cubicBezTo>
                    <a:cubicBezTo>
                      <a:pt x="1333" y="1813"/>
                      <a:pt x="1410" y="1802"/>
                      <a:pt x="1491" y="1778"/>
                    </a:cubicBezTo>
                    <a:cubicBezTo>
                      <a:pt x="2405" y="1473"/>
                      <a:pt x="1984" y="1"/>
                      <a:pt x="114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5" name="Google Shape;6115;p73"/>
              <p:cNvSpPr/>
              <p:nvPr/>
            </p:nvSpPr>
            <p:spPr>
              <a:xfrm>
                <a:off x="10882197" y="2488743"/>
                <a:ext cx="36336" cy="28129"/>
              </a:xfrm>
              <a:custGeom>
                <a:avLst/>
                <a:gdLst/>
                <a:ahLst/>
                <a:cxnLst/>
                <a:rect l="l" t="t" r="r" b="b"/>
                <a:pathLst>
                  <a:path w="2342" h="1813" extrusionOk="0">
                    <a:moveTo>
                      <a:pt x="1129" y="1"/>
                    </a:moveTo>
                    <a:cubicBezTo>
                      <a:pt x="1053" y="1"/>
                      <a:pt x="973" y="14"/>
                      <a:pt x="890" y="43"/>
                    </a:cubicBezTo>
                    <a:cubicBezTo>
                      <a:pt x="1" y="349"/>
                      <a:pt x="380" y="1813"/>
                      <a:pt x="1225" y="1813"/>
                    </a:cubicBezTo>
                    <a:cubicBezTo>
                      <a:pt x="1299" y="1813"/>
                      <a:pt x="1377" y="1801"/>
                      <a:pt x="1457" y="1777"/>
                    </a:cubicBezTo>
                    <a:cubicBezTo>
                      <a:pt x="2342" y="1503"/>
                      <a:pt x="1943" y="1"/>
                      <a:pt x="11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6" name="Google Shape;6116;p73"/>
              <p:cNvSpPr/>
              <p:nvPr/>
            </p:nvSpPr>
            <p:spPr>
              <a:xfrm>
                <a:off x="11013081" y="2517725"/>
                <a:ext cx="36864" cy="28641"/>
              </a:xfrm>
              <a:custGeom>
                <a:avLst/>
                <a:gdLst/>
                <a:ahLst/>
                <a:cxnLst/>
                <a:rect l="l" t="t" r="r" b="b"/>
                <a:pathLst>
                  <a:path w="2376" h="1846" extrusionOk="0">
                    <a:moveTo>
                      <a:pt x="1107" y="1"/>
                    </a:moveTo>
                    <a:cubicBezTo>
                      <a:pt x="1028" y="1"/>
                      <a:pt x="946" y="14"/>
                      <a:pt x="860" y="43"/>
                    </a:cubicBezTo>
                    <a:cubicBezTo>
                      <a:pt x="0" y="350"/>
                      <a:pt x="385" y="1845"/>
                      <a:pt x="1233" y="1845"/>
                    </a:cubicBezTo>
                    <a:cubicBezTo>
                      <a:pt x="1305" y="1845"/>
                      <a:pt x="1382" y="1834"/>
                      <a:pt x="1461" y="1811"/>
                    </a:cubicBezTo>
                    <a:cubicBezTo>
                      <a:pt x="2376" y="1505"/>
                      <a:pt x="1952" y="1"/>
                      <a:pt x="110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73"/>
              <p:cNvSpPr/>
              <p:nvPr/>
            </p:nvSpPr>
            <p:spPr>
              <a:xfrm>
                <a:off x="10946894" y="2562858"/>
                <a:ext cx="36414" cy="28020"/>
              </a:xfrm>
              <a:custGeom>
                <a:avLst/>
                <a:gdLst/>
                <a:ahLst/>
                <a:cxnLst/>
                <a:rect l="l" t="t" r="r" b="b"/>
                <a:pathLst>
                  <a:path w="2347" h="1806" extrusionOk="0">
                    <a:moveTo>
                      <a:pt x="1115" y="0"/>
                    </a:moveTo>
                    <a:cubicBezTo>
                      <a:pt x="1043" y="0"/>
                      <a:pt x="968" y="12"/>
                      <a:pt x="890" y="36"/>
                    </a:cubicBezTo>
                    <a:cubicBezTo>
                      <a:pt x="0" y="342"/>
                      <a:pt x="380" y="1806"/>
                      <a:pt x="1225" y="1806"/>
                    </a:cubicBezTo>
                    <a:cubicBezTo>
                      <a:pt x="1299" y="1806"/>
                      <a:pt x="1376" y="1794"/>
                      <a:pt x="1457" y="1770"/>
                    </a:cubicBezTo>
                    <a:cubicBezTo>
                      <a:pt x="2347" y="1463"/>
                      <a:pt x="1939" y="0"/>
                      <a:pt x="111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73"/>
              <p:cNvSpPr/>
              <p:nvPr/>
            </p:nvSpPr>
            <p:spPr>
              <a:xfrm>
                <a:off x="10750738" y="2524039"/>
                <a:ext cx="36460" cy="28020"/>
              </a:xfrm>
              <a:custGeom>
                <a:avLst/>
                <a:gdLst/>
                <a:ahLst/>
                <a:cxnLst/>
                <a:rect l="l" t="t" r="r" b="b"/>
                <a:pathLst>
                  <a:path w="2350" h="1806" extrusionOk="0">
                    <a:moveTo>
                      <a:pt x="1116" y="1"/>
                    </a:moveTo>
                    <a:cubicBezTo>
                      <a:pt x="1044" y="1"/>
                      <a:pt x="968" y="12"/>
                      <a:pt x="891" y="36"/>
                    </a:cubicBezTo>
                    <a:cubicBezTo>
                      <a:pt x="1" y="343"/>
                      <a:pt x="409" y="1806"/>
                      <a:pt x="1258" y="1806"/>
                    </a:cubicBezTo>
                    <a:cubicBezTo>
                      <a:pt x="1333" y="1806"/>
                      <a:pt x="1410" y="1795"/>
                      <a:pt x="1491" y="1770"/>
                    </a:cubicBezTo>
                    <a:cubicBezTo>
                      <a:pt x="2350" y="1464"/>
                      <a:pt x="1939" y="1"/>
                      <a:pt x="111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73"/>
              <p:cNvSpPr/>
              <p:nvPr/>
            </p:nvSpPr>
            <p:spPr>
              <a:xfrm>
                <a:off x="10855232" y="2647104"/>
                <a:ext cx="36383" cy="28641"/>
              </a:xfrm>
              <a:custGeom>
                <a:avLst/>
                <a:gdLst/>
                <a:ahLst/>
                <a:cxnLst/>
                <a:rect l="l" t="t" r="r" b="b"/>
                <a:pathLst>
                  <a:path w="2345" h="1846" extrusionOk="0">
                    <a:moveTo>
                      <a:pt x="1103" y="1"/>
                    </a:moveTo>
                    <a:cubicBezTo>
                      <a:pt x="1026" y="1"/>
                      <a:pt x="944" y="14"/>
                      <a:pt x="860" y="43"/>
                    </a:cubicBezTo>
                    <a:cubicBezTo>
                      <a:pt x="0" y="350"/>
                      <a:pt x="385" y="1846"/>
                      <a:pt x="1233" y="1846"/>
                    </a:cubicBezTo>
                    <a:cubicBezTo>
                      <a:pt x="1305" y="1846"/>
                      <a:pt x="1382" y="1835"/>
                      <a:pt x="1461" y="1811"/>
                    </a:cubicBezTo>
                    <a:cubicBezTo>
                      <a:pt x="2344" y="1476"/>
                      <a:pt x="1920" y="1"/>
                      <a:pt x="110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73"/>
              <p:cNvSpPr/>
              <p:nvPr/>
            </p:nvSpPr>
            <p:spPr>
              <a:xfrm>
                <a:off x="10955148" y="2926793"/>
                <a:ext cx="36600" cy="28423"/>
              </a:xfrm>
              <a:custGeom>
                <a:avLst/>
                <a:gdLst/>
                <a:ahLst/>
                <a:cxnLst/>
                <a:rect l="l" t="t" r="r" b="b"/>
                <a:pathLst>
                  <a:path w="2359" h="1832" extrusionOk="0">
                    <a:moveTo>
                      <a:pt x="1095" y="0"/>
                    </a:moveTo>
                    <a:cubicBezTo>
                      <a:pt x="1029" y="0"/>
                      <a:pt x="961" y="10"/>
                      <a:pt x="892" y="29"/>
                    </a:cubicBezTo>
                    <a:cubicBezTo>
                      <a:pt x="1" y="336"/>
                      <a:pt x="411" y="1831"/>
                      <a:pt x="1263" y="1831"/>
                    </a:cubicBezTo>
                    <a:cubicBezTo>
                      <a:pt x="1337" y="1831"/>
                      <a:pt x="1413" y="1820"/>
                      <a:pt x="1492" y="1797"/>
                    </a:cubicBezTo>
                    <a:cubicBezTo>
                      <a:pt x="2359" y="1487"/>
                      <a:pt x="1933" y="0"/>
                      <a:pt x="109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73"/>
              <p:cNvSpPr/>
              <p:nvPr/>
            </p:nvSpPr>
            <p:spPr>
              <a:xfrm>
                <a:off x="10998652" y="2893963"/>
                <a:ext cx="36305" cy="28144"/>
              </a:xfrm>
              <a:custGeom>
                <a:avLst/>
                <a:gdLst/>
                <a:ahLst/>
                <a:cxnLst/>
                <a:rect l="l" t="t" r="r" b="b"/>
                <a:pathLst>
                  <a:path w="2340" h="1814" extrusionOk="0">
                    <a:moveTo>
                      <a:pt x="1132" y="1"/>
                    </a:moveTo>
                    <a:cubicBezTo>
                      <a:pt x="1055" y="1"/>
                      <a:pt x="974" y="14"/>
                      <a:pt x="890" y="43"/>
                    </a:cubicBezTo>
                    <a:cubicBezTo>
                      <a:pt x="0" y="350"/>
                      <a:pt x="380" y="1813"/>
                      <a:pt x="1225" y="1813"/>
                    </a:cubicBezTo>
                    <a:cubicBezTo>
                      <a:pt x="1299" y="1813"/>
                      <a:pt x="1376" y="1802"/>
                      <a:pt x="1457" y="1778"/>
                    </a:cubicBezTo>
                    <a:cubicBezTo>
                      <a:pt x="2340" y="1473"/>
                      <a:pt x="1944" y="1"/>
                      <a:pt x="11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73"/>
              <p:cNvSpPr/>
              <p:nvPr/>
            </p:nvSpPr>
            <p:spPr>
              <a:xfrm>
                <a:off x="10937554" y="2830848"/>
                <a:ext cx="36879" cy="28625"/>
              </a:xfrm>
              <a:custGeom>
                <a:avLst/>
                <a:gdLst/>
                <a:ahLst/>
                <a:cxnLst/>
                <a:rect l="l" t="t" r="r" b="b"/>
                <a:pathLst>
                  <a:path w="2377" h="1845" extrusionOk="0">
                    <a:moveTo>
                      <a:pt x="1138" y="0"/>
                    </a:moveTo>
                    <a:cubicBezTo>
                      <a:pt x="1059" y="0"/>
                      <a:pt x="977" y="13"/>
                      <a:pt x="891" y="42"/>
                    </a:cubicBezTo>
                    <a:cubicBezTo>
                      <a:pt x="1" y="349"/>
                      <a:pt x="411" y="1844"/>
                      <a:pt x="1263" y="1844"/>
                    </a:cubicBezTo>
                    <a:cubicBezTo>
                      <a:pt x="1336" y="1844"/>
                      <a:pt x="1413" y="1833"/>
                      <a:pt x="1492" y="1810"/>
                    </a:cubicBezTo>
                    <a:cubicBezTo>
                      <a:pt x="2377" y="1505"/>
                      <a:pt x="1978" y="0"/>
                      <a:pt x="11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73"/>
              <p:cNvSpPr/>
              <p:nvPr/>
            </p:nvSpPr>
            <p:spPr>
              <a:xfrm>
                <a:off x="10201119" y="2723190"/>
                <a:ext cx="36786" cy="28129"/>
              </a:xfrm>
              <a:custGeom>
                <a:avLst/>
                <a:gdLst/>
                <a:ahLst/>
                <a:cxnLst/>
                <a:rect l="l" t="t" r="r" b="b"/>
                <a:pathLst>
                  <a:path w="2371" h="1813" extrusionOk="0">
                    <a:moveTo>
                      <a:pt x="1141" y="0"/>
                    </a:moveTo>
                    <a:cubicBezTo>
                      <a:pt x="1061" y="0"/>
                      <a:pt x="977" y="13"/>
                      <a:pt x="890" y="42"/>
                    </a:cubicBezTo>
                    <a:cubicBezTo>
                      <a:pt x="1" y="349"/>
                      <a:pt x="380" y="1812"/>
                      <a:pt x="1225" y="1812"/>
                    </a:cubicBezTo>
                    <a:cubicBezTo>
                      <a:pt x="1299" y="1812"/>
                      <a:pt x="1377" y="1801"/>
                      <a:pt x="1457" y="1777"/>
                    </a:cubicBezTo>
                    <a:cubicBezTo>
                      <a:pt x="2371" y="1472"/>
                      <a:pt x="1978" y="0"/>
                      <a:pt x="114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73"/>
              <p:cNvSpPr/>
              <p:nvPr/>
            </p:nvSpPr>
            <p:spPr>
              <a:xfrm>
                <a:off x="10282371" y="2650719"/>
                <a:ext cx="36367" cy="28144"/>
              </a:xfrm>
              <a:custGeom>
                <a:avLst/>
                <a:gdLst/>
                <a:ahLst/>
                <a:cxnLst/>
                <a:rect l="l" t="t" r="r" b="b"/>
                <a:pathLst>
                  <a:path w="2344" h="1814" extrusionOk="0">
                    <a:moveTo>
                      <a:pt x="1133" y="1"/>
                    </a:moveTo>
                    <a:cubicBezTo>
                      <a:pt x="1056" y="1"/>
                      <a:pt x="974" y="14"/>
                      <a:pt x="890" y="43"/>
                    </a:cubicBezTo>
                    <a:cubicBezTo>
                      <a:pt x="1" y="350"/>
                      <a:pt x="409" y="1813"/>
                      <a:pt x="1258" y="1813"/>
                    </a:cubicBezTo>
                    <a:cubicBezTo>
                      <a:pt x="1333" y="1813"/>
                      <a:pt x="1410" y="1802"/>
                      <a:pt x="1491" y="1778"/>
                    </a:cubicBezTo>
                    <a:cubicBezTo>
                      <a:pt x="2343" y="1473"/>
                      <a:pt x="1945" y="1"/>
                      <a:pt x="113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73"/>
              <p:cNvSpPr/>
              <p:nvPr/>
            </p:nvSpPr>
            <p:spPr>
              <a:xfrm>
                <a:off x="10305147" y="2713462"/>
                <a:ext cx="36414" cy="28020"/>
              </a:xfrm>
              <a:custGeom>
                <a:avLst/>
                <a:gdLst/>
                <a:ahLst/>
                <a:cxnLst/>
                <a:rect l="l" t="t" r="r" b="b"/>
                <a:pathLst>
                  <a:path w="2347" h="1806" extrusionOk="0">
                    <a:moveTo>
                      <a:pt x="1108" y="0"/>
                    </a:moveTo>
                    <a:cubicBezTo>
                      <a:pt x="1038" y="0"/>
                      <a:pt x="965" y="11"/>
                      <a:pt x="890" y="36"/>
                    </a:cubicBezTo>
                    <a:cubicBezTo>
                      <a:pt x="0" y="342"/>
                      <a:pt x="380" y="1806"/>
                      <a:pt x="1225" y="1806"/>
                    </a:cubicBezTo>
                    <a:cubicBezTo>
                      <a:pt x="1299" y="1806"/>
                      <a:pt x="1377" y="1794"/>
                      <a:pt x="1457" y="1770"/>
                    </a:cubicBezTo>
                    <a:cubicBezTo>
                      <a:pt x="2347" y="1463"/>
                      <a:pt x="1910" y="0"/>
                      <a:pt x="110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26" name="Google Shape;6126;p73"/>
            <p:cNvGrpSpPr/>
            <p:nvPr/>
          </p:nvGrpSpPr>
          <p:grpSpPr>
            <a:xfrm>
              <a:off x="608499" y="3247168"/>
              <a:ext cx="364256" cy="352135"/>
              <a:chOff x="11581737" y="3846677"/>
              <a:chExt cx="531528" cy="513841"/>
            </a:xfrm>
          </p:grpSpPr>
          <p:sp>
            <p:nvSpPr>
              <p:cNvPr id="6127" name="Google Shape;6127;p73"/>
              <p:cNvSpPr/>
              <p:nvPr/>
            </p:nvSpPr>
            <p:spPr>
              <a:xfrm>
                <a:off x="11754590" y="3846677"/>
                <a:ext cx="331757" cy="97527"/>
              </a:xfrm>
              <a:custGeom>
                <a:avLst/>
                <a:gdLst/>
                <a:ahLst/>
                <a:cxnLst/>
                <a:rect l="l" t="t" r="r" b="b"/>
                <a:pathLst>
                  <a:path w="21383" h="6286" extrusionOk="0">
                    <a:moveTo>
                      <a:pt x="15152" y="1"/>
                    </a:moveTo>
                    <a:cubicBezTo>
                      <a:pt x="13735" y="1"/>
                      <a:pt x="12157" y="91"/>
                      <a:pt x="10508" y="281"/>
                    </a:cubicBezTo>
                    <a:cubicBezTo>
                      <a:pt x="4604" y="949"/>
                      <a:pt x="1" y="2583"/>
                      <a:pt x="168" y="3917"/>
                    </a:cubicBezTo>
                    <a:cubicBezTo>
                      <a:pt x="201" y="4251"/>
                      <a:pt x="701" y="6086"/>
                      <a:pt x="1235" y="6286"/>
                    </a:cubicBezTo>
                    <a:cubicBezTo>
                      <a:pt x="2703" y="5252"/>
                      <a:pt x="6439" y="4184"/>
                      <a:pt x="10875" y="3684"/>
                    </a:cubicBezTo>
                    <a:cubicBezTo>
                      <a:pt x="12593" y="3489"/>
                      <a:pt x="14235" y="3395"/>
                      <a:pt x="15698" y="3395"/>
                    </a:cubicBezTo>
                    <a:cubicBezTo>
                      <a:pt x="17984" y="3395"/>
                      <a:pt x="19832" y="3624"/>
                      <a:pt x="20849" y="4051"/>
                    </a:cubicBezTo>
                    <a:cubicBezTo>
                      <a:pt x="21283" y="3717"/>
                      <a:pt x="21383" y="1849"/>
                      <a:pt x="21349" y="1516"/>
                    </a:cubicBezTo>
                    <a:cubicBezTo>
                      <a:pt x="21230" y="563"/>
                      <a:pt x="18694" y="1"/>
                      <a:pt x="15152" y="1"/>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73"/>
              <p:cNvSpPr/>
              <p:nvPr/>
            </p:nvSpPr>
            <p:spPr>
              <a:xfrm>
                <a:off x="11756141" y="3870183"/>
                <a:ext cx="337979" cy="113058"/>
              </a:xfrm>
              <a:custGeom>
                <a:avLst/>
                <a:gdLst/>
                <a:ahLst/>
                <a:cxnLst/>
                <a:rect l="l" t="t" r="r" b="b"/>
                <a:pathLst>
                  <a:path w="21784" h="7287" extrusionOk="0">
                    <a:moveTo>
                      <a:pt x="21249" y="1"/>
                    </a:moveTo>
                    <a:cubicBezTo>
                      <a:pt x="21283" y="334"/>
                      <a:pt x="21016" y="668"/>
                      <a:pt x="20482" y="1001"/>
                    </a:cubicBezTo>
                    <a:cubicBezTo>
                      <a:pt x="19014" y="2069"/>
                      <a:pt x="15278" y="3103"/>
                      <a:pt x="10842" y="3603"/>
                    </a:cubicBezTo>
                    <a:cubicBezTo>
                      <a:pt x="9124" y="3798"/>
                      <a:pt x="7487" y="3892"/>
                      <a:pt x="6030" y="3892"/>
                    </a:cubicBezTo>
                    <a:cubicBezTo>
                      <a:pt x="3754" y="3892"/>
                      <a:pt x="1919" y="3663"/>
                      <a:pt x="901" y="3236"/>
                    </a:cubicBezTo>
                    <a:cubicBezTo>
                      <a:pt x="334" y="3003"/>
                      <a:pt x="68" y="2736"/>
                      <a:pt x="1" y="2402"/>
                    </a:cubicBezTo>
                    <a:lnTo>
                      <a:pt x="1" y="2402"/>
                    </a:lnTo>
                    <a:lnTo>
                      <a:pt x="368" y="5771"/>
                    </a:lnTo>
                    <a:cubicBezTo>
                      <a:pt x="511" y="6724"/>
                      <a:pt x="3036" y="7286"/>
                      <a:pt x="6595" y="7286"/>
                    </a:cubicBezTo>
                    <a:cubicBezTo>
                      <a:pt x="8019" y="7286"/>
                      <a:pt x="9608" y="7196"/>
                      <a:pt x="11276" y="7006"/>
                    </a:cubicBezTo>
                    <a:cubicBezTo>
                      <a:pt x="17146" y="6338"/>
                      <a:pt x="21783" y="4704"/>
                      <a:pt x="21616" y="3370"/>
                    </a:cubicBezTo>
                    <a:lnTo>
                      <a:pt x="21249"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73"/>
              <p:cNvSpPr/>
              <p:nvPr/>
            </p:nvSpPr>
            <p:spPr>
              <a:xfrm>
                <a:off x="11616413" y="3932910"/>
                <a:ext cx="202890" cy="250862"/>
              </a:xfrm>
              <a:custGeom>
                <a:avLst/>
                <a:gdLst/>
                <a:ahLst/>
                <a:cxnLst/>
                <a:rect l="l" t="t" r="r" b="b"/>
                <a:pathLst>
                  <a:path w="13077" h="16169" extrusionOk="0">
                    <a:moveTo>
                      <a:pt x="2119" y="1"/>
                    </a:moveTo>
                    <a:cubicBezTo>
                      <a:pt x="1946" y="1"/>
                      <a:pt x="1794" y="42"/>
                      <a:pt x="1668" y="127"/>
                    </a:cubicBezTo>
                    <a:cubicBezTo>
                      <a:pt x="1401" y="327"/>
                      <a:pt x="0" y="1528"/>
                      <a:pt x="0" y="2062"/>
                    </a:cubicBezTo>
                    <a:cubicBezTo>
                      <a:pt x="1501" y="2696"/>
                      <a:pt x="3836" y="5064"/>
                      <a:pt x="6005" y="8233"/>
                    </a:cubicBezTo>
                    <a:cubicBezTo>
                      <a:pt x="8173" y="11402"/>
                      <a:pt x="9507" y="14504"/>
                      <a:pt x="9574" y="16139"/>
                    </a:cubicBezTo>
                    <a:cubicBezTo>
                      <a:pt x="9625" y="16159"/>
                      <a:pt x="9689" y="16169"/>
                      <a:pt x="9762" y="16169"/>
                    </a:cubicBezTo>
                    <a:cubicBezTo>
                      <a:pt x="10401" y="16169"/>
                      <a:pt x="11766" y="15455"/>
                      <a:pt x="11976" y="15305"/>
                    </a:cubicBezTo>
                    <a:cubicBezTo>
                      <a:pt x="13076" y="14538"/>
                      <a:pt x="11642" y="10535"/>
                      <a:pt x="8840" y="6332"/>
                    </a:cubicBezTo>
                    <a:cubicBezTo>
                      <a:pt x="6291" y="2626"/>
                      <a:pt x="3504" y="1"/>
                      <a:pt x="2119" y="1"/>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73"/>
              <p:cNvSpPr/>
              <p:nvPr/>
            </p:nvSpPr>
            <p:spPr>
              <a:xfrm>
                <a:off x="11581737" y="3934880"/>
                <a:ext cx="220484" cy="266951"/>
              </a:xfrm>
              <a:custGeom>
                <a:avLst/>
                <a:gdLst/>
                <a:ahLst/>
                <a:cxnLst/>
                <a:rect l="l" t="t" r="r" b="b"/>
                <a:pathLst>
                  <a:path w="14211" h="17206" extrusionOk="0">
                    <a:moveTo>
                      <a:pt x="3870" y="0"/>
                    </a:moveTo>
                    <a:cubicBezTo>
                      <a:pt x="3858" y="8"/>
                      <a:pt x="3846" y="16"/>
                      <a:pt x="3834" y="24"/>
                    </a:cubicBezTo>
                    <a:lnTo>
                      <a:pt x="3834" y="24"/>
                    </a:lnTo>
                    <a:lnTo>
                      <a:pt x="3870" y="0"/>
                    </a:lnTo>
                    <a:close/>
                    <a:moveTo>
                      <a:pt x="3834" y="24"/>
                    </a:moveTo>
                    <a:lnTo>
                      <a:pt x="1068" y="1902"/>
                    </a:lnTo>
                    <a:cubicBezTo>
                      <a:pt x="0" y="2669"/>
                      <a:pt x="1401" y="6705"/>
                      <a:pt x="4237" y="10875"/>
                    </a:cubicBezTo>
                    <a:cubicBezTo>
                      <a:pt x="6757" y="14580"/>
                      <a:pt x="9593" y="17206"/>
                      <a:pt x="10965" y="17206"/>
                    </a:cubicBezTo>
                    <a:cubicBezTo>
                      <a:pt x="11137" y="17206"/>
                      <a:pt x="11286" y="17165"/>
                      <a:pt x="11409" y="17079"/>
                    </a:cubicBezTo>
                    <a:lnTo>
                      <a:pt x="14211" y="15178"/>
                    </a:lnTo>
                    <a:lnTo>
                      <a:pt x="14211" y="15178"/>
                    </a:lnTo>
                    <a:cubicBezTo>
                      <a:pt x="14078" y="15266"/>
                      <a:pt x="13932" y="15309"/>
                      <a:pt x="13767" y="15309"/>
                    </a:cubicBezTo>
                    <a:cubicBezTo>
                      <a:pt x="13560" y="15309"/>
                      <a:pt x="13322" y="15241"/>
                      <a:pt x="13043" y="15111"/>
                    </a:cubicBezTo>
                    <a:cubicBezTo>
                      <a:pt x="11542" y="14511"/>
                      <a:pt x="9207" y="12109"/>
                      <a:pt x="7039" y="8940"/>
                    </a:cubicBezTo>
                    <a:cubicBezTo>
                      <a:pt x="4871" y="5771"/>
                      <a:pt x="3536" y="2702"/>
                      <a:pt x="3503" y="1068"/>
                    </a:cubicBezTo>
                    <a:cubicBezTo>
                      <a:pt x="3503" y="558"/>
                      <a:pt x="3594" y="201"/>
                      <a:pt x="3834" y="24"/>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73"/>
              <p:cNvSpPr/>
              <p:nvPr/>
            </p:nvSpPr>
            <p:spPr>
              <a:xfrm>
                <a:off x="11889663" y="4012176"/>
                <a:ext cx="183698" cy="135213"/>
              </a:xfrm>
              <a:custGeom>
                <a:avLst/>
                <a:gdLst/>
                <a:ahLst/>
                <a:cxnLst/>
                <a:rect l="l" t="t" r="r" b="b"/>
                <a:pathLst>
                  <a:path w="11840" h="8715" extrusionOk="0">
                    <a:moveTo>
                      <a:pt x="2319" y="0"/>
                    </a:moveTo>
                    <a:cubicBezTo>
                      <a:pt x="2035" y="0"/>
                      <a:pt x="701" y="1890"/>
                      <a:pt x="701" y="1890"/>
                    </a:cubicBezTo>
                    <a:cubicBezTo>
                      <a:pt x="1" y="3057"/>
                      <a:pt x="1635" y="5359"/>
                      <a:pt x="4337" y="7060"/>
                    </a:cubicBezTo>
                    <a:cubicBezTo>
                      <a:pt x="6040" y="8132"/>
                      <a:pt x="7782" y="8714"/>
                      <a:pt x="9014" y="8714"/>
                    </a:cubicBezTo>
                    <a:cubicBezTo>
                      <a:pt x="9736" y="8714"/>
                      <a:pt x="10283" y="8514"/>
                      <a:pt x="10542" y="8094"/>
                    </a:cubicBezTo>
                    <a:cubicBezTo>
                      <a:pt x="10542" y="8094"/>
                      <a:pt x="11840" y="5758"/>
                      <a:pt x="11491" y="5758"/>
                    </a:cubicBezTo>
                    <a:cubicBezTo>
                      <a:pt x="11486" y="5758"/>
                      <a:pt x="11481" y="5758"/>
                      <a:pt x="11476" y="5759"/>
                    </a:cubicBezTo>
                    <a:cubicBezTo>
                      <a:pt x="11266" y="5810"/>
                      <a:pt x="11031" y="5835"/>
                      <a:pt x="10776" y="5835"/>
                    </a:cubicBezTo>
                    <a:cubicBezTo>
                      <a:pt x="9538" y="5835"/>
                      <a:pt x="7827" y="5243"/>
                      <a:pt x="6139" y="4192"/>
                    </a:cubicBezTo>
                    <a:cubicBezTo>
                      <a:pt x="4071" y="2891"/>
                      <a:pt x="2636" y="1256"/>
                      <a:pt x="2369" y="55"/>
                    </a:cubicBezTo>
                    <a:cubicBezTo>
                      <a:pt x="2364" y="17"/>
                      <a:pt x="2346" y="0"/>
                      <a:pt x="231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73"/>
              <p:cNvSpPr/>
              <p:nvPr/>
            </p:nvSpPr>
            <p:spPr>
              <a:xfrm>
                <a:off x="12089434" y="4054563"/>
                <a:ext cx="23831" cy="22388"/>
              </a:xfrm>
              <a:custGeom>
                <a:avLst/>
                <a:gdLst/>
                <a:ahLst/>
                <a:cxnLst/>
                <a:rect l="l" t="t" r="r" b="b"/>
                <a:pathLst>
                  <a:path w="1536" h="1443" extrusionOk="0">
                    <a:moveTo>
                      <a:pt x="747" y="0"/>
                    </a:moveTo>
                    <a:cubicBezTo>
                      <a:pt x="701" y="0"/>
                      <a:pt x="651" y="8"/>
                      <a:pt x="601" y="25"/>
                    </a:cubicBezTo>
                    <a:cubicBezTo>
                      <a:pt x="501" y="25"/>
                      <a:pt x="434" y="58"/>
                      <a:pt x="334" y="125"/>
                    </a:cubicBezTo>
                    <a:cubicBezTo>
                      <a:pt x="268" y="159"/>
                      <a:pt x="201" y="225"/>
                      <a:pt x="134" y="325"/>
                    </a:cubicBezTo>
                    <a:lnTo>
                      <a:pt x="1" y="559"/>
                    </a:lnTo>
                    <a:lnTo>
                      <a:pt x="1" y="792"/>
                    </a:lnTo>
                    <a:cubicBezTo>
                      <a:pt x="1" y="892"/>
                      <a:pt x="34" y="1026"/>
                      <a:pt x="134" y="1126"/>
                    </a:cubicBezTo>
                    <a:lnTo>
                      <a:pt x="268" y="1226"/>
                    </a:lnTo>
                    <a:cubicBezTo>
                      <a:pt x="334" y="1326"/>
                      <a:pt x="468" y="1359"/>
                      <a:pt x="601" y="1393"/>
                    </a:cubicBezTo>
                    <a:lnTo>
                      <a:pt x="668" y="1393"/>
                    </a:lnTo>
                    <a:cubicBezTo>
                      <a:pt x="718" y="1426"/>
                      <a:pt x="760" y="1443"/>
                      <a:pt x="806" y="1443"/>
                    </a:cubicBezTo>
                    <a:cubicBezTo>
                      <a:pt x="851" y="1443"/>
                      <a:pt x="901" y="1426"/>
                      <a:pt x="968" y="1393"/>
                    </a:cubicBezTo>
                    <a:cubicBezTo>
                      <a:pt x="1035" y="1393"/>
                      <a:pt x="1135" y="1359"/>
                      <a:pt x="1202" y="1326"/>
                    </a:cubicBezTo>
                    <a:cubicBezTo>
                      <a:pt x="1302" y="1293"/>
                      <a:pt x="1335" y="1193"/>
                      <a:pt x="1435" y="1126"/>
                    </a:cubicBezTo>
                    <a:lnTo>
                      <a:pt x="1535" y="859"/>
                    </a:lnTo>
                    <a:lnTo>
                      <a:pt x="1535" y="659"/>
                    </a:lnTo>
                    <a:cubicBezTo>
                      <a:pt x="1535" y="526"/>
                      <a:pt x="1502" y="392"/>
                      <a:pt x="1435" y="325"/>
                    </a:cubicBezTo>
                    <a:lnTo>
                      <a:pt x="1302" y="192"/>
                    </a:lnTo>
                    <a:cubicBezTo>
                      <a:pt x="1202" y="125"/>
                      <a:pt x="1102" y="58"/>
                      <a:pt x="968" y="25"/>
                    </a:cubicBezTo>
                    <a:lnTo>
                      <a:pt x="868" y="25"/>
                    </a:lnTo>
                    <a:cubicBezTo>
                      <a:pt x="835" y="8"/>
                      <a:pt x="793" y="0"/>
                      <a:pt x="747"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73"/>
              <p:cNvSpPr/>
              <p:nvPr/>
            </p:nvSpPr>
            <p:spPr>
              <a:xfrm>
                <a:off x="12074680" y="4156171"/>
                <a:ext cx="29913" cy="22280"/>
              </a:xfrm>
              <a:custGeom>
                <a:avLst/>
                <a:gdLst/>
                <a:ahLst/>
                <a:cxnLst/>
                <a:rect l="l" t="t" r="r" b="b"/>
                <a:pathLst>
                  <a:path w="1928" h="1436" extrusionOk="0">
                    <a:moveTo>
                      <a:pt x="975" y="0"/>
                    </a:moveTo>
                    <a:cubicBezTo>
                      <a:pt x="221" y="0"/>
                      <a:pt x="1" y="1226"/>
                      <a:pt x="818" y="1415"/>
                    </a:cubicBezTo>
                    <a:cubicBezTo>
                      <a:pt x="879" y="1429"/>
                      <a:pt x="938" y="1435"/>
                      <a:pt x="993" y="1435"/>
                    </a:cubicBezTo>
                    <a:cubicBezTo>
                      <a:pt x="1750" y="1435"/>
                      <a:pt x="1927" y="232"/>
                      <a:pt x="1119" y="14"/>
                    </a:cubicBezTo>
                    <a:cubicBezTo>
                      <a:pt x="1069" y="5"/>
                      <a:pt x="1021" y="0"/>
                      <a:pt x="975"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4" name="Google Shape;6134;p73"/>
              <p:cNvSpPr/>
              <p:nvPr/>
            </p:nvSpPr>
            <p:spPr>
              <a:xfrm>
                <a:off x="11833514" y="4338860"/>
                <a:ext cx="30037" cy="21659"/>
              </a:xfrm>
              <a:custGeom>
                <a:avLst/>
                <a:gdLst/>
                <a:ahLst/>
                <a:cxnLst/>
                <a:rect l="l" t="t" r="r" b="b"/>
                <a:pathLst>
                  <a:path w="1936" h="1396" extrusionOk="0">
                    <a:moveTo>
                      <a:pt x="975" y="0"/>
                    </a:moveTo>
                    <a:cubicBezTo>
                      <a:pt x="220" y="0"/>
                      <a:pt x="0" y="1225"/>
                      <a:pt x="818" y="1382"/>
                    </a:cubicBezTo>
                    <a:cubicBezTo>
                      <a:pt x="868" y="1391"/>
                      <a:pt x="915" y="1396"/>
                      <a:pt x="961" y="1396"/>
                    </a:cubicBezTo>
                    <a:cubicBezTo>
                      <a:pt x="1716" y="1396"/>
                      <a:pt x="1936" y="171"/>
                      <a:pt x="1118" y="14"/>
                    </a:cubicBezTo>
                    <a:cubicBezTo>
                      <a:pt x="1069" y="5"/>
                      <a:pt x="1021" y="0"/>
                      <a:pt x="975"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5" name="Google Shape;6135;p73"/>
              <p:cNvSpPr/>
              <p:nvPr/>
            </p:nvSpPr>
            <p:spPr>
              <a:xfrm>
                <a:off x="11818480" y="4228626"/>
                <a:ext cx="29928" cy="22280"/>
              </a:xfrm>
              <a:custGeom>
                <a:avLst/>
                <a:gdLst/>
                <a:ahLst/>
                <a:cxnLst/>
                <a:rect l="l" t="t" r="r" b="b"/>
                <a:pathLst>
                  <a:path w="1929" h="1436" extrusionOk="0">
                    <a:moveTo>
                      <a:pt x="980" y="0"/>
                    </a:moveTo>
                    <a:cubicBezTo>
                      <a:pt x="223" y="0"/>
                      <a:pt x="1" y="1258"/>
                      <a:pt x="820" y="1415"/>
                    </a:cubicBezTo>
                    <a:cubicBezTo>
                      <a:pt x="881" y="1429"/>
                      <a:pt x="939" y="1435"/>
                      <a:pt x="994" y="1435"/>
                    </a:cubicBezTo>
                    <a:cubicBezTo>
                      <a:pt x="1751" y="1435"/>
                      <a:pt x="1928" y="232"/>
                      <a:pt x="1120" y="14"/>
                    </a:cubicBezTo>
                    <a:cubicBezTo>
                      <a:pt x="1071" y="5"/>
                      <a:pt x="1024" y="0"/>
                      <a:pt x="980"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73"/>
              <p:cNvSpPr/>
              <p:nvPr/>
            </p:nvSpPr>
            <p:spPr>
              <a:xfrm>
                <a:off x="11882666" y="4238974"/>
                <a:ext cx="29913" cy="22280"/>
              </a:xfrm>
              <a:custGeom>
                <a:avLst/>
                <a:gdLst/>
                <a:ahLst/>
                <a:cxnLst/>
                <a:rect l="l" t="t" r="r" b="b"/>
                <a:pathLst>
                  <a:path w="1928" h="1436" extrusionOk="0">
                    <a:moveTo>
                      <a:pt x="979" y="1"/>
                    </a:moveTo>
                    <a:cubicBezTo>
                      <a:pt x="222" y="1"/>
                      <a:pt x="0" y="1258"/>
                      <a:pt x="819" y="1415"/>
                    </a:cubicBezTo>
                    <a:cubicBezTo>
                      <a:pt x="878" y="1429"/>
                      <a:pt x="934" y="1435"/>
                      <a:pt x="987" y="1435"/>
                    </a:cubicBezTo>
                    <a:cubicBezTo>
                      <a:pt x="1722" y="1435"/>
                      <a:pt x="1928" y="232"/>
                      <a:pt x="1119" y="14"/>
                    </a:cubicBezTo>
                    <a:cubicBezTo>
                      <a:pt x="1071" y="5"/>
                      <a:pt x="1024" y="1"/>
                      <a:pt x="979" y="1"/>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73"/>
              <p:cNvSpPr/>
              <p:nvPr/>
            </p:nvSpPr>
            <p:spPr>
              <a:xfrm>
                <a:off x="11857873" y="4168071"/>
                <a:ext cx="30983" cy="21674"/>
              </a:xfrm>
              <a:custGeom>
                <a:avLst/>
                <a:gdLst/>
                <a:ahLst/>
                <a:cxnLst/>
                <a:rect l="l" t="t" r="r" b="b"/>
                <a:pathLst>
                  <a:path w="1997" h="1397" extrusionOk="0">
                    <a:moveTo>
                      <a:pt x="973" y="0"/>
                    </a:moveTo>
                    <a:cubicBezTo>
                      <a:pt x="218" y="0"/>
                      <a:pt x="0" y="1225"/>
                      <a:pt x="849" y="1382"/>
                    </a:cubicBezTo>
                    <a:cubicBezTo>
                      <a:pt x="901" y="1392"/>
                      <a:pt x="950" y="1396"/>
                      <a:pt x="998" y="1396"/>
                    </a:cubicBezTo>
                    <a:cubicBezTo>
                      <a:pt x="1780" y="1396"/>
                      <a:pt x="1996" y="172"/>
                      <a:pt x="1116" y="14"/>
                    </a:cubicBezTo>
                    <a:cubicBezTo>
                      <a:pt x="1066" y="5"/>
                      <a:pt x="1019" y="0"/>
                      <a:pt x="973" y="0"/>
                    </a:cubicBezTo>
                    <a:close/>
                  </a:path>
                </a:pathLst>
              </a:custGeom>
              <a:solidFill>
                <a:srgbClr val="3291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 name="Rectangle 1">
            <a:extLst>
              <a:ext uri="{FF2B5EF4-FFF2-40B4-BE49-F238E27FC236}">
                <a16:creationId xmlns:a16="http://schemas.microsoft.com/office/drawing/2014/main" id="{4F0A47AD-9D4A-064D-95A1-D772C7722E59}"/>
              </a:ext>
            </a:extLst>
          </p:cNvPr>
          <p:cNvSpPr/>
          <p:nvPr/>
        </p:nvSpPr>
        <p:spPr>
          <a:xfrm>
            <a:off x="2297203" y="1784571"/>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endParaRPr kumimoji="0" lang="en-US"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77403D97-68BF-FB90-6129-61F155D05EDB}"/>
              </a:ext>
            </a:extLst>
          </p:cNvPr>
          <p:cNvPicPr>
            <a:picLocks noChangeAspect="1"/>
          </p:cNvPicPr>
          <p:nvPr/>
        </p:nvPicPr>
        <p:blipFill>
          <a:blip r:embed="rId3"/>
          <a:stretch>
            <a:fillRect/>
          </a:stretch>
        </p:blipFill>
        <p:spPr>
          <a:xfrm>
            <a:off x="960295" y="-1670957"/>
            <a:ext cx="8858256" cy="1170533"/>
          </a:xfrm>
          <a:prstGeom prst="rect">
            <a:avLst/>
          </a:prstGeom>
        </p:spPr>
      </p:pic>
    </p:spTree>
    <p:extLst>
      <p:ext uri="{BB962C8B-B14F-4D97-AF65-F5344CB8AC3E}">
        <p14:creationId xmlns:p14="http://schemas.microsoft.com/office/powerpoint/2010/main" val="223347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endCondLst>
                                    <p:cond evt="onNext" delay="0">
                                      <p:tgtEl>
                                        <p:sldTgt/>
                                      </p:tgtEl>
                                    </p:cond>
                                  </p:endCondLst>
                                  <p:iterate type="lt">
                                    <p:tmPct val="10000"/>
                                  </p:iterate>
                                  <p:childTnLst>
                                    <p:animMotion origin="layout" path="M 1.94444E-6 -3.08642E-6 L 0.00121 -0.14352 " pathEditMode="relative" rAng="0" ptsTypes="AA">
                                      <p:cBhvr>
                                        <p:cTn id="6" dur="250" accel="50000" decel="50000" autoRev="1" fill="hold">
                                          <p:stCondLst>
                                            <p:cond delay="0"/>
                                          </p:stCondLst>
                                        </p:cTn>
                                        <p:tgtEl>
                                          <p:spTgt spid="2"/>
                                        </p:tgtEl>
                                        <p:attrNameLst>
                                          <p:attrName>ppt_x</p:attrName>
                                          <p:attrName>ppt_y</p:attrName>
                                        </p:attrNameLst>
                                      </p:cBhvr>
                                      <p:rCtr x="52" y="-719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Box 438">
            <a:extLst>
              <a:ext uri="{FF2B5EF4-FFF2-40B4-BE49-F238E27FC236}">
                <a16:creationId xmlns:a16="http://schemas.microsoft.com/office/drawing/2014/main" id="{9D5EAAFB-2DF9-3C2B-FBF2-A17BE2F8D585}"/>
              </a:ext>
            </a:extLst>
          </p:cNvPr>
          <p:cNvSpPr txBox="1"/>
          <p:nvPr/>
        </p:nvSpPr>
        <p:spPr>
          <a:xfrm>
            <a:off x="485775" y="11226"/>
            <a:ext cx="10925845" cy="1077218"/>
          </a:xfrm>
          <a:prstGeom prst="rect">
            <a:avLst/>
          </a:prstGeom>
          <a:noFill/>
        </p:spPr>
        <p:txBody>
          <a:bodyPr wrap="square">
            <a:spAutoFit/>
          </a:bodyPr>
          <a:lstStyle/>
          <a:p>
            <a:pPr lvl="0" algn="ct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Nhiệm vụ 1. Dựa vào vòng xoay kí tự tìm các từ khoá nói các xu hướng đa cực trong quan hệ quốc tế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sau chiến tranh lạnh</a:t>
            </a:r>
            <a:endPar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12" name="Table 12">
            <a:extLst>
              <a:ext uri="{FF2B5EF4-FFF2-40B4-BE49-F238E27FC236}">
                <a16:creationId xmlns:a16="http://schemas.microsoft.com/office/drawing/2014/main" id="{1E154AB9-969A-1CB4-9C5B-F0DBCBBF48EB}"/>
              </a:ext>
            </a:extLst>
          </p:cNvPr>
          <p:cNvGraphicFramePr>
            <a:graphicFrameLocks noGrp="1"/>
          </p:cNvGraphicFramePr>
          <p:nvPr>
            <p:extLst>
              <p:ext uri="{D42A27DB-BD31-4B8C-83A1-F6EECF244321}">
                <p14:modId xmlns:p14="http://schemas.microsoft.com/office/powerpoint/2010/main" val="4143931195"/>
              </p:ext>
            </p:extLst>
          </p:nvPr>
        </p:nvGraphicFramePr>
        <p:xfrm>
          <a:off x="6346649" y="1325228"/>
          <a:ext cx="5631006" cy="5189539"/>
        </p:xfrm>
        <a:graphic>
          <a:graphicData uri="http://schemas.openxmlformats.org/drawingml/2006/table">
            <a:tbl>
              <a:tblPr firstRow="1" bandRow="1">
                <a:tableStyleId>{5C22544A-7EE6-4342-B048-85BDC9FD1C3A}</a:tableStyleId>
              </a:tblPr>
              <a:tblGrid>
                <a:gridCol w="975187">
                  <a:extLst>
                    <a:ext uri="{9D8B030D-6E8A-4147-A177-3AD203B41FA5}">
                      <a16:colId xmlns:a16="http://schemas.microsoft.com/office/drawing/2014/main" val="2580507385"/>
                    </a:ext>
                  </a:extLst>
                </a:gridCol>
                <a:gridCol w="2024778">
                  <a:extLst>
                    <a:ext uri="{9D8B030D-6E8A-4147-A177-3AD203B41FA5}">
                      <a16:colId xmlns:a16="http://schemas.microsoft.com/office/drawing/2014/main" val="140281036"/>
                    </a:ext>
                  </a:extLst>
                </a:gridCol>
                <a:gridCol w="954641">
                  <a:extLst>
                    <a:ext uri="{9D8B030D-6E8A-4147-A177-3AD203B41FA5}">
                      <a16:colId xmlns:a16="http://schemas.microsoft.com/office/drawing/2014/main" val="308561193"/>
                    </a:ext>
                  </a:extLst>
                </a:gridCol>
                <a:gridCol w="1676400">
                  <a:extLst>
                    <a:ext uri="{9D8B030D-6E8A-4147-A177-3AD203B41FA5}">
                      <a16:colId xmlns:a16="http://schemas.microsoft.com/office/drawing/2014/main" val="1193091872"/>
                    </a:ext>
                  </a:extLst>
                </a:gridCol>
              </a:tblGrid>
              <a:tr h="1086001">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khóa</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khóa</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2122527"/>
                  </a:ext>
                </a:extLst>
              </a:tr>
              <a:tr h="1038059">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6600"/>
                          </a:solidFill>
                          <a:effectLst/>
                          <a:uLnTx/>
                          <a:uFillTx/>
                          <a:latin typeface="Times New Roman" panose="02020603050405020304" pitchFamily="18" charset="0"/>
                          <a:ea typeface="+mn-ea"/>
                          <a:cs typeface="Times New Roman" panose="02020603050405020304" pitchFamily="18" charset="0"/>
                        </a:rPr>
                        <a:t>Suy giảm</a:t>
                      </a:r>
                      <a:endParaRPr kumimoji="0" lang="en-US" sz="2800" b="0" i="0" u="none" strike="noStrike" kern="1200" cap="none" spc="0" normalizeH="0" baseline="0" noProof="0" dirty="0">
                        <a:ln>
                          <a:noFill/>
                        </a:ln>
                        <a:solidFill>
                          <a:srgbClr val="3366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5</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6600"/>
                          </a:solidFill>
                          <a:effectLst/>
                          <a:uLnTx/>
                          <a:uFillTx/>
                          <a:latin typeface="Times New Roman" panose="02020603050405020304" pitchFamily="18" charset="0"/>
                          <a:ea typeface="+mn-ea"/>
                          <a:cs typeface="Times New Roman" panose="02020603050405020304" pitchFamily="18" charset="0"/>
                        </a:rPr>
                        <a:t>Thời cơ</a:t>
                      </a:r>
                      <a:endParaRPr kumimoji="0" lang="en-US" sz="2800" b="0" i="0" u="none" strike="noStrike" kern="1200" cap="none" spc="0" normalizeH="0" baseline="0" noProof="0" dirty="0">
                        <a:ln>
                          <a:noFill/>
                        </a:ln>
                        <a:solidFill>
                          <a:srgbClr val="3366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0533689"/>
                  </a:ext>
                </a:extLst>
              </a:tr>
              <a:tr h="1086001">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Kinh tế</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6</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Ảnh hưởng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8986072"/>
                  </a:ext>
                </a:extLst>
              </a:tr>
              <a:tr h="893477">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Tài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7</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Hợp tác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2428075"/>
                  </a:ext>
                </a:extLst>
              </a:tr>
              <a:tr h="1086001">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rgbClr val="336600"/>
                          </a:solidFill>
                          <a:latin typeface="Times New Roman" panose="02020603050405020304" pitchFamily="18" charset="0"/>
                          <a:cs typeface="Times New Roman" panose="02020603050405020304" pitchFamily="18" charset="0"/>
                        </a:rPr>
                        <a:t>Đa cực</a:t>
                      </a:r>
                      <a:endParaRPr lang="en-US" sz="2800" dirty="0">
                        <a:solidFill>
                          <a:srgbClr val="3366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Thách thức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978899"/>
                  </a:ext>
                </a:extLst>
              </a:tr>
            </a:tbl>
          </a:graphicData>
        </a:graphic>
      </p:graphicFrame>
      <p:pic>
        <p:nvPicPr>
          <p:cNvPr id="246" name="Picture 245">
            <a:extLst>
              <a:ext uri="{FF2B5EF4-FFF2-40B4-BE49-F238E27FC236}">
                <a16:creationId xmlns:a16="http://schemas.microsoft.com/office/drawing/2014/main" id="{D29872DB-9F66-0D5F-7AC2-034C7631DB00}"/>
              </a:ext>
            </a:extLst>
          </p:cNvPr>
          <p:cNvPicPr>
            <a:picLocks noChangeAspect="1"/>
          </p:cNvPicPr>
          <p:nvPr/>
        </p:nvPicPr>
        <p:blipFill rotWithShape="1">
          <a:blip r:embed="rId2"/>
          <a:srcRect l="1468" r="10553" b="1520"/>
          <a:stretch/>
        </p:blipFill>
        <p:spPr>
          <a:xfrm>
            <a:off x="133350" y="1088444"/>
            <a:ext cx="6013450" cy="5712406"/>
          </a:xfrm>
          <a:prstGeom prst="rect">
            <a:avLst/>
          </a:prstGeom>
        </p:spPr>
      </p:pic>
    </p:spTree>
    <p:extLst>
      <p:ext uri="{BB962C8B-B14F-4D97-AF65-F5344CB8AC3E}">
        <p14:creationId xmlns:p14="http://schemas.microsoft.com/office/powerpoint/2010/main" val="3489326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barn(inVertical)">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246"/>
                                        </p:tgtEl>
                                        <p:attrNameLst>
                                          <p:attrName>style.visibility</p:attrName>
                                        </p:attrNameLst>
                                      </p:cBhvr>
                                      <p:to>
                                        <p:strVal val="visible"/>
                                      </p:to>
                                    </p:set>
                                    <p:animEffect transition="in" filter="barn(inVertical)">
                                      <p:cBhvr>
                                        <p:cTn id="15"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C1007A8-D9E6-A79D-46F1-24AC2C66BA76}"/>
              </a:ext>
            </a:extLst>
          </p:cNvPr>
          <p:cNvGraphicFramePr>
            <a:graphicFrameLocks noGrp="1"/>
          </p:cNvGraphicFramePr>
          <p:nvPr>
            <p:extLst>
              <p:ext uri="{D42A27DB-BD31-4B8C-83A1-F6EECF244321}">
                <p14:modId xmlns:p14="http://schemas.microsoft.com/office/powerpoint/2010/main" val="3136251658"/>
              </p:ext>
            </p:extLst>
          </p:nvPr>
        </p:nvGraphicFramePr>
        <p:xfrm>
          <a:off x="4118330" y="1181735"/>
          <a:ext cx="8039100" cy="5676265"/>
        </p:xfrm>
        <a:graphic>
          <a:graphicData uri="http://schemas.openxmlformats.org/drawingml/2006/table">
            <a:tbl>
              <a:tblPr firstRow="1" bandRow="1">
                <a:tableStyleId>{5C22544A-7EE6-4342-B048-85BDC9FD1C3A}</a:tableStyleId>
              </a:tblPr>
              <a:tblGrid>
                <a:gridCol w="736600">
                  <a:extLst>
                    <a:ext uri="{9D8B030D-6E8A-4147-A177-3AD203B41FA5}">
                      <a16:colId xmlns:a16="http://schemas.microsoft.com/office/drawing/2014/main" val="3937993573"/>
                    </a:ext>
                  </a:extLst>
                </a:gridCol>
                <a:gridCol w="7302500">
                  <a:extLst>
                    <a:ext uri="{9D8B030D-6E8A-4147-A177-3AD203B41FA5}">
                      <a16:colId xmlns:a16="http://schemas.microsoft.com/office/drawing/2014/main" val="2659584218"/>
                    </a:ext>
                  </a:extLst>
                </a:gridCol>
              </a:tblGrid>
              <a:tr h="389272">
                <a:tc>
                  <a:txBody>
                    <a:bodyPr/>
                    <a:lstStyle/>
                    <a:p>
                      <a:pPr algn="ctr"/>
                      <a:r>
                        <a:rPr lang="en-US" sz="2100">
                          <a:solidFill>
                            <a:srgbClr val="0070C0"/>
                          </a:solidFill>
                          <a:latin typeface="Times New Roman" panose="02020603050405020304" pitchFamily="18" charset="0"/>
                          <a:cs typeface="Times New Roman" panose="02020603050405020304" pitchFamily="18" charset="0"/>
                        </a:rPr>
                        <a:t>Mục</a:t>
                      </a:r>
                      <a:endParaRPr lang="en-US" sz="21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2400">
                          <a:solidFill>
                            <a:srgbClr val="4472C4"/>
                          </a:solidFill>
                          <a:latin typeface="Cambria" panose="02040503050406030204" pitchFamily="18" charset="0"/>
                          <a:ea typeface="Cambria" panose="02040503050406030204" pitchFamily="18" charset="0"/>
                          <a:cs typeface="Times New Roman" panose="02020603050405020304" pitchFamily="18" charset="0"/>
                        </a:rPr>
                        <a:t>C</a:t>
                      </a:r>
                      <a:r>
                        <a:rPr lang="vi-VN" sz="2400">
                          <a:solidFill>
                            <a:srgbClr val="4472C4"/>
                          </a:solidFill>
                          <a:latin typeface="Cambria" panose="02040503050406030204" pitchFamily="18" charset="0"/>
                          <a:ea typeface="Cambria" panose="02040503050406030204" pitchFamily="18" charset="0"/>
                          <a:cs typeface="Times New Roman" panose="02020603050405020304" pitchFamily="18" charset="0"/>
                        </a:rPr>
                        <a:t>ÁC XU HƯỚNG ĐA CỰC </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11084"/>
                  </a:ext>
                </a:extLst>
              </a:tr>
              <a:tr h="4831538">
                <a:tc>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Biểu hiện</a:t>
                      </a:r>
                      <a:endParaRPr lang="en-US" sz="21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Mỹ bị..….(1)……sức mạnh tương đối trong tương quan so sánh với các cường quốc khác.</a:t>
                      </a:r>
                    </a:p>
                    <a:p>
                      <a:pPr algn="just"/>
                      <a:r>
                        <a:rPr lang="en-US" sz="2400">
                          <a:latin typeface="Times New Roman" panose="02020603050405020304" pitchFamily="18" charset="0"/>
                          <a:cs typeface="Times New Roman" panose="02020603050405020304" pitchFamily="18" charset="0"/>
                        </a:rPr>
                        <a:t>Các trung tâm quyền lực ngày càng vươn lên, khẳng định sức mạnh về….(2)……, quân sự, chính trị đối với thế giới.</a:t>
                      </a:r>
                    </a:p>
                    <a:p>
                      <a:pPr algn="just"/>
                      <a:r>
                        <a:rPr lang="en-US" sz="2400">
                          <a:latin typeface="Times New Roman" panose="02020603050405020304" pitchFamily="18" charset="0"/>
                          <a:cs typeface="Times New Roman" panose="02020603050405020304" pitchFamily="18" charset="0"/>
                        </a:rPr>
                        <a:t>- Vai trò của các trung tâm, tổ chức kinh tế, ….(3)……quốc tế và khu vực ngày càng lớn. </a:t>
                      </a:r>
                    </a:p>
                    <a:p>
                      <a:pPr algn="just"/>
                      <a:r>
                        <a:rPr lang="en-US" sz="2400">
                          <a:latin typeface="Times New Roman" panose="02020603050405020304" pitchFamily="18" charset="0"/>
                          <a:cs typeface="Times New Roman" panose="02020603050405020304" pitchFamily="18" charset="0"/>
                        </a:rPr>
                        <a:t>- Bên cạnh đó, hoạt động của các công ty xuyên quốc gia cũng có ….(4)……, ngày càng lớn trong các ngành, các lĩnh vực của nền kinh tế thế giới.</a:t>
                      </a:r>
                    </a:p>
                    <a:p>
                      <a:pPr algn="just"/>
                      <a:r>
                        <a:rPr lang="en-US" sz="2400">
                          <a:latin typeface="Times New Roman" panose="02020603050405020304" pitchFamily="18" charset="0"/>
                          <a:cs typeface="Times New Roman" panose="02020603050405020304" pitchFamily="18" charset="0"/>
                        </a:rPr>
                        <a:t>- Trong một thế giới ….(5)……, các quốc gia vừa cạnh tranh vừa….(6)……, nhằm vươn lên và khẳng định vị thế của mình. Xu thế đa cực đem lại những ….(7)……, lớn nhưng cũng tạo ra không ít…...(8)…….., cho các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2902091"/>
                  </a:ext>
                </a:extLst>
              </a:tr>
            </a:tbl>
          </a:graphicData>
        </a:graphic>
      </p:graphicFrame>
      <p:sp>
        <p:nvSpPr>
          <p:cNvPr id="3" name="TextBox 2">
            <a:extLst>
              <a:ext uri="{FF2B5EF4-FFF2-40B4-BE49-F238E27FC236}">
                <a16:creationId xmlns:a16="http://schemas.microsoft.com/office/drawing/2014/main" id="{9F85E843-4B9E-D33D-C251-417303E3C9D2}"/>
              </a:ext>
            </a:extLst>
          </p:cNvPr>
          <p:cNvSpPr txBox="1"/>
          <p:nvPr/>
        </p:nvSpPr>
        <p:spPr>
          <a:xfrm>
            <a:off x="562756" y="0"/>
            <a:ext cx="11479949" cy="954107"/>
          </a:xfrm>
          <a:prstGeom prst="rect">
            <a:avLst/>
          </a:prstGeom>
          <a:noFill/>
        </p:spPr>
        <p:txBody>
          <a:bodyPr wrap="square">
            <a:spAutoFit/>
          </a:bodyPr>
          <a:lstStyle/>
          <a:p>
            <a:pPr lvl="0" algn="ctr"/>
            <a:r>
              <a:rPr lang="vi-VN" sz="2800">
                <a:solidFill>
                  <a:srgbClr val="4472C4"/>
                </a:solidFill>
                <a:latin typeface="Cambria" panose="02040503050406030204" pitchFamily="18" charset="0"/>
                <a:ea typeface="Cambria" panose="02040503050406030204" pitchFamily="18" charset="0"/>
                <a:cs typeface="Times New Roman" panose="02020603050405020304" pitchFamily="18" charset="0"/>
              </a:rPr>
              <a:t>Nhiệm vụ 2: Sắp xếp các từ khoá vào các lĩnh vực tương ứng các xu hướng đa cực trong quan hệ quốc tế </a:t>
            </a:r>
          </a:p>
        </p:txBody>
      </p:sp>
      <p:graphicFrame>
        <p:nvGraphicFramePr>
          <p:cNvPr id="4" name="Table 12">
            <a:extLst>
              <a:ext uri="{FF2B5EF4-FFF2-40B4-BE49-F238E27FC236}">
                <a16:creationId xmlns:a16="http://schemas.microsoft.com/office/drawing/2014/main" id="{91189752-286C-C4FF-A453-A6E008B4F006}"/>
              </a:ext>
            </a:extLst>
          </p:cNvPr>
          <p:cNvGraphicFramePr>
            <a:graphicFrameLocks noGrp="1"/>
          </p:cNvGraphicFramePr>
          <p:nvPr>
            <p:extLst>
              <p:ext uri="{D42A27DB-BD31-4B8C-83A1-F6EECF244321}">
                <p14:modId xmlns:p14="http://schemas.microsoft.com/office/powerpoint/2010/main" val="4175468420"/>
              </p:ext>
            </p:extLst>
          </p:nvPr>
        </p:nvGraphicFramePr>
        <p:xfrm>
          <a:off x="161749" y="1204578"/>
          <a:ext cx="3826051" cy="5386721"/>
        </p:xfrm>
        <a:graphic>
          <a:graphicData uri="http://schemas.openxmlformats.org/drawingml/2006/table">
            <a:tbl>
              <a:tblPr firstRow="1" bandRow="1">
                <a:tableStyleId>{5C22544A-7EE6-4342-B048-85BDC9FD1C3A}</a:tableStyleId>
              </a:tblPr>
              <a:tblGrid>
                <a:gridCol w="760094">
                  <a:extLst>
                    <a:ext uri="{9D8B030D-6E8A-4147-A177-3AD203B41FA5}">
                      <a16:colId xmlns:a16="http://schemas.microsoft.com/office/drawing/2014/main" val="2580507385"/>
                    </a:ext>
                  </a:extLst>
                </a:gridCol>
                <a:gridCol w="1154607">
                  <a:extLst>
                    <a:ext uri="{9D8B030D-6E8A-4147-A177-3AD203B41FA5}">
                      <a16:colId xmlns:a16="http://schemas.microsoft.com/office/drawing/2014/main" val="140281036"/>
                    </a:ext>
                  </a:extLst>
                </a:gridCol>
                <a:gridCol w="772301">
                  <a:extLst>
                    <a:ext uri="{9D8B030D-6E8A-4147-A177-3AD203B41FA5}">
                      <a16:colId xmlns:a16="http://schemas.microsoft.com/office/drawing/2014/main" val="308561193"/>
                    </a:ext>
                  </a:extLst>
                </a:gridCol>
                <a:gridCol w="1139049">
                  <a:extLst>
                    <a:ext uri="{9D8B030D-6E8A-4147-A177-3AD203B41FA5}">
                      <a16:colId xmlns:a16="http://schemas.microsoft.com/office/drawing/2014/main" val="1193091872"/>
                    </a:ext>
                  </a:extLst>
                </a:gridCol>
              </a:tblGrid>
              <a:tr h="1127265">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khóa</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khóa</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2122527"/>
                  </a:ext>
                </a:extLst>
              </a:tr>
              <a:tr h="1077501">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6600"/>
                          </a:solidFill>
                          <a:effectLst/>
                          <a:uLnTx/>
                          <a:uFillTx/>
                          <a:latin typeface="Times New Roman" panose="02020603050405020304" pitchFamily="18" charset="0"/>
                          <a:ea typeface="+mn-ea"/>
                          <a:cs typeface="Times New Roman" panose="02020603050405020304" pitchFamily="18" charset="0"/>
                        </a:rPr>
                        <a:t>Suy giảm</a:t>
                      </a:r>
                      <a:endParaRPr kumimoji="0" lang="en-US" sz="2400" b="0" i="0" u="none" strike="noStrike" kern="1200" cap="none" spc="0" normalizeH="0" baseline="0" noProof="0" dirty="0">
                        <a:ln>
                          <a:noFill/>
                        </a:ln>
                        <a:solidFill>
                          <a:srgbClr val="3366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chemeClr val="tx1"/>
                          </a:solidFill>
                          <a:latin typeface="Times New Roman" panose="02020603050405020304" pitchFamily="18" charset="0"/>
                          <a:cs typeface="Times New Roman" panose="02020603050405020304" pitchFamily="18" charset="0"/>
                        </a:rPr>
                        <a:t>5</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6600"/>
                          </a:solidFill>
                          <a:effectLst/>
                          <a:uLnTx/>
                          <a:uFillTx/>
                          <a:latin typeface="Times New Roman" panose="02020603050405020304" pitchFamily="18" charset="0"/>
                          <a:ea typeface="+mn-ea"/>
                          <a:cs typeface="Times New Roman" panose="02020603050405020304" pitchFamily="18" charset="0"/>
                        </a:rPr>
                        <a:t>Thời cơ</a:t>
                      </a:r>
                      <a:endParaRPr kumimoji="0" lang="en-US" sz="2400" b="0" i="0" u="none" strike="noStrike" kern="1200" cap="none" spc="0" normalizeH="0" baseline="0" noProof="0" dirty="0">
                        <a:ln>
                          <a:noFill/>
                        </a:ln>
                        <a:solidFill>
                          <a:srgbClr val="3366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0533689"/>
                  </a:ext>
                </a:extLst>
              </a:tr>
              <a:tr h="1127265">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Kinh tế</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chemeClr val="tx1"/>
                          </a:solidFill>
                          <a:latin typeface="Times New Roman" panose="02020603050405020304" pitchFamily="18" charset="0"/>
                          <a:cs typeface="Times New Roman" panose="02020603050405020304" pitchFamily="18" charset="0"/>
                        </a:rPr>
                        <a:t>6</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Ảnh hưởng</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8986072"/>
                  </a:ext>
                </a:extLst>
              </a:tr>
              <a:tr h="927425">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FF0000"/>
                          </a:solidFill>
                          <a:latin typeface="Times New Roman" panose="02020603050405020304" pitchFamily="18" charset="0"/>
                          <a:cs typeface="Times New Roman" panose="02020603050405020304" pitchFamily="18" charset="0"/>
                        </a:rPr>
                        <a:t>Tài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chemeClr val="tx1"/>
                          </a:solidFill>
                          <a:latin typeface="Times New Roman" panose="02020603050405020304" pitchFamily="18" charset="0"/>
                          <a:cs typeface="Times New Roman" panose="02020603050405020304" pitchFamily="18" charset="0"/>
                        </a:rPr>
                        <a:t>7</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Hợp tác</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2428075"/>
                  </a:ext>
                </a:extLst>
              </a:tr>
              <a:tr h="1127265">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336600"/>
                          </a:solidFill>
                          <a:latin typeface="Times New Roman" panose="02020603050405020304" pitchFamily="18" charset="0"/>
                          <a:cs typeface="Times New Roman" panose="02020603050405020304" pitchFamily="18" charset="0"/>
                        </a:rPr>
                        <a:t>Đa cực</a:t>
                      </a:r>
                      <a:endParaRPr lang="en-US" sz="2400" dirty="0">
                        <a:solidFill>
                          <a:srgbClr val="3366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Thách thức</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978899"/>
                  </a:ext>
                </a:extLst>
              </a:tr>
            </a:tbl>
          </a:graphicData>
        </a:graphic>
      </p:graphicFrame>
      <p:pic>
        <p:nvPicPr>
          <p:cNvPr id="5" name="3p">
            <a:hlinkClick r:id="" action="ppaction://media"/>
            <a:extLst>
              <a:ext uri="{FF2B5EF4-FFF2-40B4-BE49-F238E27FC236}">
                <a16:creationId xmlns:a16="http://schemas.microsoft.com/office/drawing/2014/main" id="{689CD57E-9763-86F4-C3AB-9AB2ABB3D0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56425" y="0"/>
            <a:ext cx="1731535" cy="1402811"/>
          </a:xfrm>
          <a:prstGeom prst="ellipse">
            <a:avLst/>
          </a:prstGeom>
          <a:ln>
            <a:noFill/>
          </a:ln>
          <a:effectLst>
            <a:softEdge rad="112500"/>
          </a:effectLst>
        </p:spPr>
      </p:pic>
    </p:spTree>
    <p:extLst>
      <p:ext uri="{BB962C8B-B14F-4D97-AF65-F5344CB8AC3E}">
        <p14:creationId xmlns:p14="http://schemas.microsoft.com/office/powerpoint/2010/main" val="156962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out)">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4B69016C-F5F9-476A-9482-C49CFDFB4040}"/>
              </a:ext>
            </a:extLst>
          </p:cNvPr>
          <p:cNvGraphicFramePr>
            <a:graphicFrameLocks noGrp="1"/>
          </p:cNvGraphicFramePr>
          <p:nvPr>
            <p:extLst>
              <p:ext uri="{D42A27DB-BD31-4B8C-83A1-F6EECF244321}">
                <p14:modId xmlns:p14="http://schemas.microsoft.com/office/powerpoint/2010/main" val="3886983092"/>
              </p:ext>
            </p:extLst>
          </p:nvPr>
        </p:nvGraphicFramePr>
        <p:xfrm>
          <a:off x="9853841" y="125543"/>
          <a:ext cx="2338159" cy="6663875"/>
        </p:xfrm>
        <a:graphic>
          <a:graphicData uri="http://schemas.openxmlformats.org/drawingml/2006/table">
            <a:tbl>
              <a:tblPr firstRow="1" bandRow="1">
                <a:tableStyleId>{5C22544A-7EE6-4342-B048-85BDC9FD1C3A}</a:tableStyleId>
              </a:tblPr>
              <a:tblGrid>
                <a:gridCol w="809626">
                  <a:extLst>
                    <a:ext uri="{9D8B030D-6E8A-4147-A177-3AD203B41FA5}">
                      <a16:colId xmlns:a16="http://schemas.microsoft.com/office/drawing/2014/main" val="2580507385"/>
                    </a:ext>
                  </a:extLst>
                </a:gridCol>
                <a:gridCol w="1528533">
                  <a:extLst>
                    <a:ext uri="{9D8B030D-6E8A-4147-A177-3AD203B41FA5}">
                      <a16:colId xmlns:a16="http://schemas.microsoft.com/office/drawing/2014/main" val="140281036"/>
                    </a:ext>
                  </a:extLst>
                </a:gridCol>
              </a:tblGrid>
              <a:tr h="1118725">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khóa</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2122527"/>
                  </a:ext>
                </a:extLst>
              </a:tr>
              <a:tr h="621513">
                <a:tc>
                  <a:txBody>
                    <a:bodyPr/>
                    <a:lstStyle/>
                    <a:p>
                      <a:r>
                        <a:rPr lang="en-US" sz="240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6600"/>
                          </a:solidFill>
                          <a:effectLst/>
                          <a:uLnTx/>
                          <a:uFillTx/>
                          <a:latin typeface="Times New Roman" panose="02020603050405020304" pitchFamily="18" charset="0"/>
                          <a:ea typeface="+mn-ea"/>
                          <a:cs typeface="Times New Roman" panose="02020603050405020304" pitchFamily="18" charset="0"/>
                        </a:rPr>
                        <a:t>Suy giảm</a:t>
                      </a:r>
                      <a:endParaRPr kumimoji="0" lang="en-US" sz="2400" b="0" i="0" u="none" strike="noStrike" kern="1200" cap="none" spc="0" normalizeH="0" baseline="0" noProof="0" dirty="0">
                        <a:ln>
                          <a:noFill/>
                        </a:ln>
                        <a:solidFill>
                          <a:srgbClr val="3366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0533689"/>
                  </a:ext>
                </a:extLst>
              </a:tr>
              <a:tr h="621513">
                <a:tc>
                  <a:txBody>
                    <a:bodyPr/>
                    <a:lstStyle/>
                    <a:p>
                      <a:r>
                        <a:rPr lang="en-US" sz="2400" dirty="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solidFill>
                            <a:srgbClr val="336600"/>
                          </a:solidFill>
                          <a:latin typeface="Times New Roman" panose="02020603050405020304" pitchFamily="18" charset="0"/>
                          <a:cs typeface="Times New Roman" panose="02020603050405020304" pitchFamily="18" charset="0"/>
                        </a:rPr>
                        <a:t>Đa cực</a:t>
                      </a:r>
                      <a:endParaRPr lang="en-US" sz="2400" dirty="0">
                        <a:solidFill>
                          <a:srgbClr val="3366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8986072"/>
                  </a:ext>
                </a:extLst>
              </a:tr>
              <a:tr h="621513">
                <a:tc>
                  <a:txBody>
                    <a:bodyPr/>
                    <a:lstStyle/>
                    <a:p>
                      <a:r>
                        <a:rPr lang="en-US" sz="2400" dirty="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solidFill>
                            <a:srgbClr val="FF0000"/>
                          </a:solidFill>
                          <a:latin typeface="Times New Roman" panose="02020603050405020304" pitchFamily="18" charset="0"/>
                          <a:cs typeface="Times New Roman" panose="02020603050405020304" pitchFamily="18" charset="0"/>
                        </a:rPr>
                        <a:t>Tài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2428075"/>
                  </a:ext>
                </a:extLst>
              </a:tr>
              <a:tr h="621513">
                <a:tc>
                  <a:txBody>
                    <a:bodyPr/>
                    <a:lstStyle/>
                    <a:p>
                      <a:r>
                        <a:rPr lang="en-US" sz="2400" dirty="0">
                          <a:solidFill>
                            <a:schemeClr val="tx1"/>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solidFill>
                            <a:srgbClr val="336600"/>
                          </a:solidFill>
                          <a:latin typeface="Times New Roman" panose="02020603050405020304" pitchFamily="18" charset="0"/>
                          <a:cs typeface="Times New Roman" panose="02020603050405020304" pitchFamily="18" charset="0"/>
                        </a:rPr>
                        <a:t>Kinh tế</a:t>
                      </a:r>
                      <a:endParaRPr lang="en-US" sz="2400" dirty="0">
                        <a:solidFill>
                          <a:srgbClr val="3366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978899"/>
                  </a:ext>
                </a:extLst>
              </a:tr>
              <a:tr h="621513">
                <a:tc>
                  <a:txBody>
                    <a:bodyPr/>
                    <a:lstStyle/>
                    <a:p>
                      <a:r>
                        <a:rPr lang="en-US" sz="2400" dirty="0">
                          <a:solidFill>
                            <a:schemeClr val="tx1"/>
                          </a:solidFill>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6600"/>
                          </a:solidFill>
                          <a:effectLst/>
                          <a:uLnTx/>
                          <a:uFillTx/>
                          <a:latin typeface="Times New Roman" panose="02020603050405020304" pitchFamily="18" charset="0"/>
                          <a:ea typeface="+mn-ea"/>
                          <a:cs typeface="Times New Roman" panose="02020603050405020304" pitchFamily="18" charset="0"/>
                        </a:rPr>
                        <a:t>Thời cơ</a:t>
                      </a:r>
                      <a:endParaRPr kumimoji="0" lang="en-US" sz="2400" b="0" i="0" u="none" strike="noStrike" kern="1200" cap="none" spc="0" normalizeH="0" baseline="0" noProof="0" dirty="0">
                        <a:ln>
                          <a:noFill/>
                        </a:ln>
                        <a:solidFill>
                          <a:srgbClr val="33660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4982420"/>
                  </a:ext>
                </a:extLst>
              </a:tr>
              <a:tr h="908036">
                <a:tc>
                  <a:txBody>
                    <a:bodyPr/>
                    <a:lstStyle/>
                    <a:p>
                      <a:r>
                        <a:rPr lang="en-US" sz="2400" dirty="0">
                          <a:solidFill>
                            <a:schemeClr val="tx1"/>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Ảnh hưởng</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1417375"/>
                  </a:ext>
                </a:extLst>
              </a:tr>
              <a:tr h="621513">
                <a:tc>
                  <a:txBody>
                    <a:bodyPr/>
                    <a:lstStyle/>
                    <a:p>
                      <a:r>
                        <a:rPr lang="en-US" sz="2400" dirty="0">
                          <a:solidFill>
                            <a:schemeClr val="tx1"/>
                          </a:solidFill>
                          <a:latin typeface="Times New Roman" panose="02020603050405020304" pitchFamily="18" charset="0"/>
                          <a:cs typeface="Times New Roman" panose="02020603050405020304"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Hợp tác</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2711928"/>
                  </a:ext>
                </a:extLst>
              </a:tr>
              <a:tr h="908036">
                <a:tc>
                  <a:txBody>
                    <a:bodyPr/>
                    <a:lstStyle/>
                    <a:p>
                      <a:r>
                        <a:rPr lang="en-US" sz="2400" dirty="0">
                          <a:solidFill>
                            <a:schemeClr val="tx1"/>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Thách thức</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9879011"/>
                  </a:ext>
                </a:extLst>
              </a:tr>
            </a:tbl>
          </a:graphicData>
        </a:graphic>
      </p:graphicFrame>
      <p:graphicFrame>
        <p:nvGraphicFramePr>
          <p:cNvPr id="2" name="Table 1">
            <a:extLst>
              <a:ext uri="{FF2B5EF4-FFF2-40B4-BE49-F238E27FC236}">
                <a16:creationId xmlns:a16="http://schemas.microsoft.com/office/drawing/2014/main" id="{5D7697BB-76B8-57BA-A98B-8486ABABA11C}"/>
              </a:ext>
            </a:extLst>
          </p:cNvPr>
          <p:cNvGraphicFramePr>
            <a:graphicFrameLocks noGrp="1"/>
          </p:cNvGraphicFramePr>
          <p:nvPr>
            <p:extLst>
              <p:ext uri="{D42A27DB-BD31-4B8C-83A1-F6EECF244321}">
                <p14:modId xmlns:p14="http://schemas.microsoft.com/office/powerpoint/2010/main" val="2452473436"/>
              </p:ext>
            </p:extLst>
          </p:nvPr>
        </p:nvGraphicFramePr>
        <p:xfrm>
          <a:off x="52616" y="125544"/>
          <a:ext cx="9748607" cy="6663876"/>
        </p:xfrm>
        <a:graphic>
          <a:graphicData uri="http://schemas.openxmlformats.org/drawingml/2006/table">
            <a:tbl>
              <a:tblPr firstRow="1" bandRow="1">
                <a:tableStyleId>{5C22544A-7EE6-4342-B048-85BDC9FD1C3A}</a:tableStyleId>
              </a:tblPr>
              <a:tblGrid>
                <a:gridCol w="1340810">
                  <a:extLst>
                    <a:ext uri="{9D8B030D-6E8A-4147-A177-3AD203B41FA5}">
                      <a16:colId xmlns:a16="http://schemas.microsoft.com/office/drawing/2014/main" val="3937993573"/>
                    </a:ext>
                  </a:extLst>
                </a:gridCol>
                <a:gridCol w="8407797">
                  <a:extLst>
                    <a:ext uri="{9D8B030D-6E8A-4147-A177-3AD203B41FA5}">
                      <a16:colId xmlns:a16="http://schemas.microsoft.com/office/drawing/2014/main" val="2659584218"/>
                    </a:ext>
                  </a:extLst>
                </a:gridCol>
              </a:tblGrid>
              <a:tr h="598356">
                <a:tc>
                  <a:txBody>
                    <a:bodyPr/>
                    <a:lstStyle/>
                    <a:p>
                      <a:pPr algn="ctr"/>
                      <a:r>
                        <a:rPr lang="en-US" sz="2100">
                          <a:solidFill>
                            <a:srgbClr val="0070C0"/>
                          </a:solidFill>
                          <a:latin typeface="Times New Roman" panose="02020603050405020304" pitchFamily="18" charset="0"/>
                          <a:cs typeface="Times New Roman" panose="02020603050405020304" pitchFamily="18" charset="0"/>
                        </a:rPr>
                        <a:t>MỤC</a:t>
                      </a:r>
                      <a:endParaRPr lang="en-US" sz="21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2400">
                          <a:solidFill>
                            <a:srgbClr val="4472C4"/>
                          </a:solidFill>
                          <a:latin typeface="Cambria" panose="02040503050406030204" pitchFamily="18" charset="0"/>
                          <a:ea typeface="Cambria" panose="02040503050406030204" pitchFamily="18" charset="0"/>
                          <a:cs typeface="Times New Roman" panose="02020603050405020304" pitchFamily="18" charset="0"/>
                        </a:rPr>
                        <a:t>C</a:t>
                      </a:r>
                      <a:r>
                        <a:rPr lang="vi-VN" sz="2400">
                          <a:solidFill>
                            <a:srgbClr val="4472C4"/>
                          </a:solidFill>
                          <a:latin typeface="Cambria" panose="02040503050406030204" pitchFamily="18" charset="0"/>
                          <a:ea typeface="Cambria" panose="02040503050406030204" pitchFamily="18" charset="0"/>
                          <a:cs typeface="Times New Roman" panose="02020603050405020304" pitchFamily="18" charset="0"/>
                        </a:rPr>
                        <a:t>ÁC XU HƯỚNG ĐA CỰC </a:t>
                      </a:r>
                      <a:endPar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11084"/>
                  </a:ext>
                </a:extLst>
              </a:tr>
              <a:tr h="5332704">
                <a:tc>
                  <a:txBody>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Biểu hiện</a:t>
                      </a:r>
                      <a:endParaRPr lang="en-US" sz="21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Mỹ bị..….(1)……sức mạnh tương đối trong tương quan so sánh với các cường quốc khác.</a:t>
                      </a:r>
                    </a:p>
                    <a:p>
                      <a:pPr algn="just"/>
                      <a:r>
                        <a:rPr lang="en-US" sz="2800">
                          <a:latin typeface="Times New Roman" panose="02020603050405020304" pitchFamily="18" charset="0"/>
                          <a:cs typeface="Times New Roman" panose="02020603050405020304" pitchFamily="18" charset="0"/>
                        </a:rPr>
                        <a:t>Các trung tâm quyền lực ngày càng vươn lên, khẳng định sức mạnh về….(2)……, quân sự, chính trị đối với thế giới.</a:t>
                      </a:r>
                    </a:p>
                    <a:p>
                      <a:pPr algn="just"/>
                      <a:r>
                        <a:rPr lang="en-US" sz="2800">
                          <a:latin typeface="Times New Roman" panose="02020603050405020304" pitchFamily="18" charset="0"/>
                          <a:cs typeface="Times New Roman" panose="02020603050405020304" pitchFamily="18" charset="0"/>
                        </a:rPr>
                        <a:t>- Vai trò của các trung tâm, tổ chức kinh tế, ….(3)……quốc tế và khu vực ngày càng lớn. </a:t>
                      </a:r>
                    </a:p>
                    <a:p>
                      <a:pPr algn="just"/>
                      <a:r>
                        <a:rPr lang="en-US" sz="2800">
                          <a:latin typeface="Times New Roman" panose="02020603050405020304" pitchFamily="18" charset="0"/>
                          <a:cs typeface="Times New Roman" panose="02020603050405020304" pitchFamily="18" charset="0"/>
                        </a:rPr>
                        <a:t>- Bên cạnh đó, hoạt động của các công ty xuyên quốc gia cũng có ….(4)……, ngày càng lớn trong các ngành, các lĩnh vực của nền kinh tế thế giới.</a:t>
                      </a:r>
                    </a:p>
                    <a:p>
                      <a:pPr algn="just"/>
                      <a:r>
                        <a:rPr lang="en-US" sz="2800">
                          <a:latin typeface="Times New Roman" panose="02020603050405020304" pitchFamily="18" charset="0"/>
                          <a:cs typeface="Times New Roman" panose="02020603050405020304" pitchFamily="18" charset="0"/>
                        </a:rPr>
                        <a:t>- Trong một thế giới ….(5)……, các quốc gia vừa cạnh tranh vừa….(6)……, nhằm vươn lên và khẳng định vị thế của mình. Xu thế đa cực đem lại những ….(7)……, lớn nhưng cũng tạo ra không ít…...(8)…….., cho các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2902091"/>
                  </a:ext>
                </a:extLst>
              </a:tr>
            </a:tbl>
          </a:graphicData>
        </a:graphic>
      </p:graphicFrame>
      <p:sp>
        <p:nvSpPr>
          <p:cNvPr id="7" name="Rectangle 6">
            <a:extLst>
              <a:ext uri="{FF2B5EF4-FFF2-40B4-BE49-F238E27FC236}">
                <a16:creationId xmlns:a16="http://schemas.microsoft.com/office/drawing/2014/main" id="{CBBB0FAD-73EA-4AD2-2B11-5C8B828B79D7}"/>
              </a:ext>
            </a:extLst>
          </p:cNvPr>
          <p:cNvSpPr/>
          <p:nvPr/>
        </p:nvSpPr>
        <p:spPr>
          <a:xfrm>
            <a:off x="3544887" y="2125274"/>
            <a:ext cx="1546226" cy="3197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FF0000"/>
                </a:solidFill>
                <a:latin typeface="Times New Roman" panose="02020603050405020304" pitchFamily="18" charset="0"/>
                <a:cs typeface="Times New Roman" panose="02020603050405020304" pitchFamily="18" charset="0"/>
              </a:rPr>
              <a:t>kinh tế</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608219B6-F55B-BA9C-F86E-BC0653E952CE}"/>
              </a:ext>
            </a:extLst>
          </p:cNvPr>
          <p:cNvSpPr/>
          <p:nvPr/>
        </p:nvSpPr>
        <p:spPr>
          <a:xfrm>
            <a:off x="2944717" y="841428"/>
            <a:ext cx="1373283" cy="3374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0070C0"/>
                </a:solidFill>
                <a:latin typeface="Times New Roman" panose="02020603050405020304" pitchFamily="18" charset="0"/>
                <a:cs typeface="Times New Roman" panose="02020603050405020304" pitchFamily="18" charset="0"/>
              </a:rPr>
              <a:t>Suy giảm</a:t>
            </a:r>
          </a:p>
        </p:txBody>
      </p:sp>
      <p:sp>
        <p:nvSpPr>
          <p:cNvPr id="3" name="Rectangle 2">
            <a:extLst>
              <a:ext uri="{FF2B5EF4-FFF2-40B4-BE49-F238E27FC236}">
                <a16:creationId xmlns:a16="http://schemas.microsoft.com/office/drawing/2014/main" id="{2E0E60BD-4056-6330-C0B5-CDCEF6FD71A0}"/>
              </a:ext>
            </a:extLst>
          </p:cNvPr>
          <p:cNvSpPr/>
          <p:nvPr/>
        </p:nvSpPr>
        <p:spPr>
          <a:xfrm>
            <a:off x="1560417" y="3334633"/>
            <a:ext cx="1373283" cy="3374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0070C0"/>
                </a:solidFill>
                <a:latin typeface="Times New Roman" panose="02020603050405020304" pitchFamily="18" charset="0"/>
                <a:cs typeface="Times New Roman" panose="02020603050405020304" pitchFamily="18" charset="0"/>
              </a:rPr>
              <a:t>Tài chính</a:t>
            </a:r>
          </a:p>
        </p:txBody>
      </p:sp>
      <p:sp>
        <p:nvSpPr>
          <p:cNvPr id="4" name="Rectangle 3">
            <a:extLst>
              <a:ext uri="{FF2B5EF4-FFF2-40B4-BE49-F238E27FC236}">
                <a16:creationId xmlns:a16="http://schemas.microsoft.com/office/drawing/2014/main" id="{D53D8B3C-1951-1C63-3CC3-F060A1F2A5E0}"/>
              </a:ext>
            </a:extLst>
          </p:cNvPr>
          <p:cNvSpPr/>
          <p:nvPr/>
        </p:nvSpPr>
        <p:spPr>
          <a:xfrm>
            <a:off x="2682874" y="4240473"/>
            <a:ext cx="1724025" cy="3197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FF0000"/>
                </a:solidFill>
                <a:latin typeface="Times New Roman" panose="02020603050405020304" pitchFamily="18" charset="0"/>
                <a:cs typeface="Times New Roman" panose="02020603050405020304" pitchFamily="18" charset="0"/>
              </a:rPr>
              <a:t>Ảnh hưởng</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2F55B75-5F7C-D1D6-AF9F-66B51827F19D}"/>
              </a:ext>
            </a:extLst>
          </p:cNvPr>
          <p:cNvSpPr/>
          <p:nvPr/>
        </p:nvSpPr>
        <p:spPr>
          <a:xfrm>
            <a:off x="4722717" y="5093206"/>
            <a:ext cx="1373283" cy="3374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C00000"/>
                </a:solidFill>
                <a:latin typeface="Times New Roman" panose="02020603050405020304" pitchFamily="18" charset="0"/>
                <a:cs typeface="Times New Roman" panose="02020603050405020304" pitchFamily="18" charset="0"/>
              </a:rPr>
              <a:t>đa cực</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EB33309-58D7-3074-C73A-CD455155DAF4}"/>
              </a:ext>
            </a:extLst>
          </p:cNvPr>
          <p:cNvSpPr/>
          <p:nvPr/>
        </p:nvSpPr>
        <p:spPr>
          <a:xfrm>
            <a:off x="2933700" y="5501822"/>
            <a:ext cx="1384300" cy="34602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C00000"/>
                </a:solidFill>
                <a:latin typeface="Times New Roman" panose="02020603050405020304" pitchFamily="18" charset="0"/>
                <a:cs typeface="Times New Roman" panose="02020603050405020304" pitchFamily="18" charset="0"/>
              </a:rPr>
              <a:t>hợp tác</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76F7ADDC-8FED-8962-086D-5137BA473317}"/>
              </a:ext>
            </a:extLst>
          </p:cNvPr>
          <p:cNvSpPr/>
          <p:nvPr/>
        </p:nvSpPr>
        <p:spPr>
          <a:xfrm>
            <a:off x="7531100" y="5939185"/>
            <a:ext cx="1373283" cy="3374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C00000"/>
                </a:solidFill>
                <a:latin typeface="Times New Roman" panose="02020603050405020304" pitchFamily="18" charset="0"/>
                <a:cs typeface="Times New Roman" panose="02020603050405020304" pitchFamily="18" charset="0"/>
              </a:rPr>
              <a:t>thời cơ</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BFF79E1A-92A8-4181-F0F5-51689F7249DE}"/>
              </a:ext>
            </a:extLst>
          </p:cNvPr>
          <p:cNvSpPr/>
          <p:nvPr/>
        </p:nvSpPr>
        <p:spPr>
          <a:xfrm>
            <a:off x="5484812" y="6355534"/>
            <a:ext cx="1724025" cy="3197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n-US" sz="2000" b="1">
                <a:solidFill>
                  <a:srgbClr val="C00000"/>
                </a:solidFill>
                <a:latin typeface="Times New Roman" panose="02020603050405020304" pitchFamily="18" charset="0"/>
                <a:cs typeface="Times New Roman" panose="02020603050405020304" pitchFamily="18" charset="0"/>
              </a:rPr>
              <a:t>thách thức</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102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P spid="4" grpId="0" animBg="1"/>
      <p:bldP spid="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a:extLst>
            <a:ext uri="{FF2B5EF4-FFF2-40B4-BE49-F238E27FC236}">
              <a16:creationId xmlns:a16="http://schemas.microsoft.com/office/drawing/2014/main" id="{CD48CF4E-EFA1-96B4-9A4F-F4B36A9EE3F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2B75397-EA27-EFF1-5E24-A59A5D4D14C4}"/>
              </a:ext>
            </a:extLst>
          </p:cNvPr>
          <p:cNvSpPr/>
          <p:nvPr/>
        </p:nvSpPr>
        <p:spPr>
          <a:xfrm>
            <a:off x="0" y="1"/>
            <a:ext cx="12192000" cy="11125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defTabSz="914377">
              <a:defRPr/>
            </a:pPr>
            <a:r>
              <a:rPr lang="vi-VN" sz="3200" b="1">
                <a:solidFill>
                  <a:srgbClr val="FF0000"/>
                </a:solidFill>
                <a:latin typeface="Times New Roman" panose="02020603050405020304" pitchFamily="18" charset="0"/>
                <a:cs typeface="Times New Roman" panose="02020603050405020304" pitchFamily="18" charset="0"/>
                <a:sym typeface="Arial"/>
              </a:rPr>
              <a:t>Mỹ bị suy giảm sức mạnh tương đối trong tương quan so sánh với các cường quốc khác.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D8331E-922D-486E-8F5F-D58CCBC7D62E}"/>
              </a:ext>
            </a:extLst>
          </p:cNvPr>
          <p:cNvPicPr>
            <a:picLocks noChangeAspect="1"/>
          </p:cNvPicPr>
          <p:nvPr/>
        </p:nvPicPr>
        <p:blipFill>
          <a:blip r:embed="rId3"/>
          <a:stretch>
            <a:fillRect/>
          </a:stretch>
        </p:blipFill>
        <p:spPr>
          <a:xfrm>
            <a:off x="1380335" y="-1733722"/>
            <a:ext cx="9431329" cy="1981372"/>
          </a:xfrm>
          <a:prstGeom prst="rect">
            <a:avLst/>
          </a:prstGeom>
        </p:spPr>
      </p:pic>
      <p:pic>
        <p:nvPicPr>
          <p:cNvPr id="7" name="Picture 6">
            <a:extLst>
              <a:ext uri="{FF2B5EF4-FFF2-40B4-BE49-F238E27FC236}">
                <a16:creationId xmlns:a16="http://schemas.microsoft.com/office/drawing/2014/main" id="{C2F85210-49CA-E632-0785-5327DD2ED7C2}"/>
              </a:ext>
            </a:extLst>
          </p:cNvPr>
          <p:cNvPicPr>
            <a:picLocks noChangeAspect="1"/>
          </p:cNvPicPr>
          <p:nvPr/>
        </p:nvPicPr>
        <p:blipFill>
          <a:blip r:embed="rId4"/>
          <a:stretch>
            <a:fillRect/>
          </a:stretch>
        </p:blipFill>
        <p:spPr>
          <a:xfrm>
            <a:off x="180012" y="1369856"/>
            <a:ext cx="5641668" cy="4413723"/>
          </a:xfrm>
          <a:prstGeom prst="rect">
            <a:avLst/>
          </a:prstGeom>
        </p:spPr>
      </p:pic>
      <p:pic>
        <p:nvPicPr>
          <p:cNvPr id="8" name="Picture 7">
            <a:extLst>
              <a:ext uri="{FF2B5EF4-FFF2-40B4-BE49-F238E27FC236}">
                <a16:creationId xmlns:a16="http://schemas.microsoft.com/office/drawing/2014/main" id="{85C3183F-E90A-EA42-BB80-1DC7987F4866}"/>
              </a:ext>
            </a:extLst>
          </p:cNvPr>
          <p:cNvPicPr>
            <a:picLocks noChangeAspect="1"/>
          </p:cNvPicPr>
          <p:nvPr/>
        </p:nvPicPr>
        <p:blipFill>
          <a:blip r:embed="rId5"/>
          <a:stretch>
            <a:fillRect/>
          </a:stretch>
        </p:blipFill>
        <p:spPr>
          <a:xfrm>
            <a:off x="6096000" y="1369855"/>
            <a:ext cx="5915988" cy="5250019"/>
          </a:xfrm>
          <a:prstGeom prst="rect">
            <a:avLst/>
          </a:prstGeom>
        </p:spPr>
      </p:pic>
    </p:spTree>
    <p:extLst>
      <p:ext uri="{BB962C8B-B14F-4D97-AF65-F5344CB8AC3E}">
        <p14:creationId xmlns:p14="http://schemas.microsoft.com/office/powerpoint/2010/main" val="89338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ng Quốc có thể sớm vượt Mỹ trở thành nền kinh tế lớn nhất thế giới">
            <a:hlinkClick r:id="" action="ppaction://media"/>
            <a:extLst>
              <a:ext uri="{FF2B5EF4-FFF2-40B4-BE49-F238E27FC236}">
                <a16:creationId xmlns:a16="http://schemas.microsoft.com/office/drawing/2014/main" id="{33D47145-B0B9-C7B1-3102-2EF4A30357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3130274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a:extLst>
            <a:ext uri="{FF2B5EF4-FFF2-40B4-BE49-F238E27FC236}">
              <a16:creationId xmlns:a16="http://schemas.microsoft.com/office/drawing/2014/main" id="{CD48CF4E-EFA1-96B4-9A4F-F4B36A9EE3F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2B75397-EA27-EFF1-5E24-A59A5D4D14C4}"/>
              </a:ext>
            </a:extLst>
          </p:cNvPr>
          <p:cNvSpPr/>
          <p:nvPr/>
        </p:nvSpPr>
        <p:spPr>
          <a:xfrm>
            <a:off x="0" y="1"/>
            <a:ext cx="12192000" cy="11125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defTabSz="914377">
              <a:defRPr/>
            </a:pPr>
            <a:r>
              <a:rPr lang="vi-VN" sz="2800" b="1">
                <a:solidFill>
                  <a:srgbClr val="FF0000"/>
                </a:solidFill>
                <a:latin typeface="Times New Roman" panose="02020603050405020304" pitchFamily="18" charset="0"/>
                <a:cs typeface="Times New Roman" panose="02020603050405020304" pitchFamily="18" charset="0"/>
                <a:sym typeface="Arial"/>
              </a:rPr>
              <a:t>Các trung tâm quyền lực ngày càng vươn lên, khẳng định sức mạnh về kinh tế, quân sự, chính trị đối với thế giới.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D8331E-922D-486E-8F5F-D58CCBC7D62E}"/>
              </a:ext>
            </a:extLst>
          </p:cNvPr>
          <p:cNvPicPr>
            <a:picLocks noChangeAspect="1"/>
          </p:cNvPicPr>
          <p:nvPr/>
        </p:nvPicPr>
        <p:blipFill>
          <a:blip r:embed="rId3"/>
          <a:stretch>
            <a:fillRect/>
          </a:stretch>
        </p:blipFill>
        <p:spPr>
          <a:xfrm>
            <a:off x="1380335" y="-1733722"/>
            <a:ext cx="9431329" cy="1981372"/>
          </a:xfrm>
          <a:prstGeom prst="rect">
            <a:avLst/>
          </a:prstGeom>
        </p:spPr>
      </p:pic>
      <p:pic>
        <p:nvPicPr>
          <p:cNvPr id="3" name="Picture 2">
            <a:extLst>
              <a:ext uri="{FF2B5EF4-FFF2-40B4-BE49-F238E27FC236}">
                <a16:creationId xmlns:a16="http://schemas.microsoft.com/office/drawing/2014/main" id="{41D7019C-36E9-0162-A9C6-5B9ECA245501}"/>
              </a:ext>
            </a:extLst>
          </p:cNvPr>
          <p:cNvPicPr>
            <a:picLocks noChangeAspect="1"/>
          </p:cNvPicPr>
          <p:nvPr/>
        </p:nvPicPr>
        <p:blipFill rotWithShape="1">
          <a:blip r:embed="rId4"/>
          <a:srcRect l="3023" r="1681"/>
          <a:stretch/>
        </p:blipFill>
        <p:spPr>
          <a:xfrm>
            <a:off x="257175" y="1252523"/>
            <a:ext cx="11620499" cy="5519166"/>
          </a:xfrm>
          <a:prstGeom prst="rect">
            <a:avLst/>
          </a:prstGeom>
        </p:spPr>
      </p:pic>
    </p:spTree>
    <p:extLst>
      <p:ext uri="{BB962C8B-B14F-4D97-AF65-F5344CB8AC3E}">
        <p14:creationId xmlns:p14="http://schemas.microsoft.com/office/powerpoint/2010/main" val="313521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a:extLst>
            <a:ext uri="{FF2B5EF4-FFF2-40B4-BE49-F238E27FC236}">
              <a16:creationId xmlns:a16="http://schemas.microsoft.com/office/drawing/2014/main" id="{CD48CF4E-EFA1-96B4-9A4F-F4B36A9EE3F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2B75397-EA27-EFF1-5E24-A59A5D4D14C4}"/>
              </a:ext>
            </a:extLst>
          </p:cNvPr>
          <p:cNvSpPr/>
          <p:nvPr/>
        </p:nvSpPr>
        <p:spPr>
          <a:xfrm>
            <a:off x="0" y="1"/>
            <a:ext cx="12192000" cy="11125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defTabSz="914377">
              <a:defRPr/>
            </a:pPr>
            <a:r>
              <a:rPr lang="vi-VN" sz="2800" b="1">
                <a:solidFill>
                  <a:srgbClr val="FF0000"/>
                </a:solidFill>
                <a:latin typeface="Times New Roman" panose="02020603050405020304" pitchFamily="18" charset="0"/>
                <a:cs typeface="Times New Roman" panose="02020603050405020304" pitchFamily="18" charset="0"/>
                <a:sym typeface="Arial"/>
              </a:rPr>
              <a:t>Vai trò của các trung tâm, tổ chức kinh tế, tài chính quốc tế và khu vực ngày càng lớn.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D8331E-922D-486E-8F5F-D58CCBC7D62E}"/>
              </a:ext>
            </a:extLst>
          </p:cNvPr>
          <p:cNvPicPr>
            <a:picLocks noChangeAspect="1"/>
          </p:cNvPicPr>
          <p:nvPr/>
        </p:nvPicPr>
        <p:blipFill>
          <a:blip r:embed="rId3"/>
          <a:stretch>
            <a:fillRect/>
          </a:stretch>
        </p:blipFill>
        <p:spPr>
          <a:xfrm>
            <a:off x="1380335" y="-1733722"/>
            <a:ext cx="9431329" cy="1981372"/>
          </a:xfrm>
          <a:prstGeom prst="rect">
            <a:avLst/>
          </a:prstGeom>
        </p:spPr>
      </p:pic>
      <p:pic>
        <p:nvPicPr>
          <p:cNvPr id="3" name="Picture 2">
            <a:extLst>
              <a:ext uri="{FF2B5EF4-FFF2-40B4-BE49-F238E27FC236}">
                <a16:creationId xmlns:a16="http://schemas.microsoft.com/office/drawing/2014/main" id="{B6A476D8-6BC2-7FB9-6517-22CE59E05CEE}"/>
              </a:ext>
            </a:extLst>
          </p:cNvPr>
          <p:cNvPicPr>
            <a:picLocks noChangeAspect="1"/>
          </p:cNvPicPr>
          <p:nvPr/>
        </p:nvPicPr>
        <p:blipFill>
          <a:blip r:embed="rId4"/>
          <a:stretch>
            <a:fillRect/>
          </a:stretch>
        </p:blipFill>
        <p:spPr>
          <a:xfrm>
            <a:off x="233320" y="1409700"/>
            <a:ext cx="5862680" cy="5448300"/>
          </a:xfrm>
          <a:prstGeom prst="rect">
            <a:avLst/>
          </a:prstGeom>
        </p:spPr>
      </p:pic>
      <p:pic>
        <p:nvPicPr>
          <p:cNvPr id="5" name="Picture 4">
            <a:extLst>
              <a:ext uri="{FF2B5EF4-FFF2-40B4-BE49-F238E27FC236}">
                <a16:creationId xmlns:a16="http://schemas.microsoft.com/office/drawing/2014/main" id="{7CFC417C-0749-7B3E-1D0C-D1C57B50181A}"/>
              </a:ext>
            </a:extLst>
          </p:cNvPr>
          <p:cNvPicPr>
            <a:picLocks noChangeAspect="1"/>
          </p:cNvPicPr>
          <p:nvPr/>
        </p:nvPicPr>
        <p:blipFill>
          <a:blip r:embed="rId5"/>
          <a:stretch>
            <a:fillRect/>
          </a:stretch>
        </p:blipFill>
        <p:spPr>
          <a:xfrm>
            <a:off x="6096000" y="1640681"/>
            <a:ext cx="6010275" cy="4986337"/>
          </a:xfrm>
          <a:prstGeom prst="rect">
            <a:avLst/>
          </a:prstGeom>
        </p:spPr>
      </p:pic>
    </p:spTree>
    <p:extLst>
      <p:ext uri="{BB962C8B-B14F-4D97-AF65-F5344CB8AC3E}">
        <p14:creationId xmlns:p14="http://schemas.microsoft.com/office/powerpoint/2010/main" val="75362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ượng đỉnh G20 là gì- (VOA)">
            <a:hlinkClick r:id="" action="ppaction://media"/>
            <a:extLst>
              <a:ext uri="{FF2B5EF4-FFF2-40B4-BE49-F238E27FC236}">
                <a16:creationId xmlns:a16="http://schemas.microsoft.com/office/drawing/2014/main" id="{1CE3FF96-E655-3F18-F800-D328C6BDAD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2282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a:extLst>
            <a:ext uri="{FF2B5EF4-FFF2-40B4-BE49-F238E27FC236}">
              <a16:creationId xmlns:a16="http://schemas.microsoft.com/office/drawing/2014/main" id="{CD48CF4E-EFA1-96B4-9A4F-F4B36A9EE3F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2B75397-EA27-EFF1-5E24-A59A5D4D14C4}"/>
              </a:ext>
            </a:extLst>
          </p:cNvPr>
          <p:cNvSpPr/>
          <p:nvPr/>
        </p:nvSpPr>
        <p:spPr>
          <a:xfrm>
            <a:off x="0" y="1"/>
            <a:ext cx="12192000" cy="11125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defTabSz="914377">
              <a:defRPr/>
            </a:pPr>
            <a:r>
              <a:rPr lang="vi-VN" sz="2800" b="1">
                <a:solidFill>
                  <a:srgbClr val="FF0000"/>
                </a:solidFill>
                <a:latin typeface="Times New Roman" panose="02020603050405020304" pitchFamily="18" charset="0"/>
                <a:cs typeface="Times New Roman" panose="02020603050405020304" pitchFamily="18" charset="0"/>
                <a:sym typeface="Arial"/>
              </a:rPr>
              <a:t>Bên cạnh đó, hoạt động của các công ty xuyên quốc gia cũng có ảnh hưởng ngày càng lớn trong các ngành, các lĩnh vực của nền kinh tế thế giới.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D8331E-922D-486E-8F5F-D58CCBC7D62E}"/>
              </a:ext>
            </a:extLst>
          </p:cNvPr>
          <p:cNvPicPr>
            <a:picLocks noChangeAspect="1"/>
          </p:cNvPicPr>
          <p:nvPr/>
        </p:nvPicPr>
        <p:blipFill>
          <a:blip r:embed="rId3"/>
          <a:stretch>
            <a:fillRect/>
          </a:stretch>
        </p:blipFill>
        <p:spPr>
          <a:xfrm>
            <a:off x="1380335" y="-1733722"/>
            <a:ext cx="9431329" cy="1981372"/>
          </a:xfrm>
          <a:prstGeom prst="rect">
            <a:avLst/>
          </a:prstGeom>
        </p:spPr>
      </p:pic>
      <p:pic>
        <p:nvPicPr>
          <p:cNvPr id="2" name="Picture 1">
            <a:extLst>
              <a:ext uri="{FF2B5EF4-FFF2-40B4-BE49-F238E27FC236}">
                <a16:creationId xmlns:a16="http://schemas.microsoft.com/office/drawing/2014/main" id="{9A62CA88-A035-F36F-2A65-0393D01062E9}"/>
              </a:ext>
            </a:extLst>
          </p:cNvPr>
          <p:cNvPicPr>
            <a:picLocks noChangeAspect="1"/>
          </p:cNvPicPr>
          <p:nvPr/>
        </p:nvPicPr>
        <p:blipFill>
          <a:blip r:embed="rId4"/>
          <a:stretch>
            <a:fillRect/>
          </a:stretch>
        </p:blipFill>
        <p:spPr>
          <a:xfrm>
            <a:off x="1" y="1246726"/>
            <a:ext cx="12191999" cy="5611273"/>
          </a:xfrm>
          <a:prstGeom prst="rect">
            <a:avLst/>
          </a:prstGeom>
        </p:spPr>
      </p:pic>
    </p:spTree>
    <p:extLst>
      <p:ext uri="{BB962C8B-B14F-4D97-AF65-F5344CB8AC3E}">
        <p14:creationId xmlns:p14="http://schemas.microsoft.com/office/powerpoint/2010/main" val="16897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a:extLst>
            <a:ext uri="{FF2B5EF4-FFF2-40B4-BE49-F238E27FC236}">
              <a16:creationId xmlns:a16="http://schemas.microsoft.com/office/drawing/2014/main" id="{CD48CF4E-EFA1-96B4-9A4F-F4B36A9EE3F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2B75397-EA27-EFF1-5E24-A59A5D4D14C4}"/>
              </a:ext>
            </a:extLst>
          </p:cNvPr>
          <p:cNvSpPr/>
          <p:nvPr/>
        </p:nvSpPr>
        <p:spPr>
          <a:xfrm>
            <a:off x="0" y="1"/>
            <a:ext cx="12192000" cy="12890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defTabSz="914377">
              <a:defRPr/>
            </a:pPr>
            <a:r>
              <a:rPr lang="vi-VN" sz="2800" b="1">
                <a:solidFill>
                  <a:srgbClr val="FF0000"/>
                </a:solidFill>
                <a:latin typeface="Times New Roman" panose="02020603050405020304" pitchFamily="18" charset="0"/>
                <a:cs typeface="Times New Roman" panose="02020603050405020304" pitchFamily="18" charset="0"/>
                <a:sym typeface="Arial"/>
              </a:rPr>
              <a:t>Trong một thế giới đa cực, các quốc gia vừa cạnh tranh vừa hợp tác nhằm vươn lên và khẳng định vị thế của mình. Xu thế đa cực đem lại những thời cơ lớn nhưng cũng tạo ra không ít thách thức cho các nước.</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1D8331E-922D-486E-8F5F-D58CCBC7D62E}"/>
              </a:ext>
            </a:extLst>
          </p:cNvPr>
          <p:cNvPicPr>
            <a:picLocks noChangeAspect="1"/>
          </p:cNvPicPr>
          <p:nvPr/>
        </p:nvPicPr>
        <p:blipFill>
          <a:blip r:embed="rId3"/>
          <a:stretch>
            <a:fillRect/>
          </a:stretch>
        </p:blipFill>
        <p:spPr>
          <a:xfrm>
            <a:off x="1380335" y="-1733722"/>
            <a:ext cx="9431329" cy="1981372"/>
          </a:xfrm>
          <a:prstGeom prst="rect">
            <a:avLst/>
          </a:prstGeom>
        </p:spPr>
      </p:pic>
      <p:sp>
        <p:nvSpPr>
          <p:cNvPr id="2" name="TextBox 1">
            <a:extLst>
              <a:ext uri="{FF2B5EF4-FFF2-40B4-BE49-F238E27FC236}">
                <a16:creationId xmlns:a16="http://schemas.microsoft.com/office/drawing/2014/main" id="{24DE3456-7866-DA7D-3B2A-D044424613BD}"/>
              </a:ext>
            </a:extLst>
          </p:cNvPr>
          <p:cNvSpPr txBox="1"/>
          <p:nvPr/>
        </p:nvSpPr>
        <p:spPr>
          <a:xfrm>
            <a:off x="433136" y="2466749"/>
            <a:ext cx="5453313"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“H</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iện nay cục diện thế giới theo xu hướng đa cực</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đa trung tâm diễn ra nhanh hơn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heo em xu thế đó mang lại những cơ hội và thách thức nào cho Việt Nam trong công cuộc phát triển đất nước</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8001668-EF56-B80D-F813-4C005B0B7BC3}"/>
              </a:ext>
            </a:extLst>
          </p:cNvPr>
          <p:cNvPicPr>
            <a:picLocks noChangeAspect="1"/>
          </p:cNvPicPr>
          <p:nvPr/>
        </p:nvPicPr>
        <p:blipFill>
          <a:blip r:embed="rId4"/>
          <a:stretch>
            <a:fillRect/>
          </a:stretch>
        </p:blipFill>
        <p:spPr>
          <a:xfrm>
            <a:off x="6096000" y="2139529"/>
            <a:ext cx="5791200" cy="4229100"/>
          </a:xfrm>
          <a:prstGeom prst="rect">
            <a:avLst/>
          </a:prstGeom>
        </p:spPr>
      </p:pic>
      <p:sp>
        <p:nvSpPr>
          <p:cNvPr id="9" name="TextBox 8">
            <a:extLst>
              <a:ext uri="{FF2B5EF4-FFF2-40B4-BE49-F238E27FC236}">
                <a16:creationId xmlns:a16="http://schemas.microsoft.com/office/drawing/2014/main" id="{820D9259-0D0F-3352-529B-1590BAA48050}"/>
              </a:ext>
            </a:extLst>
          </p:cNvPr>
          <p:cNvSpPr txBox="1"/>
          <p:nvPr/>
        </p:nvSpPr>
        <p:spPr>
          <a:xfrm>
            <a:off x="485775" y="1667429"/>
            <a:ext cx="5114925" cy="830997"/>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Snap ITC" panose="04040A07060A02020202" pitchFamily="82" charset="0"/>
                <a:ea typeface="+mn-ea"/>
                <a:cs typeface="Times New Roman" panose="02020603050405020304" pitchFamily="18" charset="0"/>
              </a:rPr>
              <a:t>Thảo luận</a:t>
            </a:r>
            <a:endParaRPr kumimoji="0" lang="en-US" altLang="en-US" sz="4800" b="1" i="0" u="none" strike="noStrike" kern="1200" cap="none" spc="0" normalizeH="0" baseline="0" noProof="0" dirty="0">
              <a:ln>
                <a:noFill/>
              </a:ln>
              <a:solidFill>
                <a:srgbClr val="FF0000"/>
              </a:solidFill>
              <a:effectLst/>
              <a:uLnTx/>
              <a:uFillTx/>
              <a:latin typeface="Snap ITC" panose="04040A07060A02020202" pitchFamily="82" charset="0"/>
              <a:ea typeface="+mn-ea"/>
              <a:cs typeface="Times New Roman" panose="02020603050405020304" pitchFamily="18" charset="0"/>
            </a:endParaRPr>
          </a:p>
        </p:txBody>
      </p:sp>
    </p:spTree>
    <p:extLst>
      <p:ext uri="{BB962C8B-B14F-4D97-AF65-F5344CB8AC3E}">
        <p14:creationId xmlns:p14="http://schemas.microsoft.com/office/powerpoint/2010/main" val="55288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c Thương Hiệu Trong Danh Mục Hàng Hóa Của Unilever">
            <a:extLst>
              <a:ext uri="{FF2B5EF4-FFF2-40B4-BE49-F238E27FC236}">
                <a16:creationId xmlns:a16="http://schemas.microsoft.com/office/drawing/2014/main" id="{EDECACD5-635E-E1EB-0BE0-196929E8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62675" cy="667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22FD4F-A65E-F286-7A92-C27FA9B87461}"/>
              </a:ext>
            </a:extLst>
          </p:cNvPr>
          <p:cNvPicPr>
            <a:picLocks noChangeAspect="1"/>
          </p:cNvPicPr>
          <p:nvPr/>
        </p:nvPicPr>
        <p:blipFill>
          <a:blip r:embed="rId3"/>
          <a:stretch>
            <a:fillRect/>
          </a:stretch>
        </p:blipFill>
        <p:spPr>
          <a:xfrm>
            <a:off x="6096000" y="0"/>
            <a:ext cx="6096000" cy="5715000"/>
          </a:xfrm>
          <a:prstGeom prst="rect">
            <a:avLst/>
          </a:prstGeom>
        </p:spPr>
      </p:pic>
      <p:sp>
        <p:nvSpPr>
          <p:cNvPr id="7" name="TextBox 6">
            <a:extLst>
              <a:ext uri="{FF2B5EF4-FFF2-40B4-BE49-F238E27FC236}">
                <a16:creationId xmlns:a16="http://schemas.microsoft.com/office/drawing/2014/main" id="{5B6335AF-A6B5-D6F9-F6A3-BCFC9A5D9827}"/>
              </a:ext>
            </a:extLst>
          </p:cNvPr>
          <p:cNvSpPr txBox="1"/>
          <p:nvPr/>
        </p:nvSpPr>
        <p:spPr>
          <a:xfrm>
            <a:off x="6257925" y="5753694"/>
            <a:ext cx="5772150" cy="1015663"/>
          </a:xfrm>
          <a:prstGeom prst="rect">
            <a:avLst/>
          </a:prstGeom>
          <a:noFill/>
        </p:spPr>
        <p:txBody>
          <a:bodyPr wrap="square">
            <a:spAutoFit/>
          </a:bodyPr>
          <a:lstStyle/>
          <a:p>
            <a:pPr algn="ctr"/>
            <a:r>
              <a:rPr lang="vi-VN" sz="2000">
                <a:latin typeface="Times New Roman" panose="02020603050405020304" pitchFamily="18" charset="0"/>
                <a:cs typeface="Times New Roman" panose="02020603050405020304" pitchFamily="18" charset="0"/>
              </a:rPr>
              <a:t>Unilever là một công ty đa quốc gia của Anh chuyên sản xuất các mặt hàng tiêu dùng như mĩ phẩm, hóa chất giặt tẩy, kem đánh răng, dầu gội, thực phẩm.</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636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4" name="Rectangle 3">
            <a:extLst>
              <a:ext uri="{FF2B5EF4-FFF2-40B4-BE49-F238E27FC236}">
                <a16:creationId xmlns:a16="http://schemas.microsoft.com/office/drawing/2014/main" id="{4425C195-49E1-BF67-C005-D5623B79DE75}"/>
              </a:ext>
            </a:extLst>
          </p:cNvPr>
          <p:cNvSpPr/>
          <p:nvPr/>
        </p:nvSpPr>
        <p:spPr>
          <a:xfrm>
            <a:off x="1555839" y="56250"/>
            <a:ext cx="9277519" cy="5232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3: TRẬT TỰ THẾ GIỚI SAU CHIẾN TRANH LẠNH </a:t>
            </a:r>
          </a:p>
        </p:txBody>
      </p:sp>
      <p:sp>
        <p:nvSpPr>
          <p:cNvPr id="6" name="TextBox 5">
            <a:extLst>
              <a:ext uri="{FF2B5EF4-FFF2-40B4-BE49-F238E27FC236}">
                <a16:creationId xmlns:a16="http://schemas.microsoft.com/office/drawing/2014/main" id="{FF83243F-EDF2-2B44-CF9E-D32404E922D9}"/>
              </a:ext>
            </a:extLst>
          </p:cNvPr>
          <p:cNvSpPr txBox="1"/>
          <p:nvPr/>
        </p:nvSpPr>
        <p:spPr>
          <a:xfrm>
            <a:off x="1457891" y="-115082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6370DF-873C-254C-70D1-349D8EF50616}"/>
              </a:ext>
            </a:extLst>
          </p:cNvPr>
          <p:cNvSpPr/>
          <p:nvPr/>
        </p:nvSpPr>
        <p:spPr>
          <a:xfrm>
            <a:off x="82550" y="765793"/>
            <a:ext cx="6720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 Xu thế đa cực</a:t>
            </a:r>
          </a:p>
        </p:txBody>
      </p:sp>
      <p:sp>
        <p:nvSpPr>
          <p:cNvPr id="7" name="TextBox 6">
            <a:extLst>
              <a:ext uri="{FF2B5EF4-FFF2-40B4-BE49-F238E27FC236}">
                <a16:creationId xmlns:a16="http://schemas.microsoft.com/office/drawing/2014/main" id="{E51326F0-3ACA-837D-761F-462B66557007}"/>
              </a:ext>
            </a:extLst>
          </p:cNvPr>
          <p:cNvSpPr txBox="1"/>
          <p:nvPr/>
        </p:nvSpPr>
        <p:spPr>
          <a:xfrm>
            <a:off x="0" y="1366897"/>
            <a:ext cx="1210310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Mỹ bị suy giảm sức mạnh tương đối trong tương quan so sánh với các cường quốc khác.</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14BFA7-5E37-5EC5-081C-BF5A1DDA30B7}"/>
              </a:ext>
            </a:extLst>
          </p:cNvPr>
          <p:cNvSpPr txBox="1"/>
          <p:nvPr/>
        </p:nvSpPr>
        <p:spPr>
          <a:xfrm>
            <a:off x="0" y="2557522"/>
            <a:ext cx="1210310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Các trung tâm quyền lực ngày càng vươn lên, khẳng định sức mạnh về kinh tế, quân sự, chính trị đối với thế giới.</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932ABB8-59BA-C66E-5013-81E8D5C4BCB8}"/>
              </a:ext>
            </a:extLst>
          </p:cNvPr>
          <p:cNvSpPr txBox="1"/>
          <p:nvPr/>
        </p:nvSpPr>
        <p:spPr>
          <a:xfrm>
            <a:off x="0" y="3748147"/>
            <a:ext cx="1210310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Vai trò của các trung tâm, tổ chức kinh tế, tài chính quốc tế và khu vực ngày càng lớn. </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88080E-56D1-654C-E86F-383A9377EDB7}"/>
              </a:ext>
            </a:extLst>
          </p:cNvPr>
          <p:cNvSpPr txBox="1"/>
          <p:nvPr/>
        </p:nvSpPr>
        <p:spPr>
          <a:xfrm>
            <a:off x="0" y="4938772"/>
            <a:ext cx="1210310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Xu thế đa cực đem lại những thời cơ lớn nhưng cũng tạo ra không ít thách thức cho các nước.</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7186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p:nvPr/>
        </p:nvSpPr>
        <p:spPr>
          <a:xfrm rot="-129175">
            <a:off x="2385365" y="1556659"/>
            <a:ext cx="7943207" cy="3901963"/>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29"/>
          <p:cNvSpPr/>
          <p:nvPr/>
        </p:nvSpPr>
        <p:spPr>
          <a:xfrm rot="-129175">
            <a:off x="2124397" y="1249159"/>
            <a:ext cx="7943207" cy="3901963"/>
          </a:xfrm>
          <a:prstGeom prst="roundRect">
            <a:avLst>
              <a:gd name="adj" fmla="val 24491"/>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29"/>
          <p:cNvSpPr/>
          <p:nvPr/>
        </p:nvSpPr>
        <p:spPr>
          <a:xfrm>
            <a:off x="9924062" y="5802107"/>
            <a:ext cx="622441" cy="59839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29"/>
          <p:cNvSpPr/>
          <p:nvPr/>
        </p:nvSpPr>
        <p:spPr>
          <a:xfrm rot="2006702">
            <a:off x="10734702" y="4860322"/>
            <a:ext cx="785101" cy="754793"/>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29"/>
          <p:cNvSpPr txBox="1">
            <a:spLocks noGrp="1"/>
          </p:cNvSpPr>
          <p:nvPr>
            <p:ph type="subTitle" idx="1"/>
          </p:nvPr>
        </p:nvSpPr>
        <p:spPr>
          <a:xfrm>
            <a:off x="2452271" y="2376455"/>
            <a:ext cx="7091461" cy="1752109"/>
          </a:xfrm>
          <a:prstGeom prst="rect">
            <a:avLst/>
          </a:prstGeom>
        </p:spPr>
        <p:txBody>
          <a:bodyPr spcFirstLastPara="1" wrap="square" lIns="121900" tIns="121900" rIns="121900" bIns="121900" anchor="t" anchorCtr="0">
            <a:noAutofit/>
          </a:bodyPr>
          <a:lstStyle/>
          <a:p>
            <a:pPr marL="0" indent="0"/>
            <a:r>
              <a:rPr lang="en-US" sz="6400" b="1" dirty="0">
                <a:solidFill>
                  <a:srgbClr val="0070C0"/>
                </a:solidFill>
                <a:latin typeface="Times New Roman" panose="02020603050405020304" pitchFamily="18" charset="0"/>
                <a:cs typeface="Times New Roman" panose="02020603050405020304" pitchFamily="18" charset="0"/>
              </a:rPr>
              <a:t>LUYỆN TẬP</a:t>
            </a:r>
          </a:p>
        </p:txBody>
      </p:sp>
      <p:grpSp>
        <p:nvGrpSpPr>
          <p:cNvPr id="362" name="Google Shape;362;p29"/>
          <p:cNvGrpSpPr/>
          <p:nvPr/>
        </p:nvGrpSpPr>
        <p:grpSpPr>
          <a:xfrm>
            <a:off x="1241020" y="652485"/>
            <a:ext cx="2218459" cy="1622268"/>
            <a:chOff x="3348925" y="3556225"/>
            <a:chExt cx="776300" cy="567650"/>
          </a:xfrm>
        </p:grpSpPr>
        <p:sp>
          <p:nvSpPr>
            <p:cNvPr id="36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170" name="Picture 2">
            <a:extLst>
              <a:ext uri="{FF2B5EF4-FFF2-40B4-BE49-F238E27FC236}">
                <a16:creationId xmlns:a16="http://schemas.microsoft.com/office/drawing/2014/main" id="{51E0086D-B80A-A14C-8580-2FD9AD9F3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38" y="5389270"/>
            <a:ext cx="2252133" cy="554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C2F1D24-9E3D-8B4A-B2C1-4026DF452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0536456" y="54015"/>
            <a:ext cx="1270000" cy="2302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5129D75-73AE-0719-F15B-6EF03304FCFA}"/>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73448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1000" fill="hold"/>
                                        <p:tgtEl>
                                          <p:spTgt spid="361">
                                            <p:txEl>
                                              <p:pRg st="0" end="0"/>
                                            </p:txEl>
                                          </p:spTgt>
                                        </p:tgtEl>
                                        <p:attrNameLst>
                                          <p:attrName>style.color</p:attrName>
                                        </p:attrNameLst>
                                      </p:cBhvr>
                                      <p:to>
                                        <a:schemeClr val="accent2"/>
                                      </p:to>
                                    </p:animClr>
                                    <p:animClr clrSpc="rgb" dir="cw">
                                      <p:cBhvr>
                                        <p:cTn id="7" dur="1000" fill="hold"/>
                                        <p:tgtEl>
                                          <p:spTgt spid="361">
                                            <p:txEl>
                                              <p:pRg st="0" end="0"/>
                                            </p:txEl>
                                          </p:spTgt>
                                        </p:tgtEl>
                                        <p:attrNameLst>
                                          <p:attrName>fillcolor</p:attrName>
                                        </p:attrNameLst>
                                      </p:cBhvr>
                                      <p:to>
                                        <a:schemeClr val="accent2"/>
                                      </p:to>
                                    </p:animClr>
                                    <p:set>
                                      <p:cBhvr>
                                        <p:cTn id="8" dur="1000" fill="hold"/>
                                        <p:tgtEl>
                                          <p:spTgt spid="361">
                                            <p:txEl>
                                              <p:pRg st="0" end="0"/>
                                            </p:txEl>
                                          </p:spTgt>
                                        </p:tgtEl>
                                        <p:attrNameLst>
                                          <p:attrName>fill.type</p:attrName>
                                        </p:attrNameLst>
                                      </p:cBhvr>
                                      <p:to>
                                        <p:strVal val="solid"/>
                                      </p:to>
                                    </p:set>
                                    <p:anim to="1.5" calcmode="lin" valueType="num">
                                      <p:cBhvr override="childStyle">
                                        <p:cTn id="9" dur="1000" fill="hold"/>
                                        <p:tgtEl>
                                          <p:spTgt spid="361">
                                            <p:txEl>
                                              <p:pRg st="0" end="0"/>
                                            </p:txEl>
                                          </p:spTgt>
                                        </p:tgtEl>
                                        <p:attrNameLst>
                                          <p:attrName>style.fontSize</p:attrName>
                                        </p:attrNameLst>
                                      </p:cBhvr>
                                    </p:anim>
                                  </p:childTnLst>
                                </p:cTn>
                              </p:par>
                            </p:childTnLst>
                          </p:cTn>
                        </p:par>
                        <p:par>
                          <p:cTn id="10" fill="hold">
                            <p:stCondLst>
                              <p:cond delay="1700"/>
                            </p:stCondLst>
                            <p:childTnLst>
                              <p:par>
                                <p:cTn id="11" presetID="34" presetClass="emph" presetSubtype="0" repeatCount="2000" fill="hold" grpId="1" nodeType="afterEffect">
                                  <p:stCondLst>
                                    <p:cond delay="0"/>
                                  </p:stCondLst>
                                  <p:iterate type="lt">
                                    <p:tmPct val="10000"/>
                                  </p:iterate>
                                  <p:childTnLst>
                                    <p:animMotion origin="layout" path="M -4.16667E-7 3.33333E-6 L -4.16667E-7 -0.07223 " pathEditMode="relative" rAng="0" ptsTypes="AA">
                                      <p:cBhvr>
                                        <p:cTn id="12" dur="500" accel="50000" decel="50000" autoRev="1" fill="hold">
                                          <p:stCondLst>
                                            <p:cond delay="0"/>
                                          </p:stCondLst>
                                        </p:cTn>
                                        <p:tgtEl>
                                          <p:spTgt spid="361">
                                            <p:txEl>
                                              <p:pRg st="0" end="0"/>
                                            </p:txEl>
                                          </p:spTgt>
                                        </p:tgtEl>
                                        <p:attrNameLst>
                                          <p:attrName>ppt_x</p:attrName>
                                          <p:attrName>ppt_y</p:attrName>
                                        </p:attrNameLst>
                                      </p:cBhvr>
                                      <p:rCtr x="0" y="-3611"/>
                                    </p:animMotion>
                                    <p:animRot by="1500000">
                                      <p:cBhvr>
                                        <p:cTn id="13" dur="250" fill="hold">
                                          <p:stCondLst>
                                            <p:cond delay="0"/>
                                          </p:stCondLst>
                                        </p:cTn>
                                        <p:tgtEl>
                                          <p:spTgt spid="361">
                                            <p:txEl>
                                              <p:pRg st="0" end="0"/>
                                            </p:txEl>
                                          </p:spTgt>
                                        </p:tgtEl>
                                        <p:attrNameLst>
                                          <p:attrName>r</p:attrName>
                                        </p:attrNameLst>
                                      </p:cBhvr>
                                    </p:animRot>
                                    <p:animRot by="-1500000">
                                      <p:cBhvr>
                                        <p:cTn id="14" dur="250" fill="hold">
                                          <p:stCondLst>
                                            <p:cond delay="250"/>
                                          </p:stCondLst>
                                        </p:cTn>
                                        <p:tgtEl>
                                          <p:spTgt spid="361">
                                            <p:txEl>
                                              <p:pRg st="0" end="0"/>
                                            </p:txEl>
                                          </p:spTgt>
                                        </p:tgtEl>
                                        <p:attrNameLst>
                                          <p:attrName>r</p:attrName>
                                        </p:attrNameLst>
                                      </p:cBhvr>
                                    </p:animRot>
                                    <p:animRot by="-1500000">
                                      <p:cBhvr>
                                        <p:cTn id="15" dur="250" fill="hold">
                                          <p:stCondLst>
                                            <p:cond delay="500"/>
                                          </p:stCondLst>
                                        </p:cTn>
                                        <p:tgtEl>
                                          <p:spTgt spid="361">
                                            <p:txEl>
                                              <p:pRg st="0" end="0"/>
                                            </p:txEl>
                                          </p:spTgt>
                                        </p:tgtEl>
                                        <p:attrNameLst>
                                          <p:attrName>r</p:attrName>
                                        </p:attrNameLst>
                                      </p:cBhvr>
                                    </p:animRot>
                                    <p:animRot by="1500000">
                                      <p:cBhvr>
                                        <p:cTn id="16" dur="250" fill="hold">
                                          <p:stCondLst>
                                            <p:cond delay="750"/>
                                          </p:stCondLst>
                                        </p:cTn>
                                        <p:tgtEl>
                                          <p:spTgt spid="36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build="p"/>
      <p:bldP spid="361" grpI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44398" y="905150"/>
              <a:ext cx="9029103" cy="1965282"/>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3600" b="0" i="0" u="none" strike="noStrike" kern="1200" cap="none" spc="0" normalizeH="0" baseline="0" noProof="0">
                  <a:ln>
                    <a:noFill/>
                  </a:ln>
                  <a:solidFill>
                    <a:srgbClr val="ED5565"/>
                  </a:solidFill>
                  <a:effectLst/>
                  <a:uLnTx/>
                  <a:uFillTx/>
                  <a:latin typeface="#9Slide02 Tieu de dai"/>
                  <a:ea typeface="+mn-ea"/>
                  <a:cs typeface="+mn-cs"/>
                </a:rPr>
                <a:t>Sau khi các nước xã hội chủ nghĩa ờ Đông Âu sụp đổ và Liên Xô tan rã nước nào ra sức thiết lập thế giới đơn cực</a:t>
              </a:r>
              <a:endParaRPr kumimoji="0" lang="en-US" sz="3600" b="0" i="0" u="none" strike="noStrike" kern="1200" cap="none" spc="0" normalizeH="0" baseline="0" noProof="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4477644" y="3989903"/>
              <a:ext cx="80964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Nga</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492780" y="3989903"/>
              <a:ext cx="239514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Trung Quốc</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4464884" y="5635627"/>
              <a:ext cx="83516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Anh</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354517" y="5635627"/>
              <a:ext cx="67165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Mỹ</a:t>
              </a:r>
            </a:p>
          </p:txBody>
        </p:sp>
      </p:grpSp>
      <p:sp>
        <p:nvSpPr>
          <p:cNvPr id="15" name="Rectangle 14">
            <a:extLst>
              <a:ext uri="{FF2B5EF4-FFF2-40B4-BE49-F238E27FC236}">
                <a16:creationId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846058"/>
              <a:ext cx="9029103" cy="1582806"/>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4400" b="0" i="0" u="none" strike="noStrike" kern="1200" cap="none" spc="0" normalizeH="0" baseline="0" noProof="0">
                  <a:ln>
                    <a:noFill/>
                  </a:ln>
                  <a:solidFill>
                    <a:srgbClr val="ED5565"/>
                  </a:solidFill>
                  <a:effectLst/>
                  <a:uLnTx/>
                  <a:uFillTx/>
                  <a:latin typeface="#9Slide02 Tieu de dai"/>
                  <a:ea typeface="+mn-ea"/>
                  <a:cs typeface="+mn-cs"/>
                </a:rPr>
                <a:t>Vào khoảng thời gian nào trật tự thế giới từng bước chuyển sang đa cực</a:t>
              </a:r>
              <a:r>
                <a:rPr kumimoji="0" lang="en-US" sz="4400" b="0" i="0" u="none" strike="noStrike" kern="1200" cap="none" spc="0" normalizeH="0" baseline="0" noProof="0">
                  <a:ln>
                    <a:noFill/>
                  </a:ln>
                  <a:solidFill>
                    <a:srgbClr val="ED5565"/>
                  </a:solidFill>
                  <a:effectLst/>
                  <a:uLnTx/>
                  <a:uFillTx/>
                  <a:latin typeface="#9Slide02 Tieu de dai"/>
                  <a:ea typeface="+mn-ea"/>
                  <a:cs typeface="+mn-cs"/>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38163" y="3989903"/>
              <a:ext cx="288861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lumMod val="50000"/>
                      <a:lumOff val="50000"/>
                    </a:prstClr>
                  </a:solidFill>
                  <a:latin typeface="#9Slide02 Tieu de dai"/>
                </a:rPr>
                <a:t>Đầu thế kỉ XXI</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10966" y="3989903"/>
              <a:ext cx="275876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lumMod val="50000"/>
                      <a:lumOff val="50000"/>
                    </a:prstClr>
                  </a:solidFill>
                  <a:latin typeface="#9Slide02 Tieu de dai"/>
                </a:rPr>
                <a:t>Đầu thế kỉ XX</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438160" y="5635627"/>
              <a:ext cx="288861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lumMod val="50000"/>
                      <a:lumOff val="50000"/>
                    </a:prstClr>
                  </a:solidFill>
                  <a:latin typeface="#9Slide02 Tieu de dai"/>
                </a:rPr>
                <a:t>Đầu thế kỉ XIX</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03372" y="5635627"/>
              <a:ext cx="317394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lumMod val="50000"/>
                      <a:lumOff val="50000"/>
                    </a:prstClr>
                  </a:solidFill>
                  <a:latin typeface="#9Slide02 Tieu de dai"/>
                </a:rPr>
                <a:t>Đầu thế kỉ XVIII</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1294970"/>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en-US" sz="3600">
                  <a:solidFill>
                    <a:srgbClr val="ED5565"/>
                  </a:solidFill>
                  <a:latin typeface="#9Slide02 Tieu de dai"/>
                </a:rPr>
                <a:t>Năm</a:t>
              </a:r>
              <a:r>
                <a:rPr kumimoji="0" lang="vi-VN" sz="3600" b="0" i="0" u="none" strike="noStrike" kern="1200" cap="none" spc="0" normalizeH="0" baseline="0" noProof="0">
                  <a:ln>
                    <a:noFill/>
                  </a:ln>
                  <a:solidFill>
                    <a:srgbClr val="ED5565"/>
                  </a:solidFill>
                  <a:effectLst/>
                  <a:uLnTx/>
                  <a:uFillTx/>
                  <a:latin typeface="#9Slide02 Tieu de dai"/>
                  <a:ea typeface="+mn-ea"/>
                  <a:cs typeface="+mn-cs"/>
                </a:rPr>
                <a:t> 2010 nước nào vượt qua Nhật Bản trở thành nền kinh tế lớn thứ 2 của thế giới</a:t>
              </a:r>
              <a:endParaRPr kumimoji="0" lang="en-US" sz="3600" b="0" i="0" u="none" strike="noStrike" kern="1200" cap="none" spc="0" normalizeH="0" baseline="0" noProof="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842854" y="3989903"/>
              <a:ext cx="207922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Nước Nga</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753620" cy="1678288"/>
            <a:chOff x="7167386" y="3353692"/>
            <a:chExt cx="4753620"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399" y="3672841"/>
              <a:ext cx="4529607"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44284" y="4056139"/>
              <a:ext cx="366472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Nước Trung Quốc</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830093" y="5635627"/>
              <a:ext cx="210474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Nước Anh</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531374" y="5635627"/>
              <a:ext cx="231794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Nước Pháp</a:t>
              </a:r>
              <a:endPar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a16="http://schemas.microsoft.com/office/drawing/2014/main" id="{3E192980-6695-4603-9EB8-AB490E1EF6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83419" y="817298"/>
              <a:ext cx="9029103" cy="1965282"/>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vi-VN" sz="3600" b="1" i="0" u="none" strike="noStrike" kern="1200" cap="none" spc="0" normalizeH="0" baseline="0" noProof="0">
                  <a:ln>
                    <a:noFill/>
                  </a:ln>
                  <a:solidFill>
                    <a:srgbClr val="ED5565"/>
                  </a:solidFill>
                  <a:effectLst/>
                  <a:uLnTx/>
                  <a:uFillTx/>
                  <a:latin typeface="#9Slide02 Tieu de dai"/>
                  <a:ea typeface="+mn-ea"/>
                  <a:cs typeface="+mn-cs"/>
                </a:rPr>
                <a:t>Nhóm kinh tế nào</a:t>
              </a:r>
              <a:r>
                <a:rPr kumimoji="0" lang="en-US" sz="3600" b="1" i="0" u="none" strike="noStrike" kern="1200" cap="none" spc="0" normalizeH="0" baseline="0" noProof="0">
                  <a:ln>
                    <a:noFill/>
                  </a:ln>
                  <a:solidFill>
                    <a:srgbClr val="ED5565"/>
                  </a:solidFill>
                  <a:effectLst/>
                  <a:uLnTx/>
                  <a:uFillTx/>
                  <a:latin typeface="#9Slide02 Tieu de dai"/>
                  <a:ea typeface="+mn-ea"/>
                  <a:cs typeface="+mn-cs"/>
                </a:rPr>
                <a:t> </a:t>
              </a:r>
              <a:r>
                <a:rPr kumimoji="0" lang="vi-VN" sz="3600" b="1" i="0" u="none" strike="noStrike" kern="1200" cap="none" spc="0" normalizeH="0" baseline="0" noProof="0">
                  <a:ln>
                    <a:noFill/>
                  </a:ln>
                  <a:solidFill>
                    <a:srgbClr val="ED5565"/>
                  </a:solidFill>
                  <a:effectLst/>
                  <a:uLnTx/>
                  <a:uFillTx/>
                  <a:latin typeface="#9Slide02 Tieu de dai"/>
                  <a:ea typeface="+mn-ea"/>
                  <a:cs typeface="+mn-cs"/>
                </a:rPr>
                <a:t>là một liên minh gồm 7 nước có nền công nghiệp tiên tiến: Anh, Mỹ, Đức, Nhật Bản, Pháp, Canada và Italy</a:t>
              </a:r>
              <a:endParaRPr kumimoji="0" lang="en-US" sz="3600" b="1" i="0" u="none" strike="noStrike" kern="1200" cap="none" spc="0" normalizeH="0" baseline="0" noProof="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4590719" y="3989903"/>
              <a:ext cx="58349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G5</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9398603" y="3989903"/>
              <a:ext cx="58349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G6</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4590719" y="5635627"/>
              <a:ext cx="58349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G7</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398599" y="5635627"/>
              <a:ext cx="58349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50000"/>
                      <a:lumOff val="50000"/>
                    </a:prstClr>
                  </a:solidFill>
                  <a:effectLst/>
                  <a:uLnTx/>
                  <a:uFillTx/>
                  <a:latin typeface="#9Slide02 Tieu de dai"/>
                  <a:ea typeface="+mn-ea"/>
                  <a:cs typeface="+mn-cs"/>
                </a:rPr>
                <a:t>G8</a:t>
              </a:r>
            </a:p>
          </p:txBody>
        </p:sp>
      </p:grpSp>
      <p:sp>
        <p:nvSpPr>
          <p:cNvPr id="29" name="Rectangle 28">
            <a:extLst>
              <a:ext uri="{FF2B5EF4-FFF2-40B4-BE49-F238E27FC236}">
                <a16:creationId xmlns:a16="http://schemas.microsoft.com/office/drawing/2014/main" id="{70F62BFA-5845-4A57-8223-547686DE1E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955488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1"/>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3529587" y="2194050"/>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2541861" y="2928441"/>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4515048" y="3301965"/>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096000" y="3449824"/>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pic>
        <p:nvPicPr>
          <p:cNvPr id="17" name="Picture 16">
            <a:extLst>
              <a:ext uri="{FF2B5EF4-FFF2-40B4-BE49-F238E27FC236}">
                <a16:creationId xmlns:a16="http://schemas.microsoft.com/office/drawing/2014/main" id="{2B1A3C7C-7AB3-62EE-92AF-8F1DC468FC87}"/>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58684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outVertical)">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Theo em tuyên bố</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Việt Nam là bạn là đối tác tin cậy và thành viên có trách nhiệm trong</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cộng</a:t>
              </a: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đồng quốc tế</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phản ánh Việt Nam hướng đến xu hướng nào của trật tự thế giới sau chiến tranh lạnh</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(1991)?</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380A93E2-BB87-348B-AF82-163CD1222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1887" y="5921941"/>
            <a:ext cx="1095528" cy="1105054"/>
          </a:xfrm>
          <a:prstGeom prst="rect">
            <a:avLst/>
          </a:prstGeom>
        </p:spPr>
      </p:pic>
      <p:pic>
        <p:nvPicPr>
          <p:cNvPr id="8" name="Picture 7">
            <a:extLst>
              <a:ext uri="{FF2B5EF4-FFF2-40B4-BE49-F238E27FC236}">
                <a16:creationId xmlns:a16="http://schemas.microsoft.com/office/drawing/2014/main" id="{859FF3A3-725B-1D23-2747-7166F36730A2}"/>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275401">
            <a:off x="2148243" y="642344"/>
            <a:ext cx="8047031" cy="557331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a:grpSpLocks noChangeAspect="1"/>
          </p:cNvGrpSpPr>
          <p:nvPr/>
        </p:nvGrpSpPr>
        <p:grpSpPr>
          <a:xfrm rot="-2183834">
            <a:off x="200079" y="1794113"/>
            <a:ext cx="6113217" cy="4233969"/>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a:grpSpLocks noChangeAspect="1"/>
          </p:cNvGrpSpPr>
          <p:nvPr/>
        </p:nvGrpSpPr>
        <p:grpSpPr>
          <a:xfrm rot="-10101156">
            <a:off x="7192791" y="719652"/>
            <a:ext cx="3281304" cy="4877330"/>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2700000">
            <a:off x="-2014423" y="1361566"/>
            <a:ext cx="3411444" cy="848597"/>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3569674">
            <a:off x="-1623682" y="-719025"/>
            <a:ext cx="2629961" cy="2583937"/>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025603">
            <a:off x="-972341" y="4812613"/>
            <a:ext cx="2679457" cy="4090775"/>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160405">
            <a:off x="10563660" y="4838069"/>
            <a:ext cx="2338624" cy="2852586"/>
          </a:xfrm>
          <a:custGeom>
            <a:avLst/>
            <a:gdLst/>
            <a:ahLst/>
            <a:cxnLst/>
            <a:rect l="l" t="t" r="r" b="b"/>
            <a:pathLst>
              <a:path w="3507936" h="4278879">
                <a:moveTo>
                  <a:pt x="0" y="0"/>
                </a:moveTo>
                <a:lnTo>
                  <a:pt x="3507935" y="0"/>
                </a:lnTo>
                <a:lnTo>
                  <a:pt x="3507935" y="4278879"/>
                </a:lnTo>
                <a:lnTo>
                  <a:pt x="0" y="427887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6273966">
            <a:off x="10422171" y="586378"/>
            <a:ext cx="3411444" cy="848597"/>
          </a:xfrm>
          <a:custGeom>
            <a:avLst/>
            <a:gdLst/>
            <a:ahLst/>
            <a:cxnLst/>
            <a:rect l="l" t="t" r="r" b="b"/>
            <a:pathLst>
              <a:path w="5117166" h="1272895">
                <a:moveTo>
                  <a:pt x="0" y="0"/>
                </a:moveTo>
                <a:lnTo>
                  <a:pt x="5117166" y="0"/>
                </a:lnTo>
                <a:lnTo>
                  <a:pt x="5117166" y="1272895"/>
                </a:lnTo>
                <a:lnTo>
                  <a:pt x="0" y="127289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72276" y="73825"/>
            <a:ext cx="11513206" cy="4213965"/>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EAADE1CD-FE25-0170-B386-3FC6A6E49F10}"/>
              </a:ext>
            </a:extLst>
          </p:cNvPr>
          <p:cNvSpPr/>
          <p:nvPr/>
        </p:nvSpPr>
        <p:spPr>
          <a:xfrm>
            <a:off x="5358265" y="835744"/>
            <a:ext cx="160973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BÀI  3</a:t>
            </a:r>
            <a:endParaRPr kumimoji="0" lang="it-IT"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2" name="Rectangle 21">
            <a:extLst>
              <a:ext uri="{FF2B5EF4-FFF2-40B4-BE49-F238E27FC236}">
                <a16:creationId xmlns:a16="http://schemas.microsoft.com/office/drawing/2014/main" id="{49F768B1-FB43-50E4-0A58-8AD90C77FF8F}"/>
              </a:ext>
            </a:extLst>
          </p:cNvPr>
          <p:cNvSpPr/>
          <p:nvPr/>
        </p:nvSpPr>
        <p:spPr>
          <a:xfrm>
            <a:off x="1625454" y="1463498"/>
            <a:ext cx="987000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Brush Script MT" panose="03060802040406070304" pitchFamily="66" charset="-122"/>
                <a:cs typeface="Times New Roman" panose="02020603050405020304" pitchFamily="18" charset="0"/>
              </a:rPr>
              <a:t>TRẬT TỰ THẾ GIỚI </a:t>
            </a:r>
            <a:endParaRPr kumimoji="0" lang="en-US" sz="4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Brush Script MT" panose="03060802040406070304" pitchFamily="66"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Brush Script MT" panose="03060802040406070304" pitchFamily="66" charset="-122"/>
                <a:cs typeface="Times New Roman" panose="02020603050405020304" pitchFamily="18" charset="0"/>
              </a:rPr>
              <a:t>SAU CHIẾN TRANH LẠNH (TIẾT 2)</a:t>
            </a:r>
            <a:endParaRPr kumimoji="0" lang="vi-VN" sz="4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Brush Script MT" panose="03060802040406070304" pitchFamily="66" charset="-122"/>
              <a:cs typeface="Times New Roman" panose="02020603050405020304" pitchFamily="18" charset="0"/>
            </a:endParaRPr>
          </a:p>
        </p:txBody>
      </p:sp>
      <p:sp>
        <p:nvSpPr>
          <p:cNvPr id="20" name="Freeform 20"/>
          <p:cNvSpPr/>
          <p:nvPr/>
        </p:nvSpPr>
        <p:spPr>
          <a:xfrm rot="27259">
            <a:off x="6054163" y="127130"/>
            <a:ext cx="594619" cy="605981"/>
          </a:xfrm>
          <a:custGeom>
            <a:avLst/>
            <a:gdLst/>
            <a:ahLst/>
            <a:cxnLst/>
            <a:rect l="l" t="t" r="r" b="b"/>
            <a:pathLst>
              <a:path w="891928" h="908972">
                <a:moveTo>
                  <a:pt x="0" y="0"/>
                </a:moveTo>
                <a:lnTo>
                  <a:pt x="891929" y="0"/>
                </a:lnTo>
                <a:lnTo>
                  <a:pt x="891929" y="908971"/>
                </a:lnTo>
                <a:lnTo>
                  <a:pt x="0" y="908971"/>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4" descr="USA vs Russia flags concept. Vector Illustration. 10421291 Vector Art at  Vecteezy">
            <a:extLst>
              <a:ext uri="{FF2B5EF4-FFF2-40B4-BE49-F238E27FC236}">
                <a16:creationId xmlns:a16="http://schemas.microsoft.com/office/drawing/2014/main" id="{5C1C6D61-31CC-9685-B290-A8CE71D156B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637" t="16562" r="57062" b="16572"/>
          <a:stretch/>
        </p:blipFill>
        <p:spPr bwMode="auto">
          <a:xfrm>
            <a:off x="45503" y="4534365"/>
            <a:ext cx="2108655" cy="2182545"/>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6" descr="USA vs Russia flags concept. Vector Illustration. 10421291 Vector Art at  Vecteezy">
            <a:extLst>
              <a:ext uri="{FF2B5EF4-FFF2-40B4-BE49-F238E27FC236}">
                <a16:creationId xmlns:a16="http://schemas.microsoft.com/office/drawing/2014/main" id="{6FEF1B0D-5194-9315-0B05-AECD39DB4F4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6959" t="16250" r="10882" b="16572"/>
          <a:stretch/>
        </p:blipFill>
        <p:spPr bwMode="auto">
          <a:xfrm>
            <a:off x="9971432" y="4568055"/>
            <a:ext cx="2108502" cy="2202258"/>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D3B23C7-C8E9-44FC-00A8-B72AFEF79591}"/>
              </a:ext>
            </a:extLst>
          </p:cNvPr>
          <p:cNvPicPr>
            <a:picLocks noChangeAspect="1"/>
          </p:cNvPicPr>
          <p:nvPr/>
        </p:nvPicPr>
        <p:blipFill>
          <a:blip r:embed="rId16"/>
          <a:stretch>
            <a:fillRect/>
          </a:stretch>
        </p:blipFill>
        <p:spPr>
          <a:xfrm>
            <a:off x="1380335" y="-1733722"/>
            <a:ext cx="9431329" cy="1981372"/>
          </a:xfrm>
          <a:prstGeom prst="rect">
            <a:avLst/>
          </a:prstGeom>
        </p:spPr>
      </p:pic>
      <p:pic>
        <p:nvPicPr>
          <p:cNvPr id="25" name="Picture 24">
            <a:extLst>
              <a:ext uri="{FF2B5EF4-FFF2-40B4-BE49-F238E27FC236}">
                <a16:creationId xmlns:a16="http://schemas.microsoft.com/office/drawing/2014/main" id="{604A4854-D809-CE62-76C6-7F06DF5C8317}"/>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8222" b="90000" l="10000" r="90000">
                        <a14:foregroundMark x1="25375" y1="23778" x2="25375" y2="23778"/>
                        <a14:foregroundMark x1="26125" y1="8222" x2="26125" y2="8222"/>
                        <a14:foregroundMark x1="29500" y1="70889" x2="29500" y2="70889"/>
                        <a14:foregroundMark x1="28250" y1="46222" x2="28250" y2="46222"/>
                        <a14:foregroundMark x1="49500" y1="62222" x2="49500" y2="62222"/>
                        <a14:foregroundMark x1="42375" y1="62444" x2="42375" y2="62444"/>
                        <a14:foregroundMark x1="61125" y1="29111" x2="61125" y2="29111"/>
                        <a14:foregroundMark x1="62375" y1="29778" x2="62375" y2="29778"/>
                      </a14:backgroundRemoval>
                    </a14:imgEffect>
                  </a14:imgLayer>
                </a14:imgProps>
              </a:ext>
            </a:extLst>
          </a:blip>
          <a:srcRect l="13676" t="4877" r="15949" b="8991"/>
          <a:stretch/>
        </p:blipFill>
        <p:spPr>
          <a:xfrm>
            <a:off x="3303677" y="3483695"/>
            <a:ext cx="5969168" cy="352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50000">
                                          <p:cBhvr additive="base">
                                            <p:cTn id="11"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2" name="Rectangle 1">
            <a:extLst>
              <a:ext uri="{FF2B5EF4-FFF2-40B4-BE49-F238E27FC236}">
                <a16:creationId xmlns:a16="http://schemas.microsoft.com/office/drawing/2014/main" id="{0E6DED99-7198-6517-5AD1-72F76F398BA1}"/>
              </a:ext>
            </a:extLst>
          </p:cNvPr>
          <p:cNvSpPr/>
          <p:nvPr/>
        </p:nvSpPr>
        <p:spPr>
          <a:xfrm>
            <a:off x="0" y="825231"/>
            <a:ext cx="118791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Xu</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thế đa cực trong quan hệ quốc tế</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425C195-49E1-BF67-C005-D5623B79DE75}"/>
              </a:ext>
            </a:extLst>
          </p:cNvPr>
          <p:cNvSpPr/>
          <p:nvPr/>
        </p:nvSpPr>
        <p:spPr>
          <a:xfrm>
            <a:off x="1555839" y="56250"/>
            <a:ext cx="9277519" cy="5232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3: TRẬT TỰ THẾ GIỚI SAU CHIẾN TRANH LẠNH </a:t>
            </a:r>
          </a:p>
        </p:txBody>
      </p:sp>
      <p:sp>
        <p:nvSpPr>
          <p:cNvPr id="6" name="TextBox 5">
            <a:extLst>
              <a:ext uri="{FF2B5EF4-FFF2-40B4-BE49-F238E27FC236}">
                <a16:creationId xmlns:a16="http://schemas.microsoft.com/office/drawing/2014/main" id="{FF83243F-EDF2-2B44-CF9E-D32404E922D9}"/>
              </a:ext>
            </a:extLst>
          </p:cNvPr>
          <p:cNvSpPr txBox="1"/>
          <p:nvPr/>
        </p:nvSpPr>
        <p:spPr>
          <a:xfrm>
            <a:off x="1457891" y="-115082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5A9EDFE-2FC3-2F7A-F168-70D582A4E435}"/>
              </a:ext>
            </a:extLst>
          </p:cNvPr>
          <p:cNvSpPr/>
          <p:nvPr/>
        </p:nvSpPr>
        <p:spPr>
          <a:xfrm>
            <a:off x="265366" y="2308843"/>
            <a:ext cx="8059146" cy="1981200"/>
          </a:xfrm>
          <a:custGeom>
            <a:avLst/>
            <a:gdLst>
              <a:gd name="connsiteX0" fmla="*/ 0 w 8059146"/>
              <a:gd name="connsiteY0" fmla="*/ 330207 h 1981200"/>
              <a:gd name="connsiteX1" fmla="*/ 330207 w 8059146"/>
              <a:gd name="connsiteY1" fmla="*/ 0 h 1981200"/>
              <a:gd name="connsiteX2" fmla="*/ 928832 w 8059146"/>
              <a:gd name="connsiteY2" fmla="*/ 0 h 1981200"/>
              <a:gd name="connsiteX3" fmla="*/ 1527456 w 8059146"/>
              <a:gd name="connsiteY3" fmla="*/ 0 h 1981200"/>
              <a:gd name="connsiteX4" fmla="*/ 2126081 w 8059146"/>
              <a:gd name="connsiteY4" fmla="*/ 0 h 1981200"/>
              <a:gd name="connsiteX5" fmla="*/ 2798693 w 8059146"/>
              <a:gd name="connsiteY5" fmla="*/ 0 h 1981200"/>
              <a:gd name="connsiteX6" fmla="*/ 3619280 w 8059146"/>
              <a:gd name="connsiteY6" fmla="*/ 0 h 1981200"/>
              <a:gd name="connsiteX7" fmla="*/ 4069930 w 8059146"/>
              <a:gd name="connsiteY7" fmla="*/ 0 h 1981200"/>
              <a:gd name="connsiteX8" fmla="*/ 4520580 w 8059146"/>
              <a:gd name="connsiteY8" fmla="*/ 0 h 1981200"/>
              <a:gd name="connsiteX9" fmla="*/ 5119204 w 8059146"/>
              <a:gd name="connsiteY9" fmla="*/ 0 h 1981200"/>
              <a:gd name="connsiteX10" fmla="*/ 5939791 w 8059146"/>
              <a:gd name="connsiteY10" fmla="*/ 0 h 1981200"/>
              <a:gd name="connsiteX11" fmla="*/ 6760378 w 8059146"/>
              <a:gd name="connsiteY11" fmla="*/ 0 h 1981200"/>
              <a:gd name="connsiteX12" fmla="*/ 7728939 w 8059146"/>
              <a:gd name="connsiteY12" fmla="*/ 0 h 1981200"/>
              <a:gd name="connsiteX13" fmla="*/ 8059146 w 8059146"/>
              <a:gd name="connsiteY13" fmla="*/ 330207 h 1981200"/>
              <a:gd name="connsiteX14" fmla="*/ 8059146 w 8059146"/>
              <a:gd name="connsiteY14" fmla="*/ 1017016 h 1981200"/>
              <a:gd name="connsiteX15" fmla="*/ 8059146 w 8059146"/>
              <a:gd name="connsiteY15" fmla="*/ 1650993 h 1981200"/>
              <a:gd name="connsiteX16" fmla="*/ 7728939 w 8059146"/>
              <a:gd name="connsiteY16" fmla="*/ 1981200 h 1981200"/>
              <a:gd name="connsiteX17" fmla="*/ 7056327 w 8059146"/>
              <a:gd name="connsiteY17" fmla="*/ 1981200 h 1981200"/>
              <a:gd name="connsiteX18" fmla="*/ 6605677 w 8059146"/>
              <a:gd name="connsiteY18" fmla="*/ 1981200 h 1981200"/>
              <a:gd name="connsiteX19" fmla="*/ 5785090 w 8059146"/>
              <a:gd name="connsiteY19" fmla="*/ 1981200 h 1981200"/>
              <a:gd name="connsiteX20" fmla="*/ 5334440 w 8059146"/>
              <a:gd name="connsiteY20" fmla="*/ 1981200 h 1981200"/>
              <a:gd name="connsiteX21" fmla="*/ 4587841 w 8059146"/>
              <a:gd name="connsiteY21" fmla="*/ 1981200 h 1981200"/>
              <a:gd name="connsiteX22" fmla="*/ 4063204 w 8059146"/>
              <a:gd name="connsiteY22" fmla="*/ 1981200 h 1981200"/>
              <a:gd name="connsiteX23" fmla="*/ 3612554 w 8059146"/>
              <a:gd name="connsiteY23" fmla="*/ 1981200 h 1981200"/>
              <a:gd name="connsiteX24" fmla="*/ 3161904 w 8059146"/>
              <a:gd name="connsiteY24" fmla="*/ 1981200 h 1981200"/>
              <a:gd name="connsiteX25" fmla="*/ 2711253 w 8059146"/>
              <a:gd name="connsiteY25" fmla="*/ 1981200 h 1981200"/>
              <a:gd name="connsiteX26" fmla="*/ 2186616 w 8059146"/>
              <a:gd name="connsiteY26" fmla="*/ 1981200 h 1981200"/>
              <a:gd name="connsiteX27" fmla="*/ 1440017 w 8059146"/>
              <a:gd name="connsiteY27" fmla="*/ 1981200 h 1981200"/>
              <a:gd name="connsiteX28" fmla="*/ 330207 w 8059146"/>
              <a:gd name="connsiteY28" fmla="*/ 1981200 h 1981200"/>
              <a:gd name="connsiteX29" fmla="*/ 0 w 8059146"/>
              <a:gd name="connsiteY29" fmla="*/ 1650993 h 1981200"/>
              <a:gd name="connsiteX30" fmla="*/ 0 w 8059146"/>
              <a:gd name="connsiteY30" fmla="*/ 1003808 h 1981200"/>
              <a:gd name="connsiteX31" fmla="*/ 0 w 8059146"/>
              <a:gd name="connsiteY31"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59146" h="1981200" fill="none" extrusionOk="0">
                <a:moveTo>
                  <a:pt x="0" y="330207"/>
                </a:moveTo>
                <a:cubicBezTo>
                  <a:pt x="-5439" y="116096"/>
                  <a:pt x="152827" y="30475"/>
                  <a:pt x="330207" y="0"/>
                </a:cubicBezTo>
                <a:cubicBezTo>
                  <a:pt x="550857" y="26658"/>
                  <a:pt x="659313" y="-26986"/>
                  <a:pt x="928832" y="0"/>
                </a:cubicBezTo>
                <a:cubicBezTo>
                  <a:pt x="1198352" y="26986"/>
                  <a:pt x="1398814" y="-12421"/>
                  <a:pt x="1527456" y="0"/>
                </a:cubicBezTo>
                <a:cubicBezTo>
                  <a:pt x="1656098" y="12421"/>
                  <a:pt x="1906594" y="18389"/>
                  <a:pt x="2126081" y="0"/>
                </a:cubicBezTo>
                <a:cubicBezTo>
                  <a:pt x="2345569" y="-18389"/>
                  <a:pt x="2523597" y="-13556"/>
                  <a:pt x="2798693" y="0"/>
                </a:cubicBezTo>
                <a:cubicBezTo>
                  <a:pt x="3073789" y="13556"/>
                  <a:pt x="3385598" y="-5238"/>
                  <a:pt x="3619280" y="0"/>
                </a:cubicBezTo>
                <a:cubicBezTo>
                  <a:pt x="3852962" y="5238"/>
                  <a:pt x="3940841" y="14228"/>
                  <a:pt x="4069930" y="0"/>
                </a:cubicBezTo>
                <a:cubicBezTo>
                  <a:pt x="4199019" y="-14228"/>
                  <a:pt x="4399789" y="-9270"/>
                  <a:pt x="4520580" y="0"/>
                </a:cubicBezTo>
                <a:cubicBezTo>
                  <a:pt x="4641371" y="9270"/>
                  <a:pt x="4844431" y="-17897"/>
                  <a:pt x="5119204" y="0"/>
                </a:cubicBezTo>
                <a:cubicBezTo>
                  <a:pt x="5393977" y="17897"/>
                  <a:pt x="5715488" y="-39217"/>
                  <a:pt x="5939791" y="0"/>
                </a:cubicBezTo>
                <a:cubicBezTo>
                  <a:pt x="6164094" y="39217"/>
                  <a:pt x="6584382" y="32922"/>
                  <a:pt x="6760378" y="0"/>
                </a:cubicBezTo>
                <a:cubicBezTo>
                  <a:pt x="6936374" y="-32922"/>
                  <a:pt x="7297477" y="37216"/>
                  <a:pt x="7728939" y="0"/>
                </a:cubicBezTo>
                <a:cubicBezTo>
                  <a:pt x="7902796" y="5709"/>
                  <a:pt x="8033238" y="112233"/>
                  <a:pt x="8059146" y="330207"/>
                </a:cubicBezTo>
                <a:cubicBezTo>
                  <a:pt x="8061031" y="577540"/>
                  <a:pt x="8086772" y="759169"/>
                  <a:pt x="8059146" y="1017016"/>
                </a:cubicBezTo>
                <a:cubicBezTo>
                  <a:pt x="8031520" y="1274863"/>
                  <a:pt x="8063008" y="1510810"/>
                  <a:pt x="8059146" y="1650993"/>
                </a:cubicBezTo>
                <a:cubicBezTo>
                  <a:pt x="8063544" y="1827472"/>
                  <a:pt x="7909348" y="1971039"/>
                  <a:pt x="7728939" y="1981200"/>
                </a:cubicBezTo>
                <a:cubicBezTo>
                  <a:pt x="7497149" y="1958339"/>
                  <a:pt x="7239206" y="1998231"/>
                  <a:pt x="7056327" y="1981200"/>
                </a:cubicBezTo>
                <a:cubicBezTo>
                  <a:pt x="6873448" y="1964169"/>
                  <a:pt x="6825393" y="1986923"/>
                  <a:pt x="6605677" y="1981200"/>
                </a:cubicBezTo>
                <a:cubicBezTo>
                  <a:pt x="6385961" y="1975478"/>
                  <a:pt x="6013864" y="1975494"/>
                  <a:pt x="5785090" y="1981200"/>
                </a:cubicBezTo>
                <a:cubicBezTo>
                  <a:pt x="5556316" y="1986906"/>
                  <a:pt x="5546436" y="1978607"/>
                  <a:pt x="5334440" y="1981200"/>
                </a:cubicBezTo>
                <a:cubicBezTo>
                  <a:pt x="5122444" y="1983794"/>
                  <a:pt x="4908772" y="1965843"/>
                  <a:pt x="4587841" y="1981200"/>
                </a:cubicBezTo>
                <a:cubicBezTo>
                  <a:pt x="4266910" y="1996557"/>
                  <a:pt x="4209084" y="1973227"/>
                  <a:pt x="4063204" y="1981200"/>
                </a:cubicBezTo>
                <a:cubicBezTo>
                  <a:pt x="3917324" y="1989173"/>
                  <a:pt x="3828159" y="2003586"/>
                  <a:pt x="3612554" y="1981200"/>
                </a:cubicBezTo>
                <a:cubicBezTo>
                  <a:pt x="3396949" y="1958815"/>
                  <a:pt x="3318127" y="1987069"/>
                  <a:pt x="3161904" y="1981200"/>
                </a:cubicBezTo>
                <a:cubicBezTo>
                  <a:pt x="3005681" y="1975332"/>
                  <a:pt x="2806089" y="2002130"/>
                  <a:pt x="2711253" y="1981200"/>
                </a:cubicBezTo>
                <a:cubicBezTo>
                  <a:pt x="2616417" y="1960270"/>
                  <a:pt x="2294810" y="1988608"/>
                  <a:pt x="2186616" y="1981200"/>
                </a:cubicBezTo>
                <a:cubicBezTo>
                  <a:pt x="2078422" y="1973792"/>
                  <a:pt x="1700328" y="2000024"/>
                  <a:pt x="1440017" y="1981200"/>
                </a:cubicBezTo>
                <a:cubicBezTo>
                  <a:pt x="1179706" y="1962376"/>
                  <a:pt x="882524" y="1945930"/>
                  <a:pt x="330207" y="1981200"/>
                </a:cubicBezTo>
                <a:cubicBezTo>
                  <a:pt x="134315" y="1993379"/>
                  <a:pt x="8679" y="1793269"/>
                  <a:pt x="0" y="1650993"/>
                </a:cubicBezTo>
                <a:cubicBezTo>
                  <a:pt x="-69" y="1395522"/>
                  <a:pt x="-26624" y="1168734"/>
                  <a:pt x="0" y="1003808"/>
                </a:cubicBezTo>
                <a:cubicBezTo>
                  <a:pt x="26624" y="838883"/>
                  <a:pt x="-8858" y="516645"/>
                  <a:pt x="0" y="330207"/>
                </a:cubicBezTo>
                <a:close/>
              </a:path>
              <a:path w="8059146" h="1981200" stroke="0" extrusionOk="0">
                <a:moveTo>
                  <a:pt x="0" y="330207"/>
                </a:moveTo>
                <a:cubicBezTo>
                  <a:pt x="22628" y="120207"/>
                  <a:pt x="151740" y="19735"/>
                  <a:pt x="330207" y="0"/>
                </a:cubicBezTo>
                <a:cubicBezTo>
                  <a:pt x="502227" y="-15792"/>
                  <a:pt x="696598" y="10835"/>
                  <a:pt x="854844" y="0"/>
                </a:cubicBezTo>
                <a:cubicBezTo>
                  <a:pt x="1013090" y="-10835"/>
                  <a:pt x="1295279" y="-9531"/>
                  <a:pt x="1453469" y="0"/>
                </a:cubicBezTo>
                <a:cubicBezTo>
                  <a:pt x="1611660" y="9531"/>
                  <a:pt x="2003499" y="-35805"/>
                  <a:pt x="2200068" y="0"/>
                </a:cubicBezTo>
                <a:cubicBezTo>
                  <a:pt x="2396637" y="35805"/>
                  <a:pt x="2623074" y="-20379"/>
                  <a:pt x="2798693" y="0"/>
                </a:cubicBezTo>
                <a:cubicBezTo>
                  <a:pt x="2974312" y="20379"/>
                  <a:pt x="3275486" y="-22397"/>
                  <a:pt x="3545292" y="0"/>
                </a:cubicBezTo>
                <a:cubicBezTo>
                  <a:pt x="3815098" y="22397"/>
                  <a:pt x="3793297" y="137"/>
                  <a:pt x="3995942" y="0"/>
                </a:cubicBezTo>
                <a:cubicBezTo>
                  <a:pt x="4198587" y="-137"/>
                  <a:pt x="4518996" y="-37221"/>
                  <a:pt x="4742542" y="0"/>
                </a:cubicBezTo>
                <a:cubicBezTo>
                  <a:pt x="4966088" y="37221"/>
                  <a:pt x="5299837" y="-28979"/>
                  <a:pt x="5489141" y="0"/>
                </a:cubicBezTo>
                <a:cubicBezTo>
                  <a:pt x="5678445" y="28979"/>
                  <a:pt x="5791575" y="15844"/>
                  <a:pt x="5939791" y="0"/>
                </a:cubicBezTo>
                <a:cubicBezTo>
                  <a:pt x="6088007" y="-15844"/>
                  <a:pt x="6266788" y="11611"/>
                  <a:pt x="6390441" y="0"/>
                </a:cubicBezTo>
                <a:cubicBezTo>
                  <a:pt x="6514094" y="-11611"/>
                  <a:pt x="6727112" y="-18227"/>
                  <a:pt x="6989066" y="0"/>
                </a:cubicBezTo>
                <a:cubicBezTo>
                  <a:pt x="7251020" y="18227"/>
                  <a:pt x="7475406" y="22011"/>
                  <a:pt x="7728939" y="0"/>
                </a:cubicBezTo>
                <a:cubicBezTo>
                  <a:pt x="7921957" y="28065"/>
                  <a:pt x="8041484" y="141120"/>
                  <a:pt x="8059146" y="330207"/>
                </a:cubicBezTo>
                <a:cubicBezTo>
                  <a:pt x="8084993" y="616733"/>
                  <a:pt x="8032362" y="722061"/>
                  <a:pt x="8059146" y="964184"/>
                </a:cubicBezTo>
                <a:cubicBezTo>
                  <a:pt x="8085930" y="1206307"/>
                  <a:pt x="8027583" y="1412493"/>
                  <a:pt x="8059146" y="1650993"/>
                </a:cubicBezTo>
                <a:cubicBezTo>
                  <a:pt x="8068467" y="1839986"/>
                  <a:pt x="7918929" y="1981801"/>
                  <a:pt x="7728939" y="1981200"/>
                </a:cubicBezTo>
                <a:cubicBezTo>
                  <a:pt x="7464768" y="1995933"/>
                  <a:pt x="7256819" y="1986072"/>
                  <a:pt x="6982340" y="1981200"/>
                </a:cubicBezTo>
                <a:cubicBezTo>
                  <a:pt x="6707861" y="1976328"/>
                  <a:pt x="6565834" y="1967995"/>
                  <a:pt x="6309728" y="1981200"/>
                </a:cubicBezTo>
                <a:cubicBezTo>
                  <a:pt x="6053622" y="1994405"/>
                  <a:pt x="5946785" y="1955014"/>
                  <a:pt x="5785090" y="1981200"/>
                </a:cubicBezTo>
                <a:cubicBezTo>
                  <a:pt x="5623395" y="2007386"/>
                  <a:pt x="5316688" y="1996833"/>
                  <a:pt x="5186466" y="1981200"/>
                </a:cubicBezTo>
                <a:cubicBezTo>
                  <a:pt x="5056244" y="1965567"/>
                  <a:pt x="4769582" y="1961531"/>
                  <a:pt x="4661828" y="1981200"/>
                </a:cubicBezTo>
                <a:cubicBezTo>
                  <a:pt x="4554074" y="2000869"/>
                  <a:pt x="4415438" y="1975426"/>
                  <a:pt x="4211178" y="1981200"/>
                </a:cubicBezTo>
                <a:cubicBezTo>
                  <a:pt x="4006918" y="1986975"/>
                  <a:pt x="3751660" y="1994992"/>
                  <a:pt x="3538566" y="1981200"/>
                </a:cubicBezTo>
                <a:cubicBezTo>
                  <a:pt x="3325472" y="1967408"/>
                  <a:pt x="3221134" y="1971298"/>
                  <a:pt x="3013929" y="1981200"/>
                </a:cubicBezTo>
                <a:cubicBezTo>
                  <a:pt x="2806724" y="1991102"/>
                  <a:pt x="2544870" y="1967515"/>
                  <a:pt x="2415304" y="1981200"/>
                </a:cubicBezTo>
                <a:cubicBezTo>
                  <a:pt x="2285738" y="1994885"/>
                  <a:pt x="2033990" y="1978653"/>
                  <a:pt x="1816680" y="1981200"/>
                </a:cubicBezTo>
                <a:cubicBezTo>
                  <a:pt x="1599370" y="1983747"/>
                  <a:pt x="1472959" y="1970606"/>
                  <a:pt x="1366029" y="1981200"/>
                </a:cubicBezTo>
                <a:cubicBezTo>
                  <a:pt x="1259099" y="1991794"/>
                  <a:pt x="665565" y="1995385"/>
                  <a:pt x="330207" y="1981200"/>
                </a:cubicBezTo>
                <a:cubicBezTo>
                  <a:pt x="138882" y="2018199"/>
                  <a:pt x="6278" y="1830697"/>
                  <a:pt x="0" y="1650993"/>
                </a:cubicBezTo>
                <a:cubicBezTo>
                  <a:pt x="-112" y="1452060"/>
                  <a:pt x="12609" y="1236801"/>
                  <a:pt x="0" y="977392"/>
                </a:cubicBezTo>
                <a:cubicBezTo>
                  <a:pt x="-12609" y="717983"/>
                  <a:pt x="-22212" y="492424"/>
                  <a:pt x="0" y="330207"/>
                </a:cubicBezTo>
                <a:close/>
              </a:path>
            </a:pathLst>
          </a:custGeom>
          <a:solidFill>
            <a:sysClr val="window" lastClr="FFFFFF"/>
          </a:solidFill>
          <a:ln w="25400" cap="flat" cmpd="sng" algn="ctr">
            <a:solidFill>
              <a:srgbClr val="F79646"/>
            </a:solidFill>
            <a:prstDash val="solid"/>
            <a:extLst>
              <a:ext uri="{C807C97D-BFC1-408E-A445-0C87EB9F89A2}">
                <ask:lineSketchStyleProps xmlns="" xmlns:ask="http://schemas.microsoft.com/office/drawing/2018/sketchyshapes" sd="1412595518">
                  <a:prstGeom prst="roundRect">
                    <a:avLst/>
                  </a:prstGeom>
                  <ask:type>
                    <ask:lineSketchFreehand/>
                  </ask:type>
                </ask:lineSketchStyleProps>
              </a:ext>
            </a:extLst>
          </a:ln>
          <a:effectLst/>
        </p:spPr>
        <p:txBody>
          <a:bodyPr rtlCol="0" anchor="ctr"/>
          <a:lstStyle/>
          <a:p>
            <a:pPr lvl="0" algn="ctr">
              <a:defRPr/>
            </a:pPr>
            <a:r>
              <a:rPr lang="vi-VN" sz="4400" kern="0">
                <a:solidFill>
                  <a:prstClr val="black">
                    <a:lumMod val="95000"/>
                    <a:lumOff val="5000"/>
                  </a:prstClr>
                </a:solidFill>
                <a:latin typeface="Times New Roman" panose="02020603050405020304" pitchFamily="18" charset="0"/>
                <a:ea typeface="Times" panose="020B0500000000000000" pitchFamily="34" charset="0"/>
                <a:cs typeface="Times New Roman" panose="02020603050405020304" pitchFamily="18" charset="0"/>
              </a:rPr>
              <a:t>Hãy phân biệt trật tự đơn cực với trật tự đa cực.</a:t>
            </a:r>
            <a:endParaRPr kumimoji="0" lang="vi-VN" sz="44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903E8683-3641-DCF5-F016-FC7AE1C8C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262" y="1996893"/>
            <a:ext cx="2873296" cy="4102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527E02-F71C-3CFE-5F2B-F19BB4718B22}"/>
              </a:ext>
            </a:extLst>
          </p:cNvPr>
          <p:cNvSpPr/>
          <p:nvPr/>
        </p:nvSpPr>
        <p:spPr>
          <a:xfrm>
            <a:off x="-1" y="1478307"/>
            <a:ext cx="6720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Khái niệm đa cực</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475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4" name="Rectangle 3">
            <a:extLst>
              <a:ext uri="{FF2B5EF4-FFF2-40B4-BE49-F238E27FC236}">
                <a16:creationId xmlns:a16="http://schemas.microsoft.com/office/drawing/2014/main" id="{4425C195-49E1-BF67-C005-D5623B79DE75}"/>
              </a:ext>
            </a:extLst>
          </p:cNvPr>
          <p:cNvSpPr/>
          <p:nvPr/>
        </p:nvSpPr>
        <p:spPr>
          <a:xfrm>
            <a:off x="1555839" y="56250"/>
            <a:ext cx="9277519" cy="5232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3: TRẬT TỰ THẾ GIỚI SAU CHIẾN TRANH LẠNH </a:t>
            </a:r>
          </a:p>
        </p:txBody>
      </p:sp>
      <p:sp>
        <p:nvSpPr>
          <p:cNvPr id="6" name="TextBox 5">
            <a:extLst>
              <a:ext uri="{FF2B5EF4-FFF2-40B4-BE49-F238E27FC236}">
                <a16:creationId xmlns:a16="http://schemas.microsoft.com/office/drawing/2014/main" id="{FF83243F-EDF2-2B44-CF9E-D32404E922D9}"/>
              </a:ext>
            </a:extLst>
          </p:cNvPr>
          <p:cNvSpPr txBox="1"/>
          <p:nvPr/>
        </p:nvSpPr>
        <p:spPr>
          <a:xfrm>
            <a:off x="1457891" y="-115082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CBEE9D1-03AE-7041-CC3D-6B66839377E5}"/>
              </a:ext>
            </a:extLst>
          </p:cNvPr>
          <p:cNvSpPr txBox="1"/>
          <p:nvPr/>
        </p:nvSpPr>
        <p:spPr>
          <a:xfrm>
            <a:off x="0" y="874454"/>
            <a:ext cx="5997402" cy="2246769"/>
          </a:xfrm>
          <a:prstGeom prst="rect">
            <a:avLst/>
          </a:prstGeom>
          <a:noFill/>
        </p:spPr>
        <p:txBody>
          <a:bodyPr wrap="square">
            <a:spAutoFit/>
          </a:bodyPr>
          <a:lstStyle/>
          <a:p>
            <a:pPr algn="just"/>
            <a:r>
              <a:rPr lang="vi-VN" sz="2800">
                <a:solidFill>
                  <a:srgbClr val="0070C0"/>
                </a:solidFill>
                <a:latin typeface="+mj-lt"/>
              </a:rPr>
              <a:t>Trật tự đơn cực thuật ngữ dùng để chỉ một trật tự thế giới mà ở đó chỉ có duy nhất một chủ thể có khả năng áp đảo cũng như chi phối sự phát triển của thế giới.</a:t>
            </a:r>
            <a:endParaRPr lang="en-US" sz="2800">
              <a:solidFill>
                <a:srgbClr val="0070C0"/>
              </a:solidFill>
              <a:latin typeface="+mj-lt"/>
            </a:endParaRPr>
          </a:p>
        </p:txBody>
      </p:sp>
      <p:pic>
        <p:nvPicPr>
          <p:cNvPr id="12" name="Picture 11">
            <a:extLst>
              <a:ext uri="{FF2B5EF4-FFF2-40B4-BE49-F238E27FC236}">
                <a16:creationId xmlns:a16="http://schemas.microsoft.com/office/drawing/2014/main" id="{09761682-7822-8C11-571D-D91E31ABCE48}"/>
              </a:ext>
            </a:extLst>
          </p:cNvPr>
          <p:cNvPicPr>
            <a:picLocks noChangeAspect="1"/>
          </p:cNvPicPr>
          <p:nvPr/>
        </p:nvPicPr>
        <p:blipFill>
          <a:blip r:embed="rId4"/>
          <a:stretch>
            <a:fillRect/>
          </a:stretch>
        </p:blipFill>
        <p:spPr>
          <a:xfrm>
            <a:off x="6194598" y="3168650"/>
            <a:ext cx="5898804" cy="3689350"/>
          </a:xfrm>
          <a:prstGeom prst="rect">
            <a:avLst/>
          </a:prstGeom>
        </p:spPr>
      </p:pic>
      <p:sp>
        <p:nvSpPr>
          <p:cNvPr id="13" name="TextBox 12">
            <a:extLst>
              <a:ext uri="{FF2B5EF4-FFF2-40B4-BE49-F238E27FC236}">
                <a16:creationId xmlns:a16="http://schemas.microsoft.com/office/drawing/2014/main" id="{A9E36B04-E904-B568-259C-52544219ED51}"/>
              </a:ext>
            </a:extLst>
          </p:cNvPr>
          <p:cNvSpPr txBox="1"/>
          <p:nvPr/>
        </p:nvSpPr>
        <p:spPr>
          <a:xfrm>
            <a:off x="6194598" y="796454"/>
            <a:ext cx="5997402" cy="2246769"/>
          </a:xfrm>
          <a:prstGeom prst="rect">
            <a:avLst/>
          </a:prstGeom>
          <a:noFill/>
        </p:spPr>
        <p:txBody>
          <a:bodyPr wrap="square">
            <a:spAutoFit/>
          </a:bodyPr>
          <a:lstStyle/>
          <a:p>
            <a:pPr algn="just"/>
            <a:r>
              <a:rPr lang="vi-VN" sz="2800">
                <a:solidFill>
                  <a:srgbClr val="C00000"/>
                </a:solidFill>
                <a:latin typeface="+mj-lt"/>
              </a:rPr>
              <a:t>Trật tự đa cực là thuật ngữ dùng để chỉ một trật tự thế giới có sự tham gia của nhiều nước, nhiều trung tâm, trong đó không một chủ thể nào áp đảo cũng như chi phối sự phát triển của thế giới.</a:t>
            </a:r>
            <a:endParaRPr lang="en-US" sz="2800">
              <a:solidFill>
                <a:srgbClr val="C00000"/>
              </a:solidFill>
              <a:latin typeface="+mj-lt"/>
            </a:endParaRPr>
          </a:p>
        </p:txBody>
      </p:sp>
      <p:pic>
        <p:nvPicPr>
          <p:cNvPr id="1026" name="Picture 2" descr="America's Waning Influence in the 'Second World' - Parag Khanna">
            <a:extLst>
              <a:ext uri="{FF2B5EF4-FFF2-40B4-BE49-F238E27FC236}">
                <a16:creationId xmlns:a16="http://schemas.microsoft.com/office/drawing/2014/main" id="{5B0AF74C-5913-F41A-A5C4-EC92995F72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64" b="14944"/>
          <a:stretch/>
        </p:blipFill>
        <p:spPr bwMode="auto">
          <a:xfrm>
            <a:off x="0" y="3416206"/>
            <a:ext cx="5997402" cy="344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95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Horizontal)">
                                      <p:cBhvr>
                                        <p:cTn id="7" dur="500"/>
                                        <p:tgtEl>
                                          <p:spTgt spid="1026"/>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Horizontal)">
                                      <p:cBhvr>
                                        <p:cTn id="15" dur="500"/>
                                        <p:tgtEl>
                                          <p:spTgt spid="13"/>
                                        </p:tgtEl>
                                      </p:cBhvr>
                                    </p:animEffect>
                                  </p:childTnLst>
                                </p:cTn>
                              </p:par>
                              <p:par>
                                <p:cTn id="16" presetID="16" presetClass="entr" presetSubtype="42"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2" name="Rectangle 1">
            <a:extLst>
              <a:ext uri="{FF2B5EF4-FFF2-40B4-BE49-F238E27FC236}">
                <a16:creationId xmlns:a16="http://schemas.microsoft.com/office/drawing/2014/main" id="{0E6DED99-7198-6517-5AD1-72F76F398BA1}"/>
              </a:ext>
            </a:extLst>
          </p:cNvPr>
          <p:cNvSpPr/>
          <p:nvPr/>
        </p:nvSpPr>
        <p:spPr>
          <a:xfrm>
            <a:off x="0" y="825231"/>
            <a:ext cx="118791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Xu</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thế đa cực trong quan hệ quốc tế</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425C195-49E1-BF67-C005-D5623B79DE75}"/>
              </a:ext>
            </a:extLst>
          </p:cNvPr>
          <p:cNvSpPr/>
          <p:nvPr/>
        </p:nvSpPr>
        <p:spPr>
          <a:xfrm>
            <a:off x="1555839" y="56250"/>
            <a:ext cx="9277519" cy="5232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3: TRẬT TỰ THẾ GIỚI SAU CHIẾN TRANH LẠNH </a:t>
            </a:r>
          </a:p>
        </p:txBody>
      </p:sp>
      <p:sp>
        <p:nvSpPr>
          <p:cNvPr id="6" name="TextBox 5">
            <a:extLst>
              <a:ext uri="{FF2B5EF4-FFF2-40B4-BE49-F238E27FC236}">
                <a16:creationId xmlns:a16="http://schemas.microsoft.com/office/drawing/2014/main" id="{FF83243F-EDF2-2B44-CF9E-D32404E922D9}"/>
              </a:ext>
            </a:extLst>
          </p:cNvPr>
          <p:cNvSpPr txBox="1"/>
          <p:nvPr/>
        </p:nvSpPr>
        <p:spPr>
          <a:xfrm>
            <a:off x="1457891" y="-115082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903E8683-3641-DCF5-F016-FC7AE1C8C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1800" y="4407008"/>
            <a:ext cx="1677058" cy="23947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527E02-F71C-3CFE-5F2B-F19BB4718B22}"/>
              </a:ext>
            </a:extLst>
          </p:cNvPr>
          <p:cNvSpPr/>
          <p:nvPr/>
        </p:nvSpPr>
        <p:spPr>
          <a:xfrm>
            <a:off x="-1" y="1478307"/>
            <a:ext cx="6720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Khái niệm đa cực</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5EACE03-8351-048E-B5C7-0AEE48B881A5}"/>
              </a:ext>
            </a:extLst>
          </p:cNvPr>
          <p:cNvSpPr txBox="1"/>
          <p:nvPr/>
        </p:nvSpPr>
        <p:spPr>
          <a:xfrm>
            <a:off x="88900" y="2292860"/>
            <a:ext cx="12103100" cy="1200329"/>
          </a:xfrm>
          <a:prstGeom prst="rect">
            <a:avLst/>
          </a:prstGeom>
          <a:noFill/>
        </p:spPr>
        <p:txBody>
          <a:bodyPr wrap="square">
            <a:spAutoFit/>
          </a:bodyPr>
          <a:lstStyle/>
          <a:p>
            <a:r>
              <a:rPr lang="it-IT" sz="2400" dirty="0"/>
              <a:t>Đa cực là khái niệm chỉ trạng thái địa-chính trị toàn cầu với nhiều trung tâm quyền lực chi phối. Trong trật tự đa cực, không có 1 trung tâm quyền lực thống trị , thay vào đó nhiều quốc gia, khu vực tạo ra thế cân bằng về kinh tế, chính trị , quân sự toàn cầu</a:t>
            </a:r>
            <a:endParaRPr lang="en-US" sz="2400" b="1" u="sng" dirty="0"/>
          </a:p>
        </p:txBody>
      </p:sp>
    </p:spTree>
    <p:extLst>
      <p:ext uri="{BB962C8B-B14F-4D97-AF65-F5344CB8AC3E}">
        <p14:creationId xmlns:p14="http://schemas.microsoft.com/office/powerpoint/2010/main" val="99291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1000" r="-11000" b="-7000"/>
          </a:stretch>
        </a:blipFill>
        <a:effectLst/>
      </p:bgPr>
    </p:bg>
    <p:spTree>
      <p:nvGrpSpPr>
        <p:cNvPr id="1" name="Shape 906"/>
        <p:cNvGrpSpPr/>
        <p:nvPr/>
      </p:nvGrpSpPr>
      <p:grpSpPr>
        <a:xfrm>
          <a:off x="0" y="0"/>
          <a:ext cx="0" cy="0"/>
          <a:chOff x="0" y="0"/>
          <a:chExt cx="0" cy="0"/>
        </a:xfrm>
      </p:grpSpPr>
      <p:sp>
        <p:nvSpPr>
          <p:cNvPr id="2" name="Rectangle 1">
            <a:extLst>
              <a:ext uri="{FF2B5EF4-FFF2-40B4-BE49-F238E27FC236}">
                <a16:creationId xmlns:a16="http://schemas.microsoft.com/office/drawing/2014/main" id="{0E6DED99-7198-6517-5AD1-72F76F398BA1}"/>
              </a:ext>
            </a:extLst>
          </p:cNvPr>
          <p:cNvSpPr/>
          <p:nvPr/>
        </p:nvSpPr>
        <p:spPr>
          <a:xfrm>
            <a:off x="0" y="825231"/>
            <a:ext cx="118791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Xu</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thế đa cực trong quan hệ quốc tế</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425C195-49E1-BF67-C005-D5623B79DE75}"/>
              </a:ext>
            </a:extLst>
          </p:cNvPr>
          <p:cNvSpPr/>
          <p:nvPr/>
        </p:nvSpPr>
        <p:spPr>
          <a:xfrm>
            <a:off x="1555839" y="56250"/>
            <a:ext cx="9277519" cy="5232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3: TRẬT TỰ THẾ GIỚI SAU CHIẾN TRANH LẠNH </a:t>
            </a:r>
          </a:p>
        </p:txBody>
      </p:sp>
      <p:sp>
        <p:nvSpPr>
          <p:cNvPr id="6" name="TextBox 5">
            <a:extLst>
              <a:ext uri="{FF2B5EF4-FFF2-40B4-BE49-F238E27FC236}">
                <a16:creationId xmlns:a16="http://schemas.microsoft.com/office/drawing/2014/main" id="{FF83243F-EDF2-2B44-CF9E-D32404E922D9}"/>
              </a:ext>
            </a:extLst>
          </p:cNvPr>
          <p:cNvSpPr txBox="1"/>
          <p:nvPr/>
        </p:nvSpPr>
        <p:spPr>
          <a:xfrm>
            <a:off x="1457891" y="-115082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E5CC"/>
                </a:solidFill>
                <a:effectLst/>
                <a:uLnTx/>
                <a:uFillTx/>
                <a:latin typeface="Arial" panose="020B0604020202020204" pitchFamily="34" charset="0"/>
                <a:ea typeface="+mn-ea"/>
                <a:cs typeface="+mn-cs"/>
              </a:rPr>
              <a:t>Ngoài ra còn hỗ trợ về SKKN, biện pháp thi GVG và thao giảng, chuyên đề.</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1200" cap="none" spc="0" normalizeH="0" baseline="0" noProof="0">
              <a:ln>
                <a:noFill/>
              </a:ln>
              <a:solidFill>
                <a:srgbClr val="F6E5CC"/>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8527E02-F71C-3CFE-5F2B-F19BB4718B22}"/>
              </a:ext>
            </a:extLst>
          </p:cNvPr>
          <p:cNvSpPr/>
          <p:nvPr/>
        </p:nvSpPr>
        <p:spPr>
          <a:xfrm>
            <a:off x="-1" y="1478307"/>
            <a:ext cx="6720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Khái niệm đa cực</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96370DF-873C-254C-70D1-349D8EF50616}"/>
              </a:ext>
            </a:extLst>
          </p:cNvPr>
          <p:cNvSpPr/>
          <p:nvPr/>
        </p:nvSpPr>
        <p:spPr>
          <a:xfrm>
            <a:off x="0" y="2213593"/>
            <a:ext cx="6720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 Xu thế đa cực</a:t>
            </a:r>
          </a:p>
        </p:txBody>
      </p:sp>
      <p:grpSp>
        <p:nvGrpSpPr>
          <p:cNvPr id="17" name="Group 16">
            <a:extLst>
              <a:ext uri="{FF2B5EF4-FFF2-40B4-BE49-F238E27FC236}">
                <a16:creationId xmlns:a16="http://schemas.microsoft.com/office/drawing/2014/main" id="{7F4482E9-BD13-5D03-84EB-8BF769DF0F26}"/>
              </a:ext>
            </a:extLst>
          </p:cNvPr>
          <p:cNvGrpSpPr/>
          <p:nvPr/>
        </p:nvGrpSpPr>
        <p:grpSpPr>
          <a:xfrm>
            <a:off x="951286" y="3257549"/>
            <a:ext cx="7916906" cy="2759647"/>
            <a:chOff x="951286" y="3257549"/>
            <a:chExt cx="7916906" cy="2759647"/>
          </a:xfrm>
        </p:grpSpPr>
        <p:sp>
          <p:nvSpPr>
            <p:cNvPr id="14" name="Rounded Rectangle 4">
              <a:extLst>
                <a:ext uri="{FF2B5EF4-FFF2-40B4-BE49-F238E27FC236}">
                  <a16:creationId xmlns:a16="http://schemas.microsoft.com/office/drawing/2014/main" id="{D9AD9C00-5387-86DA-1C43-534A0DA6ACA6}"/>
                </a:ext>
              </a:extLst>
            </p:cNvPr>
            <p:cNvSpPr/>
            <p:nvPr/>
          </p:nvSpPr>
          <p:spPr>
            <a:xfrm>
              <a:off x="951286" y="3257549"/>
              <a:ext cx="7916906" cy="2759647"/>
            </a:xfrm>
            <a:prstGeom prst="roundRect">
              <a:avLst/>
            </a:prstGeom>
            <a:solidFill>
              <a:schemeClr val="tx2">
                <a:lumMod val="20000"/>
                <a:lumOff val="80000"/>
              </a:schemeClr>
            </a:solidFill>
            <a:ln w="25400" cap="flat" cmpd="sng" algn="ctr">
              <a:solidFill>
                <a:srgbClr val="FD8A39">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E2669700-DB66-2BAF-F424-5DB963F7F628}"/>
                </a:ext>
              </a:extLst>
            </p:cNvPr>
            <p:cNvSpPr/>
            <p:nvPr/>
          </p:nvSpPr>
          <p:spPr>
            <a:xfrm>
              <a:off x="1027486" y="3787654"/>
              <a:ext cx="7647431" cy="1323439"/>
            </a:xfrm>
            <a:prstGeom prst="rect">
              <a:avLst/>
            </a:prstGeom>
          </p:spPr>
          <p:txBody>
            <a:bodyPr wrap="square">
              <a:spAutoFit/>
            </a:bodyPr>
            <a:lstStyle/>
            <a:p>
              <a:pPr algn="ctr" defTabSz="1219170">
                <a:buClr>
                  <a:srgbClr val="000000"/>
                </a:buClr>
              </a:pPr>
              <a:r>
                <a:rPr lang="en-US" sz="4000" kern="0">
                  <a:solidFill>
                    <a:srgbClr val="000000"/>
                  </a:solidFill>
                  <a:latin typeface="Times New Roman" panose="02020603050405020304" pitchFamily="18" charset="0"/>
                  <a:cs typeface="Times New Roman" panose="02020603050405020304" pitchFamily="18" charset="0"/>
                  <a:sym typeface="Arial"/>
                </a:rPr>
                <a:t>Lớp chia thành 4 nhóm hoàn thành nhiệm vụ học tập sau</a:t>
              </a:r>
              <a:endParaRPr lang="en-VN" sz="4000"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16" name="Picture 15">
            <a:extLst>
              <a:ext uri="{FF2B5EF4-FFF2-40B4-BE49-F238E27FC236}">
                <a16:creationId xmlns:a16="http://schemas.microsoft.com/office/drawing/2014/main" id="{BCA9A02E-A6AE-7FCA-A5FC-93F1793AAF1E}"/>
              </a:ext>
            </a:extLst>
          </p:cNvPr>
          <p:cNvPicPr>
            <a:picLocks noChangeAspect="1"/>
          </p:cNvPicPr>
          <p:nvPr/>
        </p:nvPicPr>
        <p:blipFill>
          <a:blip r:embed="rId4"/>
          <a:stretch>
            <a:fillRect/>
          </a:stretch>
        </p:blipFill>
        <p:spPr>
          <a:xfrm>
            <a:off x="8868192" y="1923314"/>
            <a:ext cx="3790715" cy="5052121"/>
          </a:xfrm>
          <a:prstGeom prst="rect">
            <a:avLst/>
          </a:prstGeom>
        </p:spPr>
      </p:pic>
    </p:spTree>
    <p:extLst>
      <p:ext uri="{BB962C8B-B14F-4D97-AF65-F5344CB8AC3E}">
        <p14:creationId xmlns:p14="http://schemas.microsoft.com/office/powerpoint/2010/main" val="124574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11" name="Google Shape;215;p25">
            <a:extLst>
              <a:ext uri="{FF2B5EF4-FFF2-40B4-BE49-F238E27FC236}">
                <a16:creationId xmlns:a16="http://schemas.microsoft.com/office/drawing/2014/main" id="{C069D098-3F3F-DA4F-AF20-0AC303831978}"/>
              </a:ext>
            </a:extLst>
          </p:cNvPr>
          <p:cNvSpPr/>
          <p:nvPr/>
        </p:nvSpPr>
        <p:spPr>
          <a:xfrm>
            <a:off x="9790056" y="0"/>
            <a:ext cx="2588045" cy="1674850"/>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E7E45A23-C33F-6AB7-8695-CB70FE048FB4}"/>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6E5CC"/>
                </a:solidFill>
                <a:effectLst/>
                <a:uLnTx/>
                <a:uFillTx/>
                <a:latin typeface="Calibri" panose="020F0502020204030204"/>
                <a:ea typeface="+mn-ea"/>
                <a:cs typeface="+mn-cs"/>
              </a:rPr>
              <a:t>Quý thầy cô có nhu cầu về các bài giảng </a:t>
            </a:r>
            <a:r>
              <a:rPr kumimoji="0" lang="en-US" sz="1600" b="1" i="0" u="none" strike="noStrike" kern="0" cap="none" spc="0" normalizeH="0" baseline="0" noProof="0">
                <a:ln>
                  <a:noFill/>
                </a:ln>
                <a:solidFill>
                  <a:srgbClr val="F6E5CC"/>
                </a:solidFill>
                <a:effectLst/>
                <a:uLnTx/>
                <a:uFillTx/>
                <a:latin typeface="Arial"/>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6E5CC"/>
                </a:solidFill>
                <a:effectLst/>
                <a:uLnTx/>
                <a:uFillTx/>
                <a:latin typeface="Arial"/>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6E5CC"/>
                </a:solidFill>
                <a:effectLst/>
                <a:uLnTx/>
                <a:uFillTx/>
                <a:latin typeface="Arial"/>
                <a:ea typeface="+mn-ea"/>
                <a:cs typeface="+mn-cs"/>
              </a:rPr>
              <a:t>Ngoài ra còn hỗ trợ về SKKN, biện pháp thi GVG và thao giảng, chuyên đề.</a:t>
            </a:r>
            <a:endParaRPr kumimoji="0" lang="en-US" sz="1600" b="1" i="0" u="none" strike="noStrike" kern="0" cap="none" spc="0" normalizeH="0" baseline="0" noProof="0">
              <a:ln>
                <a:noFill/>
              </a:ln>
              <a:solidFill>
                <a:srgbClr val="F6E5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a:ln>
                  <a:noFill/>
                </a:ln>
                <a:solidFill>
                  <a:srgbClr val="F6E5CC"/>
                </a:solidFill>
                <a:effectLst/>
                <a:uLnTx/>
                <a:uFillTx/>
                <a:latin typeface="Calibri" panose="020F0502020204030204"/>
                <a:ea typeface="+mn-ea"/>
                <a:cs typeface="+mn-cs"/>
              </a:rPr>
              <a:t>Page: https://www.facebook.com/groups/baigianglichsu</a:t>
            </a:r>
            <a:endParaRPr kumimoji="0" lang="en-US" sz="1600" b="1" i="0" u="none" strike="noStrike" kern="0" cap="none" spc="0" normalizeH="0" baseline="0" noProof="0">
              <a:ln>
                <a:noFill/>
              </a:ln>
              <a:solidFill>
                <a:srgbClr val="F6E5CC"/>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2343E63-B4CA-C45F-2B14-0D1C38C6E4A5}"/>
              </a:ext>
            </a:extLst>
          </p:cNvPr>
          <p:cNvSpPr txBox="1"/>
          <p:nvPr/>
        </p:nvSpPr>
        <p:spPr>
          <a:xfrm>
            <a:off x="116313" y="2441992"/>
            <a:ext cx="4433916" cy="2247424"/>
          </a:xfrm>
          <a:prstGeom prst="wedgeRoundRectCallout">
            <a:avLst>
              <a:gd name="adj1" fmla="val -854"/>
              <a:gd name="adj2" fmla="val 56554"/>
              <a:gd name="adj3" fmla="val 16667"/>
            </a:avLst>
          </a:prstGeom>
          <a:solidFill>
            <a:sysClr val="window" lastClr="FFFFFF"/>
          </a:solidFill>
          <a:ln w="28575" cap="flat" cmpd="sng" algn="ctr">
            <a:solidFill>
              <a:srgbClr val="8BC145"/>
            </a:solidFill>
            <a:prstDash val="solid"/>
            <a:miter lim="800000"/>
          </a:ln>
          <a:effectLst/>
        </p:spPr>
        <p:txBody>
          <a:bodyPr wrap="square" rtlCol="0">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HOẠT ĐỘNG NHÓM:</a:t>
            </a:r>
          </a:p>
          <a:p>
            <a:pPr marL="342900" lvl="0" indent="-342900" algn="ctr">
              <a:spcBef>
                <a:spcPct val="50000"/>
              </a:spcBef>
              <a:defRPr/>
            </a:pP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từ khóa </a:t>
            </a:r>
            <a:r>
              <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về </a:t>
            </a: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lang="en-US" sz="2800" kern="0">
                <a:solidFill>
                  <a:prstClr val="black"/>
                </a:solidFill>
                <a:latin typeface="Times New Roman" panose="02020603050405020304" pitchFamily="18" charset="0"/>
                <a:cs typeface="Times New Roman" panose="02020603050405020304" pitchFamily="18" charset="0"/>
              </a:rPr>
              <a:t> hiện của các xu hướng đa cực trong quan hệ quốc tế </a:t>
            </a:r>
            <a:endParaRPr kumimoji="0" lang="en-US" alt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7 Minute Timer with Music and Alarm ">
            <a:hlinkClick r:id="" action="ppaction://media"/>
            <a:extLst>
              <a:ext uri="{FF2B5EF4-FFF2-40B4-BE49-F238E27FC236}">
                <a16:creationId xmlns:a16="http://schemas.microsoft.com/office/drawing/2014/main" id="{83CB3698-4144-90BE-699A-DEB832D3A1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2537" y="4988677"/>
            <a:ext cx="3177193" cy="1354799"/>
          </a:xfrm>
          <a:prstGeom prst="rect">
            <a:avLst/>
          </a:prstGeom>
        </p:spPr>
      </p:pic>
      <p:grpSp>
        <p:nvGrpSpPr>
          <p:cNvPr id="177" name="Group 176">
            <a:extLst>
              <a:ext uri="{FF2B5EF4-FFF2-40B4-BE49-F238E27FC236}">
                <a16:creationId xmlns:a16="http://schemas.microsoft.com/office/drawing/2014/main" id="{B3C2B2FD-91F5-B671-95AA-923E043524B0}"/>
              </a:ext>
            </a:extLst>
          </p:cNvPr>
          <p:cNvGrpSpPr/>
          <p:nvPr/>
        </p:nvGrpSpPr>
        <p:grpSpPr>
          <a:xfrm>
            <a:off x="4740209" y="1756241"/>
            <a:ext cx="7637892" cy="4379582"/>
            <a:chOff x="4808108" y="1956528"/>
            <a:chExt cx="7637892" cy="4379582"/>
          </a:xfrm>
        </p:grpSpPr>
        <p:grpSp>
          <p:nvGrpSpPr>
            <p:cNvPr id="175" name="Group 174">
              <a:extLst>
                <a:ext uri="{FF2B5EF4-FFF2-40B4-BE49-F238E27FC236}">
                  <a16:creationId xmlns:a16="http://schemas.microsoft.com/office/drawing/2014/main" id="{B1EF891A-61F4-D0BB-B564-E21CE054B6AD}"/>
                </a:ext>
              </a:extLst>
            </p:cNvPr>
            <p:cNvGrpSpPr/>
            <p:nvPr/>
          </p:nvGrpSpPr>
          <p:grpSpPr>
            <a:xfrm>
              <a:off x="4808108" y="2742914"/>
              <a:ext cx="7637892" cy="3593196"/>
              <a:chOff x="4822623" y="2665880"/>
              <a:chExt cx="7637892" cy="3593196"/>
            </a:xfrm>
          </p:grpSpPr>
          <p:sp>
            <p:nvSpPr>
              <p:cNvPr id="10" name="TextBox 9">
                <a:extLst>
                  <a:ext uri="{FF2B5EF4-FFF2-40B4-BE49-F238E27FC236}">
                    <a16:creationId xmlns:a16="http://schemas.microsoft.com/office/drawing/2014/main" id="{BF614789-F496-C953-450F-62675769F7A1}"/>
                  </a:ext>
                </a:extLst>
              </p:cNvPr>
              <p:cNvSpPr txBox="1"/>
              <p:nvPr/>
            </p:nvSpPr>
            <p:spPr>
              <a:xfrm>
                <a:off x="4822623" y="2814717"/>
                <a:ext cx="43405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Nhiệm vụ 1. Dựa vào vòng xoay kí tự tìm các từ khoá nói về </a:t>
                </a:r>
                <a:r>
                  <a:rPr kumimoji="0" lang="en-US" sz="24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các xu thế đa cực</a:t>
                </a:r>
                <a:endParaRPr kumimoji="0" lang="vi-VN" sz="24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9760E47-D43B-BDE3-3B83-BDEA824B28BA}"/>
                  </a:ext>
                </a:extLst>
              </p:cNvPr>
              <p:cNvSpPr txBox="1"/>
              <p:nvPr/>
            </p:nvSpPr>
            <p:spPr>
              <a:xfrm>
                <a:off x="4822623" y="4689416"/>
                <a:ext cx="449634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Nhiệm vụ 2: Sắp xếp các từ khoá vào các lĩnh vực tương ứng các xu hướng đa cực trong quan hệ quốc tế </a:t>
                </a:r>
              </a:p>
            </p:txBody>
          </p:sp>
          <p:pic>
            <p:nvPicPr>
              <p:cNvPr id="174" name="Picture 173">
                <a:extLst>
                  <a:ext uri="{FF2B5EF4-FFF2-40B4-BE49-F238E27FC236}">
                    <a16:creationId xmlns:a16="http://schemas.microsoft.com/office/drawing/2014/main" id="{2D8A8356-6485-5ED6-72A5-D17D683A119A}"/>
                  </a:ext>
                </a:extLst>
              </p:cNvPr>
              <p:cNvPicPr>
                <a:picLocks noChangeAspect="1"/>
              </p:cNvPicPr>
              <p:nvPr/>
            </p:nvPicPr>
            <p:blipFill>
              <a:blip r:embed="rId6"/>
              <a:stretch>
                <a:fillRect/>
              </a:stretch>
            </p:blipFill>
            <p:spPr>
              <a:xfrm>
                <a:off x="9059125" y="2665880"/>
                <a:ext cx="3401390" cy="3055308"/>
              </a:xfrm>
              <a:prstGeom prst="rect">
                <a:avLst/>
              </a:prstGeom>
            </p:spPr>
          </p:pic>
        </p:grpSp>
        <p:sp>
          <p:nvSpPr>
            <p:cNvPr id="176" name="Rectangle 175">
              <a:extLst>
                <a:ext uri="{FF2B5EF4-FFF2-40B4-BE49-F238E27FC236}">
                  <a16:creationId xmlns:a16="http://schemas.microsoft.com/office/drawing/2014/main" id="{6E7BD876-9F04-2CD0-521A-16D48FD9A97E}"/>
                </a:ext>
              </a:extLst>
            </p:cNvPr>
            <p:cNvSpPr>
              <a:spLocks noChangeArrowheads="1"/>
            </p:cNvSpPr>
            <p:nvPr/>
          </p:nvSpPr>
          <p:spPr bwMode="auto">
            <a:xfrm>
              <a:off x="6480156" y="1956528"/>
              <a:ext cx="5128907"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92D050"/>
                  </a:solidFill>
                  <a:effectLst/>
                  <a:uLnTx/>
                  <a:uFillTx/>
                  <a:latin typeface="Snap ITC" panose="04040A07060A02020202" pitchFamily="82" charset="0"/>
                  <a:ea typeface="+mn-ea"/>
                  <a:cs typeface="Times New Roman" panose="02020603050405020304" pitchFamily="18" charset="0"/>
                </a:rPr>
                <a:t>Vòng xoay kí tự</a:t>
              </a:r>
              <a:endParaRPr kumimoji="0" lang="en-US" altLang="en-US" sz="4000" b="1" i="0" u="none" strike="noStrike" kern="1200" cap="none" spc="0" normalizeH="0" baseline="0" noProof="0" dirty="0">
                <a:ln>
                  <a:noFill/>
                </a:ln>
                <a:solidFill>
                  <a:srgbClr val="92D050"/>
                </a:solidFill>
                <a:effectLst/>
                <a:uLnTx/>
                <a:uFillTx/>
                <a:latin typeface="Snap ITC" panose="04040A07060A02020202" pitchFamily="82"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2D4383D4-B9FD-16FC-0AC7-543DEFCFEAB0}"/>
              </a:ext>
            </a:extLst>
          </p:cNvPr>
          <p:cNvSpPr/>
          <p:nvPr/>
        </p:nvSpPr>
        <p:spPr>
          <a:xfrm>
            <a:off x="0" y="666195"/>
            <a:ext cx="118791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Xu</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thế đa cực trong quan hệ quốc tế</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3CC6302A-D46E-E770-A7E9-E8FEB6B429F6}"/>
              </a:ext>
            </a:extLst>
          </p:cNvPr>
          <p:cNvSpPr/>
          <p:nvPr/>
        </p:nvSpPr>
        <p:spPr>
          <a:xfrm>
            <a:off x="54543" y="1230914"/>
            <a:ext cx="6720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Khái niệm đa cực</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FF1F2EC8-71B8-3090-278E-5CEA3A30814A}"/>
              </a:ext>
            </a:extLst>
          </p:cNvPr>
          <p:cNvSpPr/>
          <p:nvPr/>
        </p:nvSpPr>
        <p:spPr>
          <a:xfrm>
            <a:off x="54542" y="1795633"/>
            <a:ext cx="6720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 Xu thế đa cực</a:t>
            </a:r>
          </a:p>
        </p:txBody>
      </p:sp>
      <p:sp>
        <p:nvSpPr>
          <p:cNvPr id="9" name="Rectangle 8">
            <a:extLst>
              <a:ext uri="{FF2B5EF4-FFF2-40B4-BE49-F238E27FC236}">
                <a16:creationId xmlns:a16="http://schemas.microsoft.com/office/drawing/2014/main" id="{D600C57D-513F-5931-3301-CB8EA4334375}"/>
              </a:ext>
            </a:extLst>
          </p:cNvPr>
          <p:cNvSpPr/>
          <p:nvPr/>
        </p:nvSpPr>
        <p:spPr>
          <a:xfrm>
            <a:off x="512537" y="81391"/>
            <a:ext cx="9277519" cy="523220"/>
          </a:xfrm>
          <a:prstGeom prst="rect">
            <a:avLst/>
          </a:prstGeom>
          <a:gradFill flip="none" rotWithShape="1">
            <a:gsLst>
              <a:gs pos="0">
                <a:srgbClr val="FFFBF0">
                  <a:lumMod val="67000"/>
                </a:srgbClr>
              </a:gs>
              <a:gs pos="48000">
                <a:srgbClr val="FFFBF0">
                  <a:lumMod val="97000"/>
                  <a:lumOff val="3000"/>
                </a:srgbClr>
              </a:gs>
              <a:gs pos="100000">
                <a:srgbClr val="FFFBF0">
                  <a:lumMod val="60000"/>
                  <a:lumOff val="40000"/>
                </a:srgbClr>
              </a:gs>
            </a:gsLst>
            <a:lin ang="16200000" scaled="1"/>
            <a:tileRect/>
          </a:grad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3: TRẬT TỰ THẾ GIỚI SAU CHIẾN TRANH LẠNH </a:t>
            </a:r>
          </a:p>
        </p:txBody>
      </p:sp>
    </p:spTree>
    <p:extLst>
      <p:ext uri="{BB962C8B-B14F-4D97-AF65-F5344CB8AC3E}">
        <p14:creationId xmlns:p14="http://schemas.microsoft.com/office/powerpoint/2010/main" val="119177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barn(inVertical)">
                                      <p:cBhvr>
                                        <p:cTn id="13" dur="500"/>
                                        <p:tgtEl>
                                          <p:spTgt spid="17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6" name="Table 12">
            <a:extLst>
              <a:ext uri="{FF2B5EF4-FFF2-40B4-BE49-F238E27FC236}">
                <a16:creationId xmlns:a16="http://schemas.microsoft.com/office/drawing/2014/main" id="{C9B38858-E422-F16A-49A1-FD71B2C7F131}"/>
              </a:ext>
            </a:extLst>
          </p:cNvPr>
          <p:cNvGraphicFramePr>
            <a:graphicFrameLocks noGrp="1"/>
          </p:cNvGraphicFramePr>
          <p:nvPr>
            <p:extLst>
              <p:ext uri="{D42A27DB-BD31-4B8C-83A1-F6EECF244321}">
                <p14:modId xmlns:p14="http://schemas.microsoft.com/office/powerpoint/2010/main" val="1275517039"/>
              </p:ext>
            </p:extLst>
          </p:nvPr>
        </p:nvGraphicFramePr>
        <p:xfrm>
          <a:off x="7157924" y="1942359"/>
          <a:ext cx="5034076" cy="4837319"/>
        </p:xfrm>
        <a:graphic>
          <a:graphicData uri="http://schemas.openxmlformats.org/drawingml/2006/table">
            <a:tbl>
              <a:tblPr firstRow="1" bandRow="1"/>
              <a:tblGrid>
                <a:gridCol w="931306">
                  <a:extLst>
                    <a:ext uri="{9D8B030D-6E8A-4147-A177-3AD203B41FA5}">
                      <a16:colId xmlns:a16="http://schemas.microsoft.com/office/drawing/2014/main" val="2580507385"/>
                    </a:ext>
                  </a:extLst>
                </a:gridCol>
                <a:gridCol w="1740166">
                  <a:extLst>
                    <a:ext uri="{9D8B030D-6E8A-4147-A177-3AD203B41FA5}">
                      <a16:colId xmlns:a16="http://schemas.microsoft.com/office/drawing/2014/main" val="140281036"/>
                    </a:ext>
                  </a:extLst>
                </a:gridCol>
                <a:gridCol w="876883">
                  <a:extLst>
                    <a:ext uri="{9D8B030D-6E8A-4147-A177-3AD203B41FA5}">
                      <a16:colId xmlns:a16="http://schemas.microsoft.com/office/drawing/2014/main" val="308561193"/>
                    </a:ext>
                  </a:extLst>
                </a:gridCol>
                <a:gridCol w="1485721">
                  <a:extLst>
                    <a:ext uri="{9D8B030D-6E8A-4147-A177-3AD203B41FA5}">
                      <a16:colId xmlns:a16="http://schemas.microsoft.com/office/drawing/2014/main" val="1193091872"/>
                    </a:ext>
                  </a:extLst>
                </a:gridCol>
              </a:tblGrid>
              <a:tr h="694939">
                <a:tc>
                  <a:txBody>
                    <a:bodyPr/>
                    <a:lstStyle>
                      <a:lvl1pPr marL="0" algn="l" defTabSz="684162" rtl="0" eaLnBrk="1" latinLnBrk="0" hangingPunct="1">
                        <a:defRPr sz="1411" b="1" kern="1200">
                          <a:solidFill>
                            <a:schemeClr val="lt1"/>
                          </a:solidFill>
                          <a:latin typeface="Calibri" panose="020F0502020204030204"/>
                        </a:defRPr>
                      </a:lvl1pPr>
                      <a:lvl2pPr marL="342081" algn="l" defTabSz="684162" rtl="0" eaLnBrk="1" latinLnBrk="0" hangingPunct="1">
                        <a:defRPr sz="1411" b="1" kern="1200">
                          <a:solidFill>
                            <a:schemeClr val="lt1"/>
                          </a:solidFill>
                          <a:latin typeface="Calibri" panose="020F0502020204030204"/>
                        </a:defRPr>
                      </a:lvl2pPr>
                      <a:lvl3pPr marL="684162" algn="l" defTabSz="684162" rtl="0" eaLnBrk="1" latinLnBrk="0" hangingPunct="1">
                        <a:defRPr sz="1411" b="1" kern="1200">
                          <a:solidFill>
                            <a:schemeClr val="lt1"/>
                          </a:solidFill>
                          <a:latin typeface="Calibri" panose="020F0502020204030204"/>
                        </a:defRPr>
                      </a:lvl3pPr>
                      <a:lvl4pPr marL="1026243" algn="l" defTabSz="684162" rtl="0" eaLnBrk="1" latinLnBrk="0" hangingPunct="1">
                        <a:defRPr sz="1411" b="1" kern="1200">
                          <a:solidFill>
                            <a:schemeClr val="lt1"/>
                          </a:solidFill>
                          <a:latin typeface="Calibri" panose="020F0502020204030204"/>
                        </a:defRPr>
                      </a:lvl4pPr>
                      <a:lvl5pPr marL="1368322" algn="l" defTabSz="684162" rtl="0" eaLnBrk="1" latinLnBrk="0" hangingPunct="1">
                        <a:defRPr sz="1411" b="1" kern="1200">
                          <a:solidFill>
                            <a:schemeClr val="lt1"/>
                          </a:solidFill>
                          <a:latin typeface="Calibri" panose="020F0502020204030204"/>
                        </a:defRPr>
                      </a:lvl5pPr>
                      <a:lvl6pPr marL="1710404" algn="l" defTabSz="684162" rtl="0" eaLnBrk="1" latinLnBrk="0" hangingPunct="1">
                        <a:defRPr sz="1411" b="1" kern="1200">
                          <a:solidFill>
                            <a:schemeClr val="lt1"/>
                          </a:solidFill>
                          <a:latin typeface="Calibri" panose="020F0502020204030204"/>
                        </a:defRPr>
                      </a:lvl6pPr>
                      <a:lvl7pPr marL="2052484" algn="l" defTabSz="684162" rtl="0" eaLnBrk="1" latinLnBrk="0" hangingPunct="1">
                        <a:defRPr sz="1411" b="1" kern="1200">
                          <a:solidFill>
                            <a:schemeClr val="lt1"/>
                          </a:solidFill>
                          <a:latin typeface="Calibri" panose="020F0502020204030204"/>
                        </a:defRPr>
                      </a:lvl7pPr>
                      <a:lvl8pPr marL="2394566" algn="l" defTabSz="684162" rtl="0" eaLnBrk="1" latinLnBrk="0" hangingPunct="1">
                        <a:defRPr sz="1411" b="1" kern="1200">
                          <a:solidFill>
                            <a:schemeClr val="lt1"/>
                          </a:solidFill>
                          <a:latin typeface="Calibri" panose="020F0502020204030204"/>
                        </a:defRPr>
                      </a:lvl8pPr>
                      <a:lvl9pPr marL="2736645" algn="l" defTabSz="684162" rtl="0" eaLnBrk="1" latinLnBrk="0" hangingPunct="1">
                        <a:defRPr sz="1411" b="1" kern="1200">
                          <a:solidFill>
                            <a:schemeClr val="lt1"/>
                          </a:solidFill>
                          <a:latin typeface="Calibri" panose="020F0502020204030204"/>
                        </a:defRPr>
                      </a:lvl9pPr>
                    </a:lstStyle>
                    <a:p>
                      <a:pPr algn="ctr"/>
                      <a:r>
                        <a:rPr lang="en-US" sz="2800" b="1" dirty="0">
                          <a:solidFill>
                            <a:srgbClr val="0070C0"/>
                          </a:solidFill>
                          <a:latin typeface="Times New Roman" panose="02020603050405020304" pitchFamily="18" charset="0"/>
                          <a:cs typeface="Times New Roman" panose="02020603050405020304" pitchFamily="18" charset="0"/>
                        </a:rPr>
                        <a:t>STT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b="1" kern="1200">
                          <a:solidFill>
                            <a:schemeClr val="lt1"/>
                          </a:solidFill>
                          <a:latin typeface="Calibri" panose="020F0502020204030204"/>
                        </a:defRPr>
                      </a:lvl1pPr>
                      <a:lvl2pPr marL="342081" algn="l" defTabSz="684162" rtl="0" eaLnBrk="1" latinLnBrk="0" hangingPunct="1">
                        <a:defRPr sz="1411" b="1" kern="1200">
                          <a:solidFill>
                            <a:schemeClr val="lt1"/>
                          </a:solidFill>
                          <a:latin typeface="Calibri" panose="020F0502020204030204"/>
                        </a:defRPr>
                      </a:lvl2pPr>
                      <a:lvl3pPr marL="684162" algn="l" defTabSz="684162" rtl="0" eaLnBrk="1" latinLnBrk="0" hangingPunct="1">
                        <a:defRPr sz="1411" b="1" kern="1200">
                          <a:solidFill>
                            <a:schemeClr val="lt1"/>
                          </a:solidFill>
                          <a:latin typeface="Calibri" panose="020F0502020204030204"/>
                        </a:defRPr>
                      </a:lvl3pPr>
                      <a:lvl4pPr marL="1026243" algn="l" defTabSz="684162" rtl="0" eaLnBrk="1" latinLnBrk="0" hangingPunct="1">
                        <a:defRPr sz="1411" b="1" kern="1200">
                          <a:solidFill>
                            <a:schemeClr val="lt1"/>
                          </a:solidFill>
                          <a:latin typeface="Calibri" panose="020F0502020204030204"/>
                        </a:defRPr>
                      </a:lvl4pPr>
                      <a:lvl5pPr marL="1368322" algn="l" defTabSz="684162" rtl="0" eaLnBrk="1" latinLnBrk="0" hangingPunct="1">
                        <a:defRPr sz="1411" b="1" kern="1200">
                          <a:solidFill>
                            <a:schemeClr val="lt1"/>
                          </a:solidFill>
                          <a:latin typeface="Calibri" panose="020F0502020204030204"/>
                        </a:defRPr>
                      </a:lvl5pPr>
                      <a:lvl6pPr marL="1710404" algn="l" defTabSz="684162" rtl="0" eaLnBrk="1" latinLnBrk="0" hangingPunct="1">
                        <a:defRPr sz="1411" b="1" kern="1200">
                          <a:solidFill>
                            <a:schemeClr val="lt1"/>
                          </a:solidFill>
                          <a:latin typeface="Calibri" panose="020F0502020204030204"/>
                        </a:defRPr>
                      </a:lvl6pPr>
                      <a:lvl7pPr marL="2052484" algn="l" defTabSz="684162" rtl="0" eaLnBrk="1" latinLnBrk="0" hangingPunct="1">
                        <a:defRPr sz="1411" b="1" kern="1200">
                          <a:solidFill>
                            <a:schemeClr val="lt1"/>
                          </a:solidFill>
                          <a:latin typeface="Calibri" panose="020F0502020204030204"/>
                        </a:defRPr>
                      </a:lvl7pPr>
                      <a:lvl8pPr marL="2394566" algn="l" defTabSz="684162" rtl="0" eaLnBrk="1" latinLnBrk="0" hangingPunct="1">
                        <a:defRPr sz="1411" b="1" kern="1200">
                          <a:solidFill>
                            <a:schemeClr val="lt1"/>
                          </a:solidFill>
                          <a:latin typeface="Calibri" panose="020F0502020204030204"/>
                        </a:defRPr>
                      </a:lvl8pPr>
                      <a:lvl9pPr marL="2736645" algn="l" defTabSz="684162" rtl="0" eaLnBrk="1" latinLnBrk="0" hangingPunct="1">
                        <a:defRPr sz="1411" b="1" kern="1200">
                          <a:solidFill>
                            <a:schemeClr val="lt1"/>
                          </a:solidFill>
                          <a:latin typeface="Calibri" panose="020F0502020204030204"/>
                        </a:defRPr>
                      </a:lvl9pPr>
                    </a:lstStyle>
                    <a:p>
                      <a:pPr algn="ct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khóa</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b="1" kern="1200">
                          <a:solidFill>
                            <a:schemeClr val="lt1"/>
                          </a:solidFill>
                          <a:latin typeface="Calibri" panose="020F0502020204030204"/>
                        </a:defRPr>
                      </a:lvl1pPr>
                      <a:lvl2pPr marL="342081" algn="l" defTabSz="684162" rtl="0" eaLnBrk="1" latinLnBrk="0" hangingPunct="1">
                        <a:defRPr sz="1411" b="1" kern="1200">
                          <a:solidFill>
                            <a:schemeClr val="lt1"/>
                          </a:solidFill>
                          <a:latin typeface="Calibri" panose="020F0502020204030204"/>
                        </a:defRPr>
                      </a:lvl2pPr>
                      <a:lvl3pPr marL="684162" algn="l" defTabSz="684162" rtl="0" eaLnBrk="1" latinLnBrk="0" hangingPunct="1">
                        <a:defRPr sz="1411" b="1" kern="1200">
                          <a:solidFill>
                            <a:schemeClr val="lt1"/>
                          </a:solidFill>
                          <a:latin typeface="Calibri" panose="020F0502020204030204"/>
                        </a:defRPr>
                      </a:lvl3pPr>
                      <a:lvl4pPr marL="1026243" algn="l" defTabSz="684162" rtl="0" eaLnBrk="1" latinLnBrk="0" hangingPunct="1">
                        <a:defRPr sz="1411" b="1" kern="1200">
                          <a:solidFill>
                            <a:schemeClr val="lt1"/>
                          </a:solidFill>
                          <a:latin typeface="Calibri" panose="020F0502020204030204"/>
                        </a:defRPr>
                      </a:lvl4pPr>
                      <a:lvl5pPr marL="1368322" algn="l" defTabSz="684162" rtl="0" eaLnBrk="1" latinLnBrk="0" hangingPunct="1">
                        <a:defRPr sz="1411" b="1" kern="1200">
                          <a:solidFill>
                            <a:schemeClr val="lt1"/>
                          </a:solidFill>
                          <a:latin typeface="Calibri" panose="020F0502020204030204"/>
                        </a:defRPr>
                      </a:lvl5pPr>
                      <a:lvl6pPr marL="1710404" algn="l" defTabSz="684162" rtl="0" eaLnBrk="1" latinLnBrk="0" hangingPunct="1">
                        <a:defRPr sz="1411" b="1" kern="1200">
                          <a:solidFill>
                            <a:schemeClr val="lt1"/>
                          </a:solidFill>
                          <a:latin typeface="Calibri" panose="020F0502020204030204"/>
                        </a:defRPr>
                      </a:lvl6pPr>
                      <a:lvl7pPr marL="2052484" algn="l" defTabSz="684162" rtl="0" eaLnBrk="1" latinLnBrk="0" hangingPunct="1">
                        <a:defRPr sz="1411" b="1" kern="1200">
                          <a:solidFill>
                            <a:schemeClr val="lt1"/>
                          </a:solidFill>
                          <a:latin typeface="Calibri" panose="020F0502020204030204"/>
                        </a:defRPr>
                      </a:lvl7pPr>
                      <a:lvl8pPr marL="2394566" algn="l" defTabSz="684162" rtl="0" eaLnBrk="1" latinLnBrk="0" hangingPunct="1">
                        <a:defRPr sz="1411" b="1" kern="1200">
                          <a:solidFill>
                            <a:schemeClr val="lt1"/>
                          </a:solidFill>
                          <a:latin typeface="Calibri" panose="020F0502020204030204"/>
                        </a:defRPr>
                      </a:lvl8pPr>
                      <a:lvl9pPr marL="2736645" algn="l" defTabSz="684162" rtl="0" eaLnBrk="1" latinLnBrk="0" hangingPunct="1">
                        <a:defRPr sz="1411" b="1" kern="1200">
                          <a:solidFill>
                            <a:schemeClr val="lt1"/>
                          </a:solidFill>
                          <a:latin typeface="Calibri" panose="020F0502020204030204"/>
                        </a:defRPr>
                      </a:lvl9pPr>
                    </a:lstStyle>
                    <a:p>
                      <a:pPr algn="ctr"/>
                      <a:r>
                        <a:rPr lang="en-US" sz="2800" b="1" dirty="0">
                          <a:solidFill>
                            <a:srgbClr val="0070C0"/>
                          </a:solidFill>
                          <a:latin typeface="Times New Roman" panose="02020603050405020304" pitchFamily="18" charset="0"/>
                          <a:cs typeface="Times New Roman" panose="02020603050405020304" pitchFamily="18" charset="0"/>
                        </a:rPr>
                        <a:t>STT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b="1" kern="1200">
                          <a:solidFill>
                            <a:schemeClr val="lt1"/>
                          </a:solidFill>
                          <a:latin typeface="Calibri" panose="020F0502020204030204"/>
                        </a:defRPr>
                      </a:lvl1pPr>
                      <a:lvl2pPr marL="342081" algn="l" defTabSz="684162" rtl="0" eaLnBrk="1" latinLnBrk="0" hangingPunct="1">
                        <a:defRPr sz="1411" b="1" kern="1200">
                          <a:solidFill>
                            <a:schemeClr val="lt1"/>
                          </a:solidFill>
                          <a:latin typeface="Calibri" panose="020F0502020204030204"/>
                        </a:defRPr>
                      </a:lvl2pPr>
                      <a:lvl3pPr marL="684162" algn="l" defTabSz="684162" rtl="0" eaLnBrk="1" latinLnBrk="0" hangingPunct="1">
                        <a:defRPr sz="1411" b="1" kern="1200">
                          <a:solidFill>
                            <a:schemeClr val="lt1"/>
                          </a:solidFill>
                          <a:latin typeface="Calibri" panose="020F0502020204030204"/>
                        </a:defRPr>
                      </a:lvl3pPr>
                      <a:lvl4pPr marL="1026243" algn="l" defTabSz="684162" rtl="0" eaLnBrk="1" latinLnBrk="0" hangingPunct="1">
                        <a:defRPr sz="1411" b="1" kern="1200">
                          <a:solidFill>
                            <a:schemeClr val="lt1"/>
                          </a:solidFill>
                          <a:latin typeface="Calibri" panose="020F0502020204030204"/>
                        </a:defRPr>
                      </a:lvl4pPr>
                      <a:lvl5pPr marL="1368322" algn="l" defTabSz="684162" rtl="0" eaLnBrk="1" latinLnBrk="0" hangingPunct="1">
                        <a:defRPr sz="1411" b="1" kern="1200">
                          <a:solidFill>
                            <a:schemeClr val="lt1"/>
                          </a:solidFill>
                          <a:latin typeface="Calibri" panose="020F0502020204030204"/>
                        </a:defRPr>
                      </a:lvl5pPr>
                      <a:lvl6pPr marL="1710404" algn="l" defTabSz="684162" rtl="0" eaLnBrk="1" latinLnBrk="0" hangingPunct="1">
                        <a:defRPr sz="1411" b="1" kern="1200">
                          <a:solidFill>
                            <a:schemeClr val="lt1"/>
                          </a:solidFill>
                          <a:latin typeface="Calibri" panose="020F0502020204030204"/>
                        </a:defRPr>
                      </a:lvl6pPr>
                      <a:lvl7pPr marL="2052484" algn="l" defTabSz="684162" rtl="0" eaLnBrk="1" latinLnBrk="0" hangingPunct="1">
                        <a:defRPr sz="1411" b="1" kern="1200">
                          <a:solidFill>
                            <a:schemeClr val="lt1"/>
                          </a:solidFill>
                          <a:latin typeface="Calibri" panose="020F0502020204030204"/>
                        </a:defRPr>
                      </a:lvl7pPr>
                      <a:lvl8pPr marL="2394566" algn="l" defTabSz="684162" rtl="0" eaLnBrk="1" latinLnBrk="0" hangingPunct="1">
                        <a:defRPr sz="1411" b="1" kern="1200">
                          <a:solidFill>
                            <a:schemeClr val="lt1"/>
                          </a:solidFill>
                          <a:latin typeface="Calibri" panose="020F0502020204030204"/>
                        </a:defRPr>
                      </a:lvl8pPr>
                      <a:lvl9pPr marL="2736645" algn="l" defTabSz="684162" rtl="0" eaLnBrk="1" latinLnBrk="0" hangingPunct="1">
                        <a:defRPr sz="1411" b="1" kern="1200">
                          <a:solidFill>
                            <a:schemeClr val="lt1"/>
                          </a:solidFill>
                          <a:latin typeface="Calibri" panose="020F0502020204030204"/>
                        </a:defRPr>
                      </a:lvl9pPr>
                    </a:lstStyle>
                    <a:p>
                      <a:pPr algn="ct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khóa</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92122527"/>
                  </a:ext>
                </a:extLst>
              </a:tr>
              <a:tr h="1113112">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40533689"/>
                  </a:ext>
                </a:extLst>
              </a:tr>
              <a:tr h="1113112">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38986072"/>
                  </a:ext>
                </a:extLst>
              </a:tr>
              <a:tr h="958078">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832428075"/>
                  </a:ext>
                </a:extLst>
              </a:tr>
              <a:tr h="958078">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pPr algn="ctr"/>
                      <a:r>
                        <a:rPr lang="en-US" sz="2800" b="1" dirty="0">
                          <a:solidFill>
                            <a:srgbClr val="0070C0"/>
                          </a:solidFill>
                          <a:latin typeface="Arial" panose="020B0604020202020204" pitchFamily="34" charset="0"/>
                          <a:cs typeface="Arial" panose="020B0604020202020204" pitchFamily="34" charset="0"/>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4162" rtl="0" eaLnBrk="1" latinLnBrk="0" hangingPunct="1">
                        <a:defRPr sz="1411" kern="1200">
                          <a:solidFill>
                            <a:schemeClr val="dk1"/>
                          </a:solidFill>
                          <a:latin typeface="Calibri" panose="020F0502020204030204"/>
                        </a:defRPr>
                      </a:lvl1pPr>
                      <a:lvl2pPr marL="342081" algn="l" defTabSz="684162" rtl="0" eaLnBrk="1" latinLnBrk="0" hangingPunct="1">
                        <a:defRPr sz="1411" kern="1200">
                          <a:solidFill>
                            <a:schemeClr val="dk1"/>
                          </a:solidFill>
                          <a:latin typeface="Calibri" panose="020F0502020204030204"/>
                        </a:defRPr>
                      </a:lvl2pPr>
                      <a:lvl3pPr marL="684162" algn="l" defTabSz="684162" rtl="0" eaLnBrk="1" latinLnBrk="0" hangingPunct="1">
                        <a:defRPr sz="1411" kern="1200">
                          <a:solidFill>
                            <a:schemeClr val="dk1"/>
                          </a:solidFill>
                          <a:latin typeface="Calibri" panose="020F0502020204030204"/>
                        </a:defRPr>
                      </a:lvl3pPr>
                      <a:lvl4pPr marL="1026243" algn="l" defTabSz="684162" rtl="0" eaLnBrk="1" latinLnBrk="0" hangingPunct="1">
                        <a:defRPr sz="1411" kern="1200">
                          <a:solidFill>
                            <a:schemeClr val="dk1"/>
                          </a:solidFill>
                          <a:latin typeface="Calibri" panose="020F0502020204030204"/>
                        </a:defRPr>
                      </a:lvl4pPr>
                      <a:lvl5pPr marL="1368322" algn="l" defTabSz="684162" rtl="0" eaLnBrk="1" latinLnBrk="0" hangingPunct="1">
                        <a:defRPr sz="1411" kern="1200">
                          <a:solidFill>
                            <a:schemeClr val="dk1"/>
                          </a:solidFill>
                          <a:latin typeface="Calibri" panose="020F0502020204030204"/>
                        </a:defRPr>
                      </a:lvl5pPr>
                      <a:lvl6pPr marL="1710404" algn="l" defTabSz="684162" rtl="0" eaLnBrk="1" latinLnBrk="0" hangingPunct="1">
                        <a:defRPr sz="1411" kern="1200">
                          <a:solidFill>
                            <a:schemeClr val="dk1"/>
                          </a:solidFill>
                          <a:latin typeface="Calibri" panose="020F0502020204030204"/>
                        </a:defRPr>
                      </a:lvl6pPr>
                      <a:lvl7pPr marL="2052484" algn="l" defTabSz="684162" rtl="0" eaLnBrk="1" latinLnBrk="0" hangingPunct="1">
                        <a:defRPr sz="1411" kern="1200">
                          <a:solidFill>
                            <a:schemeClr val="dk1"/>
                          </a:solidFill>
                          <a:latin typeface="Calibri" panose="020F0502020204030204"/>
                        </a:defRPr>
                      </a:lvl7pPr>
                      <a:lvl8pPr marL="2394566" algn="l" defTabSz="684162" rtl="0" eaLnBrk="1" latinLnBrk="0" hangingPunct="1">
                        <a:defRPr sz="1411" kern="1200">
                          <a:solidFill>
                            <a:schemeClr val="dk1"/>
                          </a:solidFill>
                          <a:latin typeface="Calibri" panose="020F0502020204030204"/>
                        </a:defRPr>
                      </a:lvl8pPr>
                      <a:lvl9pPr marL="2736645" algn="l" defTabSz="684162" rtl="0" eaLnBrk="1" latinLnBrk="0" hangingPunct="1">
                        <a:defRPr sz="1411" kern="1200">
                          <a:solidFill>
                            <a:schemeClr val="dk1"/>
                          </a:solidFill>
                          <a:latin typeface="Calibri" panose="020F0502020204030204"/>
                        </a:defRPr>
                      </a:lvl9pPr>
                    </a:lstStyle>
                    <a:p>
                      <a:endParaRPr lang="en-US" sz="2800" b="1" dirty="0">
                        <a:solidFill>
                          <a:srgbClr val="0070C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33978899"/>
                  </a:ext>
                </a:extLst>
              </a:tr>
            </a:tbl>
          </a:graphicData>
        </a:graphic>
      </p:graphicFrame>
      <p:sp>
        <p:nvSpPr>
          <p:cNvPr id="6" name="Rounded Rectangle 7">
            <a:extLst>
              <a:ext uri="{FF2B5EF4-FFF2-40B4-BE49-F238E27FC236}">
                <a16:creationId xmlns:a16="http://schemas.microsoft.com/office/drawing/2014/main" id="{0BB5EC8D-9E63-65B4-22A1-94AA8CFDE220}"/>
              </a:ext>
            </a:extLst>
          </p:cNvPr>
          <p:cNvSpPr/>
          <p:nvPr/>
        </p:nvSpPr>
        <p:spPr>
          <a:xfrm>
            <a:off x="7942885" y="1427479"/>
            <a:ext cx="3642085" cy="41690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330078" rtl="0" eaLnBrk="1" fontAlgn="auto" latinLnBrk="0" hangingPunct="1">
              <a:lnSpc>
                <a:spcPct val="100000"/>
              </a:lnSpc>
              <a:spcBef>
                <a:spcPts val="0"/>
              </a:spcBef>
              <a:spcAft>
                <a:spcPts val="0"/>
              </a:spcAft>
              <a:buClrTx/>
              <a:buSzTx/>
              <a:buFontTx/>
              <a:buNone/>
              <a:tabLst/>
              <a:defRPr/>
            </a:pPr>
            <a:r>
              <a:rPr kumimoji="0" lang="en-US" sz="2316"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PHIẾU </a:t>
            </a:r>
            <a:r>
              <a:rPr kumimoji="0" lang="en-US" sz="2316"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HỌC TẬP</a:t>
            </a:r>
            <a:endParaRPr kumimoji="0" lang="en-US" sz="2316"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3E14E056-FF1E-E056-FC56-3E52FA74D192}"/>
              </a:ext>
            </a:extLst>
          </p:cNvPr>
          <p:cNvSpPr txBox="1"/>
          <p:nvPr/>
        </p:nvSpPr>
        <p:spPr>
          <a:xfrm>
            <a:off x="0" y="0"/>
            <a:ext cx="11191939" cy="1077218"/>
          </a:xfrm>
          <a:prstGeom prst="rect">
            <a:avLst/>
          </a:prstGeom>
          <a:noFill/>
        </p:spPr>
        <p:txBody>
          <a:bodyPr wrap="square">
            <a:spAutoFit/>
          </a:bodyPr>
          <a:lstStyle/>
          <a:p>
            <a:pPr lvl="0" algn="ct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Nhiệm vụ 1. Dựa vào vòng xoay kí tự tìm các từ khoá nói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các xu hướng đa cực trong quan hệ quốc tế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sau chiến tranh lạnh</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3p">
            <a:hlinkClick r:id="" action="ppaction://media"/>
            <a:extLst>
              <a:ext uri="{FF2B5EF4-FFF2-40B4-BE49-F238E27FC236}">
                <a16:creationId xmlns:a16="http://schemas.microsoft.com/office/drawing/2014/main" id="{C030348E-F8F5-1319-007C-DED62AD514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0107" y="24668"/>
            <a:ext cx="1731535" cy="1402811"/>
          </a:xfrm>
          <a:prstGeom prst="ellipse">
            <a:avLst/>
          </a:prstGeom>
          <a:ln>
            <a:noFill/>
          </a:ln>
          <a:effectLst>
            <a:softEdge rad="112500"/>
          </a:effectLst>
        </p:spPr>
      </p:pic>
      <p:pic>
        <p:nvPicPr>
          <p:cNvPr id="4192" name="Picture 4191">
            <a:extLst>
              <a:ext uri="{FF2B5EF4-FFF2-40B4-BE49-F238E27FC236}">
                <a16:creationId xmlns:a16="http://schemas.microsoft.com/office/drawing/2014/main" id="{6F50603A-8065-5E20-2191-AB34338769B4}"/>
              </a:ext>
            </a:extLst>
          </p:cNvPr>
          <p:cNvPicPr>
            <a:picLocks noChangeAspect="1"/>
          </p:cNvPicPr>
          <p:nvPr/>
        </p:nvPicPr>
        <p:blipFill rotWithShape="1">
          <a:blip r:embed="rId6"/>
          <a:srcRect l="1468" r="10553" b="1520"/>
          <a:stretch/>
        </p:blipFill>
        <p:spPr>
          <a:xfrm>
            <a:off x="415362" y="908049"/>
            <a:ext cx="6447820" cy="5949951"/>
          </a:xfrm>
          <a:prstGeom prst="rect">
            <a:avLst/>
          </a:prstGeom>
        </p:spPr>
      </p:pic>
    </p:spTree>
    <p:extLst>
      <p:ext uri="{BB962C8B-B14F-4D97-AF65-F5344CB8AC3E}">
        <p14:creationId xmlns:p14="http://schemas.microsoft.com/office/powerpoint/2010/main" val="536177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96"/>
                                        </p:tgtEl>
                                        <p:attrNameLst>
                                          <p:attrName>style.visibility</p:attrName>
                                        </p:attrNameLst>
                                      </p:cBhvr>
                                      <p:to>
                                        <p:strVal val="visible"/>
                                      </p:to>
                                    </p:set>
                                    <p:anim calcmode="lin" valueType="num">
                                      <p:cBhvr additive="base">
                                        <p:cTn id="11" dur="500" fill="hold"/>
                                        <p:tgtEl>
                                          <p:spTgt spid="4196"/>
                                        </p:tgtEl>
                                        <p:attrNameLst>
                                          <p:attrName>ppt_x</p:attrName>
                                        </p:attrNameLst>
                                      </p:cBhvr>
                                      <p:tavLst>
                                        <p:tav tm="0">
                                          <p:val>
                                            <p:strVal val="#ppt_x"/>
                                          </p:val>
                                        </p:tav>
                                        <p:tav tm="100000">
                                          <p:val>
                                            <p:strVal val="#ppt_x"/>
                                          </p:val>
                                        </p:tav>
                                      </p:tavLst>
                                    </p:anim>
                                    <p:anim calcmode="lin" valueType="num">
                                      <p:cBhvr additive="base">
                                        <p:cTn id="12" dur="500" fill="hold"/>
                                        <p:tgtEl>
                                          <p:spTgt spid="4196"/>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21" presetClass="entr" presetSubtype="1" fill="hold" nodeType="withEffect">
                                  <p:stCondLst>
                                    <p:cond delay="0"/>
                                  </p:stCondLst>
                                  <p:childTnLst>
                                    <p:set>
                                      <p:cBhvr>
                                        <p:cTn id="19" dur="1" fill="hold">
                                          <p:stCondLst>
                                            <p:cond delay="0"/>
                                          </p:stCondLst>
                                        </p:cTn>
                                        <p:tgtEl>
                                          <p:spTgt spid="4192"/>
                                        </p:tgtEl>
                                        <p:attrNameLst>
                                          <p:attrName>style.visibility</p:attrName>
                                        </p:attrNameLst>
                                      </p:cBhvr>
                                      <p:to>
                                        <p:strVal val="visible"/>
                                      </p:to>
                                    </p:set>
                                    <p:animEffect transition="in" filter="wheel(1)">
                                      <p:cBhvr>
                                        <p:cTn id="20" dur="750"/>
                                        <p:tgtEl>
                                          <p:spTgt spid="419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out)">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childTnLst>
        </p:cTn>
      </p:par>
    </p:tnLst>
    <p:bldLst>
      <p:bldP spid="6"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1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2225</Words>
  <Application>Microsoft Office PowerPoint</Application>
  <PresentationFormat>Widescreen</PresentationFormat>
  <Paragraphs>206</Paragraphs>
  <Slides>29</Slides>
  <Notes>10</Notes>
  <HiddenSlides>0</HiddenSlides>
  <MMClips>10</MMClips>
  <ScaleCrop>false</ScaleCrop>
  <HeadingPairs>
    <vt:vector size="6" baseType="variant">
      <vt:variant>
        <vt:lpstr>Fonts Used</vt:lpstr>
      </vt:variant>
      <vt:variant>
        <vt:i4>30</vt:i4>
      </vt:variant>
      <vt:variant>
        <vt:lpstr>Theme</vt:lpstr>
      </vt:variant>
      <vt:variant>
        <vt:i4>11</vt:i4>
      </vt:variant>
      <vt:variant>
        <vt:lpstr>Slide Titles</vt:lpstr>
      </vt:variant>
      <vt:variant>
        <vt:i4>29</vt:i4>
      </vt:variant>
    </vt:vector>
  </HeadingPairs>
  <TitlesOfParts>
    <vt:vector size="70" baseType="lpstr">
      <vt:lpstr>等线</vt:lpstr>
      <vt:lpstr>微软雅黑</vt:lpstr>
      <vt:lpstr>宋体</vt:lpstr>
      <vt:lpstr>#9Slide02 Noi dung dai</vt:lpstr>
      <vt:lpstr>#9Slide02 Tieu de dai</vt:lpstr>
      <vt:lpstr>#9Slide05 Pattaya</vt:lpstr>
      <vt:lpstr>Anaheim</vt:lpstr>
      <vt:lpstr>Arial</vt:lpstr>
      <vt:lpstr>Baloo 2</vt:lpstr>
      <vt:lpstr>Bebas Neue</vt:lpstr>
      <vt:lpstr>Brush Script MT</vt:lpstr>
      <vt:lpstr>Calibri</vt:lpstr>
      <vt:lpstr>Calibri Light</vt:lpstr>
      <vt:lpstr>Cambria</vt:lpstr>
      <vt:lpstr>Domine</vt:lpstr>
      <vt:lpstr>iCiel Cadena</vt:lpstr>
      <vt:lpstr>ITC Avant Garde Std Bk</vt:lpstr>
      <vt:lpstr>Livvic</vt:lpstr>
      <vt:lpstr>Pangolin</vt:lpstr>
      <vt:lpstr>Poppins</vt:lpstr>
      <vt:lpstr>Raleway ExtraBold</vt:lpstr>
      <vt:lpstr>Raleway Light</vt:lpstr>
      <vt:lpstr>Roboto</vt:lpstr>
      <vt:lpstr>Roboto Condensed Light</vt:lpstr>
      <vt:lpstr>Snap ITC</vt:lpstr>
      <vt:lpstr>Tahoma</vt:lpstr>
      <vt:lpstr>Times</vt:lpstr>
      <vt:lpstr>Times New Roman</vt:lpstr>
      <vt:lpstr>华康方圆体W7(P)</vt:lpstr>
      <vt:lpstr>印品丫丫体-D版</vt:lpstr>
      <vt:lpstr>4_Office Theme</vt:lpstr>
      <vt:lpstr>Dongzhi Festival by Slidesgo</vt:lpstr>
      <vt:lpstr>Middle Earth Fantasy Day by Slidesgo</vt:lpstr>
      <vt:lpstr>Olivia template</vt:lpstr>
      <vt:lpstr>1_Default Design</vt:lpstr>
      <vt:lpstr>3_Office Theme</vt:lpstr>
      <vt:lpstr>8_Office Theme</vt:lpstr>
      <vt:lpstr>Office Theme</vt:lpstr>
      <vt:lpstr>English Vocabulary Workshop by Slidesgo</vt:lpstr>
      <vt:lpstr>7_Office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Administrator</cp:lastModifiedBy>
  <cp:revision>22</cp:revision>
  <dcterms:created xsi:type="dcterms:W3CDTF">2024-05-19T06:52:14Z</dcterms:created>
  <dcterms:modified xsi:type="dcterms:W3CDTF">2024-09-15T03:38:15Z</dcterms:modified>
</cp:coreProperties>
</file>