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0" r:id="rId2"/>
    <p:sldMasterId id="2147483672" r:id="rId3"/>
  </p:sldMasterIdLst>
  <p:sldIdLst>
    <p:sldId id="257" r:id="rId4"/>
    <p:sldId id="256" r:id="rId5"/>
    <p:sldId id="313" r:id="rId6"/>
    <p:sldId id="261" r:id="rId7"/>
    <p:sldId id="262" r:id="rId8"/>
    <p:sldId id="263" r:id="rId9"/>
    <p:sldId id="315" r:id="rId10"/>
    <p:sldId id="260" r:id="rId11"/>
    <p:sldId id="264" r:id="rId12"/>
    <p:sldId id="265" r:id="rId13"/>
    <p:sldId id="310" r:id="rId14"/>
    <p:sldId id="311" r:id="rId15"/>
    <p:sldId id="267" r:id="rId16"/>
    <p:sldId id="268" r:id="rId17"/>
    <p:sldId id="269" r:id="rId18"/>
    <p:sldId id="271" r:id="rId19"/>
    <p:sldId id="270" r:id="rId20"/>
    <p:sldId id="272" r:id="rId21"/>
    <p:sldId id="312" r:id="rId22"/>
    <p:sldId id="273" r:id="rId23"/>
    <p:sldId id="276" r:id="rId24"/>
    <p:sldId id="281" r:id="rId25"/>
    <p:sldId id="275" r:id="rId26"/>
    <p:sldId id="277" r:id="rId27"/>
    <p:sldId id="294" r:id="rId28"/>
    <p:sldId id="283" r:id="rId29"/>
    <p:sldId id="280" r:id="rId30"/>
    <p:sldId id="284" r:id="rId31"/>
    <p:sldId id="285" r:id="rId32"/>
    <p:sldId id="286" r:id="rId33"/>
    <p:sldId id="287" r:id="rId34"/>
    <p:sldId id="316" r:id="rId35"/>
    <p:sldId id="317" r:id="rId36"/>
    <p:sldId id="318" r:id="rId37"/>
    <p:sldId id="319" r:id="rId38"/>
    <p:sldId id="32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7">
          <p15:clr>
            <a:srgbClr val="A4A3A4"/>
          </p15:clr>
        </p15:guide>
        <p15:guide id="2" orient="horz" pos="720">
          <p15:clr>
            <a:srgbClr val="A4A3A4"/>
          </p15:clr>
        </p15:guide>
        <p15:guide id="3" orient="horz" pos="3898">
          <p15:clr>
            <a:srgbClr val="A4A3A4"/>
          </p15:clr>
        </p15:guide>
        <p15:guide id="4" orient="horz" pos="3792">
          <p15:clr>
            <a:srgbClr val="A4A3A4"/>
          </p15:clr>
        </p15:guide>
        <p15:guide id="5" pos="416">
          <p15:clr>
            <a:srgbClr val="A4A3A4"/>
          </p15:clr>
        </p15:guide>
        <p15:guide id="6" pos="72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112" d="100"/>
          <a:sy n="112" d="100"/>
        </p:scale>
        <p:origin x="468" y="96"/>
      </p:cViewPr>
      <p:guideLst>
        <p:guide orient="horz" pos="677"/>
        <p:guide orient="horz" pos="720"/>
        <p:guide orient="horz" pos="3898"/>
        <p:guide orient="horz" pos="3792"/>
        <p:guide pos="416"/>
        <p:guide pos="725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lgn="r"/>
            <a:fld id="{3F9AFA87-1417-4992-ABD9-27C3BC8CC883}" type="datetimeFigureOut">
              <a:rPr lang="en-US" smtClean="0"/>
              <a:t>11/18/2024</a:t>
            </a:fld>
            <a:endParaRPr lang="en-US" dirty="0"/>
          </a:p>
        </p:txBody>
      </p:sp>
      <p:sp>
        <p:nvSpPr>
          <p:cNvPr id="8" name="Footer Placeholder 7"/>
          <p:cNvSpPr>
            <a:spLocks noGrp="1"/>
          </p:cNvSpPr>
          <p:nvPr>
            <p:ph type="ftr" sz="quarter" idx="11"/>
          </p:nvPr>
        </p:nvSpPr>
        <p:spPr/>
        <p:txBody>
          <a:bodyPr/>
          <a:lstStyle/>
          <a:p>
            <a:endParaRPr lang="en-US" sz="1000" dirty="0"/>
          </a:p>
        </p:txBody>
      </p:sp>
      <p:sp>
        <p:nvSpPr>
          <p:cNvPr id="9" name="Slide Number Placeholder 8"/>
          <p:cNvSpPr>
            <a:spLocks noGrp="1"/>
          </p:cNvSpPr>
          <p:nvPr>
            <p:ph type="sldNum" sz="quarter" idx="12"/>
          </p:nvPr>
        </p:nvSpPr>
        <p:spPr/>
        <p:txBody>
          <a:bodyPr/>
          <a:lstStyle/>
          <a:p>
            <a:fld id="{CB1E4CB7-CB13-4810-BF18-BE31AFC64F93}" type="slidenum">
              <a:rPr lang="en-US" smtClean="0"/>
              <a:t>‹#›</a:t>
            </a:fld>
            <a:endParaRPr lang="en-US" sz="10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9AFA87-1417-4992-ABD9-27C3BC8CC883}"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E4CB7-CB13-4810-BF18-BE31AFC64F9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9AFA87-1417-4992-ABD9-27C3BC8CC883}"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E4CB7-CB13-4810-BF18-BE31AFC64F9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EDB8D0-98ED-4B86-9D5F-E61ADC70144D}" type="datetimeFigureOut">
              <a:rPr lang="en-US" smtClean="0"/>
              <a:t>11/18/2024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DB8D0-98ED-4B86-9D5F-E61ADC70144D}" type="datetimeFigureOut">
              <a:rPr lang="en-US" smtClean="0"/>
              <a:t>11/18/2024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EDB8D0-98ED-4B86-9D5F-E61ADC70144D}"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EDB8D0-98ED-4B86-9D5F-E61ADC70144D}"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EDB8D0-98ED-4B86-9D5F-E61ADC70144D}"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EDB8D0-98ED-4B86-9D5F-E61ADC70144D}"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DB8D0-98ED-4B86-9D5F-E61ADC70144D}"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DB8D0-98ED-4B86-9D5F-E61ADC70144D}"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9AFA87-1417-4992-ABD9-27C3BC8CC883}"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E4CB7-CB13-4810-BF18-BE31AFC64F9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DB8D0-98ED-4B86-9D5F-E61ADC70144D}"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DB8D0-98ED-4B86-9D5F-E61ADC70144D}"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DB8D0-98ED-4B86-9D5F-E61ADC70144D}"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2345051-2045-45DA-935E-2E3CA1A69ADC}" type="datetimeFigureOut">
              <a:rPr lang="en-US" smtClean="0"/>
              <a:t>11/18/2024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9AFA87-1417-4992-ABD9-27C3BC8CC883}"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E4CB7-CB13-4810-BF18-BE31AFC64F9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9AFA87-1417-4992-ABD9-27C3BC8CC883}" type="datetimeFigureOut">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1E4CB7-CB13-4810-BF18-BE31AFC64F9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9AFA87-1417-4992-ABD9-27C3BC8CC883}"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9AFA87-1417-4992-ABD9-27C3BC8CC883}"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1E4CB7-CB13-4810-BF18-BE31AFC64F9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9AFA87-1417-4992-ABD9-27C3BC8CC883}"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1E4CB7-CB13-4810-BF18-BE31AFC64F9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9AFA87-1417-4992-ABD9-27C3BC8CC883}"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E4CB7-CB13-4810-BF18-BE31AFC64F9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9AFA87-1417-4992-ABD9-27C3BC8CC883}"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E4CB7-CB13-4810-BF18-BE31AFC64F9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t>11/18/2024</a:t>
            </a:fld>
            <a:endParaRPr lang="en-US" dirty="0"/>
          </a:p>
        </p:txBody>
      </p:sp>
      <p:sp>
        <p:nvSpPr>
          <p:cNvPr id="5" name="Footer Placeholder 4"/>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t>‹#›</a:t>
            </a:fld>
            <a:endParaRPr lang="en-US" sz="1000" dirty="0"/>
          </a:p>
        </p:txBody>
      </p:sp>
      <p:sp>
        <p:nvSpPr>
          <p:cNvPr id="8" name="Freeform: Shape 7"/>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7095"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t>11/18/2024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audio" Target="../media/audio5.wav"/><Relationship Id="rId11" Type="http://schemas.openxmlformats.org/officeDocument/2006/relationships/image" Target="../media/image19.png"/><Relationship Id="rId5" Type="http://schemas.openxmlformats.org/officeDocument/2006/relationships/audio" Target="../media/audio4.wav"/><Relationship Id="rId10" Type="http://schemas.openxmlformats.org/officeDocument/2006/relationships/image" Target="../media/image18.jpeg"/><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audio" Target="../media/audio5.wav"/><Relationship Id="rId11" Type="http://schemas.openxmlformats.org/officeDocument/2006/relationships/image" Target="../media/image19.png"/><Relationship Id="rId5" Type="http://schemas.openxmlformats.org/officeDocument/2006/relationships/audio" Target="../media/audio4.wav"/><Relationship Id="rId10" Type="http://schemas.openxmlformats.org/officeDocument/2006/relationships/image" Target="../media/image18.jpeg"/><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audio" Target="../media/audio5.wav"/><Relationship Id="rId11" Type="http://schemas.openxmlformats.org/officeDocument/2006/relationships/image" Target="../media/image19.png"/><Relationship Id="rId5" Type="http://schemas.openxmlformats.org/officeDocument/2006/relationships/audio" Target="../media/audio4.wav"/><Relationship Id="rId10" Type="http://schemas.openxmlformats.org/officeDocument/2006/relationships/image" Target="../media/image18.jpeg"/><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audio" Target="../media/audio5.wav"/><Relationship Id="rId11" Type="http://schemas.openxmlformats.org/officeDocument/2006/relationships/image" Target="../media/image19.png"/><Relationship Id="rId5" Type="http://schemas.openxmlformats.org/officeDocument/2006/relationships/audio" Target="../media/audio4.wav"/><Relationship Id="rId10" Type="http://schemas.openxmlformats.org/officeDocument/2006/relationships/image" Target="../media/image18.jpeg"/><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audio" Target="../media/audio5.wav"/><Relationship Id="rId11" Type="http://schemas.openxmlformats.org/officeDocument/2006/relationships/image" Target="../media/image19.png"/><Relationship Id="rId5" Type="http://schemas.openxmlformats.org/officeDocument/2006/relationships/audio" Target="../media/audio4.wav"/><Relationship Id="rId10" Type="http://schemas.openxmlformats.org/officeDocument/2006/relationships/image" Target="../media/image18.jpeg"/><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12"/>
          <p:cNvSpPr>
            <a:spLocks noGrp="1" noRot="1" noChangeAspect="1" noMove="1" noResize="1" noEditPoints="1" noAdjustHandles="1" noChangeArrowheads="1" noChangeShapeType="1" noTextEdit="1"/>
          </p:cNvSpPr>
          <p:nvPr/>
        </p:nvSpPr>
        <p:spPr>
          <a:xfrm>
            <a:off x="88608" y="-12700"/>
            <a:ext cx="5289386" cy="50008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14"/>
          <p:cNvSpPr>
            <a:spLocks noGrp="1" noRot="1" noChangeAspect="1" noMove="1" noResize="1" noEditPoints="1" noAdjustHandles="1" noChangeArrowheads="1" noChangeShapeType="1" noTextEdit="1"/>
          </p:cNvSpPr>
          <p:nvPr/>
        </p:nvSpPr>
        <p:spPr>
          <a:xfrm>
            <a:off x="93688" y="-12700"/>
            <a:ext cx="5289386" cy="500971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16"/>
          <p:cNvSpPr>
            <a:spLocks noGrp="1" noRot="1" noChangeAspect="1" noMove="1" noResize="1" noEditPoints="1" noAdjustHandles="1" noChangeArrowheads="1" noChangeShapeType="1" noTextEdit="1"/>
          </p:cNvSpPr>
          <p:nvPr/>
        </p:nvSpPr>
        <p:spPr>
          <a:xfrm>
            <a:off x="-12700" y="-12700"/>
            <a:ext cx="5239448" cy="4902669"/>
          </a:xfrm>
          <a:custGeom>
            <a:avLst/>
            <a:gdLst>
              <a:gd name="connsiteX0" fmla="*/ 1223006 w 5239448"/>
              <a:gd name="connsiteY0" fmla="*/ 0 h 4902669"/>
              <a:gd name="connsiteX1" fmla="*/ 3966508 w 5239448"/>
              <a:gd name="connsiteY1" fmla="*/ 0 h 4902669"/>
              <a:gd name="connsiteX2" fmla="*/ 4073429 w 5239448"/>
              <a:gd name="connsiteY2" fmla="*/ 64957 h 4902669"/>
              <a:gd name="connsiteX3" fmla="*/ 5239448 w 5239448"/>
              <a:gd name="connsiteY3" fmla="*/ 2257977 h 4902669"/>
              <a:gd name="connsiteX4" fmla="*/ 2594756 w 5239448"/>
              <a:gd name="connsiteY4" fmla="*/ 4902669 h 4902669"/>
              <a:gd name="connsiteX5" fmla="*/ 3795 w 5239448"/>
              <a:gd name="connsiteY5" fmla="*/ 2790975 h 4902669"/>
              <a:gd name="connsiteX6" fmla="*/ 0 w 5239448"/>
              <a:gd name="connsiteY6" fmla="*/ 2766110 h 4902669"/>
              <a:gd name="connsiteX7" fmla="*/ 0 w 5239448"/>
              <a:gd name="connsiteY7" fmla="*/ 1745670 h 4902669"/>
              <a:gd name="connsiteX8" fmla="*/ 33326 w 5239448"/>
              <a:gd name="connsiteY8" fmla="*/ 1597027 h 4902669"/>
              <a:gd name="connsiteX9" fmla="*/ 1116084 w 5239448"/>
              <a:gd name="connsiteY9" fmla="*/ 64957 h 490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9448" h="4902669">
                <a:moveTo>
                  <a:pt x="1223006" y="0"/>
                </a:moveTo>
                <a:lnTo>
                  <a:pt x="3966508" y="0"/>
                </a:lnTo>
                <a:lnTo>
                  <a:pt x="4073429" y="64957"/>
                </a:lnTo>
                <a:cubicBezTo>
                  <a:pt x="4776921" y="540227"/>
                  <a:pt x="5239448" y="1345088"/>
                  <a:pt x="5239448" y="2257977"/>
                </a:cubicBezTo>
                <a:cubicBezTo>
                  <a:pt x="5239448" y="3718600"/>
                  <a:pt x="4055379" y="4902669"/>
                  <a:pt x="2594756" y="4902669"/>
                </a:cubicBezTo>
                <a:cubicBezTo>
                  <a:pt x="1316711" y="4902669"/>
                  <a:pt x="250402" y="3996116"/>
                  <a:pt x="3795" y="2790975"/>
                </a:cubicBezTo>
                <a:lnTo>
                  <a:pt x="0" y="2766110"/>
                </a:lnTo>
                <a:lnTo>
                  <a:pt x="0" y="1745670"/>
                </a:lnTo>
                <a:lnTo>
                  <a:pt x="33326" y="1597027"/>
                </a:lnTo>
                <a:cubicBezTo>
                  <a:pt x="196388" y="963257"/>
                  <a:pt x="588464" y="421409"/>
                  <a:pt x="1116084" y="64957"/>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Graphic 212"/>
          <p:cNvSpPr>
            <a:spLocks noGrp="1" noRot="1" noChangeAspect="1" noMove="1" noResize="1" noEditPoints="1" noAdjustHandles="1" noChangeArrowheads="1" noChangeShapeType="1" noTextEdit="1"/>
          </p:cNvSpPr>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l="10716" r="22786" b="4"/>
          <a:stretch>
            <a:fillRect/>
          </a:stretch>
        </p:blipFill>
        <p:spPr>
          <a:xfrm>
            <a:off x="5382970" y="1071765"/>
            <a:ext cx="2885716" cy="2885716"/>
          </a:xfrm>
          <a:custGeom>
            <a:avLst/>
            <a:gdLst/>
            <a:ahLst/>
            <a:cxnLst/>
            <a:rect l="l" t="t" r="r" b="b"/>
            <a:pathLst>
              <a:path w="2885716" h="2885716">
                <a:moveTo>
                  <a:pt x="1442858" y="0"/>
                </a:moveTo>
                <a:cubicBezTo>
                  <a:pt x="2239726" y="0"/>
                  <a:pt x="2885716" y="645990"/>
                  <a:pt x="2885716" y="1442858"/>
                </a:cubicBezTo>
                <a:cubicBezTo>
                  <a:pt x="2885716" y="2239726"/>
                  <a:pt x="2239726" y="2885716"/>
                  <a:pt x="1442858" y="2885716"/>
                </a:cubicBezTo>
                <a:cubicBezTo>
                  <a:pt x="645990" y="2885716"/>
                  <a:pt x="0" y="2239726"/>
                  <a:pt x="0" y="1442858"/>
                </a:cubicBezTo>
                <a:cubicBezTo>
                  <a:pt x="0" y="645990"/>
                  <a:pt x="645990" y="0"/>
                  <a:pt x="1442858" y="0"/>
                </a:cubicBezTo>
                <a:close/>
              </a:path>
            </a:pathLst>
          </a:custGeom>
        </p:spPr>
      </p:pic>
      <p:pic>
        <p:nvPicPr>
          <p:cNvPr id="4" name="Picture 3"/>
          <p:cNvPicPr>
            <a:picLocks noChangeAspect="1"/>
          </p:cNvPicPr>
          <p:nvPr/>
        </p:nvPicPr>
        <p:blipFill rotWithShape="1">
          <a:blip r:embed="rId3"/>
          <a:srcRect l="7301" r="18154" b="3"/>
          <a:stretch>
            <a:fillRect/>
          </a:stretch>
        </p:blipFill>
        <p:spPr>
          <a:xfrm>
            <a:off x="8844338" y="10"/>
            <a:ext cx="3347663" cy="2986304"/>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p:spPr>
      </p:pic>
      <p:pic>
        <p:nvPicPr>
          <p:cNvPr id="6" name="Picture 5"/>
          <p:cNvPicPr>
            <a:picLocks noChangeAspect="1"/>
          </p:cNvPicPr>
          <p:nvPr/>
        </p:nvPicPr>
        <p:blipFill rotWithShape="1">
          <a:blip r:embed="rId4"/>
          <a:srcRect t="2647" r="2" b="2"/>
          <a:stretch>
            <a:fillRect/>
          </a:stretch>
        </p:blipFill>
        <p:spPr>
          <a:xfrm>
            <a:off x="6957661" y="3122839"/>
            <a:ext cx="4783902" cy="3735161"/>
          </a:xfrm>
          <a:custGeom>
            <a:avLst/>
            <a:gdLst/>
            <a:ahLst/>
            <a:cxnLst/>
            <a:rect l="l" t="t" r="r" b="b"/>
            <a:pathLst>
              <a:path w="4783902" h="3735161">
                <a:moveTo>
                  <a:pt x="2391951" y="0"/>
                </a:moveTo>
                <a:cubicBezTo>
                  <a:pt x="3712988" y="0"/>
                  <a:pt x="4783902" y="1070915"/>
                  <a:pt x="4783902" y="2391951"/>
                </a:cubicBezTo>
                <a:cubicBezTo>
                  <a:pt x="4783902" y="2846058"/>
                  <a:pt x="4657359" y="3270609"/>
                  <a:pt x="4437611" y="3632264"/>
                </a:cubicBezTo>
                <a:lnTo>
                  <a:pt x="4370329" y="3735161"/>
                </a:lnTo>
                <a:lnTo>
                  <a:pt x="413573" y="3735161"/>
                </a:lnTo>
                <a:lnTo>
                  <a:pt x="346291" y="3632264"/>
                </a:lnTo>
                <a:cubicBezTo>
                  <a:pt x="126544" y="3270609"/>
                  <a:pt x="0" y="2846058"/>
                  <a:pt x="0" y="2391951"/>
                </a:cubicBezTo>
                <a:cubicBezTo>
                  <a:pt x="0" y="1070915"/>
                  <a:pt x="1070915" y="0"/>
                  <a:pt x="2391951" y="0"/>
                </a:cubicBezTo>
                <a:close/>
              </a:path>
            </a:pathLst>
          </a:custGeom>
        </p:spPr>
      </p:pic>
      <p:grpSp>
        <p:nvGrpSpPr>
          <p:cNvPr id="46" name="Graphic 185"/>
          <p:cNvGrpSpPr>
            <a:grpSpLocks noGrp="1" noUngrp="1" noRot="1" noChangeAspect="1" noMove="1" noResize="1"/>
          </p:cNvGrpSpPr>
          <p:nvPr/>
        </p:nvGrpSpPr>
        <p:grpSpPr>
          <a:xfrm>
            <a:off x="9984508" y="3194155"/>
            <a:ext cx="1054466" cy="469689"/>
            <a:chOff x="9841624" y="4115729"/>
            <a:chExt cx="602169" cy="268223"/>
          </a:xfrm>
          <a:solidFill>
            <a:schemeClr val="tx1"/>
          </a:solidFill>
        </p:grpSpPr>
        <p:sp>
          <p:nvSpPr>
            <p:cNvPr id="22" name="Freeform: Shape 21"/>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22"/>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24"/>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8" name="Graphic 185"/>
          <p:cNvGrpSpPr>
            <a:grpSpLocks noGrp="1" noUngrp="1" noRot="1" noChangeAspect="1" noMove="1" noResize="1"/>
          </p:cNvGrpSpPr>
          <p:nvPr/>
        </p:nvGrpSpPr>
        <p:grpSpPr>
          <a:xfrm>
            <a:off x="9984508" y="3194155"/>
            <a:ext cx="1054466" cy="469689"/>
            <a:chOff x="9841624" y="4115729"/>
            <a:chExt cx="602169" cy="268223"/>
          </a:xfrm>
          <a:solidFill>
            <a:schemeClr val="tx1">
              <a:alpha val="20000"/>
            </a:schemeClr>
          </a:solidFill>
        </p:grpSpPr>
        <p:sp>
          <p:nvSpPr>
            <p:cNvPr id="29" name="Freeform: Shape 28"/>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5" name="Graphic 185"/>
          <p:cNvGrpSpPr>
            <a:grpSpLocks noGrp="1" noUngrp="1" noRot="1" noChangeAspect="1" noMove="1" noResize="1"/>
          </p:cNvGrpSpPr>
          <p:nvPr/>
        </p:nvGrpSpPr>
        <p:grpSpPr>
          <a:xfrm>
            <a:off x="9984508" y="3194155"/>
            <a:ext cx="1054466" cy="469689"/>
            <a:chOff x="9841624" y="4115729"/>
            <a:chExt cx="602169" cy="268223"/>
          </a:xfrm>
          <a:solidFill>
            <a:schemeClr val="bg1"/>
          </a:solidFill>
        </p:grpSpPr>
        <p:sp>
          <p:nvSpPr>
            <p:cNvPr id="36" name="Freeform: Shape 35"/>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2" name="Oval 41"/>
          <p:cNvSpPr>
            <a:spLocks noGrp="1" noRot="1" noChangeAspect="1" noMove="1" noResize="1" noEditPoints="1" noAdjustHandles="1" noChangeArrowheads="1" noChangeShapeType="1" noTextEdit="1"/>
          </p:cNvSpPr>
          <p:nvPr/>
        </p:nvSpPr>
        <p:spPr>
          <a:xfrm>
            <a:off x="4312379" y="567802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a:spLocks noGrp="1" noRot="1" noChangeAspect="1" noMove="1" noResize="1" noEditPoints="1" noAdjustHandles="1" noChangeArrowheads="1" noChangeShapeType="1" noTextEdit="1"/>
          </p:cNvSpPr>
          <p:nvPr/>
        </p:nvSpPr>
        <p:spPr>
          <a:xfrm>
            <a:off x="4312379" y="5678021"/>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354059" y="1458952"/>
            <a:ext cx="5112543" cy="1692771"/>
          </a:xfrm>
          <a:prstGeom prst="rect">
            <a:avLst/>
          </a:prstGeom>
          <a:noFill/>
        </p:spPr>
        <p:txBody>
          <a:bodyPr wrap="square" lIns="91440" tIns="45720" rIns="91440" bIns="45720">
            <a:spAutoFit/>
          </a:bodyPr>
          <a:lstStyle/>
          <a:p>
            <a:pPr algn="ctr"/>
            <a:r>
              <a:rPr lang="en-US" sz="3200" b="1" dirty="0">
                <a:ln w="6600">
                  <a:solidFill>
                    <a:schemeClr val="accent2"/>
                  </a:solidFill>
                  <a:prstDash val="solid"/>
                </a:ln>
                <a:solidFill>
                  <a:srgbClr val="00B0F0"/>
                </a:solidFill>
                <a:effectLst>
                  <a:outerShdw dist="38100" dir="2700000" algn="tl" rotWithShape="0">
                    <a:schemeClr val="accent2"/>
                  </a:outerShdw>
                </a:effectLst>
              </a:rPr>
              <a:t>VĂN BẢN 2</a:t>
            </a:r>
          </a:p>
          <a:p>
            <a:pPr algn="ctr"/>
            <a:r>
              <a:rPr lang="en-US" sz="4000" b="1" dirty="0">
                <a:ln w="6600">
                  <a:solidFill>
                    <a:schemeClr val="accent2"/>
                  </a:solidFill>
                  <a:prstDash val="solid"/>
                </a:ln>
                <a:solidFill>
                  <a:srgbClr val="FF0000"/>
                </a:solidFill>
                <a:effectLst>
                  <a:outerShdw dist="38100" dir="2700000" algn="tl" rotWithShape="0">
                    <a:schemeClr val="accent2"/>
                  </a:outerShdw>
                </a:effectLst>
              </a:rPr>
              <a:t>YÊU VÀ ĐỒNG </a:t>
            </a:r>
            <a:r>
              <a:rPr lang="en-US" sz="4000" b="1" dirty="0" smtClean="0">
                <a:ln w="6600">
                  <a:solidFill>
                    <a:schemeClr val="accent2"/>
                  </a:solidFill>
                  <a:prstDash val="solid"/>
                </a:ln>
                <a:solidFill>
                  <a:srgbClr val="FF0000"/>
                </a:solidFill>
                <a:effectLst>
                  <a:outerShdw dist="38100" dir="2700000" algn="tl" rotWithShape="0">
                    <a:schemeClr val="accent2"/>
                  </a:outerShdw>
                </a:effectLst>
              </a:rPr>
              <a:t>CẢM</a:t>
            </a:r>
          </a:p>
          <a:p>
            <a:pPr algn="ctr"/>
            <a:endParaRPr lang="en-US" sz="3200" b="1" dirty="0" smtClean="0">
              <a:ln w="6600">
                <a:solidFill>
                  <a:schemeClr val="accent2"/>
                </a:solidFill>
                <a:prstDash val="solid"/>
              </a:ln>
              <a:solidFill>
                <a:srgbClr val="FFFFFF"/>
              </a:solidFill>
              <a:effectLst>
                <a:outerShdw dist="38100" dir="2700000" algn="tl" rotWithShape="0">
                  <a:schemeClr val="accent2"/>
                </a:outerShdw>
              </a:effectLst>
            </a:endParaRPr>
          </a:p>
        </p:txBody>
      </p:sp>
      <p:sp>
        <p:nvSpPr>
          <p:cNvPr id="49" name="TextBox 48"/>
          <p:cNvSpPr txBox="1"/>
          <p:nvPr/>
        </p:nvSpPr>
        <p:spPr>
          <a:xfrm>
            <a:off x="988485" y="3352267"/>
            <a:ext cx="3568595" cy="646331"/>
          </a:xfrm>
          <a:prstGeom prst="rect">
            <a:avLst/>
          </a:prstGeom>
          <a:noFill/>
        </p:spPr>
        <p:txBody>
          <a:bodyPr wrap="square">
            <a:spAutoFit/>
          </a:bodyPr>
          <a:lstStyle/>
          <a:p>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Khải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2678870" y="70476"/>
            <a:ext cx="5762889" cy="1384995"/>
          </a:xfrm>
          <a:prstGeom prst="rect">
            <a:avLst/>
          </a:prstGeom>
          <a:noFill/>
        </p:spPr>
        <p:txBody>
          <a:bodyPr wrap="square" lIns="91440" tIns="45720" rIns="91440" bIns="45720">
            <a:spAutoFit/>
          </a:bodyPr>
          <a:lstStyle/>
          <a:p>
            <a:pPr algn="ctr"/>
            <a:r>
              <a:rPr lang="en-US" sz="2800" b="1" dirty="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BÀI 3: NGHỆ THUẬT THUYẾT PHỤC TRONG VĂN NGHỊ LUẬN</a:t>
            </a:r>
          </a:p>
          <a:p>
            <a:pPr algn="ctr"/>
            <a:endParaRPr lang="en-US" sz="2800" b="1" dirty="0" smtClean="0">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66750" y="215772"/>
          <a:ext cx="11194692" cy="6316378"/>
        </p:xfrm>
        <a:graphic>
          <a:graphicData uri="http://schemas.openxmlformats.org/drawingml/2006/table">
            <a:tbl>
              <a:tblPr firstRow="1" firstCol="1" bandRow="1"/>
              <a:tblGrid>
                <a:gridCol w="2116876">
                  <a:extLst>
                    <a:ext uri="{9D8B030D-6E8A-4147-A177-3AD203B41FA5}">
                      <a16:colId xmlns:a16="http://schemas.microsoft.com/office/drawing/2014/main" val="20000"/>
                    </a:ext>
                  </a:extLst>
                </a:gridCol>
                <a:gridCol w="9077816">
                  <a:extLst>
                    <a:ext uri="{9D8B030D-6E8A-4147-A177-3AD203B41FA5}">
                      <a16:colId xmlns:a16="http://schemas.microsoft.com/office/drawing/2014/main" val="20001"/>
                    </a:ext>
                  </a:extLst>
                </a:gridCol>
              </a:tblGrid>
              <a:tr h="4742594">
                <a:tc>
                  <a:txBody>
                    <a:bodyPr/>
                    <a:lstStyle/>
                    <a:p>
                      <a:pPr algn="just">
                        <a:lnSpc>
                          <a:spcPct val="115000"/>
                        </a:lnSpc>
                        <a:spcAft>
                          <a:spcPts val="800"/>
                        </a:spcAft>
                      </a:pPr>
                      <a:r>
                        <a:rPr lang="en-US" sz="28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b="1"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lnSpc>
                          <a:spcPct val="115000"/>
                        </a:lnSpc>
                        <a:spcAft>
                          <a:spcPts val="800"/>
                        </a:spcAft>
                        <a:buFontTx/>
                        <a:buNone/>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khoan</a:t>
                      </a: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15000"/>
                        </a:lnSpc>
                        <a:spcAft>
                          <a:spcPts val="800"/>
                        </a:spcAft>
                        <a:buFontTx/>
                        <a:buNone/>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dung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43188">
                <a:tc>
                  <a:txBody>
                    <a:bodyPr/>
                    <a:lstStyle/>
                    <a:p>
                      <a:pPr marL="0" marR="0" lvl="0" indent="0" algn="just" defTabSz="914400" rtl="0" eaLnBrk="1" fontAlgn="auto" latinLnBrk="0" hangingPunct="1">
                        <a:lnSpc>
                          <a:spcPct val="115000"/>
                        </a:lnSpc>
                        <a:spcBef>
                          <a:spcPts val="0"/>
                        </a:spcBef>
                        <a:spcAft>
                          <a:spcPts val="800"/>
                        </a:spcAft>
                        <a:buClrTx/>
                        <a:buSzTx/>
                        <a:buFontTx/>
                        <a:buNone/>
                        <a:defRPr/>
                      </a:pPr>
                      <a:r>
                        <a:rPr lang="en-US" sz="28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15000"/>
                        </a:lnSpc>
                        <a:spcBef>
                          <a:spcPts val="0"/>
                        </a:spcBef>
                        <a:spcAft>
                          <a:spcPts val="800"/>
                        </a:spcAft>
                        <a:buClrTx/>
                        <a:buSzTx/>
                        <a:buFontTx/>
                        <a:buNone/>
                        <a:defRPr/>
                      </a:pPr>
                      <a:r>
                        <a:rPr lang="en-US" sz="2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SGK</a:t>
                      </a:r>
                    </a:p>
                    <a:p>
                      <a:pPr algn="just">
                        <a:lnSpc>
                          <a:spcPct val="115000"/>
                        </a:lnSpc>
                        <a:spcAft>
                          <a:spcPts val="800"/>
                        </a:spcAft>
                      </a:pPr>
                      <a:endParaRPr lang="en-US" sz="28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À THÚ UNG DUNG TRONG TRANH PHONG TỬ KHẢI – Triết học đời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33395"/>
            <a:ext cx="12036425" cy="6473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Tử Khải: “Tâm nhỏ, việc nhỏ sẽ thành lớn; tâm lớn, việc lớn sẽ thành  nhỏ” - Chùa Vinh Ph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3030"/>
            <a:ext cx="11821777" cy="67549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1216" y="195490"/>
            <a:ext cx="6098458" cy="622799"/>
          </a:xfrm>
          <a:prstGeom prst="rect">
            <a:avLst/>
          </a:prstGeom>
          <a:noFill/>
        </p:spPr>
        <p:txBody>
          <a:bodyPr wrap="square">
            <a:spAutoFit/>
          </a:bodyPr>
          <a:lstStyle/>
          <a:p>
            <a:pPr algn="just">
              <a:lnSpc>
                <a:spcPct val="115000"/>
              </a:lnSpc>
              <a:spcAft>
                <a:spcPts val="800"/>
              </a:spcAft>
            </a:pPr>
            <a:r>
              <a:rPr lang="de-DE"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cảm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881216" y="1028700"/>
            <a:ext cx="6098458" cy="556434"/>
          </a:xfrm>
          <a:prstGeom prst="rect">
            <a:avLst/>
          </a:prstGeom>
          <a:noFill/>
        </p:spPr>
        <p:txBody>
          <a:bodyPr wrap="square">
            <a:spAutoFit/>
          </a:bodyPr>
          <a:lstStyle/>
          <a:p>
            <a:pPr algn="just">
              <a:lnSpc>
                <a:spcPct val="115000"/>
              </a:lnSpc>
              <a:spcAft>
                <a:spcPts val="800"/>
              </a:spcAft>
            </a:pP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thích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308920" y="1795545"/>
            <a:ext cx="9678628" cy="1987275"/>
          </a:xfrm>
          <a:prstGeom prst="rect">
            <a:avLst/>
          </a:prstGeom>
          <a:noFill/>
        </p:spPr>
        <p:txBody>
          <a:bodyPr wrap="square">
            <a:spAutoFit/>
          </a:bodyPr>
          <a:lstStyle/>
          <a:p>
            <a:pPr algn="just">
              <a:lnSpc>
                <a:spcPct val="115000"/>
              </a:lnSpc>
              <a:spcAft>
                <a:spcPts val="800"/>
              </a:spcAft>
            </a:pP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SGK tr.77-80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p:cNvSpPr/>
          <p:nvPr/>
        </p:nvSpPr>
        <p:spPr>
          <a:xfrm>
            <a:off x="881216" y="2064773"/>
            <a:ext cx="224913" cy="1917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9876" y="3382291"/>
            <a:ext cx="224913" cy="1917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7401233" y="2789182"/>
            <a:ext cx="2864769" cy="2864769"/>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down)">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p:cNvSpPr/>
          <p:nvPr/>
        </p:nvSpPr>
        <p:spPr>
          <a:xfrm>
            <a:off x="3286739" y="402713"/>
            <a:ext cx="5605819" cy="944032"/>
          </a:xfrm>
          <a:custGeom>
            <a:avLst/>
            <a:gdLst>
              <a:gd name="connsiteX0" fmla="*/ 0 w 3556000"/>
              <a:gd name="connsiteY0" fmla="*/ 135467 h 1354666"/>
              <a:gd name="connsiteX1" fmla="*/ 135467 w 3556000"/>
              <a:gd name="connsiteY1" fmla="*/ 0 h 1354666"/>
              <a:gd name="connsiteX2" fmla="*/ 3420533 w 3556000"/>
              <a:gd name="connsiteY2" fmla="*/ 0 h 1354666"/>
              <a:gd name="connsiteX3" fmla="*/ 3556000 w 3556000"/>
              <a:gd name="connsiteY3" fmla="*/ 135467 h 1354666"/>
              <a:gd name="connsiteX4" fmla="*/ 3556000 w 3556000"/>
              <a:gd name="connsiteY4" fmla="*/ 1219199 h 1354666"/>
              <a:gd name="connsiteX5" fmla="*/ 3420533 w 3556000"/>
              <a:gd name="connsiteY5" fmla="*/ 1354666 h 1354666"/>
              <a:gd name="connsiteX6" fmla="*/ 135467 w 3556000"/>
              <a:gd name="connsiteY6" fmla="*/ 1354666 h 1354666"/>
              <a:gd name="connsiteX7" fmla="*/ 0 w 3556000"/>
              <a:gd name="connsiteY7" fmla="*/ 1219199 h 1354666"/>
              <a:gd name="connsiteX8" fmla="*/ 0 w 3556000"/>
              <a:gd name="connsiteY8" fmla="*/ 135467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0" h="1354666">
                <a:moveTo>
                  <a:pt x="0" y="135467"/>
                </a:moveTo>
                <a:cubicBezTo>
                  <a:pt x="0" y="60651"/>
                  <a:pt x="60651" y="0"/>
                  <a:pt x="135467" y="0"/>
                </a:cubicBezTo>
                <a:lnTo>
                  <a:pt x="3420533" y="0"/>
                </a:lnTo>
                <a:cubicBezTo>
                  <a:pt x="3495349" y="0"/>
                  <a:pt x="3556000" y="60651"/>
                  <a:pt x="3556000" y="135467"/>
                </a:cubicBezTo>
                <a:lnTo>
                  <a:pt x="3556000" y="1219199"/>
                </a:lnTo>
                <a:cubicBezTo>
                  <a:pt x="3556000" y="1294015"/>
                  <a:pt x="3495349" y="1354666"/>
                  <a:pt x="3420533" y="1354666"/>
                </a:cubicBezTo>
                <a:lnTo>
                  <a:pt x="135467" y="1354666"/>
                </a:lnTo>
                <a:cubicBezTo>
                  <a:pt x="60651" y="1354666"/>
                  <a:pt x="0" y="1294015"/>
                  <a:pt x="0" y="1219199"/>
                </a:cubicBezTo>
                <a:lnTo>
                  <a:pt x="0" y="135467"/>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8257" tIns="108257" rIns="108257" bIns="108257" numCol="1" spcCol="1270" anchor="ctr" anchorCtr="0">
            <a:noAutofit/>
          </a:bodyPr>
          <a:lstStyle/>
          <a:p>
            <a:pPr marL="0" lvl="0" indent="0" algn="ctr" defTabSz="8001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b. Ý </a:t>
            </a:r>
            <a:r>
              <a:rPr lang="en-US" sz="3600" b="1" kern="1200" dirty="0" err="1">
                <a:latin typeface="Times New Roman" panose="02020603050405020304" pitchFamily="18" charset="0"/>
                <a:cs typeface="Times New Roman" panose="02020603050405020304" pitchFamily="18" charset="0"/>
              </a:rPr>
              <a:t>nghĩa</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nhan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đề</a:t>
            </a:r>
            <a:r>
              <a:rPr lang="en-US" sz="3600" b="1" kern="1200" dirty="0">
                <a:latin typeface="Times New Roman" panose="02020603050405020304" pitchFamily="18" charset="0"/>
                <a:cs typeface="Times New Roman" panose="02020603050405020304" pitchFamily="18" charset="0"/>
              </a:rPr>
              <a:t> </a:t>
            </a:r>
            <a:endParaRPr lang="en-US" sz="3600" kern="1200" dirty="0">
              <a:latin typeface="Times New Roman" panose="02020603050405020304" pitchFamily="18" charset="0"/>
              <a:cs typeface="Times New Roman" panose="02020603050405020304" pitchFamily="18" charset="0"/>
            </a:endParaRPr>
          </a:p>
        </p:txBody>
      </p:sp>
      <p:sp>
        <p:nvSpPr>
          <p:cNvPr id="6" name="Freeform: Shape 5"/>
          <p:cNvSpPr/>
          <p:nvPr/>
        </p:nvSpPr>
        <p:spPr>
          <a:xfrm>
            <a:off x="5255313" y="1431412"/>
            <a:ext cx="1668675" cy="508000"/>
          </a:xfrm>
          <a:custGeom>
            <a:avLst/>
            <a:gdLst>
              <a:gd name="connsiteX0" fmla="*/ 0 w 508000"/>
              <a:gd name="connsiteY0" fmla="*/ 121920 h 609600"/>
              <a:gd name="connsiteX1" fmla="*/ 254000 w 508000"/>
              <a:gd name="connsiteY1" fmla="*/ 121920 h 609600"/>
              <a:gd name="connsiteX2" fmla="*/ 254000 w 508000"/>
              <a:gd name="connsiteY2" fmla="*/ 0 h 609600"/>
              <a:gd name="connsiteX3" fmla="*/ 508000 w 508000"/>
              <a:gd name="connsiteY3" fmla="*/ 304800 h 609600"/>
              <a:gd name="connsiteX4" fmla="*/ 254000 w 508000"/>
              <a:gd name="connsiteY4" fmla="*/ 609600 h 609600"/>
              <a:gd name="connsiteX5" fmla="*/ 254000 w 508000"/>
              <a:gd name="connsiteY5" fmla="*/ 487680 h 609600"/>
              <a:gd name="connsiteX6" fmla="*/ 0 w 508000"/>
              <a:gd name="connsiteY6" fmla="*/ 487680 h 609600"/>
              <a:gd name="connsiteX7" fmla="*/ 0 w 508000"/>
              <a:gd name="connsiteY7" fmla="*/ 12192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000" h="609600">
                <a:moveTo>
                  <a:pt x="406400" y="1"/>
                </a:moveTo>
                <a:lnTo>
                  <a:pt x="406400" y="304800"/>
                </a:lnTo>
                <a:lnTo>
                  <a:pt x="508000" y="304800"/>
                </a:lnTo>
                <a:lnTo>
                  <a:pt x="254000" y="609599"/>
                </a:lnTo>
                <a:lnTo>
                  <a:pt x="0" y="304800"/>
                </a:lnTo>
                <a:lnTo>
                  <a:pt x="101600" y="304800"/>
                </a:lnTo>
                <a:lnTo>
                  <a:pt x="101600" y="1"/>
                </a:lnTo>
                <a:lnTo>
                  <a:pt x="406400" y="1"/>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920" tIns="0" rIns="121920" bIns="152400" numCol="1" spcCol="1270" anchor="ctr" anchorCtr="0">
            <a:noAutofit/>
          </a:bodyPr>
          <a:lstStyle/>
          <a:p>
            <a:pPr marL="0" lvl="0" indent="0" algn="ctr" defTabSz="622300">
              <a:lnSpc>
                <a:spcPct val="90000"/>
              </a:lnSpc>
              <a:spcBef>
                <a:spcPct val="0"/>
              </a:spcBef>
              <a:spcAft>
                <a:spcPct val="35000"/>
              </a:spcAft>
              <a:buNone/>
            </a:pPr>
            <a:endParaRPr lang="en-US" sz="2800" kern="1200"/>
          </a:p>
        </p:txBody>
      </p:sp>
      <p:sp>
        <p:nvSpPr>
          <p:cNvPr id="7" name="Freeform: Shape 6"/>
          <p:cNvSpPr/>
          <p:nvPr/>
        </p:nvSpPr>
        <p:spPr>
          <a:xfrm>
            <a:off x="3036733" y="2024079"/>
            <a:ext cx="6105833" cy="1354666"/>
          </a:xfrm>
          <a:custGeom>
            <a:avLst/>
            <a:gdLst>
              <a:gd name="connsiteX0" fmla="*/ 0 w 3556000"/>
              <a:gd name="connsiteY0" fmla="*/ 135467 h 1354666"/>
              <a:gd name="connsiteX1" fmla="*/ 135467 w 3556000"/>
              <a:gd name="connsiteY1" fmla="*/ 0 h 1354666"/>
              <a:gd name="connsiteX2" fmla="*/ 3420533 w 3556000"/>
              <a:gd name="connsiteY2" fmla="*/ 0 h 1354666"/>
              <a:gd name="connsiteX3" fmla="*/ 3556000 w 3556000"/>
              <a:gd name="connsiteY3" fmla="*/ 135467 h 1354666"/>
              <a:gd name="connsiteX4" fmla="*/ 3556000 w 3556000"/>
              <a:gd name="connsiteY4" fmla="*/ 1219199 h 1354666"/>
              <a:gd name="connsiteX5" fmla="*/ 3420533 w 3556000"/>
              <a:gd name="connsiteY5" fmla="*/ 1354666 h 1354666"/>
              <a:gd name="connsiteX6" fmla="*/ 135467 w 3556000"/>
              <a:gd name="connsiteY6" fmla="*/ 1354666 h 1354666"/>
              <a:gd name="connsiteX7" fmla="*/ 0 w 3556000"/>
              <a:gd name="connsiteY7" fmla="*/ 1219199 h 1354666"/>
              <a:gd name="connsiteX8" fmla="*/ 0 w 3556000"/>
              <a:gd name="connsiteY8" fmla="*/ 135467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0" h="1354666">
                <a:moveTo>
                  <a:pt x="0" y="135467"/>
                </a:moveTo>
                <a:cubicBezTo>
                  <a:pt x="0" y="60651"/>
                  <a:pt x="60651" y="0"/>
                  <a:pt x="135467" y="0"/>
                </a:cubicBezTo>
                <a:lnTo>
                  <a:pt x="3420533" y="0"/>
                </a:lnTo>
                <a:cubicBezTo>
                  <a:pt x="3495349" y="0"/>
                  <a:pt x="3556000" y="60651"/>
                  <a:pt x="3556000" y="135467"/>
                </a:cubicBezTo>
                <a:lnTo>
                  <a:pt x="3556000" y="1219199"/>
                </a:lnTo>
                <a:cubicBezTo>
                  <a:pt x="3556000" y="1294015"/>
                  <a:pt x="3495349" y="1354666"/>
                  <a:pt x="3420533" y="1354666"/>
                </a:cubicBezTo>
                <a:lnTo>
                  <a:pt x="135467" y="1354666"/>
                </a:lnTo>
                <a:cubicBezTo>
                  <a:pt x="60651" y="1354666"/>
                  <a:pt x="0" y="1294015"/>
                  <a:pt x="0" y="1219199"/>
                </a:cubicBezTo>
                <a:lnTo>
                  <a:pt x="0" y="135467"/>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3">
              <a:hueOff val="1355300"/>
              <a:satOff val="50000"/>
              <a:lumOff val="-7351"/>
              <a:alphaOff val="0"/>
            </a:schemeClr>
          </a:fillRef>
          <a:effectRef idx="0">
            <a:schemeClr val="accent3">
              <a:hueOff val="1355300"/>
              <a:satOff val="50000"/>
              <a:lumOff val="-7351"/>
              <a:alphaOff val="0"/>
            </a:schemeClr>
          </a:effectRef>
          <a:fontRef idx="minor">
            <a:schemeClr val="lt1"/>
          </a:fontRef>
        </p:style>
        <p:txBody>
          <a:bodyPr spcFirstLastPara="0" vert="horz" wrap="square" lIns="108257" tIns="108257" rIns="108257" bIns="108257" numCol="1" spcCol="1270" anchor="ctr" anchorCtr="0">
            <a:noAutofit/>
          </a:bodyPr>
          <a:lstStyle/>
          <a:p>
            <a:pPr marL="0" lvl="0" indent="0" algn="ctr" defTabSz="8001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a:t>
            </a:r>
            <a:r>
              <a:rPr lang="en-US" sz="3600" b="1" kern="1200" dirty="0" err="1">
                <a:latin typeface="Times New Roman" panose="02020603050405020304" pitchFamily="18" charset="0"/>
                <a:cs typeface="Times New Roman" panose="02020603050405020304" pitchFamily="18" charset="0"/>
              </a:rPr>
              <a:t>Yêu</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và</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đồng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cảm</a:t>
            </a:r>
            <a:r>
              <a:rPr lang="en-US" sz="3600" b="1" kern="1200" dirty="0">
                <a:latin typeface="Times New Roman" panose="02020603050405020304" pitchFamily="18" charset="0"/>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p:txBody>
      </p:sp>
      <p:sp>
        <p:nvSpPr>
          <p:cNvPr id="8" name="Freeform: Shape 7"/>
          <p:cNvSpPr/>
          <p:nvPr/>
        </p:nvSpPr>
        <p:spPr>
          <a:xfrm>
            <a:off x="5255313" y="3463412"/>
            <a:ext cx="1668675" cy="508000"/>
          </a:xfrm>
          <a:custGeom>
            <a:avLst/>
            <a:gdLst>
              <a:gd name="connsiteX0" fmla="*/ 0 w 508000"/>
              <a:gd name="connsiteY0" fmla="*/ 121920 h 609600"/>
              <a:gd name="connsiteX1" fmla="*/ 254000 w 508000"/>
              <a:gd name="connsiteY1" fmla="*/ 121920 h 609600"/>
              <a:gd name="connsiteX2" fmla="*/ 254000 w 508000"/>
              <a:gd name="connsiteY2" fmla="*/ 0 h 609600"/>
              <a:gd name="connsiteX3" fmla="*/ 508000 w 508000"/>
              <a:gd name="connsiteY3" fmla="*/ 304800 h 609600"/>
              <a:gd name="connsiteX4" fmla="*/ 254000 w 508000"/>
              <a:gd name="connsiteY4" fmla="*/ 609600 h 609600"/>
              <a:gd name="connsiteX5" fmla="*/ 254000 w 508000"/>
              <a:gd name="connsiteY5" fmla="*/ 487680 h 609600"/>
              <a:gd name="connsiteX6" fmla="*/ 0 w 508000"/>
              <a:gd name="connsiteY6" fmla="*/ 487680 h 609600"/>
              <a:gd name="connsiteX7" fmla="*/ 0 w 508000"/>
              <a:gd name="connsiteY7" fmla="*/ 12192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000" h="609600">
                <a:moveTo>
                  <a:pt x="406400" y="1"/>
                </a:moveTo>
                <a:lnTo>
                  <a:pt x="406400" y="304800"/>
                </a:lnTo>
                <a:lnTo>
                  <a:pt x="508000" y="304800"/>
                </a:lnTo>
                <a:lnTo>
                  <a:pt x="254000" y="609599"/>
                </a:lnTo>
                <a:lnTo>
                  <a:pt x="0" y="304800"/>
                </a:lnTo>
                <a:lnTo>
                  <a:pt x="101600" y="304800"/>
                </a:lnTo>
                <a:lnTo>
                  <a:pt x="101600" y="1"/>
                </a:lnTo>
                <a:lnTo>
                  <a:pt x="406400" y="1"/>
                </a:lnTo>
                <a:close/>
              </a:path>
            </a:pathLst>
          </a:custGeom>
        </p:spPr>
        <p:style>
          <a:lnRef idx="0">
            <a:schemeClr val="lt1">
              <a:hueOff val="0"/>
              <a:satOff val="0"/>
              <a:lumOff val="0"/>
              <a:alphaOff val="0"/>
            </a:schemeClr>
          </a:lnRef>
          <a:fillRef idx="1">
            <a:schemeClr val="accent3">
              <a:hueOff val="2710599"/>
              <a:satOff val="100000"/>
              <a:lumOff val="-14704"/>
              <a:alphaOff val="0"/>
            </a:schemeClr>
          </a:fillRef>
          <a:effectRef idx="0">
            <a:schemeClr val="accent3">
              <a:hueOff val="2710599"/>
              <a:satOff val="100000"/>
              <a:lumOff val="-14704"/>
              <a:alphaOff val="0"/>
            </a:schemeClr>
          </a:effectRef>
          <a:fontRef idx="minor">
            <a:schemeClr val="lt1"/>
          </a:fontRef>
        </p:style>
        <p:txBody>
          <a:bodyPr spcFirstLastPara="0" vert="horz" wrap="square" lIns="121920" tIns="0" rIns="121920" bIns="152400" numCol="1" spcCol="1270" anchor="ctr" anchorCtr="0">
            <a:noAutofit/>
          </a:bodyPr>
          <a:lstStyle/>
          <a:p>
            <a:pPr marL="0" lvl="0" indent="0" algn="ctr" defTabSz="622300">
              <a:lnSpc>
                <a:spcPct val="90000"/>
              </a:lnSpc>
              <a:spcBef>
                <a:spcPct val="0"/>
              </a:spcBef>
              <a:spcAft>
                <a:spcPct val="35000"/>
              </a:spcAft>
              <a:buNone/>
            </a:pPr>
            <a:endParaRPr lang="en-US" sz="2800" kern="1200"/>
          </a:p>
        </p:txBody>
      </p:sp>
      <p:sp>
        <p:nvSpPr>
          <p:cNvPr id="9" name="Freeform: Shape 8"/>
          <p:cNvSpPr/>
          <p:nvPr/>
        </p:nvSpPr>
        <p:spPr>
          <a:xfrm>
            <a:off x="1222682" y="4056079"/>
            <a:ext cx="9733936" cy="2074334"/>
          </a:xfrm>
          <a:custGeom>
            <a:avLst/>
            <a:gdLst>
              <a:gd name="connsiteX0" fmla="*/ 0 w 3556000"/>
              <a:gd name="connsiteY0" fmla="*/ 135467 h 1354666"/>
              <a:gd name="connsiteX1" fmla="*/ 135467 w 3556000"/>
              <a:gd name="connsiteY1" fmla="*/ 0 h 1354666"/>
              <a:gd name="connsiteX2" fmla="*/ 3420533 w 3556000"/>
              <a:gd name="connsiteY2" fmla="*/ 0 h 1354666"/>
              <a:gd name="connsiteX3" fmla="*/ 3556000 w 3556000"/>
              <a:gd name="connsiteY3" fmla="*/ 135467 h 1354666"/>
              <a:gd name="connsiteX4" fmla="*/ 3556000 w 3556000"/>
              <a:gd name="connsiteY4" fmla="*/ 1219199 h 1354666"/>
              <a:gd name="connsiteX5" fmla="*/ 3420533 w 3556000"/>
              <a:gd name="connsiteY5" fmla="*/ 1354666 h 1354666"/>
              <a:gd name="connsiteX6" fmla="*/ 135467 w 3556000"/>
              <a:gd name="connsiteY6" fmla="*/ 1354666 h 1354666"/>
              <a:gd name="connsiteX7" fmla="*/ 0 w 3556000"/>
              <a:gd name="connsiteY7" fmla="*/ 1219199 h 1354666"/>
              <a:gd name="connsiteX8" fmla="*/ 0 w 3556000"/>
              <a:gd name="connsiteY8" fmla="*/ 135467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0" h="1354666">
                <a:moveTo>
                  <a:pt x="0" y="135467"/>
                </a:moveTo>
                <a:cubicBezTo>
                  <a:pt x="0" y="60651"/>
                  <a:pt x="60651" y="0"/>
                  <a:pt x="135467" y="0"/>
                </a:cubicBezTo>
                <a:lnTo>
                  <a:pt x="3420533" y="0"/>
                </a:lnTo>
                <a:cubicBezTo>
                  <a:pt x="3495349" y="0"/>
                  <a:pt x="3556000" y="60651"/>
                  <a:pt x="3556000" y="135467"/>
                </a:cubicBezTo>
                <a:lnTo>
                  <a:pt x="3556000" y="1219199"/>
                </a:lnTo>
                <a:cubicBezTo>
                  <a:pt x="3556000" y="1294015"/>
                  <a:pt x="3495349" y="1354666"/>
                  <a:pt x="3420533" y="1354666"/>
                </a:cubicBezTo>
                <a:lnTo>
                  <a:pt x="135467" y="1354666"/>
                </a:lnTo>
                <a:cubicBezTo>
                  <a:pt x="60651" y="1354666"/>
                  <a:pt x="0" y="1294015"/>
                  <a:pt x="0" y="1219199"/>
                </a:cubicBezTo>
                <a:lnTo>
                  <a:pt x="0" y="135467"/>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3">
              <a:hueOff val="2710599"/>
              <a:satOff val="100000"/>
              <a:lumOff val="-14704"/>
              <a:alphaOff val="0"/>
            </a:schemeClr>
          </a:fillRef>
          <a:effectRef idx="0">
            <a:schemeClr val="accent3">
              <a:hueOff val="2710599"/>
              <a:satOff val="100000"/>
              <a:lumOff val="-14704"/>
              <a:alphaOff val="0"/>
            </a:schemeClr>
          </a:effectRef>
          <a:fontRef idx="minor">
            <a:schemeClr val="lt1"/>
          </a:fontRef>
        </p:style>
        <p:txBody>
          <a:bodyPr spcFirstLastPara="0" vert="horz" wrap="square" lIns="108257" tIns="108257" rIns="108257" bIns="108257" numCol="1" spcCol="1270" anchor="ctr" anchorCtr="0">
            <a:noAutofit/>
          </a:bodyPr>
          <a:lstStyle/>
          <a:p>
            <a:pPr marL="0" lvl="0" indent="0" algn="ctr" defTabSz="8001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Cách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sĩ</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đối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diện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với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cuộc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sống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xung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quanh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mình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Yêu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đồng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cảm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phát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hiện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những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điều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diệu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của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vạn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vật</a:t>
            </a:r>
            <a:r>
              <a:rPr lang="en-US" sz="3600" kern="12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390695" y="132735"/>
            <a:ext cx="5397909" cy="895965"/>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 Tóm tắt văn bản</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p:cNvGrpSpPr/>
          <p:nvPr/>
        </p:nvGrpSpPr>
        <p:grpSpPr>
          <a:xfrm>
            <a:off x="974143" y="1356852"/>
            <a:ext cx="2682567" cy="5101713"/>
            <a:chOff x="660400" y="1356852"/>
            <a:chExt cx="2682567" cy="5101713"/>
          </a:xfrm>
        </p:grpSpPr>
        <p:sp>
          <p:nvSpPr>
            <p:cNvPr id="2" name="Rectangle 1"/>
            <p:cNvSpPr/>
            <p:nvPr/>
          </p:nvSpPr>
          <p:spPr>
            <a:xfrm>
              <a:off x="660400" y="1755059"/>
              <a:ext cx="2682567" cy="4703506"/>
            </a:xfrm>
            <a:prstGeom prst="rect">
              <a:avLst/>
            </a:prstGeom>
            <a:solidFill>
              <a:schemeClr val="accent3">
                <a:lumMod val="20000"/>
                <a:lumOff val="80000"/>
              </a:schemeClr>
            </a:solidFill>
            <a:ln w="28575">
              <a:solidFill>
                <a:schemeClr val="accent4">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p:cNvSpPr/>
            <p:nvPr/>
          </p:nvSpPr>
          <p:spPr>
            <a:xfrm>
              <a:off x="1057786" y="1356852"/>
              <a:ext cx="2117760" cy="563103"/>
            </a:xfrm>
            <a:prstGeom prst="roundRect">
              <a:avLst/>
            </a:prstGeom>
            <a:solidFill>
              <a:schemeClr val="accent6">
                <a:lumMod val="75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PHẦN 1</a:t>
              </a:r>
            </a:p>
          </p:txBody>
        </p:sp>
      </p:grpSp>
      <p:grpSp>
        <p:nvGrpSpPr>
          <p:cNvPr id="18" name="Group 17"/>
          <p:cNvGrpSpPr/>
          <p:nvPr/>
        </p:nvGrpSpPr>
        <p:grpSpPr>
          <a:xfrm>
            <a:off x="4527755" y="1356852"/>
            <a:ext cx="2830973" cy="5101713"/>
            <a:chOff x="3194564" y="1356852"/>
            <a:chExt cx="2830973" cy="5101713"/>
          </a:xfrm>
        </p:grpSpPr>
        <p:sp>
          <p:nvSpPr>
            <p:cNvPr id="3" name="Rectangle 2"/>
            <p:cNvSpPr/>
            <p:nvPr/>
          </p:nvSpPr>
          <p:spPr>
            <a:xfrm>
              <a:off x="3194564" y="1755059"/>
              <a:ext cx="2830973" cy="4703506"/>
            </a:xfrm>
            <a:prstGeom prst="rect">
              <a:avLst/>
            </a:prstGeom>
            <a:solidFill>
              <a:schemeClr val="accent3">
                <a:lumMod val="20000"/>
                <a:lumOff val="80000"/>
              </a:schemeClr>
            </a:solidFill>
            <a:ln w="28575">
              <a:solidFill>
                <a:schemeClr val="accent4">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000000"/>
                  </a:solidFill>
                  <a:effectLst/>
                  <a:latin typeface="Times New Roman" panose="02020603050405020304" pitchFamily="18" charset="0"/>
                  <a:ea typeface="Times New Roman" panose="02020603050405020304" pitchFamily="18" charset="0"/>
                </a:rPr>
                <a:t>Cách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lý</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giải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của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tác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giả</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về</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thế</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giới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thông</a:t>
              </a:r>
              <a:r>
                <a:rPr lang="en-US" sz="3000" dirty="0">
                  <a:solidFill>
                    <a:srgbClr val="000000"/>
                  </a:solidFill>
                  <a:effectLst/>
                  <a:latin typeface="Times New Roman" panose="02020603050405020304" pitchFamily="18" charset="0"/>
                  <a:ea typeface="Times New Roman" panose="02020603050405020304" pitchFamily="18" charset="0"/>
                </a:rPr>
                <a:t> qua </a:t>
              </a:r>
              <a:r>
                <a:rPr lang="en-US" sz="3000" dirty="0" err="1">
                  <a:solidFill>
                    <a:srgbClr val="000000"/>
                  </a:solidFill>
                  <a:effectLst/>
                  <a:latin typeface="Times New Roman" panose="02020603050405020304" pitchFamily="18" charset="0"/>
                  <a:ea typeface="Times New Roman" panose="02020603050405020304" pitchFamily="18" charset="0"/>
                </a:rPr>
                <a:t>góc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nhìn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riêng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với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sự</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vật</a:t>
              </a:r>
              <a:r>
                <a:rPr lang="en-US" sz="3000" dirty="0">
                  <a:solidFill>
                    <a:srgbClr val="000000"/>
                  </a:solidFill>
                  <a:effectLst/>
                  <a:latin typeface="Times New Roman" panose="02020603050405020304" pitchFamily="18" charset="0"/>
                  <a:ea typeface="Times New Roman" panose="02020603050405020304" pitchFamily="18" charset="0"/>
                </a:rPr>
                <a:t> ở </a:t>
              </a:r>
              <a:r>
                <a:rPr lang="en-US" sz="3000" dirty="0" err="1">
                  <a:solidFill>
                    <a:srgbClr val="000000"/>
                  </a:solidFill>
                  <a:effectLst/>
                  <a:latin typeface="Times New Roman" panose="02020603050405020304" pitchFamily="18" charset="0"/>
                  <a:ea typeface="Times New Roman" panose="02020603050405020304" pitchFamily="18" charset="0"/>
                </a:rPr>
                <a:t>những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nghề</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nghiệp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khác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nhau</a:t>
              </a:r>
              <a:r>
                <a:rPr lang="en-US" sz="3000" dirty="0">
                  <a:solidFill>
                    <a:srgbClr val="000000"/>
                  </a:solidFill>
                  <a:effectLst/>
                  <a:latin typeface="Times New Roman" panose="02020603050405020304" pitchFamily="18" charset="0"/>
                  <a:ea typeface="Times New Roman" panose="02020603050405020304" pitchFamily="18" charset="0"/>
                </a:rPr>
                <a:t> </a:t>
              </a:r>
              <a:endParaRPr lang="en-US" sz="3000" dirty="0"/>
            </a:p>
          </p:txBody>
        </p:sp>
        <p:sp>
          <p:nvSpPr>
            <p:cNvPr id="11" name="Rectangle: Rounded Corners 10"/>
            <p:cNvSpPr/>
            <p:nvPr/>
          </p:nvSpPr>
          <p:spPr>
            <a:xfrm>
              <a:off x="3574303" y="1356852"/>
              <a:ext cx="2117760" cy="563103"/>
            </a:xfrm>
            <a:prstGeom prst="roundRect">
              <a:avLst/>
            </a:prstGeom>
            <a:solidFill>
              <a:schemeClr val="accent6">
                <a:lumMod val="75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PHẦN 2</a:t>
              </a:r>
            </a:p>
          </p:txBody>
        </p:sp>
      </p:grpSp>
      <p:grpSp>
        <p:nvGrpSpPr>
          <p:cNvPr id="16" name="Group 15"/>
          <p:cNvGrpSpPr/>
          <p:nvPr/>
        </p:nvGrpSpPr>
        <p:grpSpPr>
          <a:xfrm>
            <a:off x="8374183" y="1355520"/>
            <a:ext cx="2830974" cy="5103045"/>
            <a:chOff x="6021541" y="1355520"/>
            <a:chExt cx="2830974" cy="5103045"/>
          </a:xfrm>
        </p:grpSpPr>
        <p:sp>
          <p:nvSpPr>
            <p:cNvPr id="4" name="Rectangle 3"/>
            <p:cNvSpPr/>
            <p:nvPr/>
          </p:nvSpPr>
          <p:spPr>
            <a:xfrm>
              <a:off x="6021541" y="1755059"/>
              <a:ext cx="2830974" cy="4703506"/>
            </a:xfrm>
            <a:prstGeom prst="rect">
              <a:avLst/>
            </a:prstGeom>
            <a:solidFill>
              <a:schemeClr val="accent3">
                <a:lumMod val="20000"/>
                <a:lumOff val="80000"/>
              </a:schemeClr>
            </a:solidFill>
            <a:ln w="28575">
              <a:solidFill>
                <a:schemeClr val="accent4">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khẳng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phẩm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thiếu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nghệ</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sĩ</a:t>
              </a:r>
              <a:endParaRPr lang="en-US" sz="3200" dirty="0"/>
            </a:p>
          </p:txBody>
        </p:sp>
        <p:sp>
          <p:nvSpPr>
            <p:cNvPr id="12" name="Rectangle: Rounded Corners 11"/>
            <p:cNvSpPr/>
            <p:nvPr/>
          </p:nvSpPr>
          <p:spPr>
            <a:xfrm>
              <a:off x="6374853" y="1355520"/>
              <a:ext cx="1927123" cy="563103"/>
            </a:xfrm>
            <a:prstGeom prst="roundRect">
              <a:avLst/>
            </a:prstGeom>
            <a:solidFill>
              <a:schemeClr val="accent6">
                <a:lumMod val="75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PHẦN 3</a:t>
              </a: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390695" y="132735"/>
            <a:ext cx="5397909" cy="895965"/>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Tóm tắt văn bản</a:t>
            </a: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1"/>
          <p:cNvGrpSpPr/>
          <p:nvPr/>
        </p:nvGrpSpPr>
        <p:grpSpPr>
          <a:xfrm>
            <a:off x="8180631" y="1355519"/>
            <a:ext cx="3067665" cy="5104379"/>
            <a:chOff x="8578901" y="1355519"/>
            <a:chExt cx="3067665" cy="5104379"/>
          </a:xfrm>
        </p:grpSpPr>
        <p:sp>
          <p:nvSpPr>
            <p:cNvPr id="2" name="Rectangle 1"/>
            <p:cNvSpPr/>
            <p:nvPr/>
          </p:nvSpPr>
          <p:spPr>
            <a:xfrm>
              <a:off x="8578901" y="1756392"/>
              <a:ext cx="3067665" cy="4703506"/>
            </a:xfrm>
            <a:prstGeom prst="rect">
              <a:avLst/>
            </a:prstGeom>
            <a:solidFill>
              <a:schemeClr val="accent3">
                <a:lumMod val="20000"/>
                <a:lumOff val="80000"/>
              </a:schemeClr>
            </a:solidFill>
            <a:ln w="28575">
              <a:solidFill>
                <a:schemeClr val="accent4">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defRPr/>
              </a:pPr>
              <a:r>
                <a:rPr lang="en-US" sz="3200" dirty="0" err="1">
                  <a:solidFill>
                    <a:srgbClr val="000000"/>
                  </a:solidFill>
                  <a:effectLst/>
                  <a:latin typeface="Times New Roman" panose="02020603050405020304" pitchFamily="18" charset="0"/>
                  <a:ea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điệp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gửi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gắm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muốn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mọi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hãy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lòng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cuộc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thường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ngày</a:t>
              </a:r>
              <a:endParaRPr kumimoji="0" lang="en-US" sz="3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p:cNvSpPr/>
            <p:nvPr/>
          </p:nvSpPr>
          <p:spPr>
            <a:xfrm>
              <a:off x="9053853" y="1355519"/>
              <a:ext cx="2117760" cy="563103"/>
            </a:xfrm>
            <a:prstGeom prst="roundRect">
              <a:avLst/>
            </a:prstGeom>
            <a:solidFill>
              <a:schemeClr val="accent6">
                <a:lumMod val="75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PHẦN 6</a:t>
              </a:r>
            </a:p>
          </p:txBody>
        </p:sp>
      </p:grpSp>
      <p:grpSp>
        <p:nvGrpSpPr>
          <p:cNvPr id="15" name="Group 14"/>
          <p:cNvGrpSpPr/>
          <p:nvPr/>
        </p:nvGrpSpPr>
        <p:grpSpPr>
          <a:xfrm>
            <a:off x="4881514" y="1355520"/>
            <a:ext cx="2729812" cy="5103045"/>
            <a:chOff x="5231312" y="1355520"/>
            <a:chExt cx="2729812" cy="5103045"/>
          </a:xfrm>
        </p:grpSpPr>
        <p:sp>
          <p:nvSpPr>
            <p:cNvPr id="3" name="Rectangle 2"/>
            <p:cNvSpPr/>
            <p:nvPr/>
          </p:nvSpPr>
          <p:spPr>
            <a:xfrm>
              <a:off x="5231312" y="1755059"/>
              <a:ext cx="2729812" cy="4703506"/>
            </a:xfrm>
            <a:prstGeom prst="rect">
              <a:avLst/>
            </a:prstGeom>
            <a:solidFill>
              <a:schemeClr val="accent3">
                <a:lumMod val="20000"/>
                <a:lumOff val="80000"/>
              </a:schemeClr>
            </a:solidFill>
            <a:ln w="28575">
              <a:solidFill>
                <a:schemeClr val="accent4">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Rounded Corners 10"/>
            <p:cNvSpPr/>
            <p:nvPr/>
          </p:nvSpPr>
          <p:spPr>
            <a:xfrm>
              <a:off x="5585810" y="1355520"/>
              <a:ext cx="2117760" cy="563103"/>
            </a:xfrm>
            <a:prstGeom prst="roundRect">
              <a:avLst/>
            </a:prstGeom>
            <a:solidFill>
              <a:schemeClr val="accent6">
                <a:lumMod val="75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PHẦN 5</a:t>
              </a:r>
            </a:p>
          </p:txBody>
        </p:sp>
      </p:grpSp>
      <p:grpSp>
        <p:nvGrpSpPr>
          <p:cNvPr id="17" name="Group 16"/>
          <p:cNvGrpSpPr/>
          <p:nvPr/>
        </p:nvGrpSpPr>
        <p:grpSpPr>
          <a:xfrm>
            <a:off x="931004" y="1355520"/>
            <a:ext cx="3381204" cy="5103045"/>
            <a:chOff x="8410950" y="1355520"/>
            <a:chExt cx="3381204" cy="5103045"/>
          </a:xfrm>
        </p:grpSpPr>
        <p:sp>
          <p:nvSpPr>
            <p:cNvPr id="5" name="Rectangle 4"/>
            <p:cNvSpPr/>
            <p:nvPr/>
          </p:nvSpPr>
          <p:spPr>
            <a:xfrm>
              <a:off x="8410950" y="1755059"/>
              <a:ext cx="3381204" cy="4703506"/>
            </a:xfrm>
            <a:prstGeom prst="rect">
              <a:avLst/>
            </a:prstGeom>
            <a:solidFill>
              <a:schemeClr val="accent3">
                <a:lumMod val="20000"/>
                <a:lumOff val="80000"/>
              </a:schemeClr>
            </a:solidFill>
            <a:ln w="28575">
              <a:solidFill>
                <a:schemeClr val="accent4">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hòa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p:cNvSpPr/>
            <p:nvPr/>
          </p:nvSpPr>
          <p:spPr>
            <a:xfrm>
              <a:off x="8961289" y="1355520"/>
              <a:ext cx="2362481" cy="563103"/>
            </a:xfrm>
            <a:prstGeom prst="roundRect">
              <a:avLst/>
            </a:prstGeom>
            <a:solidFill>
              <a:schemeClr val="accent6">
                <a:lumMod val="75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PHẦN 4</a:t>
              </a: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2222" y="236944"/>
            <a:ext cx="6098458" cy="622799"/>
          </a:xfrm>
          <a:prstGeom prst="rect">
            <a:avLst/>
          </a:prstGeom>
          <a:noFill/>
        </p:spPr>
        <p:txBody>
          <a:bodyPr wrap="square">
            <a:spAutoFit/>
          </a:bodyPr>
          <a:lstStyle/>
          <a:p>
            <a:pPr algn="just">
              <a:lnSpc>
                <a:spcPct val="115000"/>
              </a:lnSpc>
              <a:spcAft>
                <a:spcPts val="800"/>
              </a:spcAft>
            </a:pPr>
            <a:r>
              <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nvGraphicFramePr>
        <p:xfrm>
          <a:off x="660400" y="2089780"/>
          <a:ext cx="10858500" cy="2523744"/>
        </p:xfrm>
        <a:graphic>
          <a:graphicData uri="http://schemas.openxmlformats.org/drawingml/2006/table">
            <a:tbl>
              <a:tblPr firstRow="1" firstCol="1" bandRow="1"/>
              <a:tblGrid>
                <a:gridCol w="6035368">
                  <a:extLst>
                    <a:ext uri="{9D8B030D-6E8A-4147-A177-3AD203B41FA5}">
                      <a16:colId xmlns:a16="http://schemas.microsoft.com/office/drawing/2014/main" val="20000"/>
                    </a:ext>
                  </a:extLst>
                </a:gridCol>
                <a:gridCol w="4823132">
                  <a:extLst>
                    <a:ext uri="{9D8B030D-6E8A-4147-A177-3AD203B41FA5}">
                      <a16:colId xmlns:a16="http://schemas.microsoft.com/office/drawing/2014/main" val="20001"/>
                    </a:ext>
                  </a:extLst>
                </a:gridCol>
              </a:tblGrid>
              <a:tr h="630555">
                <a:tc>
                  <a:txBody>
                    <a:bodyPr/>
                    <a:lstStyle/>
                    <a:p>
                      <a:pPr>
                        <a:lnSpc>
                          <a:spcPct val="115000"/>
                        </a:lnSpc>
                        <a:spcAft>
                          <a:spcPts val="800"/>
                        </a:spcAft>
                      </a:pPr>
                      <a:r>
                        <a:rPr lang="pt-BR" sz="3600" b="1" dirty="0">
                          <a:effectLst/>
                          <a:latin typeface="Times New Roman" panose="02020603050405020304" pitchFamily="18" charset="0"/>
                          <a:ea typeface="Times New Roman" panose="02020603050405020304" pitchFamily="18" charset="0"/>
                          <a:cs typeface="Times New Roman" panose="02020603050405020304" pitchFamily="18" charset="0"/>
                        </a:rPr>
                        <a:t>Xuất xứ đoạn trích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0555">
                <a:tc>
                  <a:txBody>
                    <a:bodyPr/>
                    <a:lstStyle/>
                    <a:p>
                      <a:pPr>
                        <a:lnSpc>
                          <a:spcPct val="115000"/>
                        </a:lnSpc>
                        <a:spcAft>
                          <a:spcPts val="80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Thể loại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80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 chính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80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Bố cục đoạn trích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pt-BR"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660400" y="1146217"/>
            <a:ext cx="10858500" cy="657225"/>
          </a:xfrm>
          <a:prstGeom prst="rect">
            <a:avLst/>
          </a:prstGeom>
          <a:noFill/>
        </p:spPr>
        <p:txBody>
          <a:bodyPr wrap="square">
            <a:spAutoFit/>
          </a:bodyPr>
          <a:lstStyle/>
          <a:p>
            <a:pPr algn="ctr">
              <a:lnSpc>
                <a:spcPct val="115000"/>
              </a:lnSpc>
              <a:spcAft>
                <a:spcPts val="800"/>
              </a:spcAft>
            </a:pPr>
            <a:r>
              <a:rPr lang="pt-BR"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2: Bảng tìm hiểu chung về văn bản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0" y="148454"/>
            <a:ext cx="10858500" cy="622799"/>
          </a:xfrm>
          <a:prstGeom prst="rect">
            <a:avLst/>
          </a:prstGeom>
          <a:noFill/>
        </p:spPr>
        <p:txBody>
          <a:bodyPr wrap="square">
            <a:spAutoFit/>
          </a:bodyPr>
          <a:lstStyle/>
          <a:p>
            <a:pPr algn="ctr">
              <a:lnSpc>
                <a:spcPct val="115000"/>
              </a:lnSpc>
              <a:spcAft>
                <a:spcPts val="800"/>
              </a:spcAft>
            </a:pPr>
            <a:r>
              <a:rPr lang="pt-BR"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2: Bảng tìm hiểu chung về văn bản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nvGraphicFramePr>
        <p:xfrm>
          <a:off x="660400" y="1091500"/>
          <a:ext cx="10858500" cy="5149088"/>
        </p:xfrm>
        <a:graphic>
          <a:graphicData uri="http://schemas.openxmlformats.org/drawingml/2006/table">
            <a:tbl>
              <a:tblPr firstRow="1" firstCol="1" bandRow="1"/>
              <a:tblGrid>
                <a:gridCol w="2805430">
                  <a:extLst>
                    <a:ext uri="{9D8B030D-6E8A-4147-A177-3AD203B41FA5}">
                      <a16:colId xmlns:a16="http://schemas.microsoft.com/office/drawing/2014/main" val="20000"/>
                    </a:ext>
                  </a:extLst>
                </a:gridCol>
                <a:gridCol w="8053070">
                  <a:extLst>
                    <a:ext uri="{9D8B030D-6E8A-4147-A177-3AD203B41FA5}">
                      <a16:colId xmlns:a16="http://schemas.microsoft.com/office/drawing/2014/main" val="20001"/>
                    </a:ext>
                  </a:extLst>
                </a:gridCol>
              </a:tblGrid>
              <a:tr h="1346843">
                <a:tc>
                  <a:txBody>
                    <a:bodyPr/>
                    <a:lstStyle/>
                    <a:p>
                      <a:pPr>
                        <a:lnSpc>
                          <a:spcPct val="115000"/>
                        </a:lnSpc>
                        <a:spcAft>
                          <a:spcPts val="80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Xuất xứ đoạn trích</a:t>
                      </a:r>
                    </a:p>
                  </a:txBody>
                  <a:tcPr marL="60482" marR="6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Văn bản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Yêu và đồng cảm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được trích trong tập </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Sống vốn đơn thuần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của Phong Tử Khải, là chương 5 của cuốn sách, có tiêu đề là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Sống mà học nghệ thuật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Sống vốn đơn thuần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là tập văn - họa khá đặc trưng cho phong cách viết, vẽ của tác giả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0727">
                <a:tc>
                  <a:txBody>
                    <a:bodyPr/>
                    <a:lstStyle/>
                    <a:p>
                      <a:pPr>
                        <a:lnSpc>
                          <a:spcPct val="115000"/>
                        </a:lnSpc>
                        <a:spcAft>
                          <a:spcPts val="80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Thể loại</a:t>
                      </a:r>
                    </a:p>
                  </a:txBody>
                  <a:tcPr marL="60482" marR="6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Tản văn</a:t>
                      </a:r>
                    </a:p>
                  </a:txBody>
                  <a:tcPr marL="60482" marR="6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1617">
                <a:tc>
                  <a:txBody>
                    <a:bodyPr/>
                    <a:lstStyle/>
                    <a:p>
                      <a:pPr>
                        <a:lnSpc>
                          <a:spcPct val="115000"/>
                        </a:lnSpc>
                        <a:spcAft>
                          <a:spcPts val="80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 chính</a:t>
                      </a:r>
                    </a:p>
                  </a:txBody>
                  <a:tcPr marL="60482" marR="6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Nghị luận</a:t>
                      </a:r>
                    </a:p>
                  </a:txBody>
                  <a:tcPr marL="60482" marR="6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ransition spd="slow">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iết lý trong tản văn của Phong Tử Khải - Tác gi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54" y="257578"/>
            <a:ext cx="11680110" cy="6600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35000"/>
          </a:blip>
          <a:srcRect t="20937" r="-1" b="8946"/>
          <a:stretch>
            <a:fillRect/>
          </a:stretch>
        </p:blipFill>
        <p:spPr>
          <a:xfrm>
            <a:off x="-8" y="-7"/>
            <a:ext cx="12192000" cy="6855958"/>
          </a:xfrm>
          <a:prstGeom prst="rect">
            <a:avLst/>
          </a:prstGeom>
        </p:spPr>
      </p:pic>
      <p:sp>
        <p:nvSpPr>
          <p:cNvPr id="2" name="Title 1"/>
          <p:cNvSpPr>
            <a:spLocks noGrp="1"/>
          </p:cNvSpPr>
          <p:nvPr>
            <p:ph type="ctrTitle"/>
          </p:nvPr>
        </p:nvSpPr>
        <p:spPr>
          <a:xfrm>
            <a:off x="462551" y="4139678"/>
            <a:ext cx="6891795" cy="1069258"/>
          </a:xfrm>
        </p:spPr>
        <p:txBody>
          <a:bodyPr anchor="t">
            <a:normAutofit fontScale="90000"/>
          </a:bodyPr>
          <a:lstStyle/>
          <a:p>
            <a:pPr algn="l">
              <a:lnSpc>
                <a:spcPct val="100000"/>
              </a:lnSpc>
            </a:pPr>
            <a:r>
              <a:rPr lang="en-US" sz="6600" b="1" dirty="0">
                <a:latin typeface="Fairwater Script" panose="02000507000000020003" pitchFamily="2" charset="0"/>
              </a:rPr>
              <a:t>KHỞI ĐỘNG</a:t>
            </a:r>
          </a:p>
        </p:txBody>
      </p:sp>
      <p:sp>
        <p:nvSpPr>
          <p:cNvPr id="11" name="Freeform: Shape 10"/>
          <p:cNvSpPr>
            <a:spLocks noGrp="1" noRot="1" noChangeAspect="1" noMove="1" noResize="1" noEditPoints="1" noAdjustHandles="1" noChangeArrowheads="1" noChangeShapeType="1" noTextEdit="1"/>
          </p:cNvSpPr>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p:cNvSpPr>
            <a:spLocks noGrp="1" noRot="1" noChangeAspect="1" noMove="1" noResize="1" noEditPoints="1" noAdjustHandles="1" noChangeArrowheads="1" noChangeShapeType="1" noTextEdit="1"/>
          </p:cNvSpPr>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srcRect r="10225" b="1"/>
          <a:stretch>
            <a:fillRect/>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5" name="Picture 4"/>
          <p:cNvPicPr>
            <a:picLocks noChangeAspect="1"/>
          </p:cNvPicPr>
          <p:nvPr/>
        </p:nvPicPr>
        <p:blipFill rotWithShape="1">
          <a:blip r:embed="rId4"/>
          <a:srcRect l="16381" r="28447" b="-1"/>
          <a:stretch>
            <a:fillRect/>
          </a:stretch>
        </p:blipFill>
        <p:spPr>
          <a:xfrm>
            <a:off x="7816904" y="1584501"/>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Tree>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0" y="148454"/>
            <a:ext cx="10858500" cy="622799"/>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2: Bảng tìm hiểu chung về văn bản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nvGraphicFramePr>
        <p:xfrm>
          <a:off x="660400" y="896476"/>
          <a:ext cx="10858500" cy="4332224"/>
        </p:xfrm>
        <a:graphic>
          <a:graphicData uri="http://schemas.openxmlformats.org/drawingml/2006/table">
            <a:tbl>
              <a:tblPr firstRow="1" firstCol="1" bandRow="1"/>
              <a:tblGrid>
                <a:gridCol w="2354123">
                  <a:extLst>
                    <a:ext uri="{9D8B030D-6E8A-4147-A177-3AD203B41FA5}">
                      <a16:colId xmlns:a16="http://schemas.microsoft.com/office/drawing/2014/main" val="20000"/>
                    </a:ext>
                  </a:extLst>
                </a:gridCol>
                <a:gridCol w="8504377">
                  <a:extLst>
                    <a:ext uri="{9D8B030D-6E8A-4147-A177-3AD203B41FA5}">
                      <a16:colId xmlns:a16="http://schemas.microsoft.com/office/drawing/2014/main" val="20001"/>
                    </a:ext>
                  </a:extLst>
                </a:gridCol>
              </a:tblGrid>
              <a:tr h="2222150">
                <a:tc>
                  <a:txBody>
                    <a:bodyPr/>
                    <a:lstStyle/>
                    <a:p>
                      <a:pPr>
                        <a:lnSpc>
                          <a:spcPct val="115000"/>
                        </a:lnSpc>
                        <a:spcAft>
                          <a:spcPts val="80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Bố cục đoạn trích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1:</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đoạn </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2:</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Chiêm</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3:</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đoạn </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4:</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482" marR="6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transition spd="slow">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acock in the forest"/>
          <p:cNvPicPr>
            <a:picLocks noChangeAspect="1"/>
          </p:cNvPicPr>
          <p:nvPr/>
        </p:nvPicPr>
        <p:blipFill rotWithShape="1">
          <a:blip r:embed="rId2">
            <a:alphaModFix amt="55000"/>
          </a:blip>
          <a:srcRect t="15730"/>
          <a:stretch>
            <a:fillRect/>
          </a:stretch>
        </p:blipFill>
        <p:spPr>
          <a:xfrm>
            <a:off x="-80560" y="-12501"/>
            <a:ext cx="12191980" cy="6857990"/>
          </a:xfrm>
          <a:prstGeom prst="rect">
            <a:avLst/>
          </a:prstGeom>
        </p:spPr>
      </p:pic>
      <p:sp>
        <p:nvSpPr>
          <p:cNvPr id="11" name="Oval 10"/>
          <p:cNvSpPr>
            <a:spLocks noGrp="1" noRot="1" noChangeAspect="1" noMove="1" noResize="1" noEditPoints="1" noAdjustHandles="1" noChangeArrowheads="1" noChangeShapeType="1" noTextEdit="1"/>
          </p:cNvSpPr>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p:cNvSpPr>
            <a:spLocks noGrp="1" noRot="1" noChangeAspect="1" noMove="1" noResize="1" noEditPoints="1" noAdjustHandles="1" noChangeArrowheads="1" noChangeShapeType="1" noTextEdit="1"/>
          </p:cNvSpPr>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p:cNvSpPr>
            <a:spLocks noGrp="1" noRot="1" noChangeAspect="1" noMove="1" noResize="1" noEditPoints="1" noAdjustHandles="1" noChangeArrowheads="1" noChangeShapeType="1" noTextEdit="1"/>
          </p:cNvSpPr>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356834" y="2271675"/>
            <a:ext cx="6890198" cy="1938992"/>
          </a:xfrm>
          <a:prstGeom prst="rect">
            <a:avLst/>
          </a:prstGeom>
          <a:noFill/>
        </p:spPr>
        <p:txBody>
          <a:bodyPr wrap="square" rtlCol="0">
            <a:spAutoFit/>
          </a:bodyPr>
          <a:lstStyle/>
          <a:p>
            <a:pPr algn="ctr"/>
            <a:r>
              <a:rPr lang="en-US" sz="6000" b="1" dirty="0" smtClean="0">
                <a:latin typeface="Times New Roman" panose="02020603050405020304" pitchFamily="18" charset="0"/>
                <a:cs typeface="Times New Roman" panose="02020603050405020304" pitchFamily="18" charset="0"/>
              </a:rPr>
              <a:t>  II</a:t>
            </a:r>
            <a:r>
              <a:rPr lang="en-US" sz="6000" b="1" dirty="0">
                <a:latin typeface="Times New Roman" panose="02020603050405020304" pitchFamily="18" charset="0"/>
                <a:cs typeface="Times New Roman" panose="02020603050405020304" pitchFamily="18" charset="0"/>
              </a:rPr>
              <a:t>. ĐỌC- </a:t>
            </a:r>
            <a:r>
              <a:rPr lang="en-US" sz="6000" b="1" dirty="0" smtClean="0">
                <a:latin typeface="Times New Roman" panose="02020603050405020304" pitchFamily="18" charset="0"/>
                <a:cs typeface="Times New Roman" panose="02020603050405020304" pitchFamily="18" charset="0"/>
              </a:rPr>
              <a:t>KHÁM PHÁ VĂN BẢN</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a:spLocks noGrp="1" noRot="1" noChangeAspect="1" noMove="1" noResize="1" noEditPoints="1" noAdjustHandles="1" noChangeArrowheads="1" noChangeShapeType="1" noTextEdit="1"/>
          </p:cNvSpPr>
          <p:nvPr/>
        </p:nvSpPr>
        <p:spPr>
          <a:xfrm rot="16200000">
            <a:off x="2365538" y="385757"/>
            <a:ext cx="1715478" cy="64465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a:spLocks noGrp="1" noRot="1" noChangeAspect="1" noMove="1" noResize="1" noEditPoints="1" noAdjustHandles="1" noChangeArrowheads="1" noChangeShapeType="1" noTextEdit="1"/>
          </p:cNvSpPr>
          <p:nvPr/>
        </p:nvSpPr>
        <p:spPr>
          <a:xfrm>
            <a:off x="733413" y="269325"/>
            <a:ext cx="5591744"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r="4731" b="2"/>
          <a:stretch>
            <a:fillRect/>
          </a:stretch>
        </p:blipFill>
        <p:spPr>
          <a:xfrm>
            <a:off x="965587" y="425052"/>
            <a:ext cx="5127395" cy="2825496"/>
          </a:xfrm>
          <a:prstGeom prst="rect">
            <a:avLst/>
          </a:prstGeom>
        </p:spPr>
      </p:pic>
      <p:pic>
        <p:nvPicPr>
          <p:cNvPr id="4" name="Picture 3"/>
          <p:cNvPicPr>
            <a:picLocks noChangeAspect="1"/>
          </p:cNvPicPr>
          <p:nvPr/>
        </p:nvPicPr>
        <p:blipFill rotWithShape="1">
          <a:blip r:embed="rId3"/>
          <a:srcRect t="15101" r="1" b="15579"/>
          <a:stretch>
            <a:fillRect/>
          </a:stretch>
        </p:blipFill>
        <p:spPr>
          <a:xfrm>
            <a:off x="968605" y="3437313"/>
            <a:ext cx="5127395" cy="2825496"/>
          </a:xfrm>
          <a:prstGeom prst="rect">
            <a:avLst/>
          </a:prstGeom>
        </p:spPr>
      </p:pic>
      <p:sp>
        <p:nvSpPr>
          <p:cNvPr id="16" name="Rectangle 15"/>
          <p:cNvSpPr>
            <a:spLocks noGrp="1" noRot="1" noChangeAspect="1" noMove="1" noResize="1" noEditPoints="1" noAdjustHandles="1" noChangeArrowheads="1" noChangeShapeType="1" noTextEdit="1"/>
          </p:cNvSpPr>
          <p:nvPr/>
        </p:nvSpPr>
        <p:spPr>
          <a:xfrm>
            <a:off x="6600543"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749560" y="527606"/>
            <a:ext cx="4921318" cy="4569456"/>
          </a:xfrm>
          <a:prstGeom prst="rect">
            <a:avLst/>
          </a:prstGeom>
          <a:noFill/>
        </p:spPr>
        <p:txBody>
          <a:bodyPr wrap="square">
            <a:spAutoFit/>
          </a:bodyPr>
          <a:lstStyle/>
          <a:p>
            <a:pPr algn="just">
              <a:lnSpc>
                <a:spcPct val="115000"/>
              </a:lnSpc>
              <a:spcAft>
                <a:spcPts val="8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800"/>
              </a:spcAft>
            </a:pPr>
            <a:r>
              <a:rPr lang="en-US" sz="2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 2   </a:t>
            </a:r>
          </a:p>
          <a:p>
            <a:pPr algn="just">
              <a:lnSpc>
                <a:spcPct val="115000"/>
              </a:lnSpc>
              <a:spcAft>
                <a:spcPts val="800"/>
              </a:spcAft>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Chiêm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124772"/>
            <a:ext cx="10858500" cy="658642"/>
          </a:xfrm>
          <a:prstGeom prst="rect">
            <a:avLst/>
          </a:prstGeom>
          <a:noFill/>
        </p:spPr>
        <p:txBody>
          <a:bodyPr wrap="square">
            <a:spAutoFit/>
          </a:bodyPr>
          <a:lstStyle/>
          <a:p>
            <a:pPr algn="ctr">
              <a:lnSpc>
                <a:spcPct val="115000"/>
              </a:lnSpc>
              <a:spcAft>
                <a:spcPts val="800"/>
              </a:spcAft>
            </a:pPr>
            <a:r>
              <a:rPr lang="pt-BR"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3: </a:t>
            </a:r>
            <a:r>
              <a:rPr lang="pt-BR"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chuyện khởi đầu và dư âm để lại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007238" y="783999"/>
            <a:ext cx="6164825" cy="873842"/>
          </a:xfrm>
          <a:custGeom>
            <a:avLst/>
            <a:gdLst>
              <a:gd name="connsiteX0" fmla="*/ 0 w 5810865"/>
              <a:gd name="connsiteY0" fmla="*/ 0 h 914400"/>
              <a:gd name="connsiteX1" fmla="*/ 5810865 w 5810865"/>
              <a:gd name="connsiteY1" fmla="*/ 0 h 914400"/>
              <a:gd name="connsiteX2" fmla="*/ 5810865 w 5810865"/>
              <a:gd name="connsiteY2" fmla="*/ 914400 h 914400"/>
              <a:gd name="connsiteX3" fmla="*/ 0 w 5810865"/>
              <a:gd name="connsiteY3" fmla="*/ 914400 h 914400"/>
              <a:gd name="connsiteX4" fmla="*/ 0 w 5810865"/>
              <a:gd name="connsiteY4" fmla="*/ 0 h 914400"/>
              <a:gd name="connsiteX0-1" fmla="*/ 0 w 5825613"/>
              <a:gd name="connsiteY0-2" fmla="*/ 0 h 1032387"/>
              <a:gd name="connsiteX1-3" fmla="*/ 5825613 w 5825613"/>
              <a:gd name="connsiteY1-4" fmla="*/ 117987 h 1032387"/>
              <a:gd name="connsiteX2-5" fmla="*/ 5825613 w 5825613"/>
              <a:gd name="connsiteY2-6" fmla="*/ 1032387 h 1032387"/>
              <a:gd name="connsiteX3-7" fmla="*/ 14748 w 5825613"/>
              <a:gd name="connsiteY3-8" fmla="*/ 1032387 h 1032387"/>
              <a:gd name="connsiteX4-9" fmla="*/ 0 w 5825613"/>
              <a:gd name="connsiteY4-10" fmla="*/ 0 h 1032387"/>
              <a:gd name="connsiteX0-11" fmla="*/ 0 w 5914103"/>
              <a:gd name="connsiteY0-12" fmla="*/ 29497 h 1061884"/>
              <a:gd name="connsiteX1-13" fmla="*/ 5914103 w 5914103"/>
              <a:gd name="connsiteY1-14" fmla="*/ 0 h 1061884"/>
              <a:gd name="connsiteX2-15" fmla="*/ 5825613 w 5914103"/>
              <a:gd name="connsiteY2-16" fmla="*/ 1061884 h 1061884"/>
              <a:gd name="connsiteX3-17" fmla="*/ 14748 w 5914103"/>
              <a:gd name="connsiteY3-18" fmla="*/ 1061884 h 1061884"/>
              <a:gd name="connsiteX4-19" fmla="*/ 0 w 5914103"/>
              <a:gd name="connsiteY4-20" fmla="*/ 29497 h 1061884"/>
              <a:gd name="connsiteX0-21" fmla="*/ 0 w 5914103"/>
              <a:gd name="connsiteY0-22" fmla="*/ 29497 h 1061884"/>
              <a:gd name="connsiteX1-23" fmla="*/ 2920180 w 5914103"/>
              <a:gd name="connsiteY1-24" fmla="*/ 132736 h 1061884"/>
              <a:gd name="connsiteX2-25" fmla="*/ 5914103 w 5914103"/>
              <a:gd name="connsiteY2-26" fmla="*/ 0 h 1061884"/>
              <a:gd name="connsiteX3-27" fmla="*/ 5825613 w 5914103"/>
              <a:gd name="connsiteY3-28" fmla="*/ 1061884 h 1061884"/>
              <a:gd name="connsiteX4-29" fmla="*/ 14748 w 5914103"/>
              <a:gd name="connsiteY4-30" fmla="*/ 1061884 h 1061884"/>
              <a:gd name="connsiteX5" fmla="*/ 0 w 5914103"/>
              <a:gd name="connsiteY5" fmla="*/ 29497 h 1061884"/>
              <a:gd name="connsiteX0-31" fmla="*/ 29497 w 5943600"/>
              <a:gd name="connsiteY0-32" fmla="*/ 29497 h 1106129"/>
              <a:gd name="connsiteX1-33" fmla="*/ 2949677 w 5943600"/>
              <a:gd name="connsiteY1-34" fmla="*/ 132736 h 1106129"/>
              <a:gd name="connsiteX2-35" fmla="*/ 5943600 w 5943600"/>
              <a:gd name="connsiteY2-36" fmla="*/ 0 h 1106129"/>
              <a:gd name="connsiteX3-37" fmla="*/ 5855110 w 5943600"/>
              <a:gd name="connsiteY3-38" fmla="*/ 1061884 h 1106129"/>
              <a:gd name="connsiteX4-39" fmla="*/ 0 w 5943600"/>
              <a:gd name="connsiteY4-40" fmla="*/ 1106129 h 1106129"/>
              <a:gd name="connsiteX5-41" fmla="*/ 29497 w 5943600"/>
              <a:gd name="connsiteY5-42" fmla="*/ 29497 h 1106129"/>
              <a:gd name="connsiteX0-43" fmla="*/ 29497 w 6076335"/>
              <a:gd name="connsiteY0-44" fmla="*/ 29497 h 1106129"/>
              <a:gd name="connsiteX1-45" fmla="*/ 2949677 w 6076335"/>
              <a:gd name="connsiteY1-46" fmla="*/ 132736 h 1106129"/>
              <a:gd name="connsiteX2-47" fmla="*/ 5943600 w 6076335"/>
              <a:gd name="connsiteY2-48" fmla="*/ 0 h 1106129"/>
              <a:gd name="connsiteX3-49" fmla="*/ 6076335 w 6076335"/>
              <a:gd name="connsiteY3-50" fmla="*/ 1047136 h 1106129"/>
              <a:gd name="connsiteX4-51" fmla="*/ 0 w 6076335"/>
              <a:gd name="connsiteY4-52" fmla="*/ 1106129 h 1106129"/>
              <a:gd name="connsiteX5-53" fmla="*/ 29497 w 6076335"/>
              <a:gd name="connsiteY5-54" fmla="*/ 29497 h 1106129"/>
              <a:gd name="connsiteX0-55" fmla="*/ 117987 w 6164825"/>
              <a:gd name="connsiteY0-56" fmla="*/ 29497 h 1076632"/>
              <a:gd name="connsiteX1-57" fmla="*/ 3038167 w 6164825"/>
              <a:gd name="connsiteY1-58" fmla="*/ 132736 h 1076632"/>
              <a:gd name="connsiteX2-59" fmla="*/ 6032090 w 6164825"/>
              <a:gd name="connsiteY2-60" fmla="*/ 0 h 1076632"/>
              <a:gd name="connsiteX3-61" fmla="*/ 6164825 w 6164825"/>
              <a:gd name="connsiteY3-62" fmla="*/ 1047136 h 1076632"/>
              <a:gd name="connsiteX4-63" fmla="*/ 0 w 6164825"/>
              <a:gd name="connsiteY4-64" fmla="*/ 1076632 h 1076632"/>
              <a:gd name="connsiteX5-65" fmla="*/ 117987 w 6164825"/>
              <a:gd name="connsiteY5-66" fmla="*/ 29497 h 1076632"/>
              <a:gd name="connsiteX0-67" fmla="*/ 117987 w 6164825"/>
              <a:gd name="connsiteY0-68" fmla="*/ 29497 h 1076632"/>
              <a:gd name="connsiteX1-69" fmla="*/ 3038167 w 6164825"/>
              <a:gd name="connsiteY1-70" fmla="*/ 132736 h 1076632"/>
              <a:gd name="connsiteX2-71" fmla="*/ 6032090 w 6164825"/>
              <a:gd name="connsiteY2-72" fmla="*/ 0 h 1076632"/>
              <a:gd name="connsiteX3-73" fmla="*/ 6164825 w 6164825"/>
              <a:gd name="connsiteY3-74" fmla="*/ 1047136 h 1076632"/>
              <a:gd name="connsiteX4-75" fmla="*/ 0 w 6164825"/>
              <a:gd name="connsiteY4-76" fmla="*/ 1076632 h 1076632"/>
              <a:gd name="connsiteX5-77" fmla="*/ 117987 w 6164825"/>
              <a:gd name="connsiteY5-78" fmla="*/ 29497 h 1076632"/>
              <a:gd name="connsiteX0-79" fmla="*/ 117987 w 6164825"/>
              <a:gd name="connsiteY0-80" fmla="*/ 29497 h 1076632"/>
              <a:gd name="connsiteX1-81" fmla="*/ 3038167 w 6164825"/>
              <a:gd name="connsiteY1-82" fmla="*/ 132736 h 1076632"/>
              <a:gd name="connsiteX2-83" fmla="*/ 6032090 w 6164825"/>
              <a:gd name="connsiteY2-84" fmla="*/ 0 h 1076632"/>
              <a:gd name="connsiteX3-85" fmla="*/ 6164825 w 6164825"/>
              <a:gd name="connsiteY3-86" fmla="*/ 1047136 h 1076632"/>
              <a:gd name="connsiteX4-87" fmla="*/ 0 w 6164825"/>
              <a:gd name="connsiteY4-88" fmla="*/ 1076632 h 1076632"/>
              <a:gd name="connsiteX5-89" fmla="*/ 117987 w 6164825"/>
              <a:gd name="connsiteY5-90" fmla="*/ 29497 h 10766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6164825" h="1076632">
                <a:moveTo>
                  <a:pt x="117987" y="29497"/>
                </a:moveTo>
                <a:cubicBezTo>
                  <a:pt x="1091380" y="14749"/>
                  <a:pt x="2064774" y="147484"/>
                  <a:pt x="3038167" y="132736"/>
                </a:cubicBezTo>
                <a:lnTo>
                  <a:pt x="6032090" y="0"/>
                </a:lnTo>
                <a:lnTo>
                  <a:pt x="6164825" y="1047136"/>
                </a:lnTo>
                <a:cubicBezTo>
                  <a:pt x="4109883" y="1056968"/>
                  <a:pt x="2025445" y="978309"/>
                  <a:pt x="0" y="1076632"/>
                </a:cubicBezTo>
                <a:lnTo>
                  <a:pt x="117987" y="29497"/>
                </a:lnTo>
                <a:close/>
              </a:path>
            </a:pathLst>
          </a:cu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Luận đề:</a:t>
            </a:r>
            <a:r>
              <a:rPr lang="pt-BR"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cảm</a:t>
            </a:r>
            <a:endParaRPr lang="en-US" sz="3600"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nvGraphicFramePr>
        <p:xfrm>
          <a:off x="660400" y="1622582"/>
          <a:ext cx="10858500" cy="5286027"/>
        </p:xfrm>
        <a:graphic>
          <a:graphicData uri="http://schemas.openxmlformats.org/drawingml/2006/table">
            <a:tbl>
              <a:tblPr firstRow="1" firstCol="1" bandRow="1">
                <a:tableStyleId>{ED083AE6-46FA-4A59-8FB0-9F97EB10719F}</a:tableStyleId>
              </a:tblPr>
              <a:tblGrid>
                <a:gridCol w="5010112">
                  <a:extLst>
                    <a:ext uri="{9D8B030D-6E8A-4147-A177-3AD203B41FA5}">
                      <a16:colId xmlns:a16="http://schemas.microsoft.com/office/drawing/2014/main" val="20000"/>
                    </a:ext>
                  </a:extLst>
                </a:gridCol>
                <a:gridCol w="5848388">
                  <a:extLst>
                    <a:ext uri="{9D8B030D-6E8A-4147-A177-3AD203B41FA5}">
                      <a16:colId xmlns:a16="http://schemas.microsoft.com/office/drawing/2014/main" val="20001"/>
                    </a:ext>
                  </a:extLst>
                </a:gridCol>
              </a:tblGrid>
              <a:tr h="1472556">
                <a:tc gridSpan="2">
                  <a:txBody>
                    <a:bodyPr/>
                    <a:lstStyle/>
                    <a:p>
                      <a:pPr marL="0" marR="0" lvl="0" indent="0" algn="ctr" defTabSz="914400" rtl="0" eaLnBrk="1" fontAlgn="auto" latinLnBrk="0" hangingPunct="1">
                        <a:lnSpc>
                          <a:spcPct val="115000"/>
                        </a:lnSpc>
                        <a:spcBef>
                          <a:spcPts val="0"/>
                        </a:spcBef>
                        <a:spcAft>
                          <a:spcPts val="800"/>
                        </a:spcAft>
                        <a:buClrTx/>
                        <a:buSzTx/>
                        <a:buFontTx/>
                        <a:buNone/>
                        <a:defRPr/>
                      </a:pPr>
                      <a:r>
                        <a:rPr lang="pt-BR" sz="3600" b="1" dirty="0" smtClean="0">
                          <a:effectLst/>
                          <a:latin typeface="Times New Roman" panose="02020603050405020304" pitchFamily="18" charset="0"/>
                          <a:cs typeface="Times New Roman" panose="02020603050405020304" pitchFamily="18" charset="0"/>
                        </a:rPr>
                        <a:t>Luận </a:t>
                      </a:r>
                      <a:r>
                        <a:rPr lang="pt-BR" sz="3600" b="1" dirty="0">
                          <a:effectLst/>
                          <a:latin typeface="Times New Roman" panose="02020603050405020304" pitchFamily="18" charset="0"/>
                          <a:cs typeface="Times New Roman" panose="02020603050405020304" pitchFamily="18" charset="0"/>
                        </a:rPr>
                        <a:t>điểm 1</a:t>
                      </a:r>
                      <a:r>
                        <a:rPr lang="vi-VN" sz="3600" b="1" dirty="0" smtClean="0">
                          <a:effectLst/>
                          <a:latin typeface="Times New Roman" panose="02020603050405020304" pitchFamily="18" charset="0"/>
                          <a:cs typeface="Times New Roman" panose="02020603050405020304" pitchFamily="18" charset="0"/>
                        </a:rPr>
                        <a:t>:</a:t>
                      </a:r>
                      <a:r>
                        <a:rPr lang="en-US" sz="3600" b="1" dirty="0" smtClean="0">
                          <a:effectLst/>
                          <a:latin typeface="Times New Roman" panose="02020603050405020304" pitchFamily="18" charset="0"/>
                          <a:cs typeface="Times New Roman" panose="02020603050405020304" pitchFamily="18" charset="0"/>
                        </a:rPr>
                        <a:t> </a:t>
                      </a:r>
                      <a:r>
                        <a:rPr lang="pt-BR"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chuyện khởi đầu và dư âm để lại</a:t>
                      </a:r>
                      <a:endParaRPr lang="en-US" sz="3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636507">
                <a:tc>
                  <a:txBody>
                    <a:bodyPr/>
                    <a:lstStyle/>
                    <a:p>
                      <a:pPr>
                        <a:lnSpc>
                          <a:spcPct val="115000"/>
                        </a:lnSpc>
                        <a:spcAft>
                          <a:spcPts val="800"/>
                        </a:spcAft>
                      </a:pPr>
                      <a:r>
                        <a:rPr lang="pt-BR" sz="3600" b="1" dirty="0" smtClean="0">
                          <a:effectLst/>
                          <a:latin typeface="Times New Roman" panose="02020603050405020304" pitchFamily="18" charset="0"/>
                          <a:cs typeface="Times New Roman" panose="02020603050405020304" pitchFamily="18" charset="0"/>
                        </a:rPr>
                        <a:t>Thao tác lập luận chính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600" b="1"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76223">
                <a:tc>
                  <a:txBody>
                    <a:bodyPr/>
                    <a:lstStyle/>
                    <a:p>
                      <a:pPr>
                        <a:lnSpc>
                          <a:spcPct val="115000"/>
                        </a:lnSpc>
                        <a:spcAft>
                          <a:spcPts val="800"/>
                        </a:spcAft>
                      </a:pPr>
                      <a:r>
                        <a:rPr lang="pt-BR" sz="3600" b="1" dirty="0">
                          <a:effectLst/>
                          <a:latin typeface="Times New Roman" panose="02020603050405020304" pitchFamily="18" charset="0"/>
                          <a:cs typeface="Times New Roman" panose="02020603050405020304" pitchFamily="18" charset="0"/>
                        </a:rPr>
                        <a:t>Luận cứ 1</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600" b="1"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36507">
                <a:tc>
                  <a:txBody>
                    <a:bodyPr/>
                    <a:lstStyle/>
                    <a:p>
                      <a:pPr>
                        <a:lnSpc>
                          <a:spcPct val="115000"/>
                        </a:lnSpc>
                        <a:spcAft>
                          <a:spcPts val="800"/>
                        </a:spcAft>
                      </a:pPr>
                      <a:r>
                        <a:rPr lang="pt-BR" sz="3600" b="1">
                          <a:effectLst/>
                          <a:latin typeface="Times New Roman" panose="02020603050405020304" pitchFamily="18" charset="0"/>
                          <a:cs typeface="Times New Roman" panose="02020603050405020304" pitchFamily="18" charset="0"/>
                        </a:rPr>
                        <a:t>Luận cứ 2</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600" b="1"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36507">
                <a:tc>
                  <a:txBody>
                    <a:bodyPr/>
                    <a:lstStyle/>
                    <a:p>
                      <a:pPr>
                        <a:lnSpc>
                          <a:spcPct val="115000"/>
                        </a:lnSpc>
                        <a:spcAft>
                          <a:spcPts val="800"/>
                        </a:spcAft>
                      </a:pPr>
                      <a:r>
                        <a:rPr lang="pt-BR" sz="3600" b="1">
                          <a:effectLst/>
                          <a:latin typeface="Times New Roman" panose="02020603050405020304" pitchFamily="18" charset="0"/>
                          <a:cs typeface="Times New Roman" panose="02020603050405020304" pitchFamily="18" charset="0"/>
                        </a:rPr>
                        <a:t>Luận cứ 3</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600" b="1">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36507">
                <a:tc>
                  <a:txBody>
                    <a:bodyPr/>
                    <a:lstStyle/>
                    <a:p>
                      <a:pPr>
                        <a:lnSpc>
                          <a:spcPct val="115000"/>
                        </a:lnSpc>
                        <a:spcAft>
                          <a:spcPts val="800"/>
                        </a:spcAft>
                      </a:pPr>
                      <a:r>
                        <a:rPr lang="pt-BR" sz="3600" b="1">
                          <a:effectLst/>
                          <a:latin typeface="Times New Roman" panose="02020603050405020304" pitchFamily="18" charset="0"/>
                          <a:cs typeface="Times New Roman" panose="02020603050405020304" pitchFamily="18" charset="0"/>
                        </a:rPr>
                        <a:t>Luận cứ...</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600" b="1">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636507">
                <a:tc>
                  <a:txBody>
                    <a:bodyPr/>
                    <a:lstStyle/>
                    <a:p>
                      <a:pPr>
                        <a:lnSpc>
                          <a:spcPct val="115000"/>
                        </a:lnSpc>
                        <a:spcAft>
                          <a:spcPts val="800"/>
                        </a:spcAft>
                      </a:pPr>
                      <a:r>
                        <a:rPr lang="pt-BR" sz="3600" b="1" dirty="0">
                          <a:effectLst/>
                          <a:latin typeface="Times New Roman" panose="02020603050405020304" pitchFamily="18" charset="0"/>
                          <a:cs typeface="Times New Roman" panose="02020603050405020304" pitchFamily="18" charset="0"/>
                        </a:rPr>
                        <a:t>Nhận xét lập luận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600" b="1"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9" name="Arrow: Down 8"/>
          <p:cNvSpPr/>
          <p:nvPr/>
        </p:nvSpPr>
        <p:spPr>
          <a:xfrm>
            <a:off x="5403850" y="1668511"/>
            <a:ext cx="1371600" cy="361985"/>
          </a:xfrm>
          <a:prstGeom prst="downArrow">
            <a:avLst/>
          </a:prstGeom>
          <a:solidFill>
            <a:schemeClr val="accent4">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07238" y="848394"/>
            <a:ext cx="6164825" cy="873842"/>
          </a:xfrm>
          <a:custGeom>
            <a:avLst/>
            <a:gdLst>
              <a:gd name="connsiteX0" fmla="*/ 0 w 5810865"/>
              <a:gd name="connsiteY0" fmla="*/ 0 h 914400"/>
              <a:gd name="connsiteX1" fmla="*/ 5810865 w 5810865"/>
              <a:gd name="connsiteY1" fmla="*/ 0 h 914400"/>
              <a:gd name="connsiteX2" fmla="*/ 5810865 w 5810865"/>
              <a:gd name="connsiteY2" fmla="*/ 914400 h 914400"/>
              <a:gd name="connsiteX3" fmla="*/ 0 w 5810865"/>
              <a:gd name="connsiteY3" fmla="*/ 914400 h 914400"/>
              <a:gd name="connsiteX4" fmla="*/ 0 w 5810865"/>
              <a:gd name="connsiteY4" fmla="*/ 0 h 914400"/>
              <a:gd name="connsiteX0-1" fmla="*/ 0 w 5825613"/>
              <a:gd name="connsiteY0-2" fmla="*/ 0 h 1032387"/>
              <a:gd name="connsiteX1-3" fmla="*/ 5825613 w 5825613"/>
              <a:gd name="connsiteY1-4" fmla="*/ 117987 h 1032387"/>
              <a:gd name="connsiteX2-5" fmla="*/ 5825613 w 5825613"/>
              <a:gd name="connsiteY2-6" fmla="*/ 1032387 h 1032387"/>
              <a:gd name="connsiteX3-7" fmla="*/ 14748 w 5825613"/>
              <a:gd name="connsiteY3-8" fmla="*/ 1032387 h 1032387"/>
              <a:gd name="connsiteX4-9" fmla="*/ 0 w 5825613"/>
              <a:gd name="connsiteY4-10" fmla="*/ 0 h 1032387"/>
              <a:gd name="connsiteX0-11" fmla="*/ 0 w 5914103"/>
              <a:gd name="connsiteY0-12" fmla="*/ 29497 h 1061884"/>
              <a:gd name="connsiteX1-13" fmla="*/ 5914103 w 5914103"/>
              <a:gd name="connsiteY1-14" fmla="*/ 0 h 1061884"/>
              <a:gd name="connsiteX2-15" fmla="*/ 5825613 w 5914103"/>
              <a:gd name="connsiteY2-16" fmla="*/ 1061884 h 1061884"/>
              <a:gd name="connsiteX3-17" fmla="*/ 14748 w 5914103"/>
              <a:gd name="connsiteY3-18" fmla="*/ 1061884 h 1061884"/>
              <a:gd name="connsiteX4-19" fmla="*/ 0 w 5914103"/>
              <a:gd name="connsiteY4-20" fmla="*/ 29497 h 1061884"/>
              <a:gd name="connsiteX0-21" fmla="*/ 0 w 5914103"/>
              <a:gd name="connsiteY0-22" fmla="*/ 29497 h 1061884"/>
              <a:gd name="connsiteX1-23" fmla="*/ 2920180 w 5914103"/>
              <a:gd name="connsiteY1-24" fmla="*/ 132736 h 1061884"/>
              <a:gd name="connsiteX2-25" fmla="*/ 5914103 w 5914103"/>
              <a:gd name="connsiteY2-26" fmla="*/ 0 h 1061884"/>
              <a:gd name="connsiteX3-27" fmla="*/ 5825613 w 5914103"/>
              <a:gd name="connsiteY3-28" fmla="*/ 1061884 h 1061884"/>
              <a:gd name="connsiteX4-29" fmla="*/ 14748 w 5914103"/>
              <a:gd name="connsiteY4-30" fmla="*/ 1061884 h 1061884"/>
              <a:gd name="connsiteX5" fmla="*/ 0 w 5914103"/>
              <a:gd name="connsiteY5" fmla="*/ 29497 h 1061884"/>
              <a:gd name="connsiteX0-31" fmla="*/ 29497 w 5943600"/>
              <a:gd name="connsiteY0-32" fmla="*/ 29497 h 1106129"/>
              <a:gd name="connsiteX1-33" fmla="*/ 2949677 w 5943600"/>
              <a:gd name="connsiteY1-34" fmla="*/ 132736 h 1106129"/>
              <a:gd name="connsiteX2-35" fmla="*/ 5943600 w 5943600"/>
              <a:gd name="connsiteY2-36" fmla="*/ 0 h 1106129"/>
              <a:gd name="connsiteX3-37" fmla="*/ 5855110 w 5943600"/>
              <a:gd name="connsiteY3-38" fmla="*/ 1061884 h 1106129"/>
              <a:gd name="connsiteX4-39" fmla="*/ 0 w 5943600"/>
              <a:gd name="connsiteY4-40" fmla="*/ 1106129 h 1106129"/>
              <a:gd name="connsiteX5-41" fmla="*/ 29497 w 5943600"/>
              <a:gd name="connsiteY5-42" fmla="*/ 29497 h 1106129"/>
              <a:gd name="connsiteX0-43" fmla="*/ 29497 w 6076335"/>
              <a:gd name="connsiteY0-44" fmla="*/ 29497 h 1106129"/>
              <a:gd name="connsiteX1-45" fmla="*/ 2949677 w 6076335"/>
              <a:gd name="connsiteY1-46" fmla="*/ 132736 h 1106129"/>
              <a:gd name="connsiteX2-47" fmla="*/ 5943600 w 6076335"/>
              <a:gd name="connsiteY2-48" fmla="*/ 0 h 1106129"/>
              <a:gd name="connsiteX3-49" fmla="*/ 6076335 w 6076335"/>
              <a:gd name="connsiteY3-50" fmla="*/ 1047136 h 1106129"/>
              <a:gd name="connsiteX4-51" fmla="*/ 0 w 6076335"/>
              <a:gd name="connsiteY4-52" fmla="*/ 1106129 h 1106129"/>
              <a:gd name="connsiteX5-53" fmla="*/ 29497 w 6076335"/>
              <a:gd name="connsiteY5-54" fmla="*/ 29497 h 1106129"/>
              <a:gd name="connsiteX0-55" fmla="*/ 117987 w 6164825"/>
              <a:gd name="connsiteY0-56" fmla="*/ 29497 h 1076632"/>
              <a:gd name="connsiteX1-57" fmla="*/ 3038167 w 6164825"/>
              <a:gd name="connsiteY1-58" fmla="*/ 132736 h 1076632"/>
              <a:gd name="connsiteX2-59" fmla="*/ 6032090 w 6164825"/>
              <a:gd name="connsiteY2-60" fmla="*/ 0 h 1076632"/>
              <a:gd name="connsiteX3-61" fmla="*/ 6164825 w 6164825"/>
              <a:gd name="connsiteY3-62" fmla="*/ 1047136 h 1076632"/>
              <a:gd name="connsiteX4-63" fmla="*/ 0 w 6164825"/>
              <a:gd name="connsiteY4-64" fmla="*/ 1076632 h 1076632"/>
              <a:gd name="connsiteX5-65" fmla="*/ 117987 w 6164825"/>
              <a:gd name="connsiteY5-66" fmla="*/ 29497 h 1076632"/>
              <a:gd name="connsiteX0-67" fmla="*/ 117987 w 6164825"/>
              <a:gd name="connsiteY0-68" fmla="*/ 29497 h 1076632"/>
              <a:gd name="connsiteX1-69" fmla="*/ 3038167 w 6164825"/>
              <a:gd name="connsiteY1-70" fmla="*/ 132736 h 1076632"/>
              <a:gd name="connsiteX2-71" fmla="*/ 6032090 w 6164825"/>
              <a:gd name="connsiteY2-72" fmla="*/ 0 h 1076632"/>
              <a:gd name="connsiteX3-73" fmla="*/ 6164825 w 6164825"/>
              <a:gd name="connsiteY3-74" fmla="*/ 1047136 h 1076632"/>
              <a:gd name="connsiteX4-75" fmla="*/ 0 w 6164825"/>
              <a:gd name="connsiteY4-76" fmla="*/ 1076632 h 1076632"/>
              <a:gd name="connsiteX5-77" fmla="*/ 117987 w 6164825"/>
              <a:gd name="connsiteY5-78" fmla="*/ 29497 h 1076632"/>
              <a:gd name="connsiteX0-79" fmla="*/ 117987 w 6164825"/>
              <a:gd name="connsiteY0-80" fmla="*/ 29497 h 1076632"/>
              <a:gd name="connsiteX1-81" fmla="*/ 3038167 w 6164825"/>
              <a:gd name="connsiteY1-82" fmla="*/ 132736 h 1076632"/>
              <a:gd name="connsiteX2-83" fmla="*/ 6032090 w 6164825"/>
              <a:gd name="connsiteY2-84" fmla="*/ 0 h 1076632"/>
              <a:gd name="connsiteX3-85" fmla="*/ 6164825 w 6164825"/>
              <a:gd name="connsiteY3-86" fmla="*/ 1047136 h 1076632"/>
              <a:gd name="connsiteX4-87" fmla="*/ 0 w 6164825"/>
              <a:gd name="connsiteY4-88" fmla="*/ 1076632 h 1076632"/>
              <a:gd name="connsiteX5-89" fmla="*/ 117987 w 6164825"/>
              <a:gd name="connsiteY5-90" fmla="*/ 29497 h 10766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6164825" h="1076632">
                <a:moveTo>
                  <a:pt x="117987" y="29497"/>
                </a:moveTo>
                <a:cubicBezTo>
                  <a:pt x="1091380" y="14749"/>
                  <a:pt x="2064774" y="147484"/>
                  <a:pt x="3038167" y="132736"/>
                </a:cubicBezTo>
                <a:lnTo>
                  <a:pt x="6032090" y="0"/>
                </a:lnTo>
                <a:lnTo>
                  <a:pt x="6164825" y="1047136"/>
                </a:lnTo>
                <a:cubicBezTo>
                  <a:pt x="4109883" y="1056968"/>
                  <a:pt x="2025445" y="978309"/>
                  <a:pt x="0" y="1076632"/>
                </a:cubicBezTo>
                <a:lnTo>
                  <a:pt x="117987" y="29497"/>
                </a:lnTo>
                <a:close/>
              </a:path>
            </a:pathLst>
          </a:cu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pt-BR"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Luận đề:</a:t>
            </a:r>
            <a:r>
              <a:rPr lang="pt-BR"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cảm</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Arrow: Down 8"/>
          <p:cNvSpPr/>
          <p:nvPr/>
        </p:nvSpPr>
        <p:spPr>
          <a:xfrm>
            <a:off x="5403850" y="1771543"/>
            <a:ext cx="1371600" cy="361985"/>
          </a:xfrm>
          <a:prstGeom prst="downArrow">
            <a:avLst/>
          </a:prstGeom>
          <a:solidFill>
            <a:schemeClr val="accent4">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660400" y="137651"/>
            <a:ext cx="10858500" cy="622799"/>
          </a:xfrm>
          <a:prstGeom prst="rect">
            <a:avLst/>
          </a:prstGeom>
          <a:noFill/>
        </p:spPr>
        <p:txBody>
          <a:bodyPr wrap="square">
            <a:spAutoFit/>
          </a:bodyPr>
          <a:lstStyle/>
          <a:p>
            <a:pPr algn="ctr">
              <a:lnSpc>
                <a:spcPct val="115000"/>
              </a:lnSpc>
              <a:spcAft>
                <a:spcPts val="800"/>
              </a:spcAft>
            </a:pPr>
            <a:r>
              <a:rPr lang="pt-BR"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4: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Chiêm</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nvGraphicFramePr>
        <p:xfrm>
          <a:off x="660400" y="2137893"/>
          <a:ext cx="10858500" cy="4027424"/>
        </p:xfrm>
        <a:graphic>
          <a:graphicData uri="http://schemas.openxmlformats.org/drawingml/2006/table">
            <a:tbl>
              <a:tblPr firstRow="1" firstCol="1" bandRow="1">
                <a:tableStyleId>{ED083AE6-46FA-4A59-8FB0-9F97EB10719F}</a:tableStyleId>
              </a:tblPr>
              <a:tblGrid>
                <a:gridCol w="5010112">
                  <a:extLst>
                    <a:ext uri="{9D8B030D-6E8A-4147-A177-3AD203B41FA5}">
                      <a16:colId xmlns:a16="http://schemas.microsoft.com/office/drawing/2014/main" val="20000"/>
                    </a:ext>
                  </a:extLst>
                </a:gridCol>
                <a:gridCol w="5848388">
                  <a:extLst>
                    <a:ext uri="{9D8B030D-6E8A-4147-A177-3AD203B41FA5}">
                      <a16:colId xmlns:a16="http://schemas.microsoft.com/office/drawing/2014/main" val="20001"/>
                    </a:ext>
                  </a:extLst>
                </a:gridCol>
              </a:tblGrid>
              <a:tr h="824248">
                <a:tc gridSpan="2">
                  <a:txBody>
                    <a:bodyPr/>
                    <a:lstStyle/>
                    <a:p>
                      <a:pPr marL="0" marR="0" lvl="0" indent="0" algn="ctr" defTabSz="914400" rtl="0" eaLnBrk="1" fontAlgn="auto" latinLnBrk="0" hangingPunct="1">
                        <a:lnSpc>
                          <a:spcPct val="115000"/>
                        </a:lnSpc>
                        <a:spcBef>
                          <a:spcPts val="0"/>
                        </a:spcBef>
                        <a:spcAft>
                          <a:spcPts val="800"/>
                        </a:spcAft>
                        <a:buClrTx/>
                        <a:buSzTx/>
                        <a:buFontTx/>
                        <a:buNone/>
                        <a:defRPr/>
                      </a:pPr>
                      <a:r>
                        <a:rPr lang="pt-BR" sz="3200" b="1" dirty="0">
                          <a:effectLst/>
                          <a:latin typeface="Times New Roman" panose="02020603050405020304" pitchFamily="18" charset="0"/>
                          <a:cs typeface="Times New Roman" panose="02020603050405020304" pitchFamily="18" charset="0"/>
                        </a:rPr>
                        <a:t>Luận điểm 2</a:t>
                      </a:r>
                      <a:r>
                        <a:rPr lang="vi-VN" sz="3200" b="1" dirty="0">
                          <a:effectLst/>
                          <a:latin typeface="Times New Roman" panose="02020603050405020304" pitchFamily="18" charset="0"/>
                          <a:cs typeface="Times New Roman" panose="02020603050405020304" pitchFamily="18" charset="0"/>
                        </a:rPr>
                        <a:t>: </a:t>
                      </a:r>
                      <a:r>
                        <a:rPr lang="en-US" sz="3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Chiêm</a:t>
                      </a:r>
                      <a:r>
                        <a:rPr lang="en-US" sz="3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3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3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endParaRPr lang="en-US" sz="3000" dirty="0">
                        <a:effectLst/>
                        <a:latin typeface="Times New Roman" panose="02020603050405020304" pitchFamily="18" charset="0"/>
                        <a:cs typeface="Times New Roman" panose="02020603050405020304" pitchFamily="18" charset="0"/>
                      </a:endParaRPr>
                    </a:p>
                    <a:p>
                      <a:pPr algn="ctr">
                        <a:lnSpc>
                          <a:spcPct val="115000"/>
                        </a:lnSpc>
                        <a:spcAft>
                          <a:spcPts val="800"/>
                        </a:spcAft>
                      </a:pPr>
                      <a:r>
                        <a:rPr lang="vi-VN" sz="3200" b="1"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0">
                <a:tc>
                  <a:txBody>
                    <a:bodyPr/>
                    <a:lstStyle/>
                    <a:p>
                      <a:pPr>
                        <a:lnSpc>
                          <a:spcPct val="115000"/>
                        </a:lnSpc>
                        <a:spcAft>
                          <a:spcPts val="800"/>
                        </a:spcAft>
                      </a:pPr>
                      <a:r>
                        <a:rPr lang="pt-BR" sz="3200" b="1" dirty="0">
                          <a:effectLst/>
                          <a:latin typeface="Times New Roman" panose="02020603050405020304" pitchFamily="18" charset="0"/>
                          <a:cs typeface="Times New Roman" panose="02020603050405020304" pitchFamily="18" charset="0"/>
                        </a:rPr>
                        <a:t>Thao tác lập luận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200" b="1"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800"/>
                        </a:spcAft>
                      </a:pPr>
                      <a:r>
                        <a:rPr lang="pt-BR" sz="3200" b="1">
                          <a:effectLst/>
                          <a:latin typeface="Times New Roman" panose="02020603050405020304" pitchFamily="18" charset="0"/>
                          <a:cs typeface="Times New Roman" panose="02020603050405020304" pitchFamily="18" charset="0"/>
                        </a:rPr>
                        <a:t>Luận cứ 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200" b="1">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800"/>
                        </a:spcAft>
                      </a:pPr>
                      <a:r>
                        <a:rPr lang="pt-BR" sz="3200" b="1">
                          <a:effectLst/>
                          <a:latin typeface="Times New Roman" panose="02020603050405020304" pitchFamily="18" charset="0"/>
                          <a:cs typeface="Times New Roman" panose="02020603050405020304" pitchFamily="18" charset="0"/>
                        </a:rPr>
                        <a:t>Luận cứ 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200" b="1">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nSpc>
                          <a:spcPct val="115000"/>
                        </a:lnSpc>
                        <a:spcAft>
                          <a:spcPts val="800"/>
                        </a:spcAft>
                      </a:pPr>
                      <a:r>
                        <a:rPr lang="pt-BR" sz="3200" b="1">
                          <a:effectLst/>
                          <a:latin typeface="Times New Roman" panose="02020603050405020304" pitchFamily="18" charset="0"/>
                          <a:cs typeface="Times New Roman" panose="02020603050405020304" pitchFamily="18" charset="0"/>
                        </a:rPr>
                        <a:t>Luận cứ 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200" b="1">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nSpc>
                          <a:spcPct val="115000"/>
                        </a:lnSpc>
                        <a:spcAft>
                          <a:spcPts val="800"/>
                        </a:spcAft>
                      </a:pPr>
                      <a:r>
                        <a:rPr lang="pt-BR" sz="3200" b="1">
                          <a:effectLst/>
                          <a:latin typeface="Times New Roman" panose="02020603050405020304" pitchFamily="18" charset="0"/>
                          <a:cs typeface="Times New Roman" panose="02020603050405020304" pitchFamily="18" charset="0"/>
                        </a:rPr>
                        <a:t>Nhận xét lập luận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pt-BR" sz="3200" b="1"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3500" y="276225"/>
            <a:ext cx="7521575" cy="338455"/>
          </a:xfrm>
          <a:prstGeom prst="rect">
            <a:avLst/>
          </a:prstGeom>
          <a:noFill/>
        </p:spPr>
        <p:txBody>
          <a:bodyPr wrap="square">
            <a:spAutoFit/>
          </a:bodyPr>
          <a:lstStyle/>
          <a:p>
            <a:pPr algn="ctr">
              <a:lnSpc>
                <a:spcPct val="115000"/>
              </a:lnSpc>
              <a:spcAft>
                <a:spcPts val="800"/>
              </a:spcAft>
            </a:pPr>
            <a:r>
              <a:rPr lang="vi-VN" sz="1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BẢNG KIỂM ĐÁNH GIÁ SẢN PHẨM </a:t>
            </a:r>
            <a:r>
              <a:rPr lang="en-US" sz="1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NỘI DUNG THẢO LUẬN CÁC NHÓM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nvGraphicFramePr>
        <p:xfrm>
          <a:off x="660400" y="1315257"/>
          <a:ext cx="10858499" cy="5295265"/>
        </p:xfrm>
        <a:graphic>
          <a:graphicData uri="http://schemas.openxmlformats.org/drawingml/2006/table">
            <a:tbl>
              <a:tblPr firstRow="1" firstCol="1" bandRow="1"/>
              <a:tblGrid>
                <a:gridCol w="1227394">
                  <a:extLst>
                    <a:ext uri="{9D8B030D-6E8A-4147-A177-3AD203B41FA5}">
                      <a16:colId xmlns:a16="http://schemas.microsoft.com/office/drawing/2014/main" val="20000"/>
                    </a:ext>
                  </a:extLst>
                </a:gridCol>
                <a:gridCol w="6610271">
                  <a:extLst>
                    <a:ext uri="{9D8B030D-6E8A-4147-A177-3AD203B41FA5}">
                      <a16:colId xmlns:a16="http://schemas.microsoft.com/office/drawing/2014/main" val="20001"/>
                    </a:ext>
                  </a:extLst>
                </a:gridCol>
                <a:gridCol w="1446352">
                  <a:extLst>
                    <a:ext uri="{9D8B030D-6E8A-4147-A177-3AD203B41FA5}">
                      <a16:colId xmlns:a16="http://schemas.microsoft.com/office/drawing/2014/main" val="20002"/>
                    </a:ext>
                  </a:extLst>
                </a:gridCol>
                <a:gridCol w="1574482">
                  <a:extLst>
                    <a:ext uri="{9D8B030D-6E8A-4147-A177-3AD203B41FA5}">
                      <a16:colId xmlns:a16="http://schemas.microsoft.com/office/drawing/2014/main" val="20003"/>
                    </a:ext>
                  </a:extLst>
                </a:gridCol>
              </a:tblGrid>
              <a:tr h="1153160">
                <a:tc>
                  <a:txBody>
                    <a:bodyPr/>
                    <a:lstStyle/>
                    <a:p>
                      <a:pPr algn="ctr">
                        <a:lnSpc>
                          <a:spcPct val="115000"/>
                        </a:lnSpc>
                        <a:spcAft>
                          <a:spcPts val="800"/>
                        </a:spcAft>
                      </a:pPr>
                      <a:r>
                        <a:rPr lang="vi-VN" sz="3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STT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800"/>
                        </a:spcAft>
                      </a:pPr>
                      <a:r>
                        <a:rPr lang="vi-VN" sz="30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Tiêu chí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800"/>
                        </a:spcAft>
                      </a:pPr>
                      <a:r>
                        <a:rPr lang="en-US" sz="3000" b="1" dirty="0" err="1" smtClean="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Tốt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defRPr/>
                      </a:pPr>
                      <a:r>
                        <a:rPr lang="en-US" sz="3000" b="1" dirty="0" err="1" smtClean="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chưa</a:t>
                      </a:r>
                      <a:r>
                        <a:rPr lang="en-US" sz="3000" b="1" baseline="0" dirty="0" smtClean="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000" b="1" baseline="0" dirty="0" err="1" smtClean="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tốt</a:t>
                      </a:r>
                      <a:endParaRPr lang="en-US" sz="3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0">
                <a:tc>
                  <a:txBody>
                    <a:bodyPr/>
                    <a:lstStyle/>
                    <a:p>
                      <a:pPr algn="ctr">
                        <a:lnSpc>
                          <a:spcPct val="115000"/>
                        </a:lnSpc>
                        <a:spcAft>
                          <a:spcPts val="800"/>
                        </a:spcAft>
                      </a:pPr>
                      <a:r>
                        <a:rPr lang="vi-VN" sz="3000" b="1">
                          <a:effectLst/>
                          <a:latin typeface="Times New Roman" panose="02020603050405020304" pitchFamily="18" charset="0"/>
                          <a:ea typeface="Calibri" panose="020F0502020204030204" pitchFamily="34" charset="0"/>
                          <a:cs typeface="Times New Roman" panose="02020603050405020304" pitchFamily="18" charset="0"/>
                        </a:rPr>
                        <a:t>1 </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en-US" sz="3000">
                          <a:effectLst/>
                          <a:latin typeface="Times New Roman" panose="02020603050405020304" pitchFamily="18" charset="0"/>
                          <a:ea typeface="Calibri" panose="020F0502020204030204" pitchFamily="34" charset="0"/>
                          <a:cs typeface="Times New Roman" panose="02020603050405020304" pitchFamily="18" charset="0"/>
                        </a:rPr>
                        <a:t>Thể hiện được đúng đủ nội dung</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0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00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15000"/>
                        </a:lnSpc>
                        <a:spcAft>
                          <a:spcPts val="800"/>
                        </a:spcAft>
                      </a:pPr>
                      <a:r>
                        <a:rPr lang="vi-VN" sz="3000" b="1">
                          <a:effectLst/>
                          <a:latin typeface="Times New Roman" panose="02020603050405020304" pitchFamily="18" charset="0"/>
                          <a:ea typeface="Calibri" panose="020F0502020204030204" pitchFamily="34" charset="0"/>
                          <a:cs typeface="Times New Roman" panose="02020603050405020304" pitchFamily="18" charset="0"/>
                        </a:rPr>
                        <a:t>2 </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en-US" sz="3000">
                          <a:effectLst/>
                          <a:latin typeface="Times New Roman" panose="02020603050405020304" pitchFamily="18" charset="0"/>
                          <a:ea typeface="Calibri" panose="020F0502020204030204" pitchFamily="34" charset="0"/>
                          <a:cs typeface="Times New Roman" panose="02020603050405020304" pitchFamily="18" charset="0"/>
                        </a:rPr>
                        <a:t>Cách thể hiện phong phú không đơn điệu</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0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00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51560">
                <a:tc>
                  <a:txBody>
                    <a:bodyPr/>
                    <a:lstStyle/>
                    <a:p>
                      <a:pPr algn="ctr">
                        <a:lnSpc>
                          <a:spcPct val="115000"/>
                        </a:lnSpc>
                        <a:spcAft>
                          <a:spcPts val="800"/>
                        </a:spcAft>
                      </a:pPr>
                      <a:r>
                        <a:rPr lang="vi-VN" sz="3000" b="1">
                          <a:effectLst/>
                          <a:latin typeface="Times New Roman" panose="02020603050405020304" pitchFamily="18" charset="0"/>
                          <a:ea typeface="Calibri" panose="020F0502020204030204" pitchFamily="34" charset="0"/>
                          <a:cs typeface="Times New Roman" panose="02020603050405020304" pitchFamily="18" charset="0"/>
                        </a:rPr>
                        <a:t>3 </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en-US" sz="3000">
                          <a:effectLst/>
                          <a:latin typeface="Times New Roman" panose="02020603050405020304" pitchFamily="18" charset="0"/>
                          <a:ea typeface="Calibri" panose="020F0502020204030204" pitchFamily="34" charset="0"/>
                          <a:cs typeface="Times New Roman" panose="02020603050405020304" pitchFamily="18" charset="0"/>
                        </a:rPr>
                        <a:t>Thiết kế phần trình bày đẹp,sinh động, hấp dẫn</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0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00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15000"/>
                        </a:lnSpc>
                        <a:spcAft>
                          <a:spcPts val="800"/>
                        </a:spcAft>
                      </a:pPr>
                      <a:r>
                        <a:rPr lang="vi-VN" sz="3000" b="1">
                          <a:effectLst/>
                          <a:latin typeface="Times New Roman" panose="02020603050405020304" pitchFamily="18" charset="0"/>
                          <a:ea typeface="Calibri" panose="020F0502020204030204" pitchFamily="34" charset="0"/>
                          <a:cs typeface="Times New Roman" panose="02020603050405020304" pitchFamily="18" charset="0"/>
                        </a:rPr>
                        <a:t>4 </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smtClean="0">
                          <a:effectLst/>
                          <a:latin typeface="Times New Roman" panose="02020603050405020304" pitchFamily="18" charset="0"/>
                          <a:ea typeface="Calibri" panose="020F0502020204030204" pitchFamily="34" charset="0"/>
                          <a:cs typeface="Times New Roman" panose="02020603050405020304" pitchFamily="18" charset="0"/>
                        </a:rPr>
                        <a:t>dung, </a:t>
                      </a:r>
                      <a:r>
                        <a:rPr lang="en-US" sz="3000" dirty="0" err="1" smtClean="0">
                          <a:effectLst/>
                          <a:latin typeface="Times New Roman" panose="02020603050405020304" pitchFamily="18" charset="0"/>
                          <a:ea typeface="Calibri" panose="020F0502020204030204" pitchFamily="34" charset="0"/>
                          <a:cs typeface="Times New Roman" panose="02020603050405020304" pitchFamily="18" charset="0"/>
                        </a:rPr>
                        <a:t>trả</a:t>
                      </a:r>
                      <a:r>
                        <a:rPr lang="en-US" sz="30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30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tốt</a:t>
                      </a:r>
                      <a:r>
                        <a:rPr lang="en-US" sz="30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hỏi</a:t>
                      </a:r>
                      <a:r>
                        <a:rPr lang="en-US" sz="30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0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0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00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15000"/>
                        </a:lnSpc>
                        <a:spcAft>
                          <a:spcPts val="800"/>
                        </a:spcAft>
                      </a:pPr>
                      <a:r>
                        <a:rPr lang="vi-VN" sz="3000" b="1">
                          <a:effectLst/>
                          <a:latin typeface="Times New Roman" panose="02020603050405020304" pitchFamily="18" charset="0"/>
                          <a:ea typeface="Calibri" panose="020F0502020204030204" pitchFamily="34" charset="0"/>
                          <a:cs typeface="Times New Roman" panose="02020603050405020304" pitchFamily="18" charset="0"/>
                        </a:rPr>
                        <a:t>5 </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en-US" sz="3000">
                          <a:effectLst/>
                          <a:latin typeface="Times New Roman" panose="02020603050405020304" pitchFamily="18" charset="0"/>
                          <a:ea typeface="Calibri" panose="020F0502020204030204" pitchFamily="34" charset="0"/>
                          <a:cs typeface="Times New Roman" panose="02020603050405020304" pitchFamily="18" charset="0"/>
                        </a:rPr>
                        <a:t>Cách thức thể hiện và nội dung hài hòa để lại ấn tượng sâu sắc với các bạn</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0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30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07237" y="851216"/>
            <a:ext cx="6164825" cy="873842"/>
          </a:xfrm>
          <a:custGeom>
            <a:avLst/>
            <a:gdLst>
              <a:gd name="connsiteX0" fmla="*/ 0 w 5810865"/>
              <a:gd name="connsiteY0" fmla="*/ 0 h 914400"/>
              <a:gd name="connsiteX1" fmla="*/ 5810865 w 5810865"/>
              <a:gd name="connsiteY1" fmla="*/ 0 h 914400"/>
              <a:gd name="connsiteX2" fmla="*/ 5810865 w 5810865"/>
              <a:gd name="connsiteY2" fmla="*/ 914400 h 914400"/>
              <a:gd name="connsiteX3" fmla="*/ 0 w 5810865"/>
              <a:gd name="connsiteY3" fmla="*/ 914400 h 914400"/>
              <a:gd name="connsiteX4" fmla="*/ 0 w 5810865"/>
              <a:gd name="connsiteY4" fmla="*/ 0 h 914400"/>
              <a:gd name="connsiteX0-1" fmla="*/ 0 w 5825613"/>
              <a:gd name="connsiteY0-2" fmla="*/ 0 h 1032387"/>
              <a:gd name="connsiteX1-3" fmla="*/ 5825613 w 5825613"/>
              <a:gd name="connsiteY1-4" fmla="*/ 117987 h 1032387"/>
              <a:gd name="connsiteX2-5" fmla="*/ 5825613 w 5825613"/>
              <a:gd name="connsiteY2-6" fmla="*/ 1032387 h 1032387"/>
              <a:gd name="connsiteX3-7" fmla="*/ 14748 w 5825613"/>
              <a:gd name="connsiteY3-8" fmla="*/ 1032387 h 1032387"/>
              <a:gd name="connsiteX4-9" fmla="*/ 0 w 5825613"/>
              <a:gd name="connsiteY4-10" fmla="*/ 0 h 1032387"/>
              <a:gd name="connsiteX0-11" fmla="*/ 0 w 5914103"/>
              <a:gd name="connsiteY0-12" fmla="*/ 29497 h 1061884"/>
              <a:gd name="connsiteX1-13" fmla="*/ 5914103 w 5914103"/>
              <a:gd name="connsiteY1-14" fmla="*/ 0 h 1061884"/>
              <a:gd name="connsiteX2-15" fmla="*/ 5825613 w 5914103"/>
              <a:gd name="connsiteY2-16" fmla="*/ 1061884 h 1061884"/>
              <a:gd name="connsiteX3-17" fmla="*/ 14748 w 5914103"/>
              <a:gd name="connsiteY3-18" fmla="*/ 1061884 h 1061884"/>
              <a:gd name="connsiteX4-19" fmla="*/ 0 w 5914103"/>
              <a:gd name="connsiteY4-20" fmla="*/ 29497 h 1061884"/>
              <a:gd name="connsiteX0-21" fmla="*/ 0 w 5914103"/>
              <a:gd name="connsiteY0-22" fmla="*/ 29497 h 1061884"/>
              <a:gd name="connsiteX1-23" fmla="*/ 2920180 w 5914103"/>
              <a:gd name="connsiteY1-24" fmla="*/ 132736 h 1061884"/>
              <a:gd name="connsiteX2-25" fmla="*/ 5914103 w 5914103"/>
              <a:gd name="connsiteY2-26" fmla="*/ 0 h 1061884"/>
              <a:gd name="connsiteX3-27" fmla="*/ 5825613 w 5914103"/>
              <a:gd name="connsiteY3-28" fmla="*/ 1061884 h 1061884"/>
              <a:gd name="connsiteX4-29" fmla="*/ 14748 w 5914103"/>
              <a:gd name="connsiteY4-30" fmla="*/ 1061884 h 1061884"/>
              <a:gd name="connsiteX5" fmla="*/ 0 w 5914103"/>
              <a:gd name="connsiteY5" fmla="*/ 29497 h 1061884"/>
              <a:gd name="connsiteX0-31" fmla="*/ 29497 w 5943600"/>
              <a:gd name="connsiteY0-32" fmla="*/ 29497 h 1106129"/>
              <a:gd name="connsiteX1-33" fmla="*/ 2949677 w 5943600"/>
              <a:gd name="connsiteY1-34" fmla="*/ 132736 h 1106129"/>
              <a:gd name="connsiteX2-35" fmla="*/ 5943600 w 5943600"/>
              <a:gd name="connsiteY2-36" fmla="*/ 0 h 1106129"/>
              <a:gd name="connsiteX3-37" fmla="*/ 5855110 w 5943600"/>
              <a:gd name="connsiteY3-38" fmla="*/ 1061884 h 1106129"/>
              <a:gd name="connsiteX4-39" fmla="*/ 0 w 5943600"/>
              <a:gd name="connsiteY4-40" fmla="*/ 1106129 h 1106129"/>
              <a:gd name="connsiteX5-41" fmla="*/ 29497 w 5943600"/>
              <a:gd name="connsiteY5-42" fmla="*/ 29497 h 1106129"/>
              <a:gd name="connsiteX0-43" fmla="*/ 29497 w 6076335"/>
              <a:gd name="connsiteY0-44" fmla="*/ 29497 h 1106129"/>
              <a:gd name="connsiteX1-45" fmla="*/ 2949677 w 6076335"/>
              <a:gd name="connsiteY1-46" fmla="*/ 132736 h 1106129"/>
              <a:gd name="connsiteX2-47" fmla="*/ 5943600 w 6076335"/>
              <a:gd name="connsiteY2-48" fmla="*/ 0 h 1106129"/>
              <a:gd name="connsiteX3-49" fmla="*/ 6076335 w 6076335"/>
              <a:gd name="connsiteY3-50" fmla="*/ 1047136 h 1106129"/>
              <a:gd name="connsiteX4-51" fmla="*/ 0 w 6076335"/>
              <a:gd name="connsiteY4-52" fmla="*/ 1106129 h 1106129"/>
              <a:gd name="connsiteX5-53" fmla="*/ 29497 w 6076335"/>
              <a:gd name="connsiteY5-54" fmla="*/ 29497 h 1106129"/>
              <a:gd name="connsiteX0-55" fmla="*/ 117987 w 6164825"/>
              <a:gd name="connsiteY0-56" fmla="*/ 29497 h 1076632"/>
              <a:gd name="connsiteX1-57" fmla="*/ 3038167 w 6164825"/>
              <a:gd name="connsiteY1-58" fmla="*/ 132736 h 1076632"/>
              <a:gd name="connsiteX2-59" fmla="*/ 6032090 w 6164825"/>
              <a:gd name="connsiteY2-60" fmla="*/ 0 h 1076632"/>
              <a:gd name="connsiteX3-61" fmla="*/ 6164825 w 6164825"/>
              <a:gd name="connsiteY3-62" fmla="*/ 1047136 h 1076632"/>
              <a:gd name="connsiteX4-63" fmla="*/ 0 w 6164825"/>
              <a:gd name="connsiteY4-64" fmla="*/ 1076632 h 1076632"/>
              <a:gd name="connsiteX5-65" fmla="*/ 117987 w 6164825"/>
              <a:gd name="connsiteY5-66" fmla="*/ 29497 h 1076632"/>
              <a:gd name="connsiteX0-67" fmla="*/ 117987 w 6164825"/>
              <a:gd name="connsiteY0-68" fmla="*/ 29497 h 1076632"/>
              <a:gd name="connsiteX1-69" fmla="*/ 3038167 w 6164825"/>
              <a:gd name="connsiteY1-70" fmla="*/ 132736 h 1076632"/>
              <a:gd name="connsiteX2-71" fmla="*/ 6032090 w 6164825"/>
              <a:gd name="connsiteY2-72" fmla="*/ 0 h 1076632"/>
              <a:gd name="connsiteX3-73" fmla="*/ 6164825 w 6164825"/>
              <a:gd name="connsiteY3-74" fmla="*/ 1047136 h 1076632"/>
              <a:gd name="connsiteX4-75" fmla="*/ 0 w 6164825"/>
              <a:gd name="connsiteY4-76" fmla="*/ 1076632 h 1076632"/>
              <a:gd name="connsiteX5-77" fmla="*/ 117987 w 6164825"/>
              <a:gd name="connsiteY5-78" fmla="*/ 29497 h 1076632"/>
              <a:gd name="connsiteX0-79" fmla="*/ 117987 w 6164825"/>
              <a:gd name="connsiteY0-80" fmla="*/ 29497 h 1076632"/>
              <a:gd name="connsiteX1-81" fmla="*/ 3038167 w 6164825"/>
              <a:gd name="connsiteY1-82" fmla="*/ 132736 h 1076632"/>
              <a:gd name="connsiteX2-83" fmla="*/ 6032090 w 6164825"/>
              <a:gd name="connsiteY2-84" fmla="*/ 0 h 1076632"/>
              <a:gd name="connsiteX3-85" fmla="*/ 6164825 w 6164825"/>
              <a:gd name="connsiteY3-86" fmla="*/ 1047136 h 1076632"/>
              <a:gd name="connsiteX4-87" fmla="*/ 0 w 6164825"/>
              <a:gd name="connsiteY4-88" fmla="*/ 1076632 h 1076632"/>
              <a:gd name="connsiteX5-89" fmla="*/ 117987 w 6164825"/>
              <a:gd name="connsiteY5-90" fmla="*/ 29497 h 10766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6164825" h="1076632">
                <a:moveTo>
                  <a:pt x="117987" y="29497"/>
                </a:moveTo>
                <a:cubicBezTo>
                  <a:pt x="1091380" y="14749"/>
                  <a:pt x="2064774" y="147484"/>
                  <a:pt x="3038167" y="132736"/>
                </a:cubicBezTo>
                <a:lnTo>
                  <a:pt x="6032090" y="0"/>
                </a:lnTo>
                <a:lnTo>
                  <a:pt x="6164825" y="1047136"/>
                </a:lnTo>
                <a:cubicBezTo>
                  <a:pt x="4109883" y="1056968"/>
                  <a:pt x="2025445" y="978309"/>
                  <a:pt x="0" y="1076632"/>
                </a:cubicBezTo>
                <a:lnTo>
                  <a:pt x="117987" y="29497"/>
                </a:lnTo>
                <a:close/>
              </a:path>
            </a:pathLst>
          </a:cu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 đề:</a:t>
            </a:r>
            <a:r>
              <a:rPr kumimoji="0" lang="pt-BR"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Arrow: Down 8"/>
          <p:cNvSpPr/>
          <p:nvPr/>
        </p:nvSpPr>
        <p:spPr>
          <a:xfrm>
            <a:off x="5410200" y="1883530"/>
            <a:ext cx="1371600" cy="361985"/>
          </a:xfrm>
          <a:prstGeom prst="downArrow">
            <a:avLst/>
          </a:prstGeom>
          <a:solidFill>
            <a:schemeClr val="accent4">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666750" y="266441"/>
            <a:ext cx="10858500" cy="1077218"/>
          </a:xfrm>
          <a:prstGeom prst="rect">
            <a:avLst/>
          </a:prstGeom>
          <a:noFill/>
        </p:spPr>
        <p:txBody>
          <a:bodyPr wrap="square">
            <a:spAutoFit/>
          </a:bodyPr>
          <a:lstStyle/>
          <a:p>
            <a:r>
              <a:rPr lang="en-US" sz="3200" b="1" dirty="0">
                <a:solidFill>
                  <a:srgbClr val="7030A0"/>
                </a:solidFill>
                <a:effectLst/>
                <a:latin typeface="Times New Roman" panose="02020603050405020304" pitchFamily="18" charset="0"/>
                <a:ea typeface="Calibri" panose="020F0502020204030204" pitchFamily="34" charset="0"/>
              </a:rPr>
              <a:t>1. </a:t>
            </a:r>
            <a:r>
              <a:rPr lang="pt-BR"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chuyện khởi đầu và dư âm để lại</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graphicFrame>
        <p:nvGraphicFramePr>
          <p:cNvPr id="4" name="Table 3"/>
          <p:cNvGraphicFramePr>
            <a:graphicFrameLocks noGrp="1"/>
          </p:cNvGraphicFramePr>
          <p:nvPr/>
        </p:nvGraphicFramePr>
        <p:xfrm>
          <a:off x="838200" y="2309833"/>
          <a:ext cx="10515600" cy="4297172"/>
        </p:xfrm>
        <a:graphic>
          <a:graphicData uri="http://schemas.openxmlformats.org/drawingml/2006/table">
            <a:tbl>
              <a:tblPr firstRow="1" firstCol="1" bandRow="1">
                <a:tableStyleId>{ED083AE6-46FA-4A59-8FB0-9F97EB10719F}</a:tableStyleId>
              </a:tblPr>
              <a:tblGrid>
                <a:gridCol w="2435942">
                  <a:extLst>
                    <a:ext uri="{9D8B030D-6E8A-4147-A177-3AD203B41FA5}">
                      <a16:colId xmlns:a16="http://schemas.microsoft.com/office/drawing/2014/main" val="20000"/>
                    </a:ext>
                  </a:extLst>
                </a:gridCol>
                <a:gridCol w="6489290">
                  <a:extLst>
                    <a:ext uri="{9D8B030D-6E8A-4147-A177-3AD203B41FA5}">
                      <a16:colId xmlns:a16="http://schemas.microsoft.com/office/drawing/2014/main" val="20001"/>
                    </a:ext>
                  </a:extLst>
                </a:gridCol>
                <a:gridCol w="1590368">
                  <a:extLst>
                    <a:ext uri="{9D8B030D-6E8A-4147-A177-3AD203B41FA5}">
                      <a16:colId xmlns:a16="http://schemas.microsoft.com/office/drawing/2014/main" val="20002"/>
                    </a:ext>
                  </a:extLst>
                </a:gridCol>
              </a:tblGrid>
              <a:tr h="0">
                <a:tc gridSpan="3">
                  <a:txBody>
                    <a:bodyPr/>
                    <a:lstStyle/>
                    <a:p>
                      <a:pPr marL="0" marR="0" lvl="0" indent="0" algn="just" defTabSz="914400" rtl="0" eaLnBrk="1" fontAlgn="auto" latinLnBrk="0" hangingPunct="1">
                        <a:lnSpc>
                          <a:spcPct val="115000"/>
                        </a:lnSpc>
                        <a:spcBef>
                          <a:spcPts val="0"/>
                        </a:spcBef>
                        <a:spcAft>
                          <a:spcPts val="800"/>
                        </a:spcAft>
                        <a:buClrTx/>
                        <a:buSzTx/>
                        <a:buFontTx/>
                        <a:buNone/>
                        <a:defRPr/>
                      </a:pPr>
                      <a:r>
                        <a:rPr lang="pt-BR" sz="2200" b="1" dirty="0">
                          <a:effectLst/>
                          <a:latin typeface="Times New Roman" panose="02020603050405020304" pitchFamily="18" charset="0"/>
                          <a:cs typeface="Times New Roman" panose="02020603050405020304" pitchFamily="18" charset="0"/>
                        </a:rPr>
                        <a:t>Luận điểm 1</a:t>
                      </a:r>
                      <a:r>
                        <a:rPr lang="vi-VN" sz="2200" b="1" dirty="0" smtClean="0">
                          <a:effectLst/>
                          <a:latin typeface="Times New Roman" panose="02020603050405020304" pitchFamily="18" charset="0"/>
                          <a:cs typeface="Times New Roman" panose="02020603050405020304" pitchFamily="18" charset="0"/>
                        </a:rPr>
                        <a:t>:</a:t>
                      </a:r>
                      <a:r>
                        <a:rPr lang="pt-BR"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chuyện khởi đầu và dư âm để lại</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just">
                        <a:lnSpc>
                          <a:spcPct val="115000"/>
                        </a:lnSpc>
                        <a:spcAft>
                          <a:spcPts val="800"/>
                        </a:spcAft>
                      </a:pPr>
                      <a:r>
                        <a:rPr lang="pt-BR" sz="2200" b="1">
                          <a:effectLst/>
                          <a:latin typeface="Times New Roman" panose="02020603050405020304" pitchFamily="18" charset="0"/>
                          <a:cs typeface="Times New Roman" panose="02020603050405020304" pitchFamily="18" charset="0"/>
                        </a:rPr>
                        <a:t>Thao tác lập luận chính</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gn="just">
                        <a:lnSpc>
                          <a:spcPct val="115000"/>
                        </a:lnSpc>
                        <a:spcAft>
                          <a:spcPts val="800"/>
                        </a:spcAft>
                      </a:pPr>
                      <a:r>
                        <a:rPr lang="pt-BR" sz="2200">
                          <a:effectLst/>
                          <a:latin typeface="Times New Roman" panose="02020603050405020304" pitchFamily="18" charset="0"/>
                          <a:cs typeface="Times New Roman" panose="02020603050405020304" pitchFamily="18" charset="0"/>
                        </a:rPr>
                        <a:t>Chứng minh, bình luận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0">
                <a:tc>
                  <a:txBody>
                    <a:bodyPr/>
                    <a:lstStyle/>
                    <a:p>
                      <a:pPr algn="just">
                        <a:lnSpc>
                          <a:spcPct val="115000"/>
                        </a:lnSpc>
                        <a:spcAft>
                          <a:spcPts val="800"/>
                        </a:spcAft>
                      </a:pPr>
                      <a:r>
                        <a:rPr lang="pt-BR" sz="2200" b="1">
                          <a:effectLst/>
                          <a:latin typeface="Times New Roman" panose="02020603050405020304" pitchFamily="18" charset="0"/>
                          <a:cs typeface="Times New Roman" panose="02020603050405020304" pitchFamily="18" charset="0"/>
                        </a:rPr>
                        <a:t>Luận cứ 1</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800"/>
                        </a:spcAft>
                      </a:pPr>
                      <a:r>
                        <a:rPr lang="pt-BR" sz="2200" dirty="0">
                          <a:effectLst/>
                          <a:latin typeface="Times New Roman" panose="02020603050405020304" pitchFamily="18" charset="0"/>
                          <a:cs typeface="Times New Roman" panose="02020603050405020304" pitchFamily="18" charset="0"/>
                        </a:rPr>
                        <a:t>Những hành động của chú bé: </a:t>
                      </a:r>
                      <a:endParaRPr lang="en-US" sz="22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pt-BR" sz="2200" dirty="0">
                          <a:effectLst/>
                          <a:latin typeface="Times New Roman" panose="02020603050405020304" pitchFamily="18" charset="0"/>
                          <a:cs typeface="Times New Roman" panose="02020603050405020304" pitchFamily="18" charset="0"/>
                        </a:rPr>
                        <a:t>+ lật lại đồng hồ vì cảm thấy đồng hồ bị úp thì bực bội, </a:t>
                      </a:r>
                      <a:endParaRPr lang="en-US" sz="22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pt-BR" sz="2200" dirty="0">
                          <a:effectLst/>
                          <a:latin typeface="Times New Roman" panose="02020603050405020304" pitchFamily="18" charset="0"/>
                          <a:cs typeface="Times New Roman" panose="02020603050405020304" pitchFamily="18" charset="0"/>
                        </a:rPr>
                        <a:t>+ chuyển chén trà đến trước vòi trà vì thấy thương chiếc chén nấp sau lưng mẹ sẽ không được uống sữa, </a:t>
                      </a:r>
                      <a:endParaRPr lang="en-US" sz="22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pt-BR" sz="2200" dirty="0">
                          <a:effectLst/>
                          <a:latin typeface="Times New Roman" panose="02020603050405020304" pitchFamily="18" charset="0"/>
                          <a:cs typeface="Times New Roman" panose="02020603050405020304" pitchFamily="18" charset="0"/>
                        </a:rPr>
                        <a:t>+ xếp 2 chiếc giày cùng chiều vì thấy chúng cô đơn không thể nói chuyện cùng nhau, </a:t>
                      </a:r>
                      <a:endParaRPr lang="en-US" sz="22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pt-BR" sz="2200" dirty="0">
                          <a:effectLst/>
                          <a:latin typeface="Times New Roman" panose="02020603050405020304" pitchFamily="18" charset="0"/>
                          <a:cs typeface="Times New Roman" panose="02020603050405020304" pitchFamily="18" charset="0"/>
                        </a:rPr>
                        <a:t>+ giấu dây treo tranh vào trong vì thấy nó như con ma</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800"/>
                        </a:spcAft>
                      </a:pPr>
                      <a:r>
                        <a:rPr lang="pt-BR" sz="2200" dirty="0">
                          <a:effectLst/>
                          <a:latin typeface="Times New Roman" panose="02020603050405020304" pitchFamily="18" charset="0"/>
                          <a:cs typeface="Times New Roman" panose="02020603050405020304" pitchFamily="18" charset="0"/>
                        </a:rPr>
                        <a:t>Phương thức biểu đạt chính: Tự sự</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60400" y="1143000"/>
          <a:ext cx="10858501" cy="5047488"/>
        </p:xfrm>
        <a:graphic>
          <a:graphicData uri="http://schemas.openxmlformats.org/drawingml/2006/table">
            <a:tbl>
              <a:tblPr firstRow="1" firstCol="1" bandRow="1">
                <a:tableStyleId>{ED083AE6-46FA-4A59-8FB0-9F97EB10719F}</a:tableStyleId>
              </a:tblPr>
              <a:tblGrid>
                <a:gridCol w="2777604">
                  <a:extLst>
                    <a:ext uri="{9D8B030D-6E8A-4147-A177-3AD203B41FA5}">
                      <a16:colId xmlns:a16="http://schemas.microsoft.com/office/drawing/2014/main" val="20000"/>
                    </a:ext>
                  </a:extLst>
                </a:gridCol>
                <a:gridCol w="4832033">
                  <a:extLst>
                    <a:ext uri="{9D8B030D-6E8A-4147-A177-3AD203B41FA5}">
                      <a16:colId xmlns:a16="http://schemas.microsoft.com/office/drawing/2014/main" val="20001"/>
                    </a:ext>
                  </a:extLst>
                </a:gridCol>
                <a:gridCol w="3248864">
                  <a:extLst>
                    <a:ext uri="{9D8B030D-6E8A-4147-A177-3AD203B41FA5}">
                      <a16:colId xmlns:a16="http://schemas.microsoft.com/office/drawing/2014/main" val="20002"/>
                    </a:ext>
                  </a:extLst>
                </a:gridCol>
              </a:tblGrid>
              <a:tr h="0">
                <a:tc>
                  <a:txBody>
                    <a:bodyPr/>
                    <a:lstStyle/>
                    <a:p>
                      <a:pPr algn="just">
                        <a:lnSpc>
                          <a:spcPct val="115000"/>
                        </a:lnSpc>
                        <a:spcAft>
                          <a:spcPts val="800"/>
                        </a:spcAft>
                      </a:pPr>
                      <a:r>
                        <a:rPr lang="pt-BR" sz="3200" b="1">
                          <a:effectLst/>
                          <a:latin typeface="Times New Roman" panose="02020603050405020304" pitchFamily="18" charset="0"/>
                          <a:cs typeface="Times New Roman" panose="02020603050405020304" pitchFamily="18" charset="0"/>
                        </a:rPr>
                        <a:t>Luận cứ 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800"/>
                        </a:spcAft>
                      </a:pPr>
                      <a:r>
                        <a:rPr lang="pt-BR" sz="3200" b="0" dirty="0">
                          <a:effectLst/>
                          <a:latin typeface="Times New Roman" panose="02020603050405020304" pitchFamily="18" charset="0"/>
                          <a:cs typeface="Times New Roman" panose="02020603050405020304" pitchFamily="18" charset="0"/>
                        </a:rPr>
                        <a:t>Thái độ cảm phục của tác giả với tâm hồn nhạy cảm của chú bé</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800"/>
                        </a:spcAft>
                      </a:pPr>
                      <a:r>
                        <a:rPr lang="pt-BR" sz="3200" b="0" dirty="0">
                          <a:effectLst/>
                          <a:latin typeface="Times New Roman" panose="02020603050405020304" pitchFamily="18" charset="0"/>
                          <a:cs typeface="Times New Roman" panose="02020603050405020304" pitchFamily="18" charset="0"/>
                        </a:rPr>
                        <a:t>Phương thức biểu đạt chính: Biểu cảm</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15000"/>
                        </a:lnSpc>
                        <a:spcAft>
                          <a:spcPts val="800"/>
                        </a:spcAft>
                      </a:pPr>
                      <a:r>
                        <a:rPr lang="pt-BR" sz="3200" b="1">
                          <a:effectLst/>
                          <a:latin typeface="Times New Roman" panose="02020603050405020304" pitchFamily="18" charset="0"/>
                          <a:cs typeface="Times New Roman" panose="02020603050405020304" pitchFamily="18" charset="0"/>
                        </a:rPr>
                        <a:t>Luận cứ 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gn="just">
                        <a:lnSpc>
                          <a:spcPct val="115000"/>
                        </a:lnSpc>
                        <a:spcAft>
                          <a:spcPts val="800"/>
                        </a:spcAft>
                      </a:pPr>
                      <a:r>
                        <a:rPr lang="pt-BR" sz="3200">
                          <a:effectLst/>
                          <a:latin typeface="Times New Roman" panose="02020603050405020304" pitchFamily="18" charset="0"/>
                          <a:cs typeface="Times New Roman" panose="02020603050405020304" pitchFamily="18" charset="0"/>
                        </a:rPr>
                        <a:t>Sự thay đổi thái độ của tác giả trong cách nhìn vạn vật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0">
                <a:tc>
                  <a:txBody>
                    <a:bodyPr/>
                    <a:lstStyle/>
                    <a:p>
                      <a:pPr algn="just">
                        <a:lnSpc>
                          <a:spcPct val="115000"/>
                        </a:lnSpc>
                        <a:spcAft>
                          <a:spcPts val="800"/>
                        </a:spcAft>
                      </a:pPr>
                      <a:r>
                        <a:rPr lang="pt-BR" sz="3200" b="1">
                          <a:effectLst/>
                          <a:latin typeface="Times New Roman" panose="02020603050405020304" pitchFamily="18" charset="0"/>
                          <a:cs typeface="Times New Roman" panose="02020603050405020304" pitchFamily="18" charset="0"/>
                        </a:rPr>
                        <a:t>Luận cứ 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gn="just">
                        <a:lnSpc>
                          <a:spcPct val="115000"/>
                        </a:lnSpc>
                        <a:spcAft>
                          <a:spcPts val="800"/>
                        </a:spcAft>
                      </a:pPr>
                      <a:r>
                        <a:rPr lang="pt-BR" sz="3200">
                          <a:effectLst/>
                          <a:latin typeface="Times New Roman" panose="02020603050405020304" pitchFamily="18" charset="0"/>
                          <a:cs typeface="Times New Roman" panose="02020603050405020304" pitchFamily="18" charset="0"/>
                        </a:rPr>
                        <a:t>Suy luận của tác giả về nguồn gốc cái đẹp trong hội họa: Sự đồng cảm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2"/>
                  </a:ext>
                </a:extLst>
              </a:tr>
              <a:tr h="0">
                <a:tc>
                  <a:txBody>
                    <a:bodyPr/>
                    <a:lstStyle/>
                    <a:p>
                      <a:pPr algn="just">
                        <a:lnSpc>
                          <a:spcPct val="115000"/>
                        </a:lnSpc>
                        <a:spcAft>
                          <a:spcPts val="800"/>
                        </a:spcAft>
                      </a:pPr>
                      <a:r>
                        <a:rPr lang="pt-BR" sz="3200" b="1">
                          <a:effectLst/>
                          <a:latin typeface="Times New Roman" panose="02020603050405020304" pitchFamily="18" charset="0"/>
                          <a:cs typeface="Times New Roman" panose="02020603050405020304" pitchFamily="18" charset="0"/>
                        </a:rPr>
                        <a:t>Luận cứ 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gn="just">
                        <a:lnSpc>
                          <a:spcPct val="115000"/>
                        </a:lnSpc>
                        <a:spcAft>
                          <a:spcPts val="800"/>
                        </a:spcAft>
                      </a:pPr>
                      <a:r>
                        <a:rPr lang="pt-BR" sz="3200" dirty="0">
                          <a:effectLst/>
                          <a:latin typeface="Times New Roman" panose="02020603050405020304" pitchFamily="18" charset="0"/>
                          <a:cs typeface="Times New Roman" panose="02020603050405020304" pitchFamily="18" charset="0"/>
                        </a:rPr>
                        <a:t>Đánh giá tấm lòng đồng cảm của người thường và của nghệ sĩ</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transition spd="slow">
    <p:comb/>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60400" y="659514"/>
          <a:ext cx="10858500" cy="5831840"/>
        </p:xfrm>
        <a:graphic>
          <a:graphicData uri="http://schemas.openxmlformats.org/drawingml/2006/table">
            <a:tbl>
              <a:tblPr firstRow="1" firstCol="1" bandRow="1">
                <a:tableStyleId>{ED083AE6-46FA-4A59-8FB0-9F97EB10719F}</a:tableStyleId>
              </a:tblPr>
              <a:tblGrid>
                <a:gridCol w="1920568">
                  <a:extLst>
                    <a:ext uri="{9D8B030D-6E8A-4147-A177-3AD203B41FA5}">
                      <a16:colId xmlns:a16="http://schemas.microsoft.com/office/drawing/2014/main" val="20000"/>
                    </a:ext>
                  </a:extLst>
                </a:gridCol>
                <a:gridCol w="8937932">
                  <a:extLst>
                    <a:ext uri="{9D8B030D-6E8A-4147-A177-3AD203B41FA5}">
                      <a16:colId xmlns:a16="http://schemas.microsoft.com/office/drawing/2014/main" val="20001"/>
                    </a:ext>
                  </a:extLst>
                </a:gridCol>
              </a:tblGrid>
              <a:tr h="0">
                <a:tc>
                  <a:txBody>
                    <a:bodyPr/>
                    <a:lstStyle/>
                    <a:p>
                      <a:pPr algn="just">
                        <a:lnSpc>
                          <a:spcPct val="115000"/>
                        </a:lnSpc>
                        <a:spcAft>
                          <a:spcPts val="800"/>
                        </a:spcAft>
                      </a:pPr>
                      <a:r>
                        <a:rPr lang="pt-BR" sz="2400" b="0" dirty="0">
                          <a:effectLst/>
                          <a:latin typeface="Times New Roman" panose="02020603050405020304" pitchFamily="18" charset="0"/>
                          <a:cs typeface="Times New Roman" panose="02020603050405020304" pitchFamily="18" charset="0"/>
                        </a:rPr>
                        <a:t>Nhận xét lập luận</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pt-BR" sz="2400" b="0" dirty="0">
                          <a:effectLst/>
                          <a:latin typeface="Times New Roman" panose="02020603050405020304" pitchFamily="18" charset="0"/>
                          <a:cs typeface="Times New Roman" panose="02020603050405020304" pitchFamily="18" charset="0"/>
                        </a:rPr>
                        <a:t>- Bằng cứ: dùng những căn cứ cụ thể, sinh động, khai thác từ thực tế khiến lí lẽ trở nên đúng đắn và hợp lí </a:t>
                      </a:r>
                      <a:endParaRPr lang="en-US" sz="2400" b="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pt-BR" sz="2400" b="0" dirty="0">
                          <a:effectLst/>
                          <a:latin typeface="Times New Roman" panose="02020603050405020304" pitchFamily="18" charset="0"/>
                          <a:cs typeface="Times New Roman" panose="02020603050405020304" pitchFamily="18" charset="0"/>
                        </a:rPr>
                        <a:t>- Lí lẽ: Nảy sinh từ những suy luận logic giàu tính thuyết phục</a:t>
                      </a:r>
                      <a:endParaRPr lang="en-US" sz="2400" b="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pt-BR" sz="2400" b="0" dirty="0">
                          <a:effectLst/>
                          <a:latin typeface="Times New Roman" panose="02020603050405020304" pitchFamily="18" charset="0"/>
                          <a:cs typeface="Times New Roman" panose="02020603050405020304" pitchFamily="18" charset="0"/>
                        </a:rPr>
                        <a:t>- Bằng cứ và lí lẽ song hành cùng nhau tạo sức thuyết phục</a:t>
                      </a:r>
                      <a:endParaRPr lang="en-US" sz="2400" b="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pt-BR" sz="2400" b="0" dirty="0">
                          <a:effectLst/>
                          <a:latin typeface="Times New Roman" panose="02020603050405020304" pitchFamily="18" charset="0"/>
                          <a:cs typeface="Times New Roman" panose="02020603050405020304" pitchFamily="18" charset="0"/>
                        </a:rPr>
                        <a:t>- Kết hợp hài hòa phương thức tự sự (tạo tính hấp dẫn, tò mò), biểu cảm (tạo sự đồng điệu giữa người viết và người đọc) với phương thức chính là nghị luận</a:t>
                      </a:r>
                      <a:endParaRPr lang="en-US" sz="2400" b="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2400" b="0" dirty="0">
                          <a:solidFill>
                            <a:srgbClr val="222222"/>
                          </a:solidFill>
                          <a:effectLst/>
                          <a:latin typeface="Times New Roman" panose="02020603050405020304" pitchFamily="18" charset="0"/>
                          <a:cs typeface="Times New Roman" panose="02020603050405020304" pitchFamily="18" charset="0"/>
                        </a:rPr>
                        <a:t>- </a:t>
                      </a:r>
                      <a:r>
                        <a:rPr lang="vi-VN" sz="2400" b="0" dirty="0">
                          <a:solidFill>
                            <a:srgbClr val="222222"/>
                          </a:solidFill>
                          <a:effectLst/>
                          <a:latin typeface="Times New Roman" panose="02020603050405020304" pitchFamily="18" charset="0"/>
                          <a:cs typeface="Times New Roman" panose="02020603050405020304" pitchFamily="18" charset="0"/>
                        </a:rPr>
                        <a:t>Sự ảnh hưởng</a:t>
                      </a:r>
                      <a:r>
                        <a:rPr lang="en-US" sz="2400" b="0" dirty="0">
                          <a:solidFill>
                            <a:srgbClr val="222222"/>
                          </a:solidFill>
                          <a:effectLst/>
                          <a:latin typeface="Times New Roman" panose="02020603050405020304" pitchFamily="18" charset="0"/>
                          <a:cs typeface="Times New Roman" panose="02020603050405020304" pitchFamily="18" charset="0"/>
                        </a:rPr>
                        <a:t> </a:t>
                      </a:r>
                      <a:r>
                        <a:rPr lang="en-US" sz="2400" b="0" dirty="0" err="1">
                          <a:solidFill>
                            <a:srgbClr val="222222"/>
                          </a:solidFill>
                          <a:effectLst/>
                          <a:latin typeface="Times New Roman" panose="02020603050405020304" pitchFamily="18" charset="0"/>
                          <a:cs typeface="Times New Roman" panose="02020603050405020304" pitchFamily="18" charset="0"/>
                        </a:rPr>
                        <a:t>của</a:t>
                      </a:r>
                      <a:r>
                        <a:rPr lang="en-US" sz="2400" b="0" dirty="0">
                          <a:solidFill>
                            <a:srgbClr val="222222"/>
                          </a:solidFill>
                          <a:effectLst/>
                          <a:latin typeface="Times New Roman" panose="02020603050405020304" pitchFamily="18" charset="0"/>
                          <a:cs typeface="Times New Roman" panose="02020603050405020304" pitchFamily="18" charset="0"/>
                        </a:rPr>
                        <a:t> </a:t>
                      </a:r>
                      <a:r>
                        <a:rPr lang="en-US" sz="2400" b="0" dirty="0" err="1">
                          <a:solidFill>
                            <a:srgbClr val="222222"/>
                          </a:solidFill>
                          <a:effectLst/>
                          <a:latin typeface="Times New Roman" panose="02020603050405020304" pitchFamily="18" charset="0"/>
                          <a:cs typeface="Times New Roman" panose="02020603050405020304" pitchFamily="18" charset="0"/>
                        </a:rPr>
                        <a:t>phần</a:t>
                      </a:r>
                      <a:r>
                        <a:rPr lang="en-US" sz="2400" b="0" dirty="0">
                          <a:solidFill>
                            <a:srgbClr val="222222"/>
                          </a:solidFill>
                          <a:effectLst/>
                          <a:latin typeface="Times New Roman" panose="02020603050405020304" pitchFamily="18" charset="0"/>
                          <a:cs typeface="Times New Roman" panose="02020603050405020304" pitchFamily="18" charset="0"/>
                        </a:rPr>
                        <a:t> 1 </a:t>
                      </a:r>
                      <a:r>
                        <a:rPr lang="en-US" sz="2400" b="0" dirty="0" err="1">
                          <a:solidFill>
                            <a:srgbClr val="222222"/>
                          </a:solidFill>
                          <a:effectLst/>
                          <a:latin typeface="Times New Roman" panose="02020603050405020304" pitchFamily="18" charset="0"/>
                          <a:cs typeface="Times New Roman" panose="02020603050405020304" pitchFamily="18" charset="0"/>
                        </a:rPr>
                        <a:t>với</a:t>
                      </a:r>
                      <a:r>
                        <a:rPr lang="en-US" sz="2400" b="0" dirty="0">
                          <a:solidFill>
                            <a:srgbClr val="222222"/>
                          </a:solidFill>
                          <a:effectLst/>
                          <a:latin typeface="Times New Roman" panose="02020603050405020304" pitchFamily="18" charset="0"/>
                          <a:cs typeface="Times New Roman" panose="02020603050405020304" pitchFamily="18" charset="0"/>
                        </a:rPr>
                        <a:t> </a:t>
                      </a:r>
                      <a:r>
                        <a:rPr lang="en-US" sz="2400" b="0" dirty="0" err="1">
                          <a:solidFill>
                            <a:srgbClr val="222222"/>
                          </a:solidFill>
                          <a:effectLst/>
                          <a:latin typeface="Times New Roman" panose="02020603050405020304" pitchFamily="18" charset="0"/>
                          <a:cs typeface="Times New Roman" panose="02020603050405020304" pitchFamily="18" charset="0"/>
                        </a:rPr>
                        <a:t>toàn</a:t>
                      </a:r>
                      <a:r>
                        <a:rPr lang="en-US" sz="2400" b="0" dirty="0">
                          <a:solidFill>
                            <a:srgbClr val="222222"/>
                          </a:solidFill>
                          <a:effectLst/>
                          <a:latin typeface="Times New Roman" panose="02020603050405020304" pitchFamily="18" charset="0"/>
                          <a:cs typeface="Times New Roman" panose="02020603050405020304" pitchFamily="18" charset="0"/>
                        </a:rPr>
                        <a:t> </a:t>
                      </a:r>
                      <a:r>
                        <a:rPr lang="en-US" sz="2400" b="0" dirty="0" err="1">
                          <a:solidFill>
                            <a:srgbClr val="222222"/>
                          </a:solidFill>
                          <a:effectLst/>
                          <a:latin typeface="Times New Roman" panose="02020603050405020304" pitchFamily="18" charset="0"/>
                          <a:cs typeface="Times New Roman" panose="02020603050405020304" pitchFamily="18" charset="0"/>
                        </a:rPr>
                        <a:t>văn</a:t>
                      </a:r>
                      <a:r>
                        <a:rPr lang="en-US" sz="2400" b="0" dirty="0">
                          <a:solidFill>
                            <a:srgbClr val="222222"/>
                          </a:solidFill>
                          <a:effectLst/>
                          <a:latin typeface="Times New Roman" panose="02020603050405020304" pitchFamily="18" charset="0"/>
                          <a:cs typeface="Times New Roman" panose="02020603050405020304" pitchFamily="18" charset="0"/>
                        </a:rPr>
                        <a:t> </a:t>
                      </a:r>
                      <a:r>
                        <a:rPr lang="en-US" sz="2400" b="0" dirty="0" err="1">
                          <a:solidFill>
                            <a:srgbClr val="222222"/>
                          </a:solidFill>
                          <a:effectLst/>
                          <a:latin typeface="Times New Roman" panose="02020603050405020304" pitchFamily="18" charset="0"/>
                          <a:cs typeface="Times New Roman" panose="02020603050405020304" pitchFamily="18" charset="0"/>
                        </a:rPr>
                        <a:t>bản</a:t>
                      </a:r>
                      <a:r>
                        <a:rPr lang="en-US" sz="2400" b="0" dirty="0">
                          <a:solidFill>
                            <a:srgbClr val="222222"/>
                          </a:solidFill>
                          <a:effectLst/>
                          <a:latin typeface="Times New Roman" panose="02020603050405020304" pitchFamily="18" charset="0"/>
                          <a:cs typeface="Times New Roman" panose="02020603050405020304" pitchFamily="18" charset="0"/>
                        </a:rPr>
                        <a:t> “</a:t>
                      </a:r>
                      <a:r>
                        <a:rPr lang="en-US" sz="2400" b="0" dirty="0" err="1">
                          <a:solidFill>
                            <a:srgbClr val="222222"/>
                          </a:solidFill>
                          <a:effectLst/>
                          <a:latin typeface="Times New Roman" panose="02020603050405020304" pitchFamily="18" charset="0"/>
                          <a:cs typeface="Times New Roman" panose="02020603050405020304" pitchFamily="18" charset="0"/>
                        </a:rPr>
                        <a:t>Yêu</a:t>
                      </a:r>
                      <a:r>
                        <a:rPr lang="en-US" sz="2400" b="0" dirty="0">
                          <a:solidFill>
                            <a:srgbClr val="222222"/>
                          </a:solidFill>
                          <a:effectLst/>
                          <a:latin typeface="Times New Roman" panose="02020603050405020304" pitchFamily="18" charset="0"/>
                          <a:cs typeface="Times New Roman" panose="02020603050405020304" pitchFamily="18" charset="0"/>
                        </a:rPr>
                        <a:t> </a:t>
                      </a:r>
                      <a:r>
                        <a:rPr lang="en-US" sz="2400" b="0" dirty="0" err="1">
                          <a:solidFill>
                            <a:srgbClr val="222222"/>
                          </a:solidFill>
                          <a:effectLst/>
                          <a:latin typeface="Times New Roman" panose="02020603050405020304" pitchFamily="18" charset="0"/>
                          <a:cs typeface="Times New Roman" panose="02020603050405020304" pitchFamily="18" charset="0"/>
                        </a:rPr>
                        <a:t>và</a:t>
                      </a:r>
                      <a:r>
                        <a:rPr lang="en-US" sz="2400" b="0" dirty="0">
                          <a:solidFill>
                            <a:srgbClr val="222222"/>
                          </a:solidFill>
                          <a:effectLst/>
                          <a:latin typeface="Times New Roman" panose="02020603050405020304" pitchFamily="18" charset="0"/>
                          <a:cs typeface="Times New Roman" panose="02020603050405020304" pitchFamily="18" charset="0"/>
                        </a:rPr>
                        <a:t> </a:t>
                      </a:r>
                      <a:r>
                        <a:rPr lang="en-US" sz="2400" b="0" dirty="0" err="1">
                          <a:solidFill>
                            <a:srgbClr val="222222"/>
                          </a:solidFill>
                          <a:effectLst/>
                          <a:latin typeface="Times New Roman" panose="02020603050405020304" pitchFamily="18" charset="0"/>
                          <a:cs typeface="Times New Roman" panose="02020603050405020304" pitchFamily="18" charset="0"/>
                        </a:rPr>
                        <a:t>đồng</a:t>
                      </a:r>
                      <a:r>
                        <a:rPr lang="en-US" sz="2400" b="0" dirty="0">
                          <a:solidFill>
                            <a:srgbClr val="222222"/>
                          </a:solidFill>
                          <a:effectLst/>
                          <a:latin typeface="Times New Roman" panose="02020603050405020304" pitchFamily="18" charset="0"/>
                          <a:cs typeface="Times New Roman" panose="02020603050405020304" pitchFamily="18" charset="0"/>
                        </a:rPr>
                        <a:t> </a:t>
                      </a:r>
                      <a:r>
                        <a:rPr lang="en-US" sz="2400" b="0" dirty="0" err="1">
                          <a:solidFill>
                            <a:srgbClr val="222222"/>
                          </a:solidFill>
                          <a:effectLst/>
                          <a:latin typeface="Times New Roman" panose="02020603050405020304" pitchFamily="18" charset="0"/>
                          <a:cs typeface="Times New Roman" panose="02020603050405020304" pitchFamily="18" charset="0"/>
                        </a:rPr>
                        <a:t>cảm</a:t>
                      </a:r>
                      <a:r>
                        <a:rPr lang="en-US" sz="2400" b="0" dirty="0">
                          <a:solidFill>
                            <a:srgbClr val="222222"/>
                          </a:solidFill>
                          <a:effectLst/>
                          <a:latin typeface="Times New Roman" panose="02020603050405020304" pitchFamily="18" charset="0"/>
                          <a:cs typeface="Times New Roman" panose="02020603050405020304" pitchFamily="18" charset="0"/>
                        </a:rPr>
                        <a:t>”:</a:t>
                      </a:r>
                      <a:r>
                        <a:rPr lang="vi-VN" sz="2400" b="0" dirty="0">
                          <a:solidFill>
                            <a:srgbClr val="222222"/>
                          </a:solidFill>
                          <a:effectLst/>
                          <a:latin typeface="Times New Roman" panose="02020603050405020304" pitchFamily="18" charset="0"/>
                          <a:cs typeface="Times New Roman" panose="02020603050405020304" pitchFamily="18" charset="0"/>
                        </a:rPr>
                        <a:t> nếu không có đoạn kể về chú bé giúp tác giả sắp xếp đ</a:t>
                      </a:r>
                      <a:r>
                        <a:rPr lang="en-US" sz="2400" b="0" dirty="0">
                          <a:solidFill>
                            <a:srgbClr val="222222"/>
                          </a:solidFill>
                          <a:effectLst/>
                          <a:latin typeface="Times New Roman" panose="02020603050405020304" pitchFamily="18" charset="0"/>
                          <a:cs typeface="Times New Roman" panose="02020603050405020304" pitchFamily="18" charset="0"/>
                        </a:rPr>
                        <a:t>ồ</a:t>
                      </a:r>
                      <a:r>
                        <a:rPr lang="vi-VN" sz="2400" b="0" dirty="0">
                          <a:solidFill>
                            <a:srgbClr val="222222"/>
                          </a:solidFill>
                          <a:effectLst/>
                          <a:latin typeface="Times New Roman" panose="02020603050405020304" pitchFamily="18" charset="0"/>
                          <a:cs typeface="Times New Roman" panose="02020603050405020304" pitchFamily="18" charset="0"/>
                        </a:rPr>
                        <a:t> đạc:</a:t>
                      </a:r>
                      <a:endParaRPr lang="en-US" sz="2400" b="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2400" b="0" dirty="0">
                          <a:solidFill>
                            <a:srgbClr val="222222"/>
                          </a:solidFill>
                          <a:effectLst/>
                          <a:latin typeface="Times New Roman" panose="02020603050405020304" pitchFamily="18" charset="0"/>
                          <a:cs typeface="Times New Roman" panose="02020603050405020304" pitchFamily="18" charset="0"/>
                        </a:rPr>
                        <a:t>+ </a:t>
                      </a:r>
                      <a:r>
                        <a:rPr lang="vi-VN" sz="2400" b="0" dirty="0">
                          <a:solidFill>
                            <a:srgbClr val="222222"/>
                          </a:solidFill>
                          <a:effectLst/>
                          <a:latin typeface="Times New Roman" panose="02020603050405020304" pitchFamily="18" charset="0"/>
                          <a:cs typeface="Times New Roman" panose="02020603050405020304" pitchFamily="18" charset="0"/>
                        </a:rPr>
                        <a:t>Sức hấp dẫn và sự thuyết phục của văn bản sẽ bị giảm đi.</a:t>
                      </a:r>
                      <a:endParaRPr lang="en-US" sz="2400" b="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2400" b="0" dirty="0">
                          <a:solidFill>
                            <a:srgbClr val="222222"/>
                          </a:solidFill>
                          <a:effectLst/>
                          <a:latin typeface="Times New Roman" panose="02020603050405020304" pitchFamily="18" charset="0"/>
                          <a:cs typeface="Times New Roman" panose="02020603050405020304" pitchFamily="18" charset="0"/>
                        </a:rPr>
                        <a:t>+ </a:t>
                      </a:r>
                      <a:r>
                        <a:rPr lang="vi-VN" sz="2400" b="0" dirty="0">
                          <a:solidFill>
                            <a:srgbClr val="222222"/>
                          </a:solidFill>
                          <a:effectLst/>
                          <a:latin typeface="Times New Roman" panose="02020603050405020304" pitchFamily="18" charset="0"/>
                          <a:cs typeface="Times New Roman" panose="02020603050405020304" pitchFamily="18" charset="0"/>
                        </a:rPr>
                        <a:t>Người đọc sẽ thấy mơ hồ khi bắt đầu đọc từ đoạn (2), dẫn đến việc khó có thể nắm bắt và hiểu được nội dung văn bản.</a:t>
                      </a:r>
                      <a:endParaRPr lang="en-US" sz="2400" b="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2400" b="0" dirty="0">
                          <a:solidFill>
                            <a:srgbClr val="222222"/>
                          </a:solidFill>
                          <a:effectLst/>
                          <a:latin typeface="Times New Roman" panose="02020603050405020304" pitchFamily="18" charset="0"/>
                          <a:cs typeface="Times New Roman" panose="02020603050405020304" pitchFamily="18" charset="0"/>
                        </a:rPr>
                        <a:t>+ </a:t>
                      </a:r>
                      <a:r>
                        <a:rPr lang="vi-VN" sz="2400" b="0" dirty="0">
                          <a:solidFill>
                            <a:srgbClr val="222222"/>
                          </a:solidFill>
                          <a:effectLst/>
                          <a:latin typeface="Times New Roman" panose="02020603050405020304" pitchFamily="18" charset="0"/>
                          <a:cs typeface="Times New Roman" panose="02020603050405020304" pitchFamily="18" charset="0"/>
                        </a:rPr>
                        <a:t>Văn bản sẽ không còn mạch lạc, thiếu sự liên kết giữa đoạn mở đầu với những đoạn sau.</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spTree>
  </p:cSld>
  <p:clrMapOvr>
    <a:masterClrMapping/>
  </p:clrMapOvr>
  <p:transition spd="slow">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251693"/>
            <a:ext cx="10858500" cy="556434"/>
          </a:xfrm>
          <a:prstGeom prst="rect">
            <a:avLst/>
          </a:prstGeom>
          <a:noFill/>
        </p:spPr>
        <p:txBody>
          <a:bodyPr wrap="square">
            <a:spAutoFit/>
          </a:bodyPr>
          <a:lstStyle/>
          <a:p>
            <a:pPr>
              <a:lnSpc>
                <a:spcPct val="115000"/>
              </a:lnSpc>
              <a:spcAft>
                <a:spcPts val="800"/>
              </a:spcAft>
            </a:pP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nhạy</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sĩ</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6"/>
          <p:cNvSpPr/>
          <p:nvPr/>
        </p:nvSpPr>
        <p:spPr>
          <a:xfrm>
            <a:off x="3007238" y="1028700"/>
            <a:ext cx="6164825" cy="873842"/>
          </a:xfrm>
          <a:custGeom>
            <a:avLst/>
            <a:gdLst>
              <a:gd name="connsiteX0" fmla="*/ 0 w 5810865"/>
              <a:gd name="connsiteY0" fmla="*/ 0 h 914400"/>
              <a:gd name="connsiteX1" fmla="*/ 5810865 w 5810865"/>
              <a:gd name="connsiteY1" fmla="*/ 0 h 914400"/>
              <a:gd name="connsiteX2" fmla="*/ 5810865 w 5810865"/>
              <a:gd name="connsiteY2" fmla="*/ 914400 h 914400"/>
              <a:gd name="connsiteX3" fmla="*/ 0 w 5810865"/>
              <a:gd name="connsiteY3" fmla="*/ 914400 h 914400"/>
              <a:gd name="connsiteX4" fmla="*/ 0 w 5810865"/>
              <a:gd name="connsiteY4" fmla="*/ 0 h 914400"/>
              <a:gd name="connsiteX0-1" fmla="*/ 0 w 5825613"/>
              <a:gd name="connsiteY0-2" fmla="*/ 0 h 1032387"/>
              <a:gd name="connsiteX1-3" fmla="*/ 5825613 w 5825613"/>
              <a:gd name="connsiteY1-4" fmla="*/ 117987 h 1032387"/>
              <a:gd name="connsiteX2-5" fmla="*/ 5825613 w 5825613"/>
              <a:gd name="connsiteY2-6" fmla="*/ 1032387 h 1032387"/>
              <a:gd name="connsiteX3-7" fmla="*/ 14748 w 5825613"/>
              <a:gd name="connsiteY3-8" fmla="*/ 1032387 h 1032387"/>
              <a:gd name="connsiteX4-9" fmla="*/ 0 w 5825613"/>
              <a:gd name="connsiteY4-10" fmla="*/ 0 h 1032387"/>
              <a:gd name="connsiteX0-11" fmla="*/ 0 w 5914103"/>
              <a:gd name="connsiteY0-12" fmla="*/ 29497 h 1061884"/>
              <a:gd name="connsiteX1-13" fmla="*/ 5914103 w 5914103"/>
              <a:gd name="connsiteY1-14" fmla="*/ 0 h 1061884"/>
              <a:gd name="connsiteX2-15" fmla="*/ 5825613 w 5914103"/>
              <a:gd name="connsiteY2-16" fmla="*/ 1061884 h 1061884"/>
              <a:gd name="connsiteX3-17" fmla="*/ 14748 w 5914103"/>
              <a:gd name="connsiteY3-18" fmla="*/ 1061884 h 1061884"/>
              <a:gd name="connsiteX4-19" fmla="*/ 0 w 5914103"/>
              <a:gd name="connsiteY4-20" fmla="*/ 29497 h 1061884"/>
              <a:gd name="connsiteX0-21" fmla="*/ 0 w 5914103"/>
              <a:gd name="connsiteY0-22" fmla="*/ 29497 h 1061884"/>
              <a:gd name="connsiteX1-23" fmla="*/ 2920180 w 5914103"/>
              <a:gd name="connsiteY1-24" fmla="*/ 132736 h 1061884"/>
              <a:gd name="connsiteX2-25" fmla="*/ 5914103 w 5914103"/>
              <a:gd name="connsiteY2-26" fmla="*/ 0 h 1061884"/>
              <a:gd name="connsiteX3-27" fmla="*/ 5825613 w 5914103"/>
              <a:gd name="connsiteY3-28" fmla="*/ 1061884 h 1061884"/>
              <a:gd name="connsiteX4-29" fmla="*/ 14748 w 5914103"/>
              <a:gd name="connsiteY4-30" fmla="*/ 1061884 h 1061884"/>
              <a:gd name="connsiteX5" fmla="*/ 0 w 5914103"/>
              <a:gd name="connsiteY5" fmla="*/ 29497 h 1061884"/>
              <a:gd name="connsiteX0-31" fmla="*/ 29497 w 5943600"/>
              <a:gd name="connsiteY0-32" fmla="*/ 29497 h 1106129"/>
              <a:gd name="connsiteX1-33" fmla="*/ 2949677 w 5943600"/>
              <a:gd name="connsiteY1-34" fmla="*/ 132736 h 1106129"/>
              <a:gd name="connsiteX2-35" fmla="*/ 5943600 w 5943600"/>
              <a:gd name="connsiteY2-36" fmla="*/ 0 h 1106129"/>
              <a:gd name="connsiteX3-37" fmla="*/ 5855110 w 5943600"/>
              <a:gd name="connsiteY3-38" fmla="*/ 1061884 h 1106129"/>
              <a:gd name="connsiteX4-39" fmla="*/ 0 w 5943600"/>
              <a:gd name="connsiteY4-40" fmla="*/ 1106129 h 1106129"/>
              <a:gd name="connsiteX5-41" fmla="*/ 29497 w 5943600"/>
              <a:gd name="connsiteY5-42" fmla="*/ 29497 h 1106129"/>
              <a:gd name="connsiteX0-43" fmla="*/ 29497 w 6076335"/>
              <a:gd name="connsiteY0-44" fmla="*/ 29497 h 1106129"/>
              <a:gd name="connsiteX1-45" fmla="*/ 2949677 w 6076335"/>
              <a:gd name="connsiteY1-46" fmla="*/ 132736 h 1106129"/>
              <a:gd name="connsiteX2-47" fmla="*/ 5943600 w 6076335"/>
              <a:gd name="connsiteY2-48" fmla="*/ 0 h 1106129"/>
              <a:gd name="connsiteX3-49" fmla="*/ 6076335 w 6076335"/>
              <a:gd name="connsiteY3-50" fmla="*/ 1047136 h 1106129"/>
              <a:gd name="connsiteX4-51" fmla="*/ 0 w 6076335"/>
              <a:gd name="connsiteY4-52" fmla="*/ 1106129 h 1106129"/>
              <a:gd name="connsiteX5-53" fmla="*/ 29497 w 6076335"/>
              <a:gd name="connsiteY5-54" fmla="*/ 29497 h 1106129"/>
              <a:gd name="connsiteX0-55" fmla="*/ 117987 w 6164825"/>
              <a:gd name="connsiteY0-56" fmla="*/ 29497 h 1076632"/>
              <a:gd name="connsiteX1-57" fmla="*/ 3038167 w 6164825"/>
              <a:gd name="connsiteY1-58" fmla="*/ 132736 h 1076632"/>
              <a:gd name="connsiteX2-59" fmla="*/ 6032090 w 6164825"/>
              <a:gd name="connsiteY2-60" fmla="*/ 0 h 1076632"/>
              <a:gd name="connsiteX3-61" fmla="*/ 6164825 w 6164825"/>
              <a:gd name="connsiteY3-62" fmla="*/ 1047136 h 1076632"/>
              <a:gd name="connsiteX4-63" fmla="*/ 0 w 6164825"/>
              <a:gd name="connsiteY4-64" fmla="*/ 1076632 h 1076632"/>
              <a:gd name="connsiteX5-65" fmla="*/ 117987 w 6164825"/>
              <a:gd name="connsiteY5-66" fmla="*/ 29497 h 1076632"/>
              <a:gd name="connsiteX0-67" fmla="*/ 117987 w 6164825"/>
              <a:gd name="connsiteY0-68" fmla="*/ 29497 h 1076632"/>
              <a:gd name="connsiteX1-69" fmla="*/ 3038167 w 6164825"/>
              <a:gd name="connsiteY1-70" fmla="*/ 132736 h 1076632"/>
              <a:gd name="connsiteX2-71" fmla="*/ 6032090 w 6164825"/>
              <a:gd name="connsiteY2-72" fmla="*/ 0 h 1076632"/>
              <a:gd name="connsiteX3-73" fmla="*/ 6164825 w 6164825"/>
              <a:gd name="connsiteY3-74" fmla="*/ 1047136 h 1076632"/>
              <a:gd name="connsiteX4-75" fmla="*/ 0 w 6164825"/>
              <a:gd name="connsiteY4-76" fmla="*/ 1076632 h 1076632"/>
              <a:gd name="connsiteX5-77" fmla="*/ 117987 w 6164825"/>
              <a:gd name="connsiteY5-78" fmla="*/ 29497 h 1076632"/>
              <a:gd name="connsiteX0-79" fmla="*/ 117987 w 6164825"/>
              <a:gd name="connsiteY0-80" fmla="*/ 29497 h 1076632"/>
              <a:gd name="connsiteX1-81" fmla="*/ 3038167 w 6164825"/>
              <a:gd name="connsiteY1-82" fmla="*/ 132736 h 1076632"/>
              <a:gd name="connsiteX2-83" fmla="*/ 6032090 w 6164825"/>
              <a:gd name="connsiteY2-84" fmla="*/ 0 h 1076632"/>
              <a:gd name="connsiteX3-85" fmla="*/ 6164825 w 6164825"/>
              <a:gd name="connsiteY3-86" fmla="*/ 1047136 h 1076632"/>
              <a:gd name="connsiteX4-87" fmla="*/ 0 w 6164825"/>
              <a:gd name="connsiteY4-88" fmla="*/ 1076632 h 1076632"/>
              <a:gd name="connsiteX5-89" fmla="*/ 117987 w 6164825"/>
              <a:gd name="connsiteY5-90" fmla="*/ 29497 h 10766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6164825" h="1076632">
                <a:moveTo>
                  <a:pt x="117987" y="29497"/>
                </a:moveTo>
                <a:cubicBezTo>
                  <a:pt x="1091380" y="14749"/>
                  <a:pt x="2064774" y="147484"/>
                  <a:pt x="3038167" y="132736"/>
                </a:cubicBezTo>
                <a:lnTo>
                  <a:pt x="6032090" y="0"/>
                </a:lnTo>
                <a:lnTo>
                  <a:pt x="6164825" y="1047136"/>
                </a:lnTo>
                <a:cubicBezTo>
                  <a:pt x="4109883" y="1056968"/>
                  <a:pt x="2025445" y="978309"/>
                  <a:pt x="0" y="1076632"/>
                </a:cubicBezTo>
                <a:lnTo>
                  <a:pt x="117987" y="29497"/>
                </a:lnTo>
                <a:close/>
              </a:path>
            </a:pathLst>
          </a:cu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pt-BR"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Luận đề:</a:t>
            </a:r>
            <a:r>
              <a:rPr lang="pt-BR"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cảm</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Arrow: Down 4"/>
          <p:cNvSpPr/>
          <p:nvPr/>
        </p:nvSpPr>
        <p:spPr>
          <a:xfrm>
            <a:off x="5403850" y="2042002"/>
            <a:ext cx="1371600" cy="361985"/>
          </a:xfrm>
          <a:prstGeom prst="downArrow">
            <a:avLst/>
          </a:prstGeom>
          <a:solidFill>
            <a:schemeClr val="accent4">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p:cNvGraphicFramePr>
            <a:graphicFrameLocks noGrp="1"/>
          </p:cNvGraphicFramePr>
          <p:nvPr/>
        </p:nvGraphicFramePr>
        <p:xfrm>
          <a:off x="660400" y="2543447"/>
          <a:ext cx="10858500" cy="3771392"/>
        </p:xfrm>
        <a:graphic>
          <a:graphicData uri="http://schemas.openxmlformats.org/drawingml/2006/table">
            <a:tbl>
              <a:tblPr firstRow="1" firstCol="1" bandRow="1">
                <a:tableStyleId>{ED083AE6-46FA-4A59-8FB0-9F97EB10719F}</a:tableStyleId>
              </a:tblPr>
              <a:tblGrid>
                <a:gridCol w="3454400">
                  <a:extLst>
                    <a:ext uri="{9D8B030D-6E8A-4147-A177-3AD203B41FA5}">
                      <a16:colId xmlns:a16="http://schemas.microsoft.com/office/drawing/2014/main" val="20000"/>
                    </a:ext>
                  </a:extLst>
                </a:gridCol>
                <a:gridCol w="7404100">
                  <a:extLst>
                    <a:ext uri="{9D8B030D-6E8A-4147-A177-3AD203B41FA5}">
                      <a16:colId xmlns:a16="http://schemas.microsoft.com/office/drawing/2014/main" val="20001"/>
                    </a:ext>
                  </a:extLst>
                </a:gridCol>
              </a:tblGrid>
              <a:tr h="0">
                <a:tc gridSpan="2">
                  <a:txBody>
                    <a:bodyPr/>
                    <a:lstStyle/>
                    <a:p>
                      <a:pPr algn="just">
                        <a:lnSpc>
                          <a:spcPct val="115000"/>
                        </a:lnSpc>
                        <a:spcAft>
                          <a:spcPts val="800"/>
                        </a:spcAft>
                      </a:pPr>
                      <a:r>
                        <a:rPr lang="pt-BR" sz="2400" b="1">
                          <a:effectLst/>
                          <a:latin typeface="Times New Roman" panose="02020603050405020304" pitchFamily="18" charset="0"/>
                          <a:cs typeface="Times New Roman" panose="02020603050405020304" pitchFamily="18" charset="0"/>
                        </a:rPr>
                        <a:t>Luận điểm 2</a:t>
                      </a:r>
                      <a:r>
                        <a:rPr lang="vi-VN" sz="2400" b="1">
                          <a:effectLst/>
                          <a:latin typeface="Times New Roman" panose="02020603050405020304" pitchFamily="18" charset="0"/>
                          <a:cs typeface="Times New Roman" panose="02020603050405020304" pitchFamily="18" charset="0"/>
                        </a:rPr>
                        <a:t>: </a:t>
                      </a:r>
                      <a:r>
                        <a:rPr lang="vi-VN" sz="2400" b="1">
                          <a:solidFill>
                            <a:srgbClr val="FF0000"/>
                          </a:solidFill>
                          <a:effectLst/>
                          <a:latin typeface="Times New Roman" panose="02020603050405020304" pitchFamily="18" charset="0"/>
                          <a:cs typeface="Times New Roman" panose="02020603050405020304" pitchFamily="18" charset="0"/>
                        </a:rPr>
                        <a:t>Sự nhạy cảm đặc biệt trong tâm hồn nghệ sĩ</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0">
                <a:tc>
                  <a:txBody>
                    <a:bodyPr/>
                    <a:lstStyle/>
                    <a:p>
                      <a:pPr algn="just">
                        <a:lnSpc>
                          <a:spcPct val="115000"/>
                        </a:lnSpc>
                        <a:spcAft>
                          <a:spcPts val="800"/>
                        </a:spcAft>
                      </a:pPr>
                      <a:r>
                        <a:rPr lang="pt-BR" sz="2400" b="1">
                          <a:effectLst/>
                          <a:latin typeface="Times New Roman" panose="02020603050405020304" pitchFamily="18" charset="0"/>
                          <a:cs typeface="Times New Roman" panose="02020603050405020304" pitchFamily="18" charset="0"/>
                        </a:rPr>
                        <a:t>Thao tác lập luận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800"/>
                        </a:spcAft>
                      </a:pPr>
                      <a:r>
                        <a:rPr lang="pt-BR" sz="2400">
                          <a:effectLst/>
                          <a:latin typeface="Times New Roman" panose="02020603050405020304" pitchFamily="18" charset="0"/>
                          <a:cs typeface="Times New Roman" panose="02020603050405020304" pitchFamily="18" charset="0"/>
                        </a:rPr>
                        <a:t>Chứng minh, phân tích, so sánh, bình luận...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15000"/>
                        </a:lnSpc>
                        <a:spcAft>
                          <a:spcPts val="800"/>
                        </a:spcAft>
                      </a:pPr>
                      <a:r>
                        <a:rPr lang="pt-BR" sz="2400" b="1">
                          <a:effectLst/>
                          <a:latin typeface="Times New Roman" panose="02020603050405020304" pitchFamily="18" charset="0"/>
                          <a:cs typeface="Times New Roman" panose="02020603050405020304" pitchFamily="18" charset="0"/>
                        </a:rPr>
                        <a:t>Luận cứ 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800"/>
                        </a:spcAft>
                      </a:pPr>
                      <a:r>
                        <a:rPr lang="pt-BR" sz="2400" dirty="0">
                          <a:effectLst/>
                          <a:latin typeface="Times New Roman" panose="02020603050405020304" pitchFamily="18" charset="0"/>
                          <a:cs typeface="Times New Roman" panose="02020603050405020304" pitchFamily="18" charset="0"/>
                        </a:rPr>
                        <a:t>Các biểu hiện khác nhau trong cách nhìn sự vật (gốc cây) những con người thuộc các ngành nghề khác nhau:</a:t>
                      </a:r>
                      <a:endParaRPr lang="en-US" sz="24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pt-BR" sz="2400" dirty="0">
                          <a:effectLst/>
                          <a:latin typeface="Times New Roman" panose="02020603050405020304" pitchFamily="18" charset="0"/>
                          <a:cs typeface="Times New Roman" panose="02020603050405020304" pitchFamily="18" charset="0"/>
                        </a:rPr>
                        <a:t>+ Nhà khoa học: tính chất, trạng thái</a:t>
                      </a:r>
                      <a:endParaRPr lang="en-US" sz="24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pt-BR" sz="2400" dirty="0">
                          <a:effectLst/>
                          <a:latin typeface="Times New Roman" panose="02020603050405020304" pitchFamily="18" charset="0"/>
                          <a:cs typeface="Times New Roman" panose="02020603050405020304" pitchFamily="18" charset="0"/>
                        </a:rPr>
                        <a:t>+ Bác làm vườn: sức sống</a:t>
                      </a:r>
                      <a:endParaRPr lang="en-US" sz="24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pt-BR" sz="2400" dirty="0">
                          <a:effectLst/>
                          <a:latin typeface="Times New Roman" panose="02020603050405020304" pitchFamily="18" charset="0"/>
                          <a:cs typeface="Times New Roman" panose="02020603050405020304" pitchFamily="18" charset="0"/>
                        </a:rPr>
                        <a:t>+ Chú thợ mộc: chất liệu</a:t>
                      </a:r>
                      <a:endParaRPr lang="en-US" sz="24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pt-BR" sz="2400" dirty="0">
                          <a:effectLst/>
                          <a:latin typeface="Times New Roman" panose="02020603050405020304" pitchFamily="18" charset="0"/>
                          <a:cs typeface="Times New Roman" panose="02020603050405020304" pitchFamily="18" charset="0"/>
                        </a:rPr>
                        <a:t>+ Họa sĩ: dáng vẻ</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lip ngắn về lòng tốt và tình thương- Nhất định bạn sẽ khóc (Phụ Đề)">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5318" y="268884"/>
            <a:ext cx="11783499" cy="662775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66750" y="414400"/>
          <a:ext cx="10858500" cy="2204720"/>
        </p:xfrm>
        <a:graphic>
          <a:graphicData uri="http://schemas.openxmlformats.org/drawingml/2006/table">
            <a:tbl>
              <a:tblPr firstRow="1" firstCol="1" bandRow="1">
                <a:tableStyleId>{ED083AE6-46FA-4A59-8FB0-9F97EB10719F}</a:tableStyleId>
              </a:tblPr>
              <a:tblGrid>
                <a:gridCol w="1677763">
                  <a:extLst>
                    <a:ext uri="{9D8B030D-6E8A-4147-A177-3AD203B41FA5}">
                      <a16:colId xmlns:a16="http://schemas.microsoft.com/office/drawing/2014/main" val="20000"/>
                    </a:ext>
                  </a:extLst>
                </a:gridCol>
                <a:gridCol w="9180737">
                  <a:extLst>
                    <a:ext uri="{9D8B030D-6E8A-4147-A177-3AD203B41FA5}">
                      <a16:colId xmlns:a16="http://schemas.microsoft.com/office/drawing/2014/main" val="20001"/>
                    </a:ext>
                  </a:extLst>
                </a:gridCol>
              </a:tblGrid>
              <a:tr h="0">
                <a:tc>
                  <a:txBody>
                    <a:bodyPr/>
                    <a:lstStyle/>
                    <a:p>
                      <a:pPr algn="just">
                        <a:lnSpc>
                          <a:spcPct val="115000"/>
                        </a:lnSpc>
                        <a:spcAft>
                          <a:spcPts val="800"/>
                        </a:spcAft>
                      </a:pPr>
                      <a:r>
                        <a:rPr lang="pt-BR" sz="2400" b="1" dirty="0">
                          <a:effectLst/>
                          <a:latin typeface="Times New Roman" panose="02020603050405020304" pitchFamily="18" charset="0"/>
                          <a:cs typeface="Times New Roman" panose="02020603050405020304" pitchFamily="18" charset="0"/>
                        </a:rPr>
                        <a:t>Luận cứ 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800"/>
                        </a:spcAft>
                      </a:pPr>
                      <a:r>
                        <a:rPr lang="pt-BR" sz="2400">
                          <a:effectLst/>
                          <a:latin typeface="Times New Roman" panose="02020603050405020304" pitchFamily="18" charset="0"/>
                          <a:cs typeface="Times New Roman" panose="02020603050405020304" pitchFamily="18" charset="0"/>
                        </a:rPr>
                        <a:t>Sự khác biệt trong cách nhìn của họa sĩ so với người thường: Thường để ý khía cạnh hình thức =&gt; chú ý đến Mĩ hơn là Chân và Thiện =&gt; Thiên về thưởng thức vẻ đẹp hơn là quan tâm đến giá trị thực tiễn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15000"/>
                        </a:lnSpc>
                        <a:spcAft>
                          <a:spcPts val="800"/>
                        </a:spcAft>
                      </a:pPr>
                      <a:r>
                        <a:rPr lang="pt-BR" sz="2400" b="1">
                          <a:effectLst/>
                          <a:latin typeface="Times New Roman" panose="02020603050405020304" pitchFamily="18" charset="0"/>
                          <a:cs typeface="Times New Roman" panose="02020603050405020304" pitchFamily="18" charset="0"/>
                        </a:rPr>
                        <a:t>Luận cứ 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800"/>
                        </a:spcAft>
                      </a:pPr>
                      <a:r>
                        <a:rPr lang="pt-BR" sz="2400" dirty="0">
                          <a:effectLst/>
                          <a:latin typeface="Times New Roman" panose="02020603050405020304" pitchFamily="18" charset="0"/>
                          <a:cs typeface="Times New Roman" panose="02020603050405020304" pitchFamily="18" charset="0"/>
                        </a:rPr>
                        <a:t>Đánh giá tấm lòng người nghệ sĩ với vạn vật: </a:t>
                      </a:r>
                      <a:endParaRPr lang="en-US" sz="24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pt-BR" sz="2400" dirty="0">
                          <a:effectLst/>
                          <a:latin typeface="Times New Roman" panose="02020603050405020304" pitchFamily="18" charset="0"/>
                          <a:cs typeface="Times New Roman" panose="02020603050405020304" pitchFamily="18" charset="0"/>
                        </a:rPr>
                        <a:t>+ Đồng cảm, nhiệt thành với vạn </a:t>
                      </a:r>
                      <a:r>
                        <a:rPr lang="pt-BR" sz="2400" dirty="0" smtClean="0">
                          <a:effectLst/>
                          <a:latin typeface="Times New Roman" panose="02020603050405020304" pitchFamily="18" charset="0"/>
                          <a:cs typeface="Times New Roman" panose="02020603050405020304" pitchFamily="18" charset="0"/>
                        </a:rPr>
                        <a:t>vật</a:t>
                      </a:r>
                      <a:endParaRPr lang="en-US" sz="240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cSld>
  <p:clrMapOvr>
    <a:masterClrMapping/>
  </p:clrMapOvr>
  <p:transition spd="slow">
    <p:comb/>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60400" y="1551203"/>
          <a:ext cx="10858500" cy="2905760"/>
        </p:xfrm>
        <a:graphic>
          <a:graphicData uri="http://schemas.openxmlformats.org/drawingml/2006/table">
            <a:tbl>
              <a:tblPr firstRow="1" firstCol="1" bandRow="1">
                <a:tableStyleId>{ED083AE6-46FA-4A59-8FB0-9F97EB10719F}</a:tableStyleId>
              </a:tblPr>
              <a:tblGrid>
                <a:gridCol w="3572387">
                  <a:extLst>
                    <a:ext uri="{9D8B030D-6E8A-4147-A177-3AD203B41FA5}">
                      <a16:colId xmlns:a16="http://schemas.microsoft.com/office/drawing/2014/main" val="20000"/>
                    </a:ext>
                  </a:extLst>
                </a:gridCol>
                <a:gridCol w="7286113">
                  <a:extLst>
                    <a:ext uri="{9D8B030D-6E8A-4147-A177-3AD203B41FA5}">
                      <a16:colId xmlns:a16="http://schemas.microsoft.com/office/drawing/2014/main" val="20001"/>
                    </a:ext>
                  </a:extLst>
                </a:gridCol>
              </a:tblGrid>
              <a:tr h="0">
                <a:tc>
                  <a:txBody>
                    <a:bodyPr/>
                    <a:lstStyle/>
                    <a:p>
                      <a:pPr algn="just">
                        <a:lnSpc>
                          <a:spcPct val="115000"/>
                        </a:lnSpc>
                        <a:spcAft>
                          <a:spcPts val="800"/>
                        </a:spcAft>
                      </a:pPr>
                      <a:r>
                        <a:rPr lang="pt-BR" sz="3200" b="1" dirty="0">
                          <a:effectLst/>
                          <a:latin typeface="Times New Roman" panose="02020603050405020304" pitchFamily="18" charset="0"/>
                          <a:cs typeface="Times New Roman" panose="02020603050405020304" pitchFamily="18" charset="0"/>
                        </a:rPr>
                        <a:t>Nhận xét</a:t>
                      </a:r>
                      <a:r>
                        <a:rPr lang="pt-BR" sz="3200" dirty="0">
                          <a:effectLst/>
                          <a:latin typeface="Times New Roman" panose="02020603050405020304" pitchFamily="18" charset="0"/>
                          <a:cs typeface="Times New Roman" panose="02020603050405020304" pitchFamily="18" charset="0"/>
                        </a:rPr>
                        <a:t> </a:t>
                      </a:r>
                      <a:r>
                        <a:rPr lang="pt-BR" sz="3200" b="1" dirty="0">
                          <a:effectLst/>
                          <a:latin typeface="Times New Roman" panose="02020603050405020304" pitchFamily="18" charset="0"/>
                          <a:cs typeface="Times New Roman" panose="02020603050405020304" pitchFamily="18" charset="0"/>
                        </a:rPr>
                        <a:t>lập luận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800"/>
                        </a:spcAft>
                      </a:pPr>
                      <a:r>
                        <a:rPr lang="pt-BR" sz="3200" b="0" dirty="0">
                          <a:effectLst/>
                          <a:latin typeface="Times New Roman" panose="02020603050405020304" pitchFamily="18" charset="0"/>
                          <a:cs typeface="Times New Roman" panose="02020603050405020304" pitchFamily="18" charset="0"/>
                        </a:rPr>
                        <a:t>- Đi vào những khía cạnh cụ thể để từ đó làm bật lên sự muôn sắc của tâm hồn con người </a:t>
                      </a:r>
                      <a:endParaRPr lang="en-US" sz="3200" b="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pt-BR" sz="3200" b="0" dirty="0">
                          <a:effectLst/>
                          <a:latin typeface="Times New Roman" panose="02020603050405020304" pitchFamily="18" charset="0"/>
                          <a:cs typeface="Times New Roman" panose="02020603050405020304" pitchFamily="18" charset="0"/>
                        </a:rPr>
                        <a:t>- Thông qua so sánh để khẳng định nét khác biệt trong tâm hồn người nghệ sĩ</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spTree>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99483" y="1"/>
            <a:ext cx="9248127" cy="60579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3843615"/>
            <a:ext cx="9135714" cy="2214286"/>
          </a:xfrm>
          <a:prstGeom prst="rect">
            <a:avLst/>
          </a:prstGeom>
        </p:spPr>
      </p:pic>
      <p:sp>
        <p:nvSpPr>
          <p:cNvPr id="37" name="Hexagon 36"/>
          <p:cNvSpPr/>
          <p:nvPr/>
        </p:nvSpPr>
        <p:spPr>
          <a:xfrm>
            <a:off x="2209800" y="1089367"/>
            <a:ext cx="7772400" cy="2754248"/>
          </a:xfrm>
          <a:prstGeom prst="hexagon">
            <a:avLst>
              <a:gd name="adj" fmla="val 20455"/>
              <a:gd name="vf" fmla="val 115470"/>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950" b="1" i="1" dirty="0" err="1">
                <a:solidFill>
                  <a:srgbClr val="FFFFFF"/>
                </a:solidFill>
              </a:rPr>
              <a:t>Câu</a:t>
            </a:r>
            <a:r>
              <a:rPr lang="en-US" sz="4950" b="1" i="1" dirty="0">
                <a:solidFill>
                  <a:srgbClr val="FFFFFF"/>
                </a:solidFill>
              </a:rPr>
              <a:t> 1</a:t>
            </a:r>
            <a:r>
              <a:rPr lang="en-US" sz="4950" i="1" dirty="0">
                <a:solidFill>
                  <a:srgbClr val="FFFFFF"/>
                </a:solidFill>
              </a:rPr>
              <a:t>: </a:t>
            </a:r>
            <a:r>
              <a:rPr lang="en-US" sz="4950" i="1" dirty="0" err="1">
                <a:solidFill>
                  <a:srgbClr val="FFFFFF"/>
                </a:solidFill>
              </a:rPr>
              <a:t>Phong</a:t>
            </a:r>
            <a:r>
              <a:rPr lang="en-US" sz="4950" i="1" dirty="0">
                <a:solidFill>
                  <a:srgbClr val="FFFFFF"/>
                </a:solidFill>
              </a:rPr>
              <a:t> </a:t>
            </a:r>
            <a:r>
              <a:rPr lang="en-US" sz="4950" i="1" dirty="0" err="1">
                <a:solidFill>
                  <a:srgbClr val="FFFFFF"/>
                </a:solidFill>
              </a:rPr>
              <a:t>Tử</a:t>
            </a:r>
            <a:r>
              <a:rPr lang="en-US" sz="4950" i="1" dirty="0">
                <a:solidFill>
                  <a:srgbClr val="FFFFFF"/>
                </a:solidFill>
              </a:rPr>
              <a:t> </a:t>
            </a:r>
            <a:r>
              <a:rPr lang="en-US" sz="4950" i="1" dirty="0" err="1">
                <a:solidFill>
                  <a:srgbClr val="FFFFFF"/>
                </a:solidFill>
              </a:rPr>
              <a:t>Khải</a:t>
            </a:r>
            <a:r>
              <a:rPr lang="en-US" sz="4950" i="1" dirty="0">
                <a:solidFill>
                  <a:srgbClr val="FFFFFF"/>
                </a:solidFill>
              </a:rPr>
              <a:t> </a:t>
            </a:r>
            <a:r>
              <a:rPr lang="en-US" sz="4950" i="1" dirty="0" err="1">
                <a:solidFill>
                  <a:srgbClr val="FFFFFF"/>
                </a:solidFill>
              </a:rPr>
              <a:t>là</a:t>
            </a:r>
            <a:r>
              <a:rPr lang="en-US" sz="4950" i="1" dirty="0">
                <a:solidFill>
                  <a:srgbClr val="FFFFFF"/>
                </a:solidFill>
              </a:rPr>
              <a:t> </a:t>
            </a:r>
            <a:r>
              <a:rPr lang="en-US" sz="4950" i="1" dirty="0" err="1">
                <a:solidFill>
                  <a:srgbClr val="FFFFFF"/>
                </a:solidFill>
              </a:rPr>
              <a:t>nhà</a:t>
            </a:r>
            <a:r>
              <a:rPr lang="en-US" sz="4950" i="1" dirty="0">
                <a:solidFill>
                  <a:srgbClr val="FFFFFF"/>
                </a:solidFill>
              </a:rPr>
              <a:t> </a:t>
            </a:r>
            <a:r>
              <a:rPr lang="en-US" sz="4950" i="1" dirty="0" err="1">
                <a:solidFill>
                  <a:srgbClr val="FFFFFF"/>
                </a:solidFill>
              </a:rPr>
              <a:t>văn</a:t>
            </a:r>
            <a:r>
              <a:rPr lang="en-US" sz="4950" i="1" dirty="0">
                <a:solidFill>
                  <a:srgbClr val="FFFFFF"/>
                </a:solidFill>
              </a:rPr>
              <a:t> </a:t>
            </a:r>
            <a:r>
              <a:rPr lang="en-US" sz="4950" i="1" dirty="0" err="1">
                <a:solidFill>
                  <a:srgbClr val="FFFFFF"/>
                </a:solidFill>
              </a:rPr>
              <a:t>nước</a:t>
            </a:r>
            <a:r>
              <a:rPr lang="en-US" sz="4950" i="1" dirty="0">
                <a:solidFill>
                  <a:srgbClr val="FFFFFF"/>
                </a:solidFill>
              </a:rPr>
              <a:t> </a:t>
            </a:r>
            <a:r>
              <a:rPr lang="en-US" sz="4950" i="1" dirty="0" err="1">
                <a:solidFill>
                  <a:srgbClr val="FFFFFF"/>
                </a:solidFill>
              </a:rPr>
              <a:t>nào</a:t>
            </a:r>
            <a:r>
              <a:rPr lang="en-US" sz="4950" i="1" dirty="0">
                <a:solidFill>
                  <a:srgbClr val="FFFFFF"/>
                </a:solidFill>
              </a:rPr>
              <a:t>?</a:t>
            </a:r>
            <a:endParaRPr lang="en-US" sz="4950" dirty="0">
              <a:solidFill>
                <a:srgbClr val="FFFFFF"/>
              </a:solidFill>
            </a:endParaRPr>
          </a:p>
        </p:txBody>
      </p:sp>
      <p:cxnSp>
        <p:nvCxnSpPr>
          <p:cNvPr id="38" name="Straight Connector 37"/>
          <p:cNvCxnSpPr/>
          <p:nvPr/>
        </p:nvCxnSpPr>
        <p:spPr>
          <a:xfrm flipH="1">
            <a:off x="9982200" y="2478845"/>
            <a:ext cx="6858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524000" y="2483220"/>
            <a:ext cx="6858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1" y="857251"/>
            <a:ext cx="1047877" cy="1057275"/>
          </a:xfrm>
          <a:prstGeom prst="rect">
            <a:avLst/>
          </a:prstGeom>
        </p:spPr>
      </p:pic>
      <p:pic>
        <p:nvPicPr>
          <p:cNvPr id="50" name="Picture 49" descr="A close up of a logo&#10;&#10;Description generated with high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01154" y="888682"/>
            <a:ext cx="1089090" cy="1099981"/>
          </a:xfrm>
          <a:prstGeom prst="rect">
            <a:avLst/>
          </a:prstGeom>
        </p:spPr>
      </p:pic>
      <p:pic>
        <p:nvPicPr>
          <p:cNvPr id="51" name="Picture 50" descr="A close up of a logo&#10;&#10;Description generated with high confiden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895699">
            <a:off x="9730886" y="1100497"/>
            <a:ext cx="572711" cy="690821"/>
          </a:xfrm>
          <a:prstGeom prst="rect">
            <a:avLst/>
          </a:prstGeom>
        </p:spPr>
      </p:pic>
      <p:sp>
        <p:nvSpPr>
          <p:cNvPr id="52" name="TextBox 51"/>
          <p:cNvSpPr txBox="1"/>
          <p:nvPr/>
        </p:nvSpPr>
        <p:spPr>
          <a:xfrm>
            <a:off x="1794225" y="918166"/>
            <a:ext cx="386644" cy="854080"/>
          </a:xfrm>
          <a:prstGeom prst="rect">
            <a:avLst/>
          </a:prstGeom>
          <a:noFill/>
        </p:spPr>
        <p:txBody>
          <a:bodyPr wrap="none" rtlCol="0">
            <a:spAutoFit/>
          </a:bodyPr>
          <a:lstStyle/>
          <a:p>
            <a:r>
              <a:rPr lang="en-US" sz="4950">
                <a:solidFill>
                  <a:srgbClr val="FFFF00"/>
                </a:solidFill>
                <a:latin typeface="Algerian" panose="04020705040A02060702" pitchFamily="82" charset="0"/>
              </a:rPr>
              <a:t>1</a:t>
            </a:r>
          </a:p>
        </p:txBody>
      </p:sp>
      <p:sp>
        <p:nvSpPr>
          <p:cNvPr id="53" name="TextBox 52"/>
          <p:cNvSpPr txBox="1"/>
          <p:nvPr/>
        </p:nvSpPr>
        <p:spPr>
          <a:xfrm>
            <a:off x="2963218" y="4198545"/>
            <a:ext cx="1445460" cy="461665"/>
          </a:xfrm>
          <a:prstGeom prst="rect">
            <a:avLst/>
          </a:prstGeom>
          <a:noFill/>
        </p:spPr>
        <p:txBody>
          <a:bodyPr wrap="none" rtlCol="0">
            <a:spAutoFit/>
          </a:bodyPr>
          <a:lstStyle/>
          <a:p>
            <a:r>
              <a:rPr lang="en-US" sz="2400" i="1" dirty="0" err="1"/>
              <a:t>Việt</a:t>
            </a:r>
            <a:r>
              <a:rPr lang="en-US" sz="2400" i="1" dirty="0"/>
              <a:t> Nam</a:t>
            </a:r>
            <a:endParaRPr lang="en-US" sz="2400" dirty="0"/>
          </a:p>
        </p:txBody>
      </p:sp>
      <p:sp>
        <p:nvSpPr>
          <p:cNvPr id="54" name="TextBox 53"/>
          <p:cNvSpPr txBox="1"/>
          <p:nvPr/>
        </p:nvSpPr>
        <p:spPr>
          <a:xfrm>
            <a:off x="7419689" y="5219466"/>
            <a:ext cx="1986378" cy="507831"/>
          </a:xfrm>
          <a:prstGeom prst="rect">
            <a:avLst/>
          </a:prstGeom>
          <a:noFill/>
        </p:spPr>
        <p:txBody>
          <a:bodyPr wrap="none" rtlCol="0">
            <a:spAutoFit/>
          </a:bodyPr>
          <a:lstStyle/>
          <a:p>
            <a:r>
              <a:rPr lang="en-US" sz="2700" i="1" dirty="0" err="1"/>
              <a:t>Trung</a:t>
            </a:r>
            <a:r>
              <a:rPr lang="en-US" sz="2700" i="1" dirty="0"/>
              <a:t> </a:t>
            </a:r>
            <a:r>
              <a:rPr lang="en-US" sz="2700" i="1" dirty="0" err="1"/>
              <a:t>Quốc</a:t>
            </a:r>
            <a:endParaRPr lang="en-US" sz="2700" dirty="0"/>
          </a:p>
        </p:txBody>
      </p:sp>
      <p:sp>
        <p:nvSpPr>
          <p:cNvPr id="55" name="TextBox 54"/>
          <p:cNvSpPr txBox="1"/>
          <p:nvPr/>
        </p:nvSpPr>
        <p:spPr>
          <a:xfrm>
            <a:off x="3242323" y="5265752"/>
            <a:ext cx="1040670" cy="461665"/>
          </a:xfrm>
          <a:prstGeom prst="rect">
            <a:avLst/>
          </a:prstGeom>
          <a:noFill/>
        </p:spPr>
        <p:txBody>
          <a:bodyPr wrap="none" rtlCol="0">
            <a:spAutoFit/>
          </a:bodyPr>
          <a:lstStyle/>
          <a:p>
            <a:r>
              <a:rPr lang="en-US" sz="2400" i="1" dirty="0" err="1"/>
              <a:t>Ấn</a:t>
            </a:r>
            <a:r>
              <a:rPr lang="en-US" sz="2400" i="1" dirty="0"/>
              <a:t> </a:t>
            </a:r>
            <a:r>
              <a:rPr lang="en-US" sz="2400" i="1" dirty="0" err="1"/>
              <a:t>Độ</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6" name="TextBox 55"/>
          <p:cNvSpPr txBox="1"/>
          <p:nvPr/>
        </p:nvSpPr>
        <p:spPr>
          <a:xfrm>
            <a:off x="7659321" y="4238996"/>
            <a:ext cx="1553630" cy="461665"/>
          </a:xfrm>
          <a:prstGeom prst="rect">
            <a:avLst/>
          </a:prstGeom>
          <a:noFill/>
        </p:spPr>
        <p:txBody>
          <a:bodyPr wrap="none" rtlCol="0">
            <a:spAutoFit/>
          </a:bodyPr>
          <a:lstStyle/>
          <a:p>
            <a:r>
              <a:rPr lang="en-US" sz="2400" i="1" dirty="0"/>
              <a:t> </a:t>
            </a:r>
            <a:r>
              <a:rPr lang="en-US" sz="2400" i="1" dirty="0" err="1"/>
              <a:t>Nhật</a:t>
            </a:r>
            <a:r>
              <a:rPr lang="en-US" sz="2400" i="1" dirty="0"/>
              <a:t> </a:t>
            </a:r>
            <a:r>
              <a:rPr lang="en-US" sz="2400" i="1" dirty="0" err="1"/>
              <a:t>Bản</a:t>
            </a:r>
            <a:endParaRPr lang="en-US" sz="2400" dirty="0"/>
          </a:p>
        </p:txBody>
      </p:sp>
      <p:sp>
        <p:nvSpPr>
          <p:cNvPr id="57" name="Left Arrow 56"/>
          <p:cNvSpPr/>
          <p:nvPr/>
        </p:nvSpPr>
        <p:spPr>
          <a:xfrm>
            <a:off x="12271610" y="4807736"/>
            <a:ext cx="1663465" cy="1192739"/>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rPr>
              <a:t>D </a:t>
            </a:r>
            <a:r>
              <a:rPr lang="en-US" sz="3000" dirty="0" err="1">
                <a:solidFill>
                  <a:srgbClr val="FF0000"/>
                </a:solidFill>
              </a:rPr>
              <a:t>đúng</a:t>
            </a:r>
            <a:endParaRPr lang="en-US" sz="3000" dirty="0">
              <a:solidFill>
                <a:srgbClr val="FF0000"/>
              </a:solidFill>
            </a:endParaRPr>
          </a:p>
        </p:txBody>
      </p:sp>
      <p:sp>
        <p:nvSpPr>
          <p:cNvPr id="40" name="Oval 39"/>
          <p:cNvSpPr/>
          <p:nvPr/>
        </p:nvSpPr>
        <p:spPr>
          <a:xfrm>
            <a:off x="5668359" y="4496692"/>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rgbClr val="FF0000"/>
              </a:solidFill>
            </a:endParaRPr>
          </a:p>
        </p:txBody>
      </p:sp>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20702" y="4476240"/>
            <a:ext cx="626402" cy="678209"/>
          </a:xfrm>
          <a:prstGeom prst="rect">
            <a:avLst/>
          </a:prstGeom>
        </p:spPr>
      </p:pic>
      <p:sp>
        <p:nvSpPr>
          <p:cNvPr id="43" name="Oval 42"/>
          <p:cNvSpPr/>
          <p:nvPr/>
        </p:nvSpPr>
        <p:spPr>
          <a:xfrm>
            <a:off x="5687815" y="4478617"/>
            <a:ext cx="835839" cy="8479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Start</a:t>
            </a:r>
          </a:p>
        </p:txBody>
      </p:sp>
      <p:sp>
        <p:nvSpPr>
          <p:cNvPr id="44" name="Oval 43"/>
          <p:cNvSpPr/>
          <p:nvPr/>
        </p:nvSpPr>
        <p:spPr>
          <a:xfrm>
            <a:off x="5688310" y="4481039"/>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10</a:t>
            </a:r>
          </a:p>
        </p:txBody>
      </p:sp>
      <p:sp>
        <p:nvSpPr>
          <p:cNvPr id="45" name="Oval 44"/>
          <p:cNvSpPr/>
          <p:nvPr/>
        </p:nvSpPr>
        <p:spPr>
          <a:xfrm>
            <a:off x="5653885" y="451484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9</a:t>
            </a:r>
          </a:p>
        </p:txBody>
      </p:sp>
      <p:sp>
        <p:nvSpPr>
          <p:cNvPr id="46" name="Oval 45"/>
          <p:cNvSpPr/>
          <p:nvPr/>
        </p:nvSpPr>
        <p:spPr>
          <a:xfrm>
            <a:off x="5694006" y="4510017"/>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8</a:t>
            </a:r>
          </a:p>
        </p:txBody>
      </p:sp>
      <p:sp>
        <p:nvSpPr>
          <p:cNvPr id="47" name="Oval 46"/>
          <p:cNvSpPr/>
          <p:nvPr/>
        </p:nvSpPr>
        <p:spPr>
          <a:xfrm>
            <a:off x="5681047" y="4524507"/>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7</a:t>
            </a:r>
          </a:p>
        </p:txBody>
      </p:sp>
      <p:sp>
        <p:nvSpPr>
          <p:cNvPr id="48" name="Oval 47"/>
          <p:cNvSpPr/>
          <p:nvPr/>
        </p:nvSpPr>
        <p:spPr>
          <a:xfrm>
            <a:off x="5682883"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6</a:t>
            </a:r>
          </a:p>
        </p:txBody>
      </p:sp>
      <p:sp>
        <p:nvSpPr>
          <p:cNvPr id="49" name="Oval 48"/>
          <p:cNvSpPr/>
          <p:nvPr/>
        </p:nvSpPr>
        <p:spPr>
          <a:xfrm>
            <a:off x="5657921" y="4513225"/>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5</a:t>
            </a:r>
          </a:p>
        </p:txBody>
      </p:sp>
      <p:sp>
        <p:nvSpPr>
          <p:cNvPr id="71" name="Oval 70"/>
          <p:cNvSpPr/>
          <p:nvPr/>
        </p:nvSpPr>
        <p:spPr>
          <a:xfrm>
            <a:off x="5665123"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4</a:t>
            </a:r>
          </a:p>
        </p:txBody>
      </p:sp>
      <p:sp>
        <p:nvSpPr>
          <p:cNvPr id="72" name="Oval 71"/>
          <p:cNvSpPr/>
          <p:nvPr/>
        </p:nvSpPr>
        <p:spPr>
          <a:xfrm>
            <a:off x="5675620" y="4520155"/>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3</a:t>
            </a:r>
          </a:p>
        </p:txBody>
      </p:sp>
      <p:sp>
        <p:nvSpPr>
          <p:cNvPr id="73" name="Oval 72"/>
          <p:cNvSpPr/>
          <p:nvPr/>
        </p:nvSpPr>
        <p:spPr>
          <a:xfrm>
            <a:off x="5666446" y="451484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2</a:t>
            </a:r>
          </a:p>
        </p:txBody>
      </p:sp>
      <p:sp>
        <p:nvSpPr>
          <p:cNvPr id="74" name="Oval 73"/>
          <p:cNvSpPr/>
          <p:nvPr/>
        </p:nvSpPr>
        <p:spPr>
          <a:xfrm>
            <a:off x="5673681" y="4495529"/>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a:t>
            </a:r>
          </a:p>
        </p:txBody>
      </p:sp>
      <p:sp>
        <p:nvSpPr>
          <p:cNvPr id="75" name="Oval 74"/>
          <p:cNvSpPr/>
          <p:nvPr/>
        </p:nvSpPr>
        <p:spPr>
          <a:xfrm>
            <a:off x="5668444"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FFFF"/>
                </a:solidFill>
              </a:rPr>
              <a:t>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1000"/>
                                        <p:tgtEl>
                                          <p:spTgt spid="54"/>
                                        </p:tgtEl>
                                      </p:cBhvr>
                                    </p:animEffect>
                                    <p:anim calcmode="lin" valueType="num">
                                      <p:cBhvr>
                                        <p:cTn id="31" dur="1000" fill="hold"/>
                                        <p:tgtEl>
                                          <p:spTgt spid="54"/>
                                        </p:tgtEl>
                                        <p:attrNameLst>
                                          <p:attrName>ppt_x</p:attrName>
                                        </p:attrNameLst>
                                      </p:cBhvr>
                                      <p:tavLst>
                                        <p:tav tm="0">
                                          <p:val>
                                            <p:strVal val="#ppt_x"/>
                                          </p:val>
                                        </p:tav>
                                        <p:tav tm="100000">
                                          <p:val>
                                            <p:strVal val="#ppt_x"/>
                                          </p:val>
                                        </p:tav>
                                      </p:tavLst>
                                    </p:anim>
                                    <p:anim calcmode="lin" valueType="num">
                                      <p:cBhvr>
                                        <p:cTn id="32" dur="1000" fill="hold"/>
                                        <p:tgtEl>
                                          <p:spTgt spid="5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1000"/>
                                        <p:tgtEl>
                                          <p:spTgt spid="55"/>
                                        </p:tgtEl>
                                      </p:cBhvr>
                                    </p:animEffect>
                                    <p:anim calcmode="lin" valueType="num">
                                      <p:cBhvr>
                                        <p:cTn id="36" dur="1000" fill="hold"/>
                                        <p:tgtEl>
                                          <p:spTgt spid="55"/>
                                        </p:tgtEl>
                                        <p:attrNameLst>
                                          <p:attrName>ppt_x</p:attrName>
                                        </p:attrNameLst>
                                      </p:cBhvr>
                                      <p:tavLst>
                                        <p:tav tm="0">
                                          <p:val>
                                            <p:strVal val="#ppt_x"/>
                                          </p:val>
                                        </p:tav>
                                        <p:tav tm="100000">
                                          <p:val>
                                            <p:strVal val="#ppt_x"/>
                                          </p:val>
                                        </p:tav>
                                      </p:tavLst>
                                    </p:anim>
                                    <p:anim calcmode="lin" valueType="num">
                                      <p:cBhvr>
                                        <p:cTn id="37" dur="1000" fill="hold"/>
                                        <p:tgtEl>
                                          <p:spTgt spid="55"/>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53"/>
                                        </p:tgtEl>
                                      </p:cBhvr>
                                    </p:animEffect>
                                    <p:anim calcmode="lin" valueType="num">
                                      <p:cBhvr>
                                        <p:cTn id="47" dur="1000"/>
                                        <p:tgtEl>
                                          <p:spTgt spid="53"/>
                                        </p:tgtEl>
                                        <p:attrNameLst>
                                          <p:attrName>ppt_x</p:attrName>
                                        </p:attrNameLst>
                                      </p:cBhvr>
                                      <p:tavLst>
                                        <p:tav tm="0">
                                          <p:val>
                                            <p:strVal val="ppt_x"/>
                                          </p:val>
                                        </p:tav>
                                        <p:tav tm="100000">
                                          <p:val>
                                            <p:strVal val="ppt_x"/>
                                          </p:val>
                                        </p:tav>
                                      </p:tavLst>
                                    </p:anim>
                                    <p:anim calcmode="lin" valueType="num">
                                      <p:cBhvr>
                                        <p:cTn id="48" dur="1000"/>
                                        <p:tgtEl>
                                          <p:spTgt spid="53"/>
                                        </p:tgtEl>
                                        <p:attrNameLst>
                                          <p:attrName>ppt_y</p:attrName>
                                        </p:attrNameLst>
                                      </p:cBhvr>
                                      <p:tavLst>
                                        <p:tav tm="0">
                                          <p:val>
                                            <p:strVal val="ppt_y"/>
                                          </p:val>
                                        </p:tav>
                                        <p:tav tm="100000">
                                          <p:val>
                                            <p:strVal val="ppt_y+.1"/>
                                          </p:val>
                                        </p:tav>
                                      </p:tavLst>
                                    </p:anim>
                                    <p:set>
                                      <p:cBhvr>
                                        <p:cTn id="49" dur="1" fill="hold">
                                          <p:stCondLst>
                                            <p:cond delay="999"/>
                                          </p:stCondLst>
                                        </p:cTn>
                                        <p:tgtEl>
                                          <p:spTgt spid="53"/>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55"/>
                                        </p:tgtEl>
                                      </p:cBhvr>
                                    </p:animEffect>
                                    <p:anim calcmode="lin" valueType="num">
                                      <p:cBhvr>
                                        <p:cTn id="52" dur="1000"/>
                                        <p:tgtEl>
                                          <p:spTgt spid="55"/>
                                        </p:tgtEl>
                                        <p:attrNameLst>
                                          <p:attrName>ppt_x</p:attrName>
                                        </p:attrNameLst>
                                      </p:cBhvr>
                                      <p:tavLst>
                                        <p:tav tm="0">
                                          <p:val>
                                            <p:strVal val="ppt_x"/>
                                          </p:val>
                                        </p:tav>
                                        <p:tav tm="100000">
                                          <p:val>
                                            <p:strVal val="ppt_x"/>
                                          </p:val>
                                        </p:tav>
                                      </p:tavLst>
                                    </p:anim>
                                    <p:anim calcmode="lin" valueType="num">
                                      <p:cBhvr>
                                        <p:cTn id="53" dur="1000"/>
                                        <p:tgtEl>
                                          <p:spTgt spid="55"/>
                                        </p:tgtEl>
                                        <p:attrNameLst>
                                          <p:attrName>ppt_y</p:attrName>
                                        </p:attrNameLst>
                                      </p:cBhvr>
                                      <p:tavLst>
                                        <p:tav tm="0">
                                          <p:val>
                                            <p:strVal val="ppt_y"/>
                                          </p:val>
                                        </p:tav>
                                        <p:tav tm="100000">
                                          <p:val>
                                            <p:strVal val="ppt_y+.1"/>
                                          </p:val>
                                        </p:tav>
                                      </p:tavLst>
                                    </p:anim>
                                    <p:set>
                                      <p:cBhvr>
                                        <p:cTn id="54" dur="1" fill="hold">
                                          <p:stCondLst>
                                            <p:cond delay="999"/>
                                          </p:stCondLst>
                                        </p:cTn>
                                        <p:tgtEl>
                                          <p:spTgt spid="55"/>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56"/>
                                        </p:tgtEl>
                                      </p:cBhvr>
                                    </p:animEffect>
                                    <p:anim calcmode="lin" valueType="num">
                                      <p:cBhvr>
                                        <p:cTn id="57" dur="1000"/>
                                        <p:tgtEl>
                                          <p:spTgt spid="56"/>
                                        </p:tgtEl>
                                        <p:attrNameLst>
                                          <p:attrName>ppt_x</p:attrName>
                                        </p:attrNameLst>
                                      </p:cBhvr>
                                      <p:tavLst>
                                        <p:tav tm="0">
                                          <p:val>
                                            <p:strVal val="ppt_x"/>
                                          </p:val>
                                        </p:tav>
                                        <p:tav tm="100000">
                                          <p:val>
                                            <p:strVal val="ppt_x"/>
                                          </p:val>
                                        </p:tav>
                                      </p:tavLst>
                                    </p:anim>
                                    <p:anim calcmode="lin" valueType="num">
                                      <p:cBhvr>
                                        <p:cTn id="58" dur="1000"/>
                                        <p:tgtEl>
                                          <p:spTgt spid="56"/>
                                        </p:tgtEl>
                                        <p:attrNameLst>
                                          <p:attrName>ppt_y</p:attrName>
                                        </p:attrNameLst>
                                      </p:cBhvr>
                                      <p:tavLst>
                                        <p:tav tm="0">
                                          <p:val>
                                            <p:strVal val="ppt_y"/>
                                          </p:val>
                                        </p:tav>
                                        <p:tav tm="100000">
                                          <p:val>
                                            <p:strVal val="ppt_y+.1"/>
                                          </p:val>
                                        </p:tav>
                                      </p:tavLst>
                                    </p:anim>
                                    <p:set>
                                      <p:cBhvr>
                                        <p:cTn id="59" dur="1" fill="hold">
                                          <p:stCondLst>
                                            <p:cond delay="999"/>
                                          </p:stCondLst>
                                        </p:cTn>
                                        <p:tgtEl>
                                          <p:spTgt spid="56"/>
                                        </p:tgtEl>
                                        <p:attrNameLst>
                                          <p:attrName>style.visibility</p:attrName>
                                        </p:attrNameLst>
                                      </p:cBhvr>
                                      <p:to>
                                        <p:strVal val="hidden"/>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4"/>
                                        </p:tgtEl>
                                      </p:cBhvr>
                                    </p:animEffect>
                                    <p:animScale>
                                      <p:cBhvr>
                                        <p:cTn id="62" dur="250" autoRev="1" fill="hold"/>
                                        <p:tgtEl>
                                          <p:spTgt spid="54"/>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1" nodeType="after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ype.wav"/>
                                        </p:tgtEl>
                                      </p:cMediaNode>
                                    </p:audio>
                                  </p:subTnLst>
                                </p:cTn>
                              </p:par>
                              <p:par>
                                <p:cTn id="71" presetID="1" presetClass="exit" presetSubtype="0" fill="hold" grpId="0" nodeType="withEffect">
                                  <p:stCondLst>
                                    <p:cond delay="1000"/>
                                  </p:stCondLst>
                                  <p:childTnLst>
                                    <p:set>
                                      <p:cBhvr>
                                        <p:cTn id="72" dur="1" fill="hold">
                                          <p:stCondLst>
                                            <p:cond delay="0"/>
                                          </p:stCondLst>
                                        </p:cTn>
                                        <p:tgtEl>
                                          <p:spTgt spid="44"/>
                                        </p:tgtEl>
                                        <p:attrNameLst>
                                          <p:attrName>style.visibility</p:attrName>
                                        </p:attrNameLst>
                                      </p:cBhvr>
                                      <p:to>
                                        <p:strVal val="hidden"/>
                                      </p:to>
                                    </p:set>
                                  </p:childTnLst>
                                </p:cTn>
                              </p:par>
                            </p:childTnLst>
                          </p:cTn>
                        </p:par>
                        <p:par>
                          <p:cTn id="73" fill="hold">
                            <p:stCondLst>
                              <p:cond delay="0"/>
                            </p:stCondLst>
                            <p:childTnLst>
                              <p:par>
                                <p:cTn id="74" presetID="1" presetClass="entr" presetSubtype="0" fill="hold" grpId="1" nodeType="afterEffect">
                                  <p:stCondLst>
                                    <p:cond delay="0"/>
                                  </p:stCondLst>
                                  <p:childTnLst>
                                    <p:set>
                                      <p:cBhvr>
                                        <p:cTn id="7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ype.wav"/>
                                        </p:tgtEl>
                                      </p:cMediaNode>
                                    </p:audio>
                                  </p:subTnLst>
                                </p:cTn>
                              </p:par>
                              <p:par>
                                <p:cTn id="76" presetID="1" presetClass="exit" presetSubtype="0" fill="hold" grpId="0" nodeType="withEffect">
                                  <p:stCondLst>
                                    <p:cond delay="1000"/>
                                  </p:stCondLst>
                                  <p:childTnLst>
                                    <p:set>
                                      <p:cBhvr>
                                        <p:cTn id="77" dur="1" fill="hold">
                                          <p:stCondLst>
                                            <p:cond delay="0"/>
                                          </p:stCondLst>
                                        </p:cTn>
                                        <p:tgtEl>
                                          <p:spTgt spid="45"/>
                                        </p:tgtEl>
                                        <p:attrNameLst>
                                          <p:attrName>style.visibility</p:attrName>
                                        </p:attrNameLst>
                                      </p:cBhvr>
                                      <p:to>
                                        <p:strVal val="hidden"/>
                                      </p:to>
                                    </p:set>
                                  </p:childTnLst>
                                </p:cTn>
                              </p:par>
                            </p:childTnLst>
                          </p:cTn>
                        </p:par>
                        <p:par>
                          <p:cTn id="78" fill="hold">
                            <p:stCondLst>
                              <p:cond delay="0"/>
                            </p:stCondLst>
                            <p:childTnLst>
                              <p:par>
                                <p:cTn id="79" presetID="1" presetClass="entr" presetSubtype="0" fill="hold" grpId="1" nodeType="afterEffect">
                                  <p:stCondLst>
                                    <p:cond delay="0"/>
                                  </p:stCondLst>
                                  <p:childTnLst>
                                    <p:set>
                                      <p:cBhvr>
                                        <p:cTn id="8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ype.wav"/>
                                        </p:tgtEl>
                                      </p:cMediaNode>
                                    </p:audio>
                                  </p:subTnLst>
                                </p:cTn>
                              </p:par>
                              <p:par>
                                <p:cTn id="81" presetID="1" presetClass="exit" presetSubtype="0" fill="hold" grpId="0" nodeType="withEffect">
                                  <p:stCondLst>
                                    <p:cond delay="1000"/>
                                  </p:stCondLst>
                                  <p:childTnLst>
                                    <p:set>
                                      <p:cBhvr>
                                        <p:cTn id="82" dur="1" fill="hold">
                                          <p:stCondLst>
                                            <p:cond delay="0"/>
                                          </p:stCondLst>
                                        </p:cTn>
                                        <p:tgtEl>
                                          <p:spTgt spid="46"/>
                                        </p:tgtEl>
                                        <p:attrNameLst>
                                          <p:attrName>style.visibility</p:attrName>
                                        </p:attrNameLst>
                                      </p:cBhvr>
                                      <p:to>
                                        <p:strVal val="hidden"/>
                                      </p:to>
                                    </p:set>
                                  </p:childTnLst>
                                </p:cTn>
                              </p:par>
                            </p:childTnLst>
                          </p:cTn>
                        </p:par>
                        <p:par>
                          <p:cTn id="83" fill="hold">
                            <p:stCondLst>
                              <p:cond delay="0"/>
                            </p:stCondLst>
                            <p:childTnLst>
                              <p:par>
                                <p:cTn id="84" presetID="1" presetClass="entr" presetSubtype="0" fill="hold" grpId="1" nodeType="afterEffect">
                                  <p:stCondLst>
                                    <p:cond delay="0"/>
                                  </p:stCondLst>
                                  <p:childTnLst>
                                    <p:set>
                                      <p:cBhvr>
                                        <p:cTn id="8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type.wav"/>
                                        </p:tgtEl>
                                      </p:cMediaNode>
                                    </p:audio>
                                  </p:subTnLst>
                                </p:cTn>
                              </p:par>
                              <p:par>
                                <p:cTn id="86" presetID="1" presetClass="exit" presetSubtype="0" fill="hold" grpId="0" nodeType="withEffect">
                                  <p:stCondLst>
                                    <p:cond delay="1000"/>
                                  </p:stCondLst>
                                  <p:childTnLst>
                                    <p:set>
                                      <p:cBhvr>
                                        <p:cTn id="87" dur="1" fill="hold">
                                          <p:stCondLst>
                                            <p:cond delay="0"/>
                                          </p:stCondLst>
                                        </p:cTn>
                                        <p:tgtEl>
                                          <p:spTgt spid="47"/>
                                        </p:tgtEl>
                                        <p:attrNameLst>
                                          <p:attrName>style.visibility</p:attrName>
                                        </p:attrNameLst>
                                      </p:cBhvr>
                                      <p:to>
                                        <p:strVal val="hidden"/>
                                      </p:to>
                                    </p:set>
                                  </p:childTnLst>
                                </p:cTn>
                              </p:par>
                            </p:childTnLst>
                          </p:cTn>
                        </p:par>
                        <p:par>
                          <p:cTn id="88" fill="hold">
                            <p:stCondLst>
                              <p:cond delay="0"/>
                            </p:stCondLst>
                            <p:childTnLst>
                              <p:par>
                                <p:cTn id="89" presetID="1" presetClass="entr" presetSubtype="0" fill="hold" grpId="1" nodeType="afterEffect">
                                  <p:stCondLst>
                                    <p:cond delay="0"/>
                                  </p:stCondLst>
                                  <p:childTnLst>
                                    <p:set>
                                      <p:cBhvr>
                                        <p:cTn id="9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48"/>
                                        </p:tgtEl>
                                        <p:attrNameLst>
                                          <p:attrName>style.visibility</p:attrName>
                                        </p:attrNameLst>
                                      </p:cBhvr>
                                      <p:to>
                                        <p:strVal val="hidden"/>
                                      </p:to>
                                    </p:set>
                                  </p:childTnLst>
                                </p:cTn>
                              </p:par>
                            </p:childTnLst>
                          </p:cTn>
                        </p:par>
                        <p:par>
                          <p:cTn id="93" fill="hold">
                            <p:stCondLst>
                              <p:cond delay="0"/>
                            </p:stCondLst>
                            <p:childTnLst>
                              <p:par>
                                <p:cTn id="94" presetID="1" presetClass="entr" presetSubtype="0" fill="hold" grpId="1" nodeType="afterEffect">
                                  <p:stCondLst>
                                    <p:cond delay="0"/>
                                  </p:stCondLst>
                                  <p:childTnLst>
                                    <p:set>
                                      <p:cBhvr>
                                        <p:cTn id="9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49"/>
                                        </p:tgtEl>
                                        <p:attrNameLst>
                                          <p:attrName>style.visibility</p:attrName>
                                        </p:attrNameLst>
                                      </p:cBhvr>
                                      <p:to>
                                        <p:strVal val="hidden"/>
                                      </p:to>
                                    </p:set>
                                  </p:childTnLst>
                                </p:cTn>
                              </p:par>
                            </p:childTnLst>
                          </p:cTn>
                        </p:par>
                        <p:par>
                          <p:cTn id="98" fill="hold">
                            <p:stCondLst>
                              <p:cond delay="0"/>
                            </p:stCondLst>
                            <p:childTnLst>
                              <p:par>
                                <p:cTn id="99" presetID="1" presetClass="entr" presetSubtype="0" fill="hold" grpId="1" nodeType="afterEffect">
                                  <p:stCondLst>
                                    <p:cond delay="0"/>
                                  </p:stCondLst>
                                  <p:childTnLst>
                                    <p:set>
                                      <p:cBhvr>
                                        <p:cTn id="10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5"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71"/>
                                        </p:tgtEl>
                                        <p:attrNameLst>
                                          <p:attrName>style.visibility</p:attrName>
                                        </p:attrNameLst>
                                      </p:cBhvr>
                                      <p:to>
                                        <p:strVal val="hidden"/>
                                      </p:to>
                                    </p:set>
                                  </p:childTnLst>
                                </p:cTn>
                              </p:par>
                            </p:childTnLst>
                          </p:cTn>
                        </p:par>
                        <p:par>
                          <p:cTn id="103" fill="hold">
                            <p:stCondLst>
                              <p:cond delay="0"/>
                            </p:stCondLst>
                            <p:childTnLst>
                              <p:par>
                                <p:cTn id="104" presetID="1" presetClass="entr" presetSubtype="0" fill="hold" grpId="1" nodeType="afterEffect">
                                  <p:stCondLst>
                                    <p:cond delay="0"/>
                                  </p:stCondLst>
                                  <p:childTnLst>
                                    <p:set>
                                      <p:cBhvr>
                                        <p:cTn id="105"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72"/>
                                        </p:tgtEl>
                                        <p:attrNameLst>
                                          <p:attrName>style.visibility</p:attrName>
                                        </p:attrNameLst>
                                      </p:cBhvr>
                                      <p:to>
                                        <p:strVal val="hidden"/>
                                      </p:to>
                                    </p:set>
                                  </p:childTnLst>
                                </p:cTn>
                              </p:par>
                            </p:childTnLst>
                          </p:cTn>
                        </p:par>
                        <p:par>
                          <p:cTn id="108" fill="hold">
                            <p:stCondLst>
                              <p:cond delay="0"/>
                            </p:stCondLst>
                            <p:childTnLst>
                              <p:par>
                                <p:cTn id="109" presetID="1" presetClass="entr" presetSubtype="0" fill="hold" grpId="1" nodeType="afterEffect">
                                  <p:stCondLst>
                                    <p:cond delay="0"/>
                                  </p:stCondLst>
                                  <p:childTnLst>
                                    <p:set>
                                      <p:cBhvr>
                                        <p:cTn id="11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73"/>
                                        </p:tgtEl>
                                        <p:attrNameLst>
                                          <p:attrName>style.visibility</p:attrName>
                                        </p:attrNameLst>
                                      </p:cBhvr>
                                      <p:to>
                                        <p:strVal val="hidden"/>
                                      </p:to>
                                    </p:set>
                                  </p:childTnLst>
                                </p:cTn>
                              </p:par>
                            </p:childTnLst>
                          </p:cTn>
                        </p:par>
                        <p:par>
                          <p:cTn id="113" fill="hold">
                            <p:stCondLst>
                              <p:cond delay="0"/>
                            </p:stCondLst>
                            <p:childTnLst>
                              <p:par>
                                <p:cTn id="114" presetID="1" presetClass="entr" presetSubtype="0" fill="hold" grpId="1" nodeType="afterEffect">
                                  <p:stCondLst>
                                    <p:cond delay="0"/>
                                  </p:stCondLst>
                                  <p:childTnLst>
                                    <p:set>
                                      <p:cBhvr>
                                        <p:cTn id="115"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74"/>
                                        </p:tgtEl>
                                        <p:attrNameLst>
                                          <p:attrName>style.visibility</p:attrName>
                                        </p:attrNameLst>
                                      </p:cBhvr>
                                      <p:to>
                                        <p:strVal val="hidden"/>
                                      </p:to>
                                    </p:set>
                                  </p:childTnLst>
                                </p:cTn>
                              </p:par>
                            </p:childTnLst>
                          </p:cTn>
                        </p:par>
                        <p:par>
                          <p:cTn id="118" fill="hold">
                            <p:stCondLst>
                              <p:cond delay="0"/>
                            </p:stCondLst>
                            <p:childTnLst>
                              <p:par>
                                <p:cTn id="119" presetID="1" presetClass="entr" presetSubtype="0" fill="hold" grpId="1" nodeType="afterEffect">
                                  <p:stCondLst>
                                    <p:cond delay="0"/>
                                  </p:stCondLst>
                                  <p:childTnLst>
                                    <p:set>
                                      <p:cBhvr>
                                        <p:cTn id="12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type.wav"/>
                                        </p:tgtEl>
                                      </p:cMediaNode>
                                    </p:audio>
                                  </p:subTnLst>
                                </p:cTn>
                              </p:par>
                              <p:par>
                                <p:cTn id="121" presetID="1" presetClass="exit" presetSubtype="0" fill="hold" grpId="0" nodeType="withEffect">
                                  <p:stCondLst>
                                    <p:cond delay="1000"/>
                                  </p:stCondLst>
                                  <p:childTnLst>
                                    <p:set>
                                      <p:cBhvr>
                                        <p:cTn id="122" dur="1" fill="hold">
                                          <p:stCondLst>
                                            <p:cond delay="0"/>
                                          </p:stCondLst>
                                        </p:cTn>
                                        <p:tgtEl>
                                          <p:spTgt spid="75"/>
                                        </p:tgtEl>
                                        <p:attrNameLst>
                                          <p:attrName>style.visibility</p:attrName>
                                        </p:attrNameLst>
                                      </p:cBhvr>
                                      <p:to>
                                        <p:strVal val="hidden"/>
                                      </p:to>
                                    </p:set>
                                  </p:childTnLst>
                                </p:cTn>
                              </p:par>
                            </p:childTnLst>
                          </p:cTn>
                        </p:par>
                        <p:par>
                          <p:cTn id="123" fill="hold">
                            <p:stCondLst>
                              <p:cond delay="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huong reo (online-audio-converter.com).wav"/>
                                        </p:tgtEl>
                                      </p:cMediaNode>
                                    </p:audio>
                                  </p:subTnLst>
                                </p:cTn>
                              </p:par>
                              <p:par>
                                <p:cTn id="126" presetID="32" presetClass="emph" presetSubtype="0" repeatCount="2000" fill="hold" nodeType="withEffect">
                                  <p:stCondLst>
                                    <p:cond delay="0"/>
                                  </p:stCondLst>
                                  <p:childTnLst>
                                    <p:animRot by="120000">
                                      <p:cBhvr>
                                        <p:cTn id="127" dur="50" fill="hold">
                                          <p:stCondLst>
                                            <p:cond delay="0"/>
                                          </p:stCondLst>
                                        </p:cTn>
                                        <p:tgtEl>
                                          <p:spTgt spid="42"/>
                                        </p:tgtEl>
                                        <p:attrNameLst>
                                          <p:attrName>r</p:attrName>
                                        </p:attrNameLst>
                                      </p:cBhvr>
                                    </p:animRot>
                                    <p:animRot by="-240000">
                                      <p:cBhvr>
                                        <p:cTn id="128" dur="100" fill="hold">
                                          <p:stCondLst>
                                            <p:cond delay="100"/>
                                          </p:stCondLst>
                                        </p:cTn>
                                        <p:tgtEl>
                                          <p:spTgt spid="42"/>
                                        </p:tgtEl>
                                        <p:attrNameLst>
                                          <p:attrName>r</p:attrName>
                                        </p:attrNameLst>
                                      </p:cBhvr>
                                    </p:animRot>
                                    <p:animRot by="240000">
                                      <p:cBhvr>
                                        <p:cTn id="129" dur="100" fill="hold">
                                          <p:stCondLst>
                                            <p:cond delay="200"/>
                                          </p:stCondLst>
                                        </p:cTn>
                                        <p:tgtEl>
                                          <p:spTgt spid="42"/>
                                        </p:tgtEl>
                                        <p:attrNameLst>
                                          <p:attrName>r</p:attrName>
                                        </p:attrNameLst>
                                      </p:cBhvr>
                                    </p:animRot>
                                    <p:animRot by="-240000">
                                      <p:cBhvr>
                                        <p:cTn id="130" dur="100" fill="hold">
                                          <p:stCondLst>
                                            <p:cond delay="300"/>
                                          </p:stCondLst>
                                        </p:cTn>
                                        <p:tgtEl>
                                          <p:spTgt spid="42"/>
                                        </p:tgtEl>
                                        <p:attrNameLst>
                                          <p:attrName>r</p:attrName>
                                        </p:attrNameLst>
                                      </p:cBhvr>
                                    </p:animRot>
                                    <p:animRot by="120000">
                                      <p:cBhvr>
                                        <p:cTn id="131" dur="100" fill="hold">
                                          <p:stCondLst>
                                            <p:cond delay="400"/>
                                          </p:stCondLst>
                                        </p:cTn>
                                        <p:tgtEl>
                                          <p:spTgt spid="42"/>
                                        </p:tgtEl>
                                        <p:attrNameLst>
                                          <p:attrName>r</p:attrName>
                                        </p:attrNameLst>
                                      </p:cBhvr>
                                    </p:animRot>
                                  </p:childTnLst>
                                </p:cTn>
                              </p:par>
                            </p:childTnLst>
                          </p:cTn>
                        </p:par>
                      </p:childTnLst>
                    </p:cTn>
                  </p:par>
                </p:childTnLst>
              </p:cTn>
              <p:nextCondLst>
                <p:cond evt="onClick" delay="0">
                  <p:tgtEl>
                    <p:spTgt spid="43"/>
                  </p:tgtEl>
                </p:cond>
              </p:nextCondLst>
            </p:seq>
          </p:childTnLst>
        </p:cTn>
      </p:par>
    </p:tnLst>
    <p:bldLst>
      <p:bldP spid="37" grpId="0" animBg="1"/>
      <p:bldP spid="53" grpId="0"/>
      <p:bldP spid="53" grpId="1"/>
      <p:bldP spid="54" grpId="0"/>
      <p:bldP spid="54" grpId="1"/>
      <p:bldP spid="55" grpId="0"/>
      <p:bldP spid="55" grpId="1"/>
      <p:bldP spid="56" grpId="0"/>
      <p:bldP spid="56" grpId="1"/>
      <p:bldP spid="40" grpId="0" animBg="1"/>
      <p:bldP spid="43"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0" y="1"/>
            <a:ext cx="9144000" cy="60793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3843615"/>
            <a:ext cx="9135714" cy="2214286"/>
          </a:xfrm>
          <a:prstGeom prst="rect">
            <a:avLst/>
          </a:prstGeom>
        </p:spPr>
      </p:pic>
      <p:sp>
        <p:nvSpPr>
          <p:cNvPr id="37" name="Hexagon 36"/>
          <p:cNvSpPr/>
          <p:nvPr/>
        </p:nvSpPr>
        <p:spPr>
          <a:xfrm>
            <a:off x="2209800" y="1089367"/>
            <a:ext cx="7772400" cy="2754248"/>
          </a:xfrm>
          <a:prstGeom prst="hexagon">
            <a:avLst>
              <a:gd name="adj" fmla="val 20455"/>
              <a:gd name="vf" fmla="val 115470"/>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50" b="1" i="1" dirty="0" err="1">
                <a:solidFill>
                  <a:srgbClr val="FFFFFF"/>
                </a:solidFill>
              </a:rPr>
              <a:t>Câu</a:t>
            </a:r>
            <a:r>
              <a:rPr lang="en-US" sz="4050" b="1" i="1" dirty="0">
                <a:solidFill>
                  <a:srgbClr val="FFFFFF"/>
                </a:solidFill>
              </a:rPr>
              <a:t> 2</a:t>
            </a:r>
            <a:r>
              <a:rPr lang="en-US" sz="4050" i="1" dirty="0">
                <a:solidFill>
                  <a:srgbClr val="FFFFFF"/>
                </a:solidFill>
              </a:rPr>
              <a:t>: </a:t>
            </a:r>
            <a:r>
              <a:rPr lang="en-US" sz="4050" i="1" dirty="0" err="1">
                <a:solidFill>
                  <a:srgbClr val="FFFFFF"/>
                </a:solidFill>
              </a:rPr>
              <a:t>Vấn</a:t>
            </a:r>
            <a:r>
              <a:rPr lang="en-US" sz="4050" i="1" dirty="0">
                <a:solidFill>
                  <a:srgbClr val="FFFFFF"/>
                </a:solidFill>
              </a:rPr>
              <a:t> </a:t>
            </a:r>
            <a:r>
              <a:rPr lang="en-US" sz="4050" i="1" dirty="0" err="1">
                <a:solidFill>
                  <a:srgbClr val="FFFFFF"/>
                </a:solidFill>
              </a:rPr>
              <a:t>đề</a:t>
            </a:r>
            <a:r>
              <a:rPr lang="en-US" sz="4050" i="1" dirty="0">
                <a:solidFill>
                  <a:srgbClr val="FFFFFF"/>
                </a:solidFill>
              </a:rPr>
              <a:t> </a:t>
            </a:r>
            <a:r>
              <a:rPr lang="en-US" sz="4050" i="1" dirty="0" err="1">
                <a:solidFill>
                  <a:srgbClr val="FFFFFF"/>
                </a:solidFill>
              </a:rPr>
              <a:t>quan</a:t>
            </a:r>
            <a:r>
              <a:rPr lang="en-US" sz="4050" i="1" dirty="0">
                <a:solidFill>
                  <a:srgbClr val="FFFFFF"/>
                </a:solidFill>
              </a:rPr>
              <a:t> </a:t>
            </a:r>
            <a:r>
              <a:rPr lang="en-US" sz="4050" i="1" dirty="0" err="1">
                <a:solidFill>
                  <a:srgbClr val="FFFFFF"/>
                </a:solidFill>
              </a:rPr>
              <a:t>trọng</a:t>
            </a:r>
            <a:r>
              <a:rPr lang="en-US" sz="4050" i="1" dirty="0">
                <a:solidFill>
                  <a:srgbClr val="FFFFFF"/>
                </a:solidFill>
              </a:rPr>
              <a:t> </a:t>
            </a:r>
            <a:r>
              <a:rPr lang="en-US" sz="4050" i="1" dirty="0" err="1">
                <a:solidFill>
                  <a:srgbClr val="FFFFFF"/>
                </a:solidFill>
              </a:rPr>
              <a:t>trong</a:t>
            </a:r>
            <a:r>
              <a:rPr lang="en-US" sz="4050" i="1" dirty="0">
                <a:solidFill>
                  <a:srgbClr val="FFFFFF"/>
                </a:solidFill>
              </a:rPr>
              <a:t> </a:t>
            </a:r>
            <a:r>
              <a:rPr lang="en-US" sz="4050" i="1" dirty="0" err="1">
                <a:solidFill>
                  <a:srgbClr val="FFFFFF"/>
                </a:solidFill>
              </a:rPr>
              <a:t>các</a:t>
            </a:r>
            <a:r>
              <a:rPr lang="en-US" sz="4050" i="1" dirty="0">
                <a:solidFill>
                  <a:srgbClr val="FFFFFF"/>
                </a:solidFill>
              </a:rPr>
              <a:t> </a:t>
            </a:r>
            <a:r>
              <a:rPr lang="en-US" sz="4050" i="1" dirty="0" err="1">
                <a:solidFill>
                  <a:srgbClr val="FFFFFF"/>
                </a:solidFill>
              </a:rPr>
              <a:t>sáng</a:t>
            </a:r>
            <a:r>
              <a:rPr lang="en-US" sz="4050" i="1" dirty="0">
                <a:solidFill>
                  <a:srgbClr val="FFFFFF"/>
                </a:solidFill>
              </a:rPr>
              <a:t> </a:t>
            </a:r>
            <a:r>
              <a:rPr lang="en-US" sz="4050" i="1" dirty="0" err="1">
                <a:solidFill>
                  <a:srgbClr val="FFFFFF"/>
                </a:solidFill>
              </a:rPr>
              <a:t>tác</a:t>
            </a:r>
            <a:r>
              <a:rPr lang="en-US" sz="4050" i="1" dirty="0">
                <a:solidFill>
                  <a:srgbClr val="FFFFFF"/>
                </a:solidFill>
              </a:rPr>
              <a:t> </a:t>
            </a:r>
            <a:r>
              <a:rPr lang="en-US" sz="4050" i="1" dirty="0" err="1">
                <a:solidFill>
                  <a:srgbClr val="FFFFFF"/>
                </a:solidFill>
              </a:rPr>
              <a:t>của</a:t>
            </a:r>
            <a:r>
              <a:rPr lang="en-US" sz="4050" i="1" dirty="0">
                <a:solidFill>
                  <a:srgbClr val="FFFFFF"/>
                </a:solidFill>
              </a:rPr>
              <a:t> </a:t>
            </a:r>
            <a:r>
              <a:rPr lang="en-US" sz="4050" i="1" dirty="0" err="1">
                <a:solidFill>
                  <a:srgbClr val="FFFFFF"/>
                </a:solidFill>
              </a:rPr>
              <a:t>Phong</a:t>
            </a:r>
            <a:r>
              <a:rPr lang="en-US" sz="4050" i="1" dirty="0">
                <a:solidFill>
                  <a:srgbClr val="FFFFFF"/>
                </a:solidFill>
              </a:rPr>
              <a:t> </a:t>
            </a:r>
            <a:r>
              <a:rPr lang="en-US" sz="4050" i="1" dirty="0" err="1">
                <a:solidFill>
                  <a:srgbClr val="FFFFFF"/>
                </a:solidFill>
              </a:rPr>
              <a:t>Tử</a:t>
            </a:r>
            <a:r>
              <a:rPr lang="en-US" sz="4050" i="1" dirty="0">
                <a:solidFill>
                  <a:srgbClr val="FFFFFF"/>
                </a:solidFill>
              </a:rPr>
              <a:t> </a:t>
            </a:r>
            <a:r>
              <a:rPr lang="en-US" sz="4050" i="1" dirty="0" err="1">
                <a:solidFill>
                  <a:srgbClr val="FFFFFF"/>
                </a:solidFill>
              </a:rPr>
              <a:t>Khải</a:t>
            </a:r>
            <a:r>
              <a:rPr lang="en-US" sz="4050" i="1" dirty="0">
                <a:solidFill>
                  <a:srgbClr val="FFFFFF"/>
                </a:solidFill>
              </a:rPr>
              <a:t> </a:t>
            </a:r>
            <a:r>
              <a:rPr lang="en-US" sz="4050" i="1" dirty="0" err="1">
                <a:solidFill>
                  <a:srgbClr val="FFFFFF"/>
                </a:solidFill>
              </a:rPr>
              <a:t>là</a:t>
            </a:r>
            <a:r>
              <a:rPr lang="en-US" sz="4050" i="1" dirty="0">
                <a:solidFill>
                  <a:srgbClr val="FFFFFF"/>
                </a:solidFill>
              </a:rPr>
              <a:t> </a:t>
            </a:r>
            <a:r>
              <a:rPr lang="en-US" sz="4050" i="1" dirty="0" err="1">
                <a:solidFill>
                  <a:srgbClr val="FFFFFF"/>
                </a:solidFill>
              </a:rPr>
              <a:t>gì</a:t>
            </a:r>
            <a:r>
              <a:rPr lang="en-US" sz="4050" i="1" dirty="0">
                <a:solidFill>
                  <a:srgbClr val="FFFFFF"/>
                </a:solidFill>
              </a:rPr>
              <a:t>?</a:t>
            </a:r>
            <a:endParaRPr lang="en-US" sz="4050" dirty="0">
              <a:solidFill>
                <a:srgbClr val="FFFFFF"/>
              </a:solidFill>
            </a:endParaRPr>
          </a:p>
        </p:txBody>
      </p:sp>
      <p:cxnSp>
        <p:nvCxnSpPr>
          <p:cNvPr id="38" name="Straight Connector 37"/>
          <p:cNvCxnSpPr/>
          <p:nvPr/>
        </p:nvCxnSpPr>
        <p:spPr>
          <a:xfrm flipH="1">
            <a:off x="9982200" y="2478845"/>
            <a:ext cx="6858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524000" y="2483220"/>
            <a:ext cx="6858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1" y="857251"/>
            <a:ext cx="1047877" cy="1057275"/>
          </a:xfrm>
          <a:prstGeom prst="rect">
            <a:avLst/>
          </a:prstGeom>
        </p:spPr>
      </p:pic>
      <p:pic>
        <p:nvPicPr>
          <p:cNvPr id="42" name="Picture 41" descr="A close up of a logo&#10;&#10;Description generated with high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01154" y="888682"/>
            <a:ext cx="1089090" cy="1099981"/>
          </a:xfrm>
          <a:prstGeom prst="rect">
            <a:avLst/>
          </a:prstGeom>
        </p:spPr>
      </p:pic>
      <p:pic>
        <p:nvPicPr>
          <p:cNvPr id="51" name="Picture 50" descr="A close up of a logo&#10;&#10;Description generated with high confiden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895699">
            <a:off x="9730886" y="1100497"/>
            <a:ext cx="572711" cy="690821"/>
          </a:xfrm>
          <a:prstGeom prst="rect">
            <a:avLst/>
          </a:prstGeom>
        </p:spPr>
      </p:pic>
      <p:sp>
        <p:nvSpPr>
          <p:cNvPr id="71" name="TextBox 70"/>
          <p:cNvSpPr txBox="1"/>
          <p:nvPr/>
        </p:nvSpPr>
        <p:spPr>
          <a:xfrm>
            <a:off x="1778894" y="869674"/>
            <a:ext cx="492443" cy="854080"/>
          </a:xfrm>
          <a:prstGeom prst="rect">
            <a:avLst/>
          </a:prstGeom>
          <a:noFill/>
        </p:spPr>
        <p:txBody>
          <a:bodyPr wrap="none" rtlCol="0">
            <a:spAutoFit/>
          </a:bodyPr>
          <a:lstStyle/>
          <a:p>
            <a:r>
              <a:rPr lang="en-US" sz="4950">
                <a:solidFill>
                  <a:srgbClr val="FFFF00"/>
                </a:solidFill>
                <a:latin typeface="Algerian" panose="04020705040A02060702" pitchFamily="82" charset="0"/>
              </a:rPr>
              <a:t>2</a:t>
            </a:r>
          </a:p>
        </p:txBody>
      </p:sp>
      <p:sp>
        <p:nvSpPr>
          <p:cNvPr id="96" name="TextBox 95"/>
          <p:cNvSpPr txBox="1"/>
          <p:nvPr/>
        </p:nvSpPr>
        <p:spPr>
          <a:xfrm>
            <a:off x="2047938" y="4116744"/>
            <a:ext cx="3517246" cy="738664"/>
          </a:xfrm>
          <a:prstGeom prst="rect">
            <a:avLst/>
          </a:prstGeom>
          <a:noFill/>
        </p:spPr>
        <p:txBody>
          <a:bodyPr wrap="square" rtlCol="0">
            <a:spAutoFit/>
          </a:bodyPr>
          <a:lstStyle/>
          <a:p>
            <a:r>
              <a:rPr lang="en-US" sz="2100" i="1" dirty="0" err="1"/>
              <a:t>Vươn</a:t>
            </a:r>
            <a:r>
              <a:rPr lang="en-US" sz="2100" i="1" dirty="0"/>
              <a:t> </a:t>
            </a:r>
            <a:r>
              <a:rPr lang="en-US" sz="2100" i="1" dirty="0" err="1"/>
              <a:t>tới</a:t>
            </a:r>
            <a:r>
              <a:rPr lang="en-US" sz="2100" i="1" dirty="0"/>
              <a:t> </a:t>
            </a:r>
            <a:r>
              <a:rPr lang="en-US" sz="2100" i="1" dirty="0" err="1"/>
              <a:t>lí</a:t>
            </a:r>
            <a:r>
              <a:rPr lang="en-US" sz="2100" i="1" dirty="0"/>
              <a:t> </a:t>
            </a:r>
            <a:r>
              <a:rPr lang="en-US" sz="2100" i="1" dirty="0" err="1"/>
              <a:t>tưởng</a:t>
            </a:r>
            <a:r>
              <a:rPr lang="en-US" sz="2100" i="1" dirty="0"/>
              <a:t> </a:t>
            </a:r>
            <a:r>
              <a:rPr lang="en-US" sz="2100" i="1" dirty="0" err="1"/>
              <a:t>cao</a:t>
            </a:r>
            <a:r>
              <a:rPr lang="en-US" sz="2100" i="1" dirty="0"/>
              <a:t> </a:t>
            </a:r>
            <a:r>
              <a:rPr lang="en-US" sz="2100" i="1" dirty="0" err="1"/>
              <a:t>cả</a:t>
            </a:r>
            <a:r>
              <a:rPr lang="en-US" sz="2100" i="1" dirty="0"/>
              <a:t>, </a:t>
            </a:r>
            <a:r>
              <a:rPr lang="en-US" sz="2100" i="1" dirty="0" err="1"/>
              <a:t>khát</a:t>
            </a:r>
            <a:r>
              <a:rPr lang="en-US" sz="2100" i="1" dirty="0"/>
              <a:t> </a:t>
            </a:r>
            <a:r>
              <a:rPr lang="en-US" sz="2100" i="1" dirty="0" err="1"/>
              <a:t>vọng</a:t>
            </a:r>
            <a:r>
              <a:rPr lang="en-US" sz="2100" i="1" dirty="0"/>
              <a:t> </a:t>
            </a:r>
            <a:r>
              <a:rPr lang="en-US" sz="2100" i="1" dirty="0" err="1"/>
              <a:t>giải</a:t>
            </a:r>
            <a:r>
              <a:rPr lang="en-US" sz="2100" i="1" dirty="0"/>
              <a:t> </a:t>
            </a:r>
            <a:r>
              <a:rPr lang="en-US" sz="2100" i="1" dirty="0" err="1"/>
              <a:t>phóng</a:t>
            </a:r>
            <a:r>
              <a:rPr lang="en-US" sz="2100" i="1" dirty="0"/>
              <a:t> </a:t>
            </a:r>
            <a:r>
              <a:rPr lang="en-US" sz="2100" i="1" dirty="0" err="1"/>
              <a:t>cá</a:t>
            </a:r>
            <a:r>
              <a:rPr lang="en-US" sz="2100" i="1" dirty="0"/>
              <a:t> </a:t>
            </a:r>
            <a:r>
              <a:rPr lang="en-US" sz="2100" i="1" dirty="0" err="1"/>
              <a:t>tính</a:t>
            </a:r>
            <a:endParaRPr lang="en-US" sz="2100" dirty="0"/>
          </a:p>
        </p:txBody>
      </p:sp>
      <p:sp>
        <p:nvSpPr>
          <p:cNvPr id="97" name="TextBox 96"/>
          <p:cNvSpPr txBox="1"/>
          <p:nvPr/>
        </p:nvSpPr>
        <p:spPr>
          <a:xfrm>
            <a:off x="6489082" y="4160290"/>
            <a:ext cx="3707259" cy="646331"/>
          </a:xfrm>
          <a:prstGeom prst="rect">
            <a:avLst/>
          </a:prstGeom>
          <a:noFill/>
        </p:spPr>
        <p:txBody>
          <a:bodyPr wrap="square" rtlCol="0">
            <a:spAutoFit/>
          </a:bodyPr>
          <a:lstStyle/>
          <a:p>
            <a:r>
              <a:rPr lang="en-US" i="1" dirty="0" err="1"/>
              <a:t>Đề</a:t>
            </a:r>
            <a:r>
              <a:rPr lang="en-US" i="1" dirty="0"/>
              <a:t> </a:t>
            </a:r>
            <a:r>
              <a:rPr lang="en-US" i="1" dirty="0" err="1"/>
              <a:t>cao</a:t>
            </a:r>
            <a:r>
              <a:rPr lang="en-US" i="1" dirty="0"/>
              <a:t> </a:t>
            </a:r>
            <a:r>
              <a:rPr lang="en-US" i="1" dirty="0" err="1"/>
              <a:t>tấm</a:t>
            </a:r>
            <a:r>
              <a:rPr lang="en-US" i="1" dirty="0"/>
              <a:t> </a:t>
            </a:r>
            <a:r>
              <a:rPr lang="en-US" i="1" dirty="0" err="1"/>
              <a:t>lòng</a:t>
            </a:r>
            <a:r>
              <a:rPr lang="en-US" i="1" dirty="0"/>
              <a:t> </a:t>
            </a:r>
            <a:r>
              <a:rPr lang="en-US" i="1" dirty="0" err="1"/>
              <a:t>thơ</a:t>
            </a:r>
            <a:r>
              <a:rPr lang="en-US" i="1" dirty="0"/>
              <a:t> </a:t>
            </a:r>
            <a:r>
              <a:rPr lang="en-US" i="1" dirty="0" err="1"/>
              <a:t>trẻ</a:t>
            </a:r>
            <a:r>
              <a:rPr lang="en-US" i="1" dirty="0"/>
              <a:t> </a:t>
            </a:r>
            <a:r>
              <a:rPr lang="en-US" i="1" dirty="0" err="1"/>
              <a:t>trong</a:t>
            </a:r>
            <a:r>
              <a:rPr lang="en-US" i="1" dirty="0"/>
              <a:t> </a:t>
            </a:r>
            <a:r>
              <a:rPr lang="en-US" i="1" dirty="0" err="1"/>
              <a:t>cách</a:t>
            </a:r>
            <a:r>
              <a:rPr lang="en-US" i="1" dirty="0"/>
              <a:t> </a:t>
            </a:r>
            <a:r>
              <a:rPr lang="en-US" i="1" dirty="0" err="1"/>
              <a:t>nhìn</a:t>
            </a:r>
            <a:r>
              <a:rPr lang="en-US" i="1" dirty="0"/>
              <a:t> </a:t>
            </a:r>
            <a:r>
              <a:rPr lang="en-US" i="1" dirty="0" err="1"/>
              <a:t>đời</a:t>
            </a:r>
            <a:r>
              <a:rPr lang="en-US" i="1" dirty="0"/>
              <a:t> </a:t>
            </a:r>
            <a:r>
              <a:rPr lang="en-US" i="1" dirty="0" err="1"/>
              <a:t>và</a:t>
            </a:r>
            <a:r>
              <a:rPr lang="en-US" i="1" dirty="0"/>
              <a:t> </a:t>
            </a:r>
            <a:r>
              <a:rPr lang="en-US" i="1" dirty="0" err="1"/>
              <a:t>thực</a:t>
            </a:r>
            <a:r>
              <a:rPr lang="en-US" i="1" dirty="0"/>
              <a:t> </a:t>
            </a:r>
            <a:r>
              <a:rPr lang="en-US" i="1" dirty="0" err="1"/>
              <a:t>hành</a:t>
            </a:r>
            <a:r>
              <a:rPr lang="en-US" i="1" dirty="0"/>
              <a:t> </a:t>
            </a:r>
            <a:r>
              <a:rPr lang="en-US" i="1" dirty="0" err="1"/>
              <a:t>nghệ</a:t>
            </a:r>
            <a:r>
              <a:rPr lang="en-US" i="1" dirty="0"/>
              <a:t> </a:t>
            </a:r>
            <a:r>
              <a:rPr lang="en-US" i="1" dirty="0" err="1"/>
              <a:t>thuật</a:t>
            </a:r>
            <a:endParaRPr lang="en-US" i="1" dirty="0"/>
          </a:p>
        </p:txBody>
      </p:sp>
      <p:sp>
        <p:nvSpPr>
          <p:cNvPr id="98" name="TextBox 97"/>
          <p:cNvSpPr txBox="1"/>
          <p:nvPr/>
        </p:nvSpPr>
        <p:spPr>
          <a:xfrm>
            <a:off x="2125213" y="5137055"/>
            <a:ext cx="3849697" cy="923330"/>
          </a:xfrm>
          <a:prstGeom prst="rect">
            <a:avLst/>
          </a:prstGeom>
          <a:noFill/>
        </p:spPr>
        <p:txBody>
          <a:bodyPr wrap="square" rtlCol="0">
            <a:spAutoFit/>
          </a:bodyPr>
          <a:lstStyle/>
          <a:p>
            <a:r>
              <a:rPr lang="en-US" i="1" dirty="0" err="1"/>
              <a:t>Cuộc</a:t>
            </a:r>
            <a:r>
              <a:rPr lang="en-US" i="1" dirty="0"/>
              <a:t> </a:t>
            </a:r>
            <a:r>
              <a:rPr lang="en-US" i="1" dirty="0" err="1"/>
              <a:t>sống</a:t>
            </a:r>
            <a:r>
              <a:rPr lang="en-US" i="1" dirty="0"/>
              <a:t> </a:t>
            </a:r>
            <a:r>
              <a:rPr lang="en-US" i="1" dirty="0" err="1"/>
              <a:t>của</a:t>
            </a:r>
            <a:r>
              <a:rPr lang="en-US" i="1" dirty="0"/>
              <a:t> </a:t>
            </a:r>
            <a:r>
              <a:rPr lang="en-US" i="1" dirty="0" err="1"/>
              <a:t>tướng</a:t>
            </a:r>
            <a:r>
              <a:rPr lang="en-US" i="1" dirty="0"/>
              <a:t> </a:t>
            </a:r>
            <a:r>
              <a:rPr lang="en-US" i="1" dirty="0" err="1"/>
              <a:t>sĩ</a:t>
            </a:r>
            <a:r>
              <a:rPr lang="en-US" i="1" dirty="0"/>
              <a:t> </a:t>
            </a:r>
            <a:r>
              <a:rPr lang="en-US" i="1" dirty="0" err="1"/>
              <a:t>nơi</a:t>
            </a:r>
            <a:r>
              <a:rPr lang="en-US" i="1" dirty="0"/>
              <a:t> </a:t>
            </a:r>
            <a:r>
              <a:rPr lang="en-US" i="1" dirty="0" err="1"/>
              <a:t>biên</a:t>
            </a:r>
            <a:r>
              <a:rPr lang="en-US" i="1" dirty="0"/>
              <a:t> </a:t>
            </a:r>
            <a:r>
              <a:rPr lang="en-US" i="1" dirty="0" err="1"/>
              <a:t>cương</a:t>
            </a:r>
            <a:r>
              <a:rPr lang="en-US" i="1" dirty="0"/>
              <a:t>, </a:t>
            </a:r>
            <a:r>
              <a:rPr lang="en-US" i="1" dirty="0" err="1"/>
              <a:t>nỗi</a:t>
            </a:r>
            <a:r>
              <a:rPr lang="en-US" i="1" dirty="0"/>
              <a:t> </a:t>
            </a:r>
            <a:r>
              <a:rPr lang="en-US" i="1" dirty="0" err="1"/>
              <a:t>oán</a:t>
            </a:r>
            <a:r>
              <a:rPr lang="en-US" i="1" dirty="0"/>
              <a:t> </a:t>
            </a:r>
            <a:r>
              <a:rPr lang="en-US" i="1" dirty="0" err="1"/>
              <a:t>hờn</a:t>
            </a:r>
            <a:r>
              <a:rPr lang="en-US" i="1" dirty="0"/>
              <a:t> </a:t>
            </a:r>
            <a:r>
              <a:rPr lang="en-US" i="1" dirty="0" err="1"/>
              <a:t>của</a:t>
            </a:r>
            <a:r>
              <a:rPr lang="en-US" i="1" dirty="0"/>
              <a:t> </a:t>
            </a:r>
            <a:r>
              <a:rPr lang="en-US" i="1" dirty="0" err="1"/>
              <a:t>người</a:t>
            </a:r>
            <a:r>
              <a:rPr lang="en-US" i="1" dirty="0"/>
              <a:t> </a:t>
            </a:r>
            <a:r>
              <a:rPr lang="en-US" i="1" dirty="0" err="1"/>
              <a:t>cung</a:t>
            </a:r>
            <a:r>
              <a:rPr lang="en-US" i="1" dirty="0"/>
              <a:t> </a:t>
            </a:r>
            <a:r>
              <a:rPr lang="en-US" i="1" dirty="0" err="1"/>
              <a:t>nữ</a:t>
            </a:r>
            <a:endParaRPr lang="en-US" dirty="0"/>
          </a:p>
        </p:txBody>
      </p:sp>
      <p:sp>
        <p:nvSpPr>
          <p:cNvPr id="99" name="TextBox 98"/>
          <p:cNvSpPr txBox="1"/>
          <p:nvPr/>
        </p:nvSpPr>
        <p:spPr>
          <a:xfrm>
            <a:off x="6660312" y="5108077"/>
            <a:ext cx="3444483" cy="923330"/>
          </a:xfrm>
          <a:prstGeom prst="rect">
            <a:avLst/>
          </a:prstGeom>
          <a:noFill/>
        </p:spPr>
        <p:txBody>
          <a:bodyPr wrap="square" rtlCol="0">
            <a:spAutoFit/>
          </a:bodyPr>
          <a:lstStyle/>
          <a:p>
            <a:r>
              <a:rPr lang="en-US" i="1" dirty="0" err="1"/>
              <a:t>Thơ</a:t>
            </a:r>
            <a:r>
              <a:rPr lang="en-US" i="1" dirty="0"/>
              <a:t> </a:t>
            </a:r>
            <a:r>
              <a:rPr lang="en-US" i="1" dirty="0" err="1"/>
              <a:t>mang</a:t>
            </a:r>
            <a:r>
              <a:rPr lang="en-US" i="1" dirty="0"/>
              <a:t> </a:t>
            </a:r>
            <a:r>
              <a:rPr lang="en-US" i="1" dirty="0" err="1"/>
              <a:t>đậm</a:t>
            </a:r>
            <a:r>
              <a:rPr lang="en-US" i="1" dirty="0"/>
              <a:t> ý </a:t>
            </a:r>
            <a:r>
              <a:rPr lang="en-US" i="1" dirty="0" err="1"/>
              <a:t>vị</a:t>
            </a:r>
            <a:r>
              <a:rPr lang="en-US" i="1" dirty="0"/>
              <a:t> </a:t>
            </a:r>
            <a:r>
              <a:rPr lang="en-US" i="1" dirty="0" err="1"/>
              <a:t>Thiền</a:t>
            </a:r>
            <a:r>
              <a:rPr lang="en-US" i="1" dirty="0"/>
              <a:t>, </a:t>
            </a:r>
            <a:r>
              <a:rPr lang="en-US" i="1" dirty="0" err="1"/>
              <a:t>khao</a:t>
            </a:r>
            <a:r>
              <a:rPr lang="en-US" i="1" dirty="0"/>
              <a:t> </a:t>
            </a:r>
            <a:r>
              <a:rPr lang="en-US" i="1" dirty="0" err="1"/>
              <a:t>khát</a:t>
            </a:r>
            <a:r>
              <a:rPr lang="en-US" i="1" dirty="0"/>
              <a:t> </a:t>
            </a:r>
            <a:r>
              <a:rPr lang="en-US" i="1" dirty="0" err="1"/>
              <a:t>giao</a:t>
            </a:r>
            <a:r>
              <a:rPr lang="en-US" i="1" dirty="0"/>
              <a:t> </a:t>
            </a:r>
            <a:r>
              <a:rPr lang="en-US" i="1" dirty="0" err="1"/>
              <a:t>hòa</a:t>
            </a:r>
            <a:r>
              <a:rPr lang="en-US" i="1" dirty="0"/>
              <a:t> </a:t>
            </a:r>
            <a:r>
              <a:rPr lang="en-US" i="1" dirty="0" err="1"/>
              <a:t>giữa</a:t>
            </a:r>
            <a:r>
              <a:rPr lang="en-US" i="1" dirty="0"/>
              <a:t> con </a:t>
            </a:r>
            <a:r>
              <a:rPr lang="en-US" i="1" dirty="0" err="1"/>
              <a:t>người</a:t>
            </a:r>
            <a:r>
              <a:rPr lang="en-US" i="1" dirty="0"/>
              <a:t> </a:t>
            </a:r>
            <a:r>
              <a:rPr lang="en-US" i="1" dirty="0" err="1"/>
              <a:t>và</a:t>
            </a:r>
            <a:r>
              <a:rPr lang="en-US" i="1" dirty="0"/>
              <a:t> </a:t>
            </a:r>
            <a:r>
              <a:rPr lang="en-US" i="1" dirty="0" err="1"/>
              <a:t>thế</a:t>
            </a:r>
            <a:r>
              <a:rPr lang="en-US" i="1" dirty="0"/>
              <a:t> </a:t>
            </a:r>
            <a:r>
              <a:rPr lang="en-US" i="1" dirty="0" err="1"/>
              <a:t>giới</a:t>
            </a:r>
            <a:endParaRPr lang="en-US" dirty="0"/>
          </a:p>
        </p:txBody>
      </p:sp>
      <p:sp>
        <p:nvSpPr>
          <p:cNvPr id="100" name="Left Arrow 99"/>
          <p:cNvSpPr/>
          <p:nvPr/>
        </p:nvSpPr>
        <p:spPr>
          <a:xfrm>
            <a:off x="12271610" y="3749227"/>
            <a:ext cx="1528763" cy="1192739"/>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rPr>
              <a:t>B đúng</a:t>
            </a:r>
          </a:p>
        </p:txBody>
      </p:sp>
      <p:sp>
        <p:nvSpPr>
          <p:cNvPr id="40" name="Oval 39"/>
          <p:cNvSpPr/>
          <p:nvPr/>
        </p:nvSpPr>
        <p:spPr>
          <a:xfrm>
            <a:off x="5668359" y="4496692"/>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rgbClr val="FF0000"/>
              </a:solidFill>
            </a:endParaRPr>
          </a:p>
        </p:txBody>
      </p:sp>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20702" y="4476240"/>
            <a:ext cx="626402" cy="678209"/>
          </a:xfrm>
          <a:prstGeom prst="rect">
            <a:avLst/>
          </a:prstGeom>
        </p:spPr>
      </p:pic>
      <p:sp>
        <p:nvSpPr>
          <p:cNvPr id="44" name="Oval 43"/>
          <p:cNvSpPr/>
          <p:nvPr/>
        </p:nvSpPr>
        <p:spPr>
          <a:xfrm>
            <a:off x="5687815" y="4478617"/>
            <a:ext cx="835839" cy="8479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Start</a:t>
            </a:r>
          </a:p>
        </p:txBody>
      </p:sp>
      <p:sp>
        <p:nvSpPr>
          <p:cNvPr id="45" name="Oval 44"/>
          <p:cNvSpPr/>
          <p:nvPr/>
        </p:nvSpPr>
        <p:spPr>
          <a:xfrm>
            <a:off x="5688310" y="4481039"/>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10</a:t>
            </a:r>
          </a:p>
        </p:txBody>
      </p:sp>
      <p:sp>
        <p:nvSpPr>
          <p:cNvPr id="46" name="Oval 45"/>
          <p:cNvSpPr/>
          <p:nvPr/>
        </p:nvSpPr>
        <p:spPr>
          <a:xfrm>
            <a:off x="5653885" y="451484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9</a:t>
            </a:r>
          </a:p>
        </p:txBody>
      </p:sp>
      <p:sp>
        <p:nvSpPr>
          <p:cNvPr id="47" name="Oval 46"/>
          <p:cNvSpPr/>
          <p:nvPr/>
        </p:nvSpPr>
        <p:spPr>
          <a:xfrm>
            <a:off x="5694006" y="4510017"/>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8</a:t>
            </a:r>
          </a:p>
        </p:txBody>
      </p:sp>
      <p:sp>
        <p:nvSpPr>
          <p:cNvPr id="48" name="Oval 47"/>
          <p:cNvSpPr/>
          <p:nvPr/>
        </p:nvSpPr>
        <p:spPr>
          <a:xfrm>
            <a:off x="5681047" y="4524507"/>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7</a:t>
            </a:r>
          </a:p>
        </p:txBody>
      </p:sp>
      <p:sp>
        <p:nvSpPr>
          <p:cNvPr id="49" name="Oval 48"/>
          <p:cNvSpPr/>
          <p:nvPr/>
        </p:nvSpPr>
        <p:spPr>
          <a:xfrm>
            <a:off x="5682883"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6</a:t>
            </a:r>
          </a:p>
        </p:txBody>
      </p:sp>
      <p:sp>
        <p:nvSpPr>
          <p:cNvPr id="50" name="Oval 49"/>
          <p:cNvSpPr/>
          <p:nvPr/>
        </p:nvSpPr>
        <p:spPr>
          <a:xfrm>
            <a:off x="5657921" y="4513225"/>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5</a:t>
            </a:r>
          </a:p>
        </p:txBody>
      </p:sp>
      <p:sp>
        <p:nvSpPr>
          <p:cNvPr id="52" name="Oval 51"/>
          <p:cNvSpPr/>
          <p:nvPr/>
        </p:nvSpPr>
        <p:spPr>
          <a:xfrm>
            <a:off x="5665123"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4</a:t>
            </a:r>
          </a:p>
        </p:txBody>
      </p:sp>
      <p:sp>
        <p:nvSpPr>
          <p:cNvPr id="53" name="Oval 52"/>
          <p:cNvSpPr/>
          <p:nvPr/>
        </p:nvSpPr>
        <p:spPr>
          <a:xfrm>
            <a:off x="5675620" y="4520155"/>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3</a:t>
            </a:r>
          </a:p>
        </p:txBody>
      </p:sp>
      <p:sp>
        <p:nvSpPr>
          <p:cNvPr id="54" name="Oval 53"/>
          <p:cNvSpPr/>
          <p:nvPr/>
        </p:nvSpPr>
        <p:spPr>
          <a:xfrm>
            <a:off x="5666446" y="451484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2</a:t>
            </a:r>
          </a:p>
        </p:txBody>
      </p:sp>
      <p:sp>
        <p:nvSpPr>
          <p:cNvPr id="55" name="Oval 54"/>
          <p:cNvSpPr/>
          <p:nvPr/>
        </p:nvSpPr>
        <p:spPr>
          <a:xfrm>
            <a:off x="5673681" y="4495529"/>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a:t>
            </a:r>
          </a:p>
        </p:txBody>
      </p:sp>
      <p:sp>
        <p:nvSpPr>
          <p:cNvPr id="56" name="Oval 55"/>
          <p:cNvSpPr/>
          <p:nvPr/>
        </p:nvSpPr>
        <p:spPr>
          <a:xfrm>
            <a:off x="5668444"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1000"/>
                                        <p:tgtEl>
                                          <p:spTgt spid="96"/>
                                        </p:tgtEl>
                                      </p:cBhvr>
                                    </p:animEffect>
                                    <p:anim calcmode="lin" valueType="num">
                                      <p:cBhvr>
                                        <p:cTn id="26" dur="1000" fill="hold"/>
                                        <p:tgtEl>
                                          <p:spTgt spid="96"/>
                                        </p:tgtEl>
                                        <p:attrNameLst>
                                          <p:attrName>ppt_x</p:attrName>
                                        </p:attrNameLst>
                                      </p:cBhvr>
                                      <p:tavLst>
                                        <p:tav tm="0">
                                          <p:val>
                                            <p:strVal val="#ppt_x"/>
                                          </p:val>
                                        </p:tav>
                                        <p:tav tm="100000">
                                          <p:val>
                                            <p:strVal val="#ppt_x"/>
                                          </p:val>
                                        </p:tav>
                                      </p:tavLst>
                                    </p:anim>
                                    <p:anim calcmode="lin" valueType="num">
                                      <p:cBhvr>
                                        <p:cTn id="27" dur="1000" fill="hold"/>
                                        <p:tgtEl>
                                          <p:spTgt spid="96"/>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1000"/>
                                        <p:tgtEl>
                                          <p:spTgt spid="97"/>
                                        </p:tgtEl>
                                      </p:cBhvr>
                                    </p:animEffect>
                                    <p:anim calcmode="lin" valueType="num">
                                      <p:cBhvr>
                                        <p:cTn id="31" dur="1000" fill="hold"/>
                                        <p:tgtEl>
                                          <p:spTgt spid="97"/>
                                        </p:tgtEl>
                                        <p:attrNameLst>
                                          <p:attrName>ppt_x</p:attrName>
                                        </p:attrNameLst>
                                      </p:cBhvr>
                                      <p:tavLst>
                                        <p:tav tm="0">
                                          <p:val>
                                            <p:strVal val="#ppt_x"/>
                                          </p:val>
                                        </p:tav>
                                        <p:tav tm="100000">
                                          <p:val>
                                            <p:strVal val="#ppt_x"/>
                                          </p:val>
                                        </p:tav>
                                      </p:tavLst>
                                    </p:anim>
                                    <p:anim calcmode="lin" valueType="num">
                                      <p:cBhvr>
                                        <p:cTn id="32" dur="1000" fill="hold"/>
                                        <p:tgtEl>
                                          <p:spTgt spid="9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1000"/>
                                        <p:tgtEl>
                                          <p:spTgt spid="98"/>
                                        </p:tgtEl>
                                      </p:cBhvr>
                                    </p:animEffect>
                                    <p:anim calcmode="lin" valueType="num">
                                      <p:cBhvr>
                                        <p:cTn id="36" dur="1000" fill="hold"/>
                                        <p:tgtEl>
                                          <p:spTgt spid="98"/>
                                        </p:tgtEl>
                                        <p:attrNameLst>
                                          <p:attrName>ppt_x</p:attrName>
                                        </p:attrNameLst>
                                      </p:cBhvr>
                                      <p:tavLst>
                                        <p:tav tm="0">
                                          <p:val>
                                            <p:strVal val="#ppt_x"/>
                                          </p:val>
                                        </p:tav>
                                        <p:tav tm="100000">
                                          <p:val>
                                            <p:strVal val="#ppt_x"/>
                                          </p:val>
                                        </p:tav>
                                      </p:tavLst>
                                    </p:anim>
                                    <p:anim calcmode="lin" valueType="num">
                                      <p:cBhvr>
                                        <p:cTn id="37" dur="1000" fill="hold"/>
                                        <p:tgtEl>
                                          <p:spTgt spid="9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1000"/>
                                        <p:tgtEl>
                                          <p:spTgt spid="99"/>
                                        </p:tgtEl>
                                      </p:cBhvr>
                                    </p:animEffect>
                                    <p:anim calcmode="lin" valueType="num">
                                      <p:cBhvr>
                                        <p:cTn id="41" dur="1000" fill="hold"/>
                                        <p:tgtEl>
                                          <p:spTgt spid="99"/>
                                        </p:tgtEl>
                                        <p:attrNameLst>
                                          <p:attrName>ppt_x</p:attrName>
                                        </p:attrNameLst>
                                      </p:cBhvr>
                                      <p:tavLst>
                                        <p:tav tm="0">
                                          <p:val>
                                            <p:strVal val="#ppt_x"/>
                                          </p:val>
                                        </p:tav>
                                        <p:tav tm="100000">
                                          <p:val>
                                            <p:strVal val="#ppt_x"/>
                                          </p:val>
                                        </p:tav>
                                      </p:tavLst>
                                    </p:anim>
                                    <p:anim calcmode="lin" valueType="num">
                                      <p:cBhvr>
                                        <p:cTn id="42"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96"/>
                                        </p:tgtEl>
                                      </p:cBhvr>
                                    </p:animEffect>
                                    <p:anim calcmode="lin" valueType="num">
                                      <p:cBhvr>
                                        <p:cTn id="47" dur="1000"/>
                                        <p:tgtEl>
                                          <p:spTgt spid="96"/>
                                        </p:tgtEl>
                                        <p:attrNameLst>
                                          <p:attrName>ppt_x</p:attrName>
                                        </p:attrNameLst>
                                      </p:cBhvr>
                                      <p:tavLst>
                                        <p:tav tm="0">
                                          <p:val>
                                            <p:strVal val="ppt_x"/>
                                          </p:val>
                                        </p:tav>
                                        <p:tav tm="100000">
                                          <p:val>
                                            <p:strVal val="ppt_x"/>
                                          </p:val>
                                        </p:tav>
                                      </p:tavLst>
                                    </p:anim>
                                    <p:anim calcmode="lin" valueType="num">
                                      <p:cBhvr>
                                        <p:cTn id="48" dur="1000"/>
                                        <p:tgtEl>
                                          <p:spTgt spid="96"/>
                                        </p:tgtEl>
                                        <p:attrNameLst>
                                          <p:attrName>ppt_y</p:attrName>
                                        </p:attrNameLst>
                                      </p:cBhvr>
                                      <p:tavLst>
                                        <p:tav tm="0">
                                          <p:val>
                                            <p:strVal val="ppt_y"/>
                                          </p:val>
                                        </p:tav>
                                        <p:tav tm="100000">
                                          <p:val>
                                            <p:strVal val="ppt_y+.1"/>
                                          </p:val>
                                        </p:tav>
                                      </p:tavLst>
                                    </p:anim>
                                    <p:set>
                                      <p:cBhvr>
                                        <p:cTn id="49" dur="1" fill="hold">
                                          <p:stCondLst>
                                            <p:cond delay="999"/>
                                          </p:stCondLst>
                                        </p:cTn>
                                        <p:tgtEl>
                                          <p:spTgt spid="96"/>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98"/>
                                        </p:tgtEl>
                                      </p:cBhvr>
                                    </p:animEffect>
                                    <p:anim calcmode="lin" valueType="num">
                                      <p:cBhvr>
                                        <p:cTn id="52" dur="1000"/>
                                        <p:tgtEl>
                                          <p:spTgt spid="98"/>
                                        </p:tgtEl>
                                        <p:attrNameLst>
                                          <p:attrName>ppt_x</p:attrName>
                                        </p:attrNameLst>
                                      </p:cBhvr>
                                      <p:tavLst>
                                        <p:tav tm="0">
                                          <p:val>
                                            <p:strVal val="ppt_x"/>
                                          </p:val>
                                        </p:tav>
                                        <p:tav tm="100000">
                                          <p:val>
                                            <p:strVal val="ppt_x"/>
                                          </p:val>
                                        </p:tav>
                                      </p:tavLst>
                                    </p:anim>
                                    <p:anim calcmode="lin" valueType="num">
                                      <p:cBhvr>
                                        <p:cTn id="53" dur="1000"/>
                                        <p:tgtEl>
                                          <p:spTgt spid="98"/>
                                        </p:tgtEl>
                                        <p:attrNameLst>
                                          <p:attrName>ppt_y</p:attrName>
                                        </p:attrNameLst>
                                      </p:cBhvr>
                                      <p:tavLst>
                                        <p:tav tm="0">
                                          <p:val>
                                            <p:strVal val="ppt_y"/>
                                          </p:val>
                                        </p:tav>
                                        <p:tav tm="100000">
                                          <p:val>
                                            <p:strVal val="ppt_y+.1"/>
                                          </p:val>
                                        </p:tav>
                                      </p:tavLst>
                                    </p:anim>
                                    <p:set>
                                      <p:cBhvr>
                                        <p:cTn id="54" dur="1" fill="hold">
                                          <p:stCondLst>
                                            <p:cond delay="999"/>
                                          </p:stCondLst>
                                        </p:cTn>
                                        <p:tgtEl>
                                          <p:spTgt spid="98"/>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99"/>
                                        </p:tgtEl>
                                      </p:cBhvr>
                                    </p:animEffect>
                                    <p:anim calcmode="lin" valueType="num">
                                      <p:cBhvr>
                                        <p:cTn id="57" dur="1000"/>
                                        <p:tgtEl>
                                          <p:spTgt spid="99"/>
                                        </p:tgtEl>
                                        <p:attrNameLst>
                                          <p:attrName>ppt_x</p:attrName>
                                        </p:attrNameLst>
                                      </p:cBhvr>
                                      <p:tavLst>
                                        <p:tav tm="0">
                                          <p:val>
                                            <p:strVal val="ppt_x"/>
                                          </p:val>
                                        </p:tav>
                                        <p:tav tm="100000">
                                          <p:val>
                                            <p:strVal val="ppt_x"/>
                                          </p:val>
                                        </p:tav>
                                      </p:tavLst>
                                    </p:anim>
                                    <p:anim calcmode="lin" valueType="num">
                                      <p:cBhvr>
                                        <p:cTn id="58" dur="1000"/>
                                        <p:tgtEl>
                                          <p:spTgt spid="99"/>
                                        </p:tgtEl>
                                        <p:attrNameLst>
                                          <p:attrName>ppt_y</p:attrName>
                                        </p:attrNameLst>
                                      </p:cBhvr>
                                      <p:tavLst>
                                        <p:tav tm="0">
                                          <p:val>
                                            <p:strVal val="ppt_y"/>
                                          </p:val>
                                        </p:tav>
                                        <p:tav tm="100000">
                                          <p:val>
                                            <p:strVal val="ppt_y+.1"/>
                                          </p:val>
                                        </p:tav>
                                      </p:tavLst>
                                    </p:anim>
                                    <p:set>
                                      <p:cBhvr>
                                        <p:cTn id="59" dur="1" fill="hold">
                                          <p:stCondLst>
                                            <p:cond delay="999"/>
                                          </p:stCondLst>
                                        </p:cTn>
                                        <p:tgtEl>
                                          <p:spTgt spid="99"/>
                                        </p:tgtEl>
                                        <p:attrNameLst>
                                          <p:attrName>style.visibility</p:attrName>
                                        </p:attrNameLst>
                                      </p:cBhvr>
                                      <p:to>
                                        <p:strVal val="hidden"/>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97"/>
                                        </p:tgtEl>
                                      </p:cBhvr>
                                    </p:animEffect>
                                    <p:animScale>
                                      <p:cBhvr>
                                        <p:cTn id="62" dur="250" autoRev="1" fill="hold"/>
                                        <p:tgtEl>
                                          <p:spTgt spid="97"/>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4"/>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1" nodeType="after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ype.wav"/>
                                        </p:tgtEl>
                                      </p:cMediaNode>
                                    </p:audio>
                                  </p:subTnLst>
                                </p:cTn>
                              </p:par>
                              <p:par>
                                <p:cTn id="71" presetID="1" presetClass="exit" presetSubtype="0" fill="hold" grpId="0" nodeType="withEffect">
                                  <p:stCondLst>
                                    <p:cond delay="1000"/>
                                  </p:stCondLst>
                                  <p:childTnLst>
                                    <p:set>
                                      <p:cBhvr>
                                        <p:cTn id="72" dur="1" fill="hold">
                                          <p:stCondLst>
                                            <p:cond delay="0"/>
                                          </p:stCondLst>
                                        </p:cTn>
                                        <p:tgtEl>
                                          <p:spTgt spid="45"/>
                                        </p:tgtEl>
                                        <p:attrNameLst>
                                          <p:attrName>style.visibility</p:attrName>
                                        </p:attrNameLst>
                                      </p:cBhvr>
                                      <p:to>
                                        <p:strVal val="hidden"/>
                                      </p:to>
                                    </p:set>
                                  </p:childTnLst>
                                </p:cTn>
                              </p:par>
                            </p:childTnLst>
                          </p:cTn>
                        </p:par>
                        <p:par>
                          <p:cTn id="73" fill="hold">
                            <p:stCondLst>
                              <p:cond delay="0"/>
                            </p:stCondLst>
                            <p:childTnLst>
                              <p:par>
                                <p:cTn id="74" presetID="1" presetClass="entr" presetSubtype="0" fill="hold" grpId="1" nodeType="afterEffect">
                                  <p:stCondLst>
                                    <p:cond delay="0"/>
                                  </p:stCondLst>
                                  <p:childTnLst>
                                    <p:set>
                                      <p:cBhvr>
                                        <p:cTn id="7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ype.wav"/>
                                        </p:tgtEl>
                                      </p:cMediaNode>
                                    </p:audio>
                                  </p:subTnLst>
                                </p:cTn>
                              </p:par>
                              <p:par>
                                <p:cTn id="76" presetID="1" presetClass="exit" presetSubtype="0" fill="hold" grpId="0" nodeType="withEffect">
                                  <p:stCondLst>
                                    <p:cond delay="1000"/>
                                  </p:stCondLst>
                                  <p:childTnLst>
                                    <p:set>
                                      <p:cBhvr>
                                        <p:cTn id="77" dur="1" fill="hold">
                                          <p:stCondLst>
                                            <p:cond delay="0"/>
                                          </p:stCondLst>
                                        </p:cTn>
                                        <p:tgtEl>
                                          <p:spTgt spid="46"/>
                                        </p:tgtEl>
                                        <p:attrNameLst>
                                          <p:attrName>style.visibility</p:attrName>
                                        </p:attrNameLst>
                                      </p:cBhvr>
                                      <p:to>
                                        <p:strVal val="hidden"/>
                                      </p:to>
                                    </p:set>
                                  </p:childTnLst>
                                </p:cTn>
                              </p:par>
                            </p:childTnLst>
                          </p:cTn>
                        </p:par>
                        <p:par>
                          <p:cTn id="78" fill="hold">
                            <p:stCondLst>
                              <p:cond delay="0"/>
                            </p:stCondLst>
                            <p:childTnLst>
                              <p:par>
                                <p:cTn id="79" presetID="1" presetClass="entr" presetSubtype="0" fill="hold" grpId="1" nodeType="afterEffect">
                                  <p:stCondLst>
                                    <p:cond delay="0"/>
                                  </p:stCondLst>
                                  <p:childTnLst>
                                    <p:set>
                                      <p:cBhvr>
                                        <p:cTn id="8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ype.wav"/>
                                        </p:tgtEl>
                                      </p:cMediaNode>
                                    </p:audio>
                                  </p:subTnLst>
                                </p:cTn>
                              </p:par>
                              <p:par>
                                <p:cTn id="81" presetID="1" presetClass="exit" presetSubtype="0" fill="hold" grpId="0" nodeType="withEffect">
                                  <p:stCondLst>
                                    <p:cond delay="1000"/>
                                  </p:stCondLst>
                                  <p:childTnLst>
                                    <p:set>
                                      <p:cBhvr>
                                        <p:cTn id="82" dur="1" fill="hold">
                                          <p:stCondLst>
                                            <p:cond delay="0"/>
                                          </p:stCondLst>
                                        </p:cTn>
                                        <p:tgtEl>
                                          <p:spTgt spid="47"/>
                                        </p:tgtEl>
                                        <p:attrNameLst>
                                          <p:attrName>style.visibility</p:attrName>
                                        </p:attrNameLst>
                                      </p:cBhvr>
                                      <p:to>
                                        <p:strVal val="hidden"/>
                                      </p:to>
                                    </p:set>
                                  </p:childTnLst>
                                </p:cTn>
                              </p:par>
                            </p:childTnLst>
                          </p:cTn>
                        </p:par>
                        <p:par>
                          <p:cTn id="83" fill="hold">
                            <p:stCondLst>
                              <p:cond delay="0"/>
                            </p:stCondLst>
                            <p:childTnLst>
                              <p:par>
                                <p:cTn id="84" presetID="1" presetClass="entr" presetSubtype="0" fill="hold" grpId="1" nodeType="afterEffect">
                                  <p:stCondLst>
                                    <p:cond delay="0"/>
                                  </p:stCondLst>
                                  <p:childTnLst>
                                    <p:set>
                                      <p:cBhvr>
                                        <p:cTn id="8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type.wav"/>
                                        </p:tgtEl>
                                      </p:cMediaNode>
                                    </p:audio>
                                  </p:subTnLst>
                                </p:cTn>
                              </p:par>
                              <p:par>
                                <p:cTn id="86" presetID="1" presetClass="exit" presetSubtype="0" fill="hold" grpId="0" nodeType="withEffect">
                                  <p:stCondLst>
                                    <p:cond delay="1000"/>
                                  </p:stCondLst>
                                  <p:childTnLst>
                                    <p:set>
                                      <p:cBhvr>
                                        <p:cTn id="87" dur="1" fill="hold">
                                          <p:stCondLst>
                                            <p:cond delay="0"/>
                                          </p:stCondLst>
                                        </p:cTn>
                                        <p:tgtEl>
                                          <p:spTgt spid="48"/>
                                        </p:tgtEl>
                                        <p:attrNameLst>
                                          <p:attrName>style.visibility</p:attrName>
                                        </p:attrNameLst>
                                      </p:cBhvr>
                                      <p:to>
                                        <p:strVal val="hidden"/>
                                      </p:to>
                                    </p:set>
                                  </p:childTnLst>
                                </p:cTn>
                              </p:par>
                            </p:childTnLst>
                          </p:cTn>
                        </p:par>
                        <p:par>
                          <p:cTn id="88" fill="hold">
                            <p:stCondLst>
                              <p:cond delay="0"/>
                            </p:stCondLst>
                            <p:childTnLst>
                              <p:par>
                                <p:cTn id="89" presetID="1" presetClass="entr" presetSubtype="0" fill="hold" grpId="1" nodeType="after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49"/>
                                        </p:tgtEl>
                                        <p:attrNameLst>
                                          <p:attrName>style.visibility</p:attrName>
                                        </p:attrNameLst>
                                      </p:cBhvr>
                                      <p:to>
                                        <p:strVal val="hidden"/>
                                      </p:to>
                                    </p:set>
                                  </p:childTnLst>
                                </p:cTn>
                              </p:par>
                            </p:childTnLst>
                          </p:cTn>
                        </p:par>
                        <p:par>
                          <p:cTn id="93" fill="hold">
                            <p:stCondLst>
                              <p:cond delay="0"/>
                            </p:stCondLst>
                            <p:childTnLst>
                              <p:par>
                                <p:cTn id="94" presetID="1" presetClass="entr" presetSubtype="0" fill="hold" grpId="1" nodeType="afterEffect">
                                  <p:stCondLst>
                                    <p:cond delay="0"/>
                                  </p:stCondLst>
                                  <p:childTnLst>
                                    <p:set>
                                      <p:cBhvr>
                                        <p:cTn id="9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50"/>
                                        </p:tgtEl>
                                        <p:attrNameLst>
                                          <p:attrName>style.visibility</p:attrName>
                                        </p:attrNameLst>
                                      </p:cBhvr>
                                      <p:to>
                                        <p:strVal val="hidden"/>
                                      </p:to>
                                    </p:set>
                                  </p:childTnLst>
                                </p:cTn>
                              </p:par>
                            </p:childTnLst>
                          </p:cTn>
                        </p:par>
                        <p:par>
                          <p:cTn id="98" fill="hold">
                            <p:stCondLst>
                              <p:cond delay="0"/>
                            </p:stCondLst>
                            <p:childTnLst>
                              <p:par>
                                <p:cTn id="99" presetID="1" presetClass="entr" presetSubtype="0" fill="hold" grpId="1" nodeType="afterEffect">
                                  <p:stCondLst>
                                    <p:cond delay="0"/>
                                  </p:stCondLst>
                                  <p:childTnLst>
                                    <p:set>
                                      <p:cBhvr>
                                        <p:cTn id="10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5"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52"/>
                                        </p:tgtEl>
                                        <p:attrNameLst>
                                          <p:attrName>style.visibility</p:attrName>
                                        </p:attrNameLst>
                                      </p:cBhvr>
                                      <p:to>
                                        <p:strVal val="hidden"/>
                                      </p:to>
                                    </p:set>
                                  </p:childTnLst>
                                </p:cTn>
                              </p:par>
                            </p:childTnLst>
                          </p:cTn>
                        </p:par>
                        <p:par>
                          <p:cTn id="103" fill="hold">
                            <p:stCondLst>
                              <p:cond delay="0"/>
                            </p:stCondLst>
                            <p:childTnLst>
                              <p:par>
                                <p:cTn id="104" presetID="1" presetClass="entr" presetSubtype="0" fill="hold" grpId="1" nodeType="afterEffect">
                                  <p:stCondLst>
                                    <p:cond delay="0"/>
                                  </p:stCondLst>
                                  <p:childTnLst>
                                    <p:set>
                                      <p:cBhvr>
                                        <p:cTn id="10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53"/>
                                        </p:tgtEl>
                                        <p:attrNameLst>
                                          <p:attrName>style.visibility</p:attrName>
                                        </p:attrNameLst>
                                      </p:cBhvr>
                                      <p:to>
                                        <p:strVal val="hidden"/>
                                      </p:to>
                                    </p:set>
                                  </p:childTnLst>
                                </p:cTn>
                              </p:par>
                            </p:childTnLst>
                          </p:cTn>
                        </p:par>
                        <p:par>
                          <p:cTn id="108" fill="hold">
                            <p:stCondLst>
                              <p:cond delay="0"/>
                            </p:stCondLst>
                            <p:childTnLst>
                              <p:par>
                                <p:cTn id="109" presetID="1" presetClass="entr" presetSubtype="0" fill="hold" grpId="1" nodeType="afterEffect">
                                  <p:stCondLst>
                                    <p:cond delay="0"/>
                                  </p:stCondLst>
                                  <p:childTnLst>
                                    <p:set>
                                      <p:cBhvr>
                                        <p:cTn id="11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54"/>
                                        </p:tgtEl>
                                        <p:attrNameLst>
                                          <p:attrName>style.visibility</p:attrName>
                                        </p:attrNameLst>
                                      </p:cBhvr>
                                      <p:to>
                                        <p:strVal val="hidden"/>
                                      </p:to>
                                    </p:set>
                                  </p:childTnLst>
                                </p:cTn>
                              </p:par>
                            </p:childTnLst>
                          </p:cTn>
                        </p:par>
                        <p:par>
                          <p:cTn id="113" fill="hold">
                            <p:stCondLst>
                              <p:cond delay="0"/>
                            </p:stCondLst>
                            <p:childTnLst>
                              <p:par>
                                <p:cTn id="114" presetID="1" presetClass="entr" presetSubtype="0" fill="hold" grpId="1" nodeType="afterEffect">
                                  <p:stCondLst>
                                    <p:cond delay="0"/>
                                  </p:stCondLst>
                                  <p:childTnLst>
                                    <p:set>
                                      <p:cBhvr>
                                        <p:cTn id="11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55"/>
                                        </p:tgtEl>
                                        <p:attrNameLst>
                                          <p:attrName>style.visibility</p:attrName>
                                        </p:attrNameLst>
                                      </p:cBhvr>
                                      <p:to>
                                        <p:strVal val="hidden"/>
                                      </p:to>
                                    </p:set>
                                  </p:childTnLst>
                                </p:cTn>
                              </p:par>
                            </p:childTnLst>
                          </p:cTn>
                        </p:par>
                        <p:par>
                          <p:cTn id="118" fill="hold">
                            <p:stCondLst>
                              <p:cond delay="0"/>
                            </p:stCondLst>
                            <p:childTnLst>
                              <p:par>
                                <p:cTn id="119" presetID="1" presetClass="entr" presetSubtype="0" fill="hold" grpId="1" nodeType="afterEffect">
                                  <p:stCondLst>
                                    <p:cond delay="0"/>
                                  </p:stCondLst>
                                  <p:childTnLst>
                                    <p:set>
                                      <p:cBhvr>
                                        <p:cTn id="12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type.wav"/>
                                        </p:tgtEl>
                                      </p:cMediaNode>
                                    </p:audio>
                                  </p:subTnLst>
                                </p:cTn>
                              </p:par>
                              <p:par>
                                <p:cTn id="121" presetID="1" presetClass="exit" presetSubtype="0" fill="hold" grpId="0" nodeType="withEffect">
                                  <p:stCondLst>
                                    <p:cond delay="1000"/>
                                  </p:stCondLst>
                                  <p:childTnLst>
                                    <p:set>
                                      <p:cBhvr>
                                        <p:cTn id="122" dur="1" fill="hold">
                                          <p:stCondLst>
                                            <p:cond delay="0"/>
                                          </p:stCondLst>
                                        </p:cTn>
                                        <p:tgtEl>
                                          <p:spTgt spid="56"/>
                                        </p:tgtEl>
                                        <p:attrNameLst>
                                          <p:attrName>style.visibility</p:attrName>
                                        </p:attrNameLst>
                                      </p:cBhvr>
                                      <p:to>
                                        <p:strVal val="hidden"/>
                                      </p:to>
                                    </p:set>
                                  </p:childTnLst>
                                </p:cTn>
                              </p:par>
                            </p:childTnLst>
                          </p:cTn>
                        </p:par>
                        <p:par>
                          <p:cTn id="123" fill="hold">
                            <p:stCondLst>
                              <p:cond delay="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huong reo (online-audio-converter.com).wav"/>
                                        </p:tgtEl>
                                      </p:cMediaNode>
                                    </p:audio>
                                  </p:subTnLst>
                                </p:cTn>
                              </p:par>
                              <p:par>
                                <p:cTn id="126" presetID="32" presetClass="emph" presetSubtype="0" repeatCount="2000" fill="hold" nodeType="withEffect">
                                  <p:stCondLst>
                                    <p:cond delay="0"/>
                                  </p:stCondLst>
                                  <p:childTnLst>
                                    <p:animRot by="120000">
                                      <p:cBhvr>
                                        <p:cTn id="127" dur="50" fill="hold">
                                          <p:stCondLst>
                                            <p:cond delay="0"/>
                                          </p:stCondLst>
                                        </p:cTn>
                                        <p:tgtEl>
                                          <p:spTgt spid="43"/>
                                        </p:tgtEl>
                                        <p:attrNameLst>
                                          <p:attrName>r</p:attrName>
                                        </p:attrNameLst>
                                      </p:cBhvr>
                                    </p:animRot>
                                    <p:animRot by="-240000">
                                      <p:cBhvr>
                                        <p:cTn id="128" dur="100" fill="hold">
                                          <p:stCondLst>
                                            <p:cond delay="100"/>
                                          </p:stCondLst>
                                        </p:cTn>
                                        <p:tgtEl>
                                          <p:spTgt spid="43"/>
                                        </p:tgtEl>
                                        <p:attrNameLst>
                                          <p:attrName>r</p:attrName>
                                        </p:attrNameLst>
                                      </p:cBhvr>
                                    </p:animRot>
                                    <p:animRot by="240000">
                                      <p:cBhvr>
                                        <p:cTn id="129" dur="100" fill="hold">
                                          <p:stCondLst>
                                            <p:cond delay="200"/>
                                          </p:stCondLst>
                                        </p:cTn>
                                        <p:tgtEl>
                                          <p:spTgt spid="43"/>
                                        </p:tgtEl>
                                        <p:attrNameLst>
                                          <p:attrName>r</p:attrName>
                                        </p:attrNameLst>
                                      </p:cBhvr>
                                    </p:animRot>
                                    <p:animRot by="-240000">
                                      <p:cBhvr>
                                        <p:cTn id="130" dur="100" fill="hold">
                                          <p:stCondLst>
                                            <p:cond delay="300"/>
                                          </p:stCondLst>
                                        </p:cTn>
                                        <p:tgtEl>
                                          <p:spTgt spid="43"/>
                                        </p:tgtEl>
                                        <p:attrNameLst>
                                          <p:attrName>r</p:attrName>
                                        </p:attrNameLst>
                                      </p:cBhvr>
                                    </p:animRot>
                                    <p:animRot by="120000">
                                      <p:cBhvr>
                                        <p:cTn id="131" dur="100" fill="hold">
                                          <p:stCondLst>
                                            <p:cond delay="400"/>
                                          </p:stCondLst>
                                        </p:cTn>
                                        <p:tgtEl>
                                          <p:spTgt spid="43"/>
                                        </p:tgtEl>
                                        <p:attrNameLst>
                                          <p:attrName>r</p:attrName>
                                        </p:attrNameLst>
                                      </p:cBhvr>
                                    </p:animRot>
                                  </p:childTnLst>
                                </p:cTn>
                              </p:par>
                            </p:childTnLst>
                          </p:cTn>
                        </p:par>
                      </p:childTnLst>
                    </p:cTn>
                  </p:par>
                </p:childTnLst>
              </p:cTn>
              <p:nextCondLst>
                <p:cond evt="onClick" delay="0">
                  <p:tgtEl>
                    <p:spTgt spid="44"/>
                  </p:tgtEl>
                </p:cond>
              </p:nextCondLst>
            </p:seq>
          </p:childTnLst>
        </p:cTn>
      </p:par>
    </p:tnLst>
    <p:bldLst>
      <p:bldP spid="37" grpId="0" animBg="1"/>
      <p:bldP spid="96" grpId="0"/>
      <p:bldP spid="96" grpId="1"/>
      <p:bldP spid="97" grpId="0"/>
      <p:bldP spid="97" grpId="1"/>
      <p:bldP spid="98" grpId="0"/>
      <p:bldP spid="98" grpId="1"/>
      <p:bldP spid="99" grpId="0"/>
      <p:bldP spid="99" grpId="1"/>
      <p:bldP spid="40" grpId="0" animBg="1"/>
      <p:bldP spid="44" grpId="0"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8127" y="-141667"/>
            <a:ext cx="9144000" cy="61995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3843615"/>
            <a:ext cx="9135714" cy="2214286"/>
          </a:xfrm>
          <a:prstGeom prst="rect">
            <a:avLst/>
          </a:prstGeom>
        </p:spPr>
      </p:pic>
      <p:sp>
        <p:nvSpPr>
          <p:cNvPr id="37" name="Hexagon 36"/>
          <p:cNvSpPr/>
          <p:nvPr/>
        </p:nvSpPr>
        <p:spPr>
          <a:xfrm>
            <a:off x="2209800" y="1089367"/>
            <a:ext cx="8449914" cy="2754248"/>
          </a:xfrm>
          <a:prstGeom prst="hexagon">
            <a:avLst>
              <a:gd name="adj" fmla="val 20455"/>
              <a:gd name="vf" fmla="val 115470"/>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4050" dirty="0" err="1">
                <a:solidFill>
                  <a:srgbClr val="FFFFFF"/>
                </a:solidFill>
              </a:rPr>
              <a:t>Văn</a:t>
            </a:r>
            <a:r>
              <a:rPr lang="en-US" sz="4050" dirty="0">
                <a:solidFill>
                  <a:srgbClr val="FFFFFF"/>
                </a:solidFill>
              </a:rPr>
              <a:t> </a:t>
            </a:r>
            <a:r>
              <a:rPr lang="en-US" sz="4050" dirty="0" err="1">
                <a:solidFill>
                  <a:srgbClr val="FFFFFF"/>
                </a:solidFill>
              </a:rPr>
              <a:t>bản</a:t>
            </a:r>
            <a:r>
              <a:rPr lang="en-US" sz="4050" dirty="0">
                <a:solidFill>
                  <a:srgbClr val="FFFFFF"/>
                </a:solidFill>
              </a:rPr>
              <a:t> </a:t>
            </a:r>
            <a:r>
              <a:rPr lang="en-US" sz="4050" i="1" dirty="0" err="1">
                <a:solidFill>
                  <a:srgbClr val="FFFFFF"/>
                </a:solidFill>
              </a:rPr>
              <a:t>Yêu</a:t>
            </a:r>
            <a:r>
              <a:rPr lang="en-US" sz="4050" i="1" dirty="0">
                <a:solidFill>
                  <a:srgbClr val="FFFFFF"/>
                </a:solidFill>
              </a:rPr>
              <a:t> </a:t>
            </a:r>
            <a:r>
              <a:rPr lang="en-US" sz="4050" i="1" dirty="0" err="1">
                <a:solidFill>
                  <a:srgbClr val="FFFFFF"/>
                </a:solidFill>
              </a:rPr>
              <a:t>và</a:t>
            </a:r>
            <a:r>
              <a:rPr lang="en-US" sz="4050" i="1" dirty="0">
                <a:solidFill>
                  <a:srgbClr val="FFFFFF"/>
                </a:solidFill>
              </a:rPr>
              <a:t> </a:t>
            </a:r>
            <a:r>
              <a:rPr lang="en-US" sz="4050" i="1" dirty="0" err="1">
                <a:solidFill>
                  <a:srgbClr val="FFFFFF"/>
                </a:solidFill>
              </a:rPr>
              <a:t>đồng</a:t>
            </a:r>
            <a:r>
              <a:rPr lang="en-US" sz="4050" i="1" dirty="0">
                <a:solidFill>
                  <a:srgbClr val="FFFFFF"/>
                </a:solidFill>
              </a:rPr>
              <a:t> </a:t>
            </a:r>
            <a:r>
              <a:rPr lang="en-US" sz="4050" i="1" dirty="0" err="1">
                <a:solidFill>
                  <a:srgbClr val="FFFFFF"/>
                </a:solidFill>
              </a:rPr>
              <a:t>cảm</a:t>
            </a:r>
            <a:r>
              <a:rPr lang="en-US" sz="4050" dirty="0">
                <a:solidFill>
                  <a:srgbClr val="FFFFFF"/>
                </a:solidFill>
              </a:rPr>
              <a:t> </a:t>
            </a:r>
            <a:r>
              <a:rPr lang="en-US" sz="4050" dirty="0" err="1">
                <a:solidFill>
                  <a:srgbClr val="FFFFFF"/>
                </a:solidFill>
              </a:rPr>
              <a:t>được</a:t>
            </a:r>
            <a:r>
              <a:rPr lang="en-US" sz="4050" dirty="0">
                <a:solidFill>
                  <a:srgbClr val="FFFFFF"/>
                </a:solidFill>
              </a:rPr>
              <a:t> </a:t>
            </a:r>
            <a:r>
              <a:rPr lang="en-US" sz="4050" dirty="0" err="1">
                <a:solidFill>
                  <a:srgbClr val="FFFFFF"/>
                </a:solidFill>
              </a:rPr>
              <a:t>trích</a:t>
            </a:r>
            <a:r>
              <a:rPr lang="en-US" sz="4050" dirty="0">
                <a:solidFill>
                  <a:srgbClr val="FFFFFF"/>
                </a:solidFill>
              </a:rPr>
              <a:t> </a:t>
            </a:r>
            <a:r>
              <a:rPr lang="en-US" sz="4050" dirty="0" err="1">
                <a:solidFill>
                  <a:srgbClr val="FFFFFF"/>
                </a:solidFill>
              </a:rPr>
              <a:t>từ</a:t>
            </a:r>
            <a:r>
              <a:rPr lang="en-US" sz="4050" dirty="0">
                <a:solidFill>
                  <a:srgbClr val="FFFFFF"/>
                </a:solidFill>
              </a:rPr>
              <a:t> </a:t>
            </a:r>
            <a:r>
              <a:rPr lang="en-US" sz="4050" dirty="0" err="1">
                <a:solidFill>
                  <a:srgbClr val="FFFFFF"/>
                </a:solidFill>
              </a:rPr>
              <a:t>chương</a:t>
            </a:r>
            <a:r>
              <a:rPr lang="en-US" sz="4050" dirty="0">
                <a:solidFill>
                  <a:srgbClr val="FFFFFF"/>
                </a:solidFill>
              </a:rPr>
              <a:t> </a:t>
            </a:r>
            <a:r>
              <a:rPr lang="en-US" sz="4050" dirty="0" err="1">
                <a:solidFill>
                  <a:srgbClr val="FFFFFF"/>
                </a:solidFill>
              </a:rPr>
              <a:t>mấy</a:t>
            </a:r>
            <a:r>
              <a:rPr lang="en-US" sz="4050" dirty="0">
                <a:solidFill>
                  <a:srgbClr val="FFFFFF"/>
                </a:solidFill>
              </a:rPr>
              <a:t> </a:t>
            </a:r>
            <a:r>
              <a:rPr lang="en-US" sz="4050" dirty="0" err="1">
                <a:solidFill>
                  <a:srgbClr val="FFFFFF"/>
                </a:solidFill>
              </a:rPr>
              <a:t>của</a:t>
            </a:r>
            <a:r>
              <a:rPr lang="en-US" sz="4050" dirty="0">
                <a:solidFill>
                  <a:srgbClr val="FFFFFF"/>
                </a:solidFill>
              </a:rPr>
              <a:t> </a:t>
            </a:r>
            <a:r>
              <a:rPr lang="en-US" sz="4050" dirty="0" err="1">
                <a:solidFill>
                  <a:srgbClr val="FFFFFF"/>
                </a:solidFill>
              </a:rPr>
              <a:t>cuốn</a:t>
            </a:r>
            <a:r>
              <a:rPr lang="en-US" sz="4050" dirty="0">
                <a:solidFill>
                  <a:srgbClr val="FFFFFF"/>
                </a:solidFill>
              </a:rPr>
              <a:t> </a:t>
            </a:r>
            <a:r>
              <a:rPr lang="en-US" sz="4050" dirty="0" err="1">
                <a:solidFill>
                  <a:srgbClr val="FFFFFF"/>
                </a:solidFill>
              </a:rPr>
              <a:t>sách</a:t>
            </a:r>
            <a:r>
              <a:rPr lang="en-US" sz="4050" dirty="0">
                <a:solidFill>
                  <a:srgbClr val="FFFFFF"/>
                </a:solidFill>
              </a:rPr>
              <a:t>  </a:t>
            </a:r>
            <a:r>
              <a:rPr lang="en-US" sz="4050" i="1" dirty="0" err="1">
                <a:solidFill>
                  <a:srgbClr val="FFFFFF"/>
                </a:solidFill>
              </a:rPr>
              <a:t>Sống</a:t>
            </a:r>
            <a:r>
              <a:rPr lang="en-US" sz="4050" i="1" dirty="0">
                <a:solidFill>
                  <a:srgbClr val="FFFFFF"/>
                </a:solidFill>
              </a:rPr>
              <a:t> </a:t>
            </a:r>
            <a:r>
              <a:rPr lang="en-US" sz="4050" i="1" dirty="0" err="1">
                <a:solidFill>
                  <a:srgbClr val="FFFFFF"/>
                </a:solidFill>
              </a:rPr>
              <a:t>vốn</a:t>
            </a:r>
            <a:r>
              <a:rPr lang="en-US" sz="4050" i="1" dirty="0">
                <a:solidFill>
                  <a:srgbClr val="FFFFFF"/>
                </a:solidFill>
              </a:rPr>
              <a:t> </a:t>
            </a:r>
            <a:r>
              <a:rPr lang="en-US" sz="4050" i="1" dirty="0" err="1">
                <a:solidFill>
                  <a:srgbClr val="FFFFFF"/>
                </a:solidFill>
              </a:rPr>
              <a:t>đơn</a:t>
            </a:r>
            <a:r>
              <a:rPr lang="en-US" sz="4050" i="1" dirty="0">
                <a:solidFill>
                  <a:srgbClr val="FFFFFF"/>
                </a:solidFill>
              </a:rPr>
              <a:t> </a:t>
            </a:r>
            <a:r>
              <a:rPr lang="en-US" sz="4050" i="1" dirty="0" err="1">
                <a:solidFill>
                  <a:srgbClr val="FFFFFF"/>
                </a:solidFill>
              </a:rPr>
              <a:t>thuần</a:t>
            </a:r>
            <a:r>
              <a:rPr lang="en-US" sz="4050" dirty="0">
                <a:solidFill>
                  <a:srgbClr val="FFFFFF"/>
                </a:solidFill>
              </a:rPr>
              <a:t> ?</a:t>
            </a:r>
            <a:endParaRPr lang="en-US" sz="4050" dirty="0">
              <a:solidFill>
                <a:srgbClr val="FFFFFF"/>
              </a:solidFill>
              <a:latin typeface="Times New Roman" panose="02020603050405020304" pitchFamily="18" charset="0"/>
            </a:endParaRPr>
          </a:p>
        </p:txBody>
      </p:sp>
      <p:cxnSp>
        <p:nvCxnSpPr>
          <p:cNvPr id="38" name="Straight Connector 37"/>
          <p:cNvCxnSpPr/>
          <p:nvPr/>
        </p:nvCxnSpPr>
        <p:spPr>
          <a:xfrm flipH="1">
            <a:off x="9982200" y="2478845"/>
            <a:ext cx="6858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524000" y="2483220"/>
            <a:ext cx="6858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1" y="857251"/>
            <a:ext cx="1047877" cy="1057275"/>
          </a:xfrm>
          <a:prstGeom prst="rect">
            <a:avLst/>
          </a:prstGeom>
        </p:spPr>
      </p:pic>
      <p:pic>
        <p:nvPicPr>
          <p:cNvPr id="50" name="Picture 49" descr="A close up of a logo&#10;&#10;Description generated with high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01154" y="888682"/>
            <a:ext cx="1089090" cy="1099981"/>
          </a:xfrm>
          <a:prstGeom prst="rect">
            <a:avLst/>
          </a:prstGeom>
        </p:spPr>
      </p:pic>
      <p:pic>
        <p:nvPicPr>
          <p:cNvPr id="51" name="Picture 50" descr="A close up of a logo&#10;&#10;Description generated with high confiden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895699">
            <a:off x="9730886" y="1100497"/>
            <a:ext cx="572711" cy="690821"/>
          </a:xfrm>
          <a:prstGeom prst="rect">
            <a:avLst/>
          </a:prstGeom>
        </p:spPr>
      </p:pic>
      <p:sp>
        <p:nvSpPr>
          <p:cNvPr id="52" name="TextBox 51"/>
          <p:cNvSpPr txBox="1"/>
          <p:nvPr/>
        </p:nvSpPr>
        <p:spPr>
          <a:xfrm>
            <a:off x="1794225" y="888681"/>
            <a:ext cx="503664" cy="854080"/>
          </a:xfrm>
          <a:prstGeom prst="rect">
            <a:avLst/>
          </a:prstGeom>
          <a:noFill/>
        </p:spPr>
        <p:txBody>
          <a:bodyPr wrap="none" rtlCol="0">
            <a:spAutoFit/>
          </a:bodyPr>
          <a:lstStyle/>
          <a:p>
            <a:r>
              <a:rPr lang="en-US" sz="4950">
                <a:solidFill>
                  <a:srgbClr val="FFFF00"/>
                </a:solidFill>
                <a:latin typeface="Algerian" panose="04020705040A02060702" pitchFamily="82" charset="0"/>
              </a:rPr>
              <a:t>3</a:t>
            </a:r>
          </a:p>
        </p:txBody>
      </p:sp>
      <p:sp>
        <p:nvSpPr>
          <p:cNvPr id="53" name="TextBox 52"/>
          <p:cNvSpPr txBox="1"/>
          <p:nvPr/>
        </p:nvSpPr>
        <p:spPr>
          <a:xfrm>
            <a:off x="6797503" y="5132549"/>
            <a:ext cx="396262" cy="600164"/>
          </a:xfrm>
          <a:prstGeom prst="rect">
            <a:avLst/>
          </a:prstGeom>
          <a:noFill/>
        </p:spPr>
        <p:txBody>
          <a:bodyPr wrap="none" rtlCol="0">
            <a:spAutoFit/>
          </a:bodyPr>
          <a:lstStyle/>
          <a:p>
            <a:r>
              <a:rPr lang="en-US" sz="3300" dirty="0">
                <a:latin typeface="Times New Roman" panose="02020603050405020304" pitchFamily="18" charset="0"/>
                <a:cs typeface="Times New Roman" panose="02020603050405020304" pitchFamily="18" charset="0"/>
              </a:rPr>
              <a:t>6</a:t>
            </a:r>
            <a:endParaRPr lang="en-US" sz="33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2352659" y="5181835"/>
            <a:ext cx="396262" cy="600164"/>
          </a:xfrm>
          <a:prstGeom prst="rect">
            <a:avLst/>
          </a:prstGeom>
          <a:noFill/>
        </p:spPr>
        <p:txBody>
          <a:bodyPr wrap="none" rtlCol="0">
            <a:spAutoFit/>
          </a:bodyPr>
          <a:lstStyle/>
          <a:p>
            <a:r>
              <a:rPr lang="en-US" sz="3300" dirty="0">
                <a:latin typeface="Times New Roman" panose="02020603050405020304" pitchFamily="18" charset="0"/>
                <a:cs typeface="Times New Roman" panose="02020603050405020304" pitchFamily="18" charset="0"/>
              </a:rPr>
              <a:t>5</a:t>
            </a:r>
            <a:endParaRPr lang="en-US" sz="33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5" name="TextBox 54"/>
          <p:cNvSpPr txBox="1"/>
          <p:nvPr/>
        </p:nvSpPr>
        <p:spPr>
          <a:xfrm>
            <a:off x="2339708" y="4126379"/>
            <a:ext cx="396262" cy="600164"/>
          </a:xfrm>
          <a:prstGeom prst="rect">
            <a:avLst/>
          </a:prstGeom>
          <a:noFill/>
        </p:spPr>
        <p:txBody>
          <a:bodyPr wrap="none" rtlCol="0">
            <a:spAutoFit/>
          </a:bodyPr>
          <a:lstStyle/>
          <a:p>
            <a:r>
              <a:rPr lang="en-US" sz="3300" dirty="0">
                <a:latin typeface="Times New Roman" panose="02020603050405020304" pitchFamily="18" charset="0"/>
                <a:cs typeface="Times New Roman" panose="02020603050405020304" pitchFamily="18" charset="0"/>
              </a:rPr>
              <a:t>3</a:t>
            </a:r>
            <a:endParaRPr lang="en-US" sz="33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6" name="TextBox 55"/>
          <p:cNvSpPr txBox="1"/>
          <p:nvPr/>
        </p:nvSpPr>
        <p:spPr>
          <a:xfrm>
            <a:off x="6727772" y="4176318"/>
            <a:ext cx="396262" cy="600164"/>
          </a:xfrm>
          <a:prstGeom prst="rect">
            <a:avLst/>
          </a:prstGeom>
          <a:noFill/>
        </p:spPr>
        <p:txBody>
          <a:bodyPr wrap="none" rtlCol="0">
            <a:spAutoFit/>
          </a:bodyPr>
          <a:lstStyle/>
          <a:p>
            <a:r>
              <a:rPr lang="en-US" sz="3300" dirty="0">
                <a:latin typeface="Times New Roman" panose="02020603050405020304" pitchFamily="18" charset="0"/>
                <a:cs typeface="Times New Roman" panose="02020603050405020304" pitchFamily="18" charset="0"/>
              </a:rPr>
              <a:t>4</a:t>
            </a:r>
            <a:endParaRPr lang="en-US" sz="33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7" name="Left Arrow 56"/>
          <p:cNvSpPr/>
          <p:nvPr/>
        </p:nvSpPr>
        <p:spPr>
          <a:xfrm flipH="1">
            <a:off x="-2134225" y="4747067"/>
            <a:ext cx="2063321" cy="1192739"/>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rPr>
              <a:t>C đúng</a:t>
            </a:r>
          </a:p>
        </p:txBody>
      </p:sp>
      <p:sp>
        <p:nvSpPr>
          <p:cNvPr id="40" name="Oval 39"/>
          <p:cNvSpPr/>
          <p:nvPr/>
        </p:nvSpPr>
        <p:spPr>
          <a:xfrm>
            <a:off x="5668359" y="4496692"/>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rgbClr val="FF0000"/>
              </a:solidFill>
            </a:endParaRPr>
          </a:p>
        </p:txBody>
      </p:sp>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20702" y="4476240"/>
            <a:ext cx="626402" cy="678209"/>
          </a:xfrm>
          <a:prstGeom prst="rect">
            <a:avLst/>
          </a:prstGeom>
        </p:spPr>
      </p:pic>
      <p:sp>
        <p:nvSpPr>
          <p:cNvPr id="43" name="Oval 42"/>
          <p:cNvSpPr/>
          <p:nvPr/>
        </p:nvSpPr>
        <p:spPr>
          <a:xfrm>
            <a:off x="5687815" y="4478617"/>
            <a:ext cx="835839" cy="8479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Start</a:t>
            </a:r>
          </a:p>
        </p:txBody>
      </p:sp>
      <p:sp>
        <p:nvSpPr>
          <p:cNvPr id="44" name="Oval 43"/>
          <p:cNvSpPr/>
          <p:nvPr/>
        </p:nvSpPr>
        <p:spPr>
          <a:xfrm>
            <a:off x="5688310" y="4481039"/>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10</a:t>
            </a:r>
          </a:p>
        </p:txBody>
      </p:sp>
      <p:sp>
        <p:nvSpPr>
          <p:cNvPr id="45" name="Oval 44"/>
          <p:cNvSpPr/>
          <p:nvPr/>
        </p:nvSpPr>
        <p:spPr>
          <a:xfrm>
            <a:off x="5653885" y="451484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9</a:t>
            </a:r>
          </a:p>
        </p:txBody>
      </p:sp>
      <p:sp>
        <p:nvSpPr>
          <p:cNvPr id="46" name="Oval 45"/>
          <p:cNvSpPr/>
          <p:nvPr/>
        </p:nvSpPr>
        <p:spPr>
          <a:xfrm>
            <a:off x="5694006" y="4510017"/>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8</a:t>
            </a:r>
          </a:p>
        </p:txBody>
      </p:sp>
      <p:sp>
        <p:nvSpPr>
          <p:cNvPr id="47" name="Oval 46"/>
          <p:cNvSpPr/>
          <p:nvPr/>
        </p:nvSpPr>
        <p:spPr>
          <a:xfrm>
            <a:off x="5681047" y="4524507"/>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7</a:t>
            </a:r>
          </a:p>
        </p:txBody>
      </p:sp>
      <p:sp>
        <p:nvSpPr>
          <p:cNvPr id="48" name="Oval 47"/>
          <p:cNvSpPr/>
          <p:nvPr/>
        </p:nvSpPr>
        <p:spPr>
          <a:xfrm>
            <a:off x="5682883"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6</a:t>
            </a:r>
          </a:p>
        </p:txBody>
      </p:sp>
      <p:sp>
        <p:nvSpPr>
          <p:cNvPr id="49" name="Oval 48"/>
          <p:cNvSpPr/>
          <p:nvPr/>
        </p:nvSpPr>
        <p:spPr>
          <a:xfrm>
            <a:off x="5657921" y="4513225"/>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5</a:t>
            </a:r>
          </a:p>
        </p:txBody>
      </p:sp>
      <p:sp>
        <p:nvSpPr>
          <p:cNvPr id="71" name="Oval 70"/>
          <p:cNvSpPr/>
          <p:nvPr/>
        </p:nvSpPr>
        <p:spPr>
          <a:xfrm>
            <a:off x="5665123"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4</a:t>
            </a:r>
          </a:p>
        </p:txBody>
      </p:sp>
      <p:sp>
        <p:nvSpPr>
          <p:cNvPr id="72" name="Oval 71"/>
          <p:cNvSpPr/>
          <p:nvPr/>
        </p:nvSpPr>
        <p:spPr>
          <a:xfrm>
            <a:off x="5675620" y="4520155"/>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3</a:t>
            </a:r>
          </a:p>
        </p:txBody>
      </p:sp>
      <p:sp>
        <p:nvSpPr>
          <p:cNvPr id="73" name="Oval 72"/>
          <p:cNvSpPr/>
          <p:nvPr/>
        </p:nvSpPr>
        <p:spPr>
          <a:xfrm>
            <a:off x="5666446" y="451484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2</a:t>
            </a:r>
          </a:p>
        </p:txBody>
      </p:sp>
      <p:sp>
        <p:nvSpPr>
          <p:cNvPr id="74" name="Oval 73"/>
          <p:cNvSpPr/>
          <p:nvPr/>
        </p:nvSpPr>
        <p:spPr>
          <a:xfrm>
            <a:off x="5673681" y="4495529"/>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a:t>
            </a:r>
          </a:p>
        </p:txBody>
      </p:sp>
      <p:sp>
        <p:nvSpPr>
          <p:cNvPr id="75" name="Oval 74"/>
          <p:cNvSpPr/>
          <p:nvPr/>
        </p:nvSpPr>
        <p:spPr>
          <a:xfrm>
            <a:off x="5668444"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1000"/>
                                        <p:tgtEl>
                                          <p:spTgt spid="54"/>
                                        </p:tgtEl>
                                      </p:cBhvr>
                                    </p:animEffect>
                                    <p:anim calcmode="lin" valueType="num">
                                      <p:cBhvr>
                                        <p:cTn id="31" dur="1000" fill="hold"/>
                                        <p:tgtEl>
                                          <p:spTgt spid="54"/>
                                        </p:tgtEl>
                                        <p:attrNameLst>
                                          <p:attrName>ppt_x</p:attrName>
                                        </p:attrNameLst>
                                      </p:cBhvr>
                                      <p:tavLst>
                                        <p:tav tm="0">
                                          <p:val>
                                            <p:strVal val="#ppt_x"/>
                                          </p:val>
                                        </p:tav>
                                        <p:tav tm="100000">
                                          <p:val>
                                            <p:strVal val="#ppt_x"/>
                                          </p:val>
                                        </p:tav>
                                      </p:tavLst>
                                    </p:anim>
                                    <p:anim calcmode="lin" valueType="num">
                                      <p:cBhvr>
                                        <p:cTn id="32" dur="1000" fill="hold"/>
                                        <p:tgtEl>
                                          <p:spTgt spid="5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1000"/>
                                        <p:tgtEl>
                                          <p:spTgt spid="55"/>
                                        </p:tgtEl>
                                      </p:cBhvr>
                                    </p:animEffect>
                                    <p:anim calcmode="lin" valueType="num">
                                      <p:cBhvr>
                                        <p:cTn id="36" dur="1000" fill="hold"/>
                                        <p:tgtEl>
                                          <p:spTgt spid="55"/>
                                        </p:tgtEl>
                                        <p:attrNameLst>
                                          <p:attrName>ppt_x</p:attrName>
                                        </p:attrNameLst>
                                      </p:cBhvr>
                                      <p:tavLst>
                                        <p:tav tm="0">
                                          <p:val>
                                            <p:strVal val="#ppt_x"/>
                                          </p:val>
                                        </p:tav>
                                        <p:tav tm="100000">
                                          <p:val>
                                            <p:strVal val="#ppt_x"/>
                                          </p:val>
                                        </p:tav>
                                      </p:tavLst>
                                    </p:anim>
                                    <p:anim calcmode="lin" valueType="num">
                                      <p:cBhvr>
                                        <p:cTn id="37" dur="1000" fill="hold"/>
                                        <p:tgtEl>
                                          <p:spTgt spid="55"/>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53"/>
                                        </p:tgtEl>
                                      </p:cBhvr>
                                    </p:animEffect>
                                    <p:anim calcmode="lin" valueType="num">
                                      <p:cBhvr>
                                        <p:cTn id="47" dur="1000"/>
                                        <p:tgtEl>
                                          <p:spTgt spid="53"/>
                                        </p:tgtEl>
                                        <p:attrNameLst>
                                          <p:attrName>ppt_x</p:attrName>
                                        </p:attrNameLst>
                                      </p:cBhvr>
                                      <p:tavLst>
                                        <p:tav tm="0">
                                          <p:val>
                                            <p:strVal val="ppt_x"/>
                                          </p:val>
                                        </p:tav>
                                        <p:tav tm="100000">
                                          <p:val>
                                            <p:strVal val="ppt_x"/>
                                          </p:val>
                                        </p:tav>
                                      </p:tavLst>
                                    </p:anim>
                                    <p:anim calcmode="lin" valueType="num">
                                      <p:cBhvr>
                                        <p:cTn id="48" dur="1000"/>
                                        <p:tgtEl>
                                          <p:spTgt spid="53"/>
                                        </p:tgtEl>
                                        <p:attrNameLst>
                                          <p:attrName>ppt_y</p:attrName>
                                        </p:attrNameLst>
                                      </p:cBhvr>
                                      <p:tavLst>
                                        <p:tav tm="0">
                                          <p:val>
                                            <p:strVal val="ppt_y"/>
                                          </p:val>
                                        </p:tav>
                                        <p:tav tm="100000">
                                          <p:val>
                                            <p:strVal val="ppt_y+.1"/>
                                          </p:val>
                                        </p:tav>
                                      </p:tavLst>
                                    </p:anim>
                                    <p:set>
                                      <p:cBhvr>
                                        <p:cTn id="49" dur="1" fill="hold">
                                          <p:stCondLst>
                                            <p:cond delay="999"/>
                                          </p:stCondLst>
                                        </p:cTn>
                                        <p:tgtEl>
                                          <p:spTgt spid="53"/>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55"/>
                                        </p:tgtEl>
                                      </p:cBhvr>
                                    </p:animEffect>
                                    <p:anim calcmode="lin" valueType="num">
                                      <p:cBhvr>
                                        <p:cTn id="52" dur="1000"/>
                                        <p:tgtEl>
                                          <p:spTgt spid="55"/>
                                        </p:tgtEl>
                                        <p:attrNameLst>
                                          <p:attrName>ppt_x</p:attrName>
                                        </p:attrNameLst>
                                      </p:cBhvr>
                                      <p:tavLst>
                                        <p:tav tm="0">
                                          <p:val>
                                            <p:strVal val="ppt_x"/>
                                          </p:val>
                                        </p:tav>
                                        <p:tav tm="100000">
                                          <p:val>
                                            <p:strVal val="ppt_x"/>
                                          </p:val>
                                        </p:tav>
                                      </p:tavLst>
                                    </p:anim>
                                    <p:anim calcmode="lin" valueType="num">
                                      <p:cBhvr>
                                        <p:cTn id="53" dur="1000"/>
                                        <p:tgtEl>
                                          <p:spTgt spid="55"/>
                                        </p:tgtEl>
                                        <p:attrNameLst>
                                          <p:attrName>ppt_y</p:attrName>
                                        </p:attrNameLst>
                                      </p:cBhvr>
                                      <p:tavLst>
                                        <p:tav tm="0">
                                          <p:val>
                                            <p:strVal val="ppt_y"/>
                                          </p:val>
                                        </p:tav>
                                        <p:tav tm="100000">
                                          <p:val>
                                            <p:strVal val="ppt_y+.1"/>
                                          </p:val>
                                        </p:tav>
                                      </p:tavLst>
                                    </p:anim>
                                    <p:set>
                                      <p:cBhvr>
                                        <p:cTn id="54" dur="1" fill="hold">
                                          <p:stCondLst>
                                            <p:cond delay="999"/>
                                          </p:stCondLst>
                                        </p:cTn>
                                        <p:tgtEl>
                                          <p:spTgt spid="55"/>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56"/>
                                        </p:tgtEl>
                                      </p:cBhvr>
                                    </p:animEffect>
                                    <p:anim calcmode="lin" valueType="num">
                                      <p:cBhvr>
                                        <p:cTn id="57" dur="1000"/>
                                        <p:tgtEl>
                                          <p:spTgt spid="56"/>
                                        </p:tgtEl>
                                        <p:attrNameLst>
                                          <p:attrName>ppt_x</p:attrName>
                                        </p:attrNameLst>
                                      </p:cBhvr>
                                      <p:tavLst>
                                        <p:tav tm="0">
                                          <p:val>
                                            <p:strVal val="ppt_x"/>
                                          </p:val>
                                        </p:tav>
                                        <p:tav tm="100000">
                                          <p:val>
                                            <p:strVal val="ppt_x"/>
                                          </p:val>
                                        </p:tav>
                                      </p:tavLst>
                                    </p:anim>
                                    <p:anim calcmode="lin" valueType="num">
                                      <p:cBhvr>
                                        <p:cTn id="58" dur="1000"/>
                                        <p:tgtEl>
                                          <p:spTgt spid="56"/>
                                        </p:tgtEl>
                                        <p:attrNameLst>
                                          <p:attrName>ppt_y</p:attrName>
                                        </p:attrNameLst>
                                      </p:cBhvr>
                                      <p:tavLst>
                                        <p:tav tm="0">
                                          <p:val>
                                            <p:strVal val="ppt_y"/>
                                          </p:val>
                                        </p:tav>
                                        <p:tav tm="100000">
                                          <p:val>
                                            <p:strVal val="ppt_y+.1"/>
                                          </p:val>
                                        </p:tav>
                                      </p:tavLst>
                                    </p:anim>
                                    <p:set>
                                      <p:cBhvr>
                                        <p:cTn id="59" dur="1" fill="hold">
                                          <p:stCondLst>
                                            <p:cond delay="999"/>
                                          </p:stCondLst>
                                        </p:cTn>
                                        <p:tgtEl>
                                          <p:spTgt spid="56"/>
                                        </p:tgtEl>
                                        <p:attrNameLst>
                                          <p:attrName>style.visibility</p:attrName>
                                        </p:attrNameLst>
                                      </p:cBhvr>
                                      <p:to>
                                        <p:strVal val="hidden"/>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4"/>
                                        </p:tgtEl>
                                      </p:cBhvr>
                                    </p:animEffect>
                                    <p:animScale>
                                      <p:cBhvr>
                                        <p:cTn id="62" dur="250" autoRev="1" fill="hold"/>
                                        <p:tgtEl>
                                          <p:spTgt spid="54"/>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1" nodeType="after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ype.wav"/>
                                        </p:tgtEl>
                                      </p:cMediaNode>
                                    </p:audio>
                                  </p:subTnLst>
                                </p:cTn>
                              </p:par>
                              <p:par>
                                <p:cTn id="71" presetID="1" presetClass="exit" presetSubtype="0" fill="hold" grpId="0" nodeType="withEffect">
                                  <p:stCondLst>
                                    <p:cond delay="1000"/>
                                  </p:stCondLst>
                                  <p:childTnLst>
                                    <p:set>
                                      <p:cBhvr>
                                        <p:cTn id="72" dur="1" fill="hold">
                                          <p:stCondLst>
                                            <p:cond delay="0"/>
                                          </p:stCondLst>
                                        </p:cTn>
                                        <p:tgtEl>
                                          <p:spTgt spid="44"/>
                                        </p:tgtEl>
                                        <p:attrNameLst>
                                          <p:attrName>style.visibility</p:attrName>
                                        </p:attrNameLst>
                                      </p:cBhvr>
                                      <p:to>
                                        <p:strVal val="hidden"/>
                                      </p:to>
                                    </p:set>
                                  </p:childTnLst>
                                </p:cTn>
                              </p:par>
                            </p:childTnLst>
                          </p:cTn>
                        </p:par>
                        <p:par>
                          <p:cTn id="73" fill="hold">
                            <p:stCondLst>
                              <p:cond delay="0"/>
                            </p:stCondLst>
                            <p:childTnLst>
                              <p:par>
                                <p:cTn id="74" presetID="1" presetClass="entr" presetSubtype="0" fill="hold" grpId="1" nodeType="afterEffect">
                                  <p:stCondLst>
                                    <p:cond delay="0"/>
                                  </p:stCondLst>
                                  <p:childTnLst>
                                    <p:set>
                                      <p:cBhvr>
                                        <p:cTn id="7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ype.wav"/>
                                        </p:tgtEl>
                                      </p:cMediaNode>
                                    </p:audio>
                                  </p:subTnLst>
                                </p:cTn>
                              </p:par>
                              <p:par>
                                <p:cTn id="76" presetID="1" presetClass="exit" presetSubtype="0" fill="hold" grpId="0" nodeType="withEffect">
                                  <p:stCondLst>
                                    <p:cond delay="1000"/>
                                  </p:stCondLst>
                                  <p:childTnLst>
                                    <p:set>
                                      <p:cBhvr>
                                        <p:cTn id="77" dur="1" fill="hold">
                                          <p:stCondLst>
                                            <p:cond delay="0"/>
                                          </p:stCondLst>
                                        </p:cTn>
                                        <p:tgtEl>
                                          <p:spTgt spid="45"/>
                                        </p:tgtEl>
                                        <p:attrNameLst>
                                          <p:attrName>style.visibility</p:attrName>
                                        </p:attrNameLst>
                                      </p:cBhvr>
                                      <p:to>
                                        <p:strVal val="hidden"/>
                                      </p:to>
                                    </p:set>
                                  </p:childTnLst>
                                </p:cTn>
                              </p:par>
                            </p:childTnLst>
                          </p:cTn>
                        </p:par>
                        <p:par>
                          <p:cTn id="78" fill="hold">
                            <p:stCondLst>
                              <p:cond delay="0"/>
                            </p:stCondLst>
                            <p:childTnLst>
                              <p:par>
                                <p:cTn id="79" presetID="1" presetClass="entr" presetSubtype="0" fill="hold" grpId="1" nodeType="afterEffect">
                                  <p:stCondLst>
                                    <p:cond delay="0"/>
                                  </p:stCondLst>
                                  <p:childTnLst>
                                    <p:set>
                                      <p:cBhvr>
                                        <p:cTn id="8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ype.wav"/>
                                        </p:tgtEl>
                                      </p:cMediaNode>
                                    </p:audio>
                                  </p:subTnLst>
                                </p:cTn>
                              </p:par>
                              <p:par>
                                <p:cTn id="81" presetID="1" presetClass="exit" presetSubtype="0" fill="hold" grpId="0" nodeType="withEffect">
                                  <p:stCondLst>
                                    <p:cond delay="1000"/>
                                  </p:stCondLst>
                                  <p:childTnLst>
                                    <p:set>
                                      <p:cBhvr>
                                        <p:cTn id="82" dur="1" fill="hold">
                                          <p:stCondLst>
                                            <p:cond delay="0"/>
                                          </p:stCondLst>
                                        </p:cTn>
                                        <p:tgtEl>
                                          <p:spTgt spid="46"/>
                                        </p:tgtEl>
                                        <p:attrNameLst>
                                          <p:attrName>style.visibility</p:attrName>
                                        </p:attrNameLst>
                                      </p:cBhvr>
                                      <p:to>
                                        <p:strVal val="hidden"/>
                                      </p:to>
                                    </p:set>
                                  </p:childTnLst>
                                </p:cTn>
                              </p:par>
                            </p:childTnLst>
                          </p:cTn>
                        </p:par>
                        <p:par>
                          <p:cTn id="83" fill="hold">
                            <p:stCondLst>
                              <p:cond delay="0"/>
                            </p:stCondLst>
                            <p:childTnLst>
                              <p:par>
                                <p:cTn id="84" presetID="1" presetClass="entr" presetSubtype="0" fill="hold" grpId="1" nodeType="afterEffect">
                                  <p:stCondLst>
                                    <p:cond delay="0"/>
                                  </p:stCondLst>
                                  <p:childTnLst>
                                    <p:set>
                                      <p:cBhvr>
                                        <p:cTn id="8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type.wav"/>
                                        </p:tgtEl>
                                      </p:cMediaNode>
                                    </p:audio>
                                  </p:subTnLst>
                                </p:cTn>
                              </p:par>
                              <p:par>
                                <p:cTn id="86" presetID="1" presetClass="exit" presetSubtype="0" fill="hold" grpId="0" nodeType="withEffect">
                                  <p:stCondLst>
                                    <p:cond delay="1000"/>
                                  </p:stCondLst>
                                  <p:childTnLst>
                                    <p:set>
                                      <p:cBhvr>
                                        <p:cTn id="87" dur="1" fill="hold">
                                          <p:stCondLst>
                                            <p:cond delay="0"/>
                                          </p:stCondLst>
                                        </p:cTn>
                                        <p:tgtEl>
                                          <p:spTgt spid="47"/>
                                        </p:tgtEl>
                                        <p:attrNameLst>
                                          <p:attrName>style.visibility</p:attrName>
                                        </p:attrNameLst>
                                      </p:cBhvr>
                                      <p:to>
                                        <p:strVal val="hidden"/>
                                      </p:to>
                                    </p:set>
                                  </p:childTnLst>
                                </p:cTn>
                              </p:par>
                            </p:childTnLst>
                          </p:cTn>
                        </p:par>
                        <p:par>
                          <p:cTn id="88" fill="hold">
                            <p:stCondLst>
                              <p:cond delay="0"/>
                            </p:stCondLst>
                            <p:childTnLst>
                              <p:par>
                                <p:cTn id="89" presetID="1" presetClass="entr" presetSubtype="0" fill="hold" grpId="1" nodeType="afterEffect">
                                  <p:stCondLst>
                                    <p:cond delay="0"/>
                                  </p:stCondLst>
                                  <p:childTnLst>
                                    <p:set>
                                      <p:cBhvr>
                                        <p:cTn id="9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48"/>
                                        </p:tgtEl>
                                        <p:attrNameLst>
                                          <p:attrName>style.visibility</p:attrName>
                                        </p:attrNameLst>
                                      </p:cBhvr>
                                      <p:to>
                                        <p:strVal val="hidden"/>
                                      </p:to>
                                    </p:set>
                                  </p:childTnLst>
                                </p:cTn>
                              </p:par>
                            </p:childTnLst>
                          </p:cTn>
                        </p:par>
                        <p:par>
                          <p:cTn id="93" fill="hold">
                            <p:stCondLst>
                              <p:cond delay="0"/>
                            </p:stCondLst>
                            <p:childTnLst>
                              <p:par>
                                <p:cTn id="94" presetID="1" presetClass="entr" presetSubtype="0" fill="hold" grpId="1" nodeType="afterEffect">
                                  <p:stCondLst>
                                    <p:cond delay="0"/>
                                  </p:stCondLst>
                                  <p:childTnLst>
                                    <p:set>
                                      <p:cBhvr>
                                        <p:cTn id="9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49"/>
                                        </p:tgtEl>
                                        <p:attrNameLst>
                                          <p:attrName>style.visibility</p:attrName>
                                        </p:attrNameLst>
                                      </p:cBhvr>
                                      <p:to>
                                        <p:strVal val="hidden"/>
                                      </p:to>
                                    </p:set>
                                  </p:childTnLst>
                                </p:cTn>
                              </p:par>
                            </p:childTnLst>
                          </p:cTn>
                        </p:par>
                        <p:par>
                          <p:cTn id="98" fill="hold">
                            <p:stCondLst>
                              <p:cond delay="0"/>
                            </p:stCondLst>
                            <p:childTnLst>
                              <p:par>
                                <p:cTn id="99" presetID="1" presetClass="entr" presetSubtype="0" fill="hold" grpId="1" nodeType="afterEffect">
                                  <p:stCondLst>
                                    <p:cond delay="0"/>
                                  </p:stCondLst>
                                  <p:childTnLst>
                                    <p:set>
                                      <p:cBhvr>
                                        <p:cTn id="10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5"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71"/>
                                        </p:tgtEl>
                                        <p:attrNameLst>
                                          <p:attrName>style.visibility</p:attrName>
                                        </p:attrNameLst>
                                      </p:cBhvr>
                                      <p:to>
                                        <p:strVal val="hidden"/>
                                      </p:to>
                                    </p:set>
                                  </p:childTnLst>
                                </p:cTn>
                              </p:par>
                            </p:childTnLst>
                          </p:cTn>
                        </p:par>
                        <p:par>
                          <p:cTn id="103" fill="hold">
                            <p:stCondLst>
                              <p:cond delay="0"/>
                            </p:stCondLst>
                            <p:childTnLst>
                              <p:par>
                                <p:cTn id="104" presetID="1" presetClass="entr" presetSubtype="0" fill="hold" grpId="1" nodeType="afterEffect">
                                  <p:stCondLst>
                                    <p:cond delay="0"/>
                                  </p:stCondLst>
                                  <p:childTnLst>
                                    <p:set>
                                      <p:cBhvr>
                                        <p:cTn id="105"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72"/>
                                        </p:tgtEl>
                                        <p:attrNameLst>
                                          <p:attrName>style.visibility</p:attrName>
                                        </p:attrNameLst>
                                      </p:cBhvr>
                                      <p:to>
                                        <p:strVal val="hidden"/>
                                      </p:to>
                                    </p:set>
                                  </p:childTnLst>
                                </p:cTn>
                              </p:par>
                            </p:childTnLst>
                          </p:cTn>
                        </p:par>
                        <p:par>
                          <p:cTn id="108" fill="hold">
                            <p:stCondLst>
                              <p:cond delay="0"/>
                            </p:stCondLst>
                            <p:childTnLst>
                              <p:par>
                                <p:cTn id="109" presetID="1" presetClass="entr" presetSubtype="0" fill="hold" grpId="1" nodeType="afterEffect">
                                  <p:stCondLst>
                                    <p:cond delay="0"/>
                                  </p:stCondLst>
                                  <p:childTnLst>
                                    <p:set>
                                      <p:cBhvr>
                                        <p:cTn id="11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73"/>
                                        </p:tgtEl>
                                        <p:attrNameLst>
                                          <p:attrName>style.visibility</p:attrName>
                                        </p:attrNameLst>
                                      </p:cBhvr>
                                      <p:to>
                                        <p:strVal val="hidden"/>
                                      </p:to>
                                    </p:set>
                                  </p:childTnLst>
                                </p:cTn>
                              </p:par>
                            </p:childTnLst>
                          </p:cTn>
                        </p:par>
                        <p:par>
                          <p:cTn id="113" fill="hold">
                            <p:stCondLst>
                              <p:cond delay="0"/>
                            </p:stCondLst>
                            <p:childTnLst>
                              <p:par>
                                <p:cTn id="114" presetID="1" presetClass="entr" presetSubtype="0" fill="hold" grpId="1" nodeType="afterEffect">
                                  <p:stCondLst>
                                    <p:cond delay="0"/>
                                  </p:stCondLst>
                                  <p:childTnLst>
                                    <p:set>
                                      <p:cBhvr>
                                        <p:cTn id="115"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74"/>
                                        </p:tgtEl>
                                        <p:attrNameLst>
                                          <p:attrName>style.visibility</p:attrName>
                                        </p:attrNameLst>
                                      </p:cBhvr>
                                      <p:to>
                                        <p:strVal val="hidden"/>
                                      </p:to>
                                    </p:set>
                                  </p:childTnLst>
                                </p:cTn>
                              </p:par>
                            </p:childTnLst>
                          </p:cTn>
                        </p:par>
                        <p:par>
                          <p:cTn id="118" fill="hold">
                            <p:stCondLst>
                              <p:cond delay="0"/>
                            </p:stCondLst>
                            <p:childTnLst>
                              <p:par>
                                <p:cTn id="119" presetID="1" presetClass="entr" presetSubtype="0" fill="hold" grpId="1" nodeType="afterEffect">
                                  <p:stCondLst>
                                    <p:cond delay="0"/>
                                  </p:stCondLst>
                                  <p:childTnLst>
                                    <p:set>
                                      <p:cBhvr>
                                        <p:cTn id="12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type.wav"/>
                                        </p:tgtEl>
                                      </p:cMediaNode>
                                    </p:audio>
                                  </p:subTnLst>
                                </p:cTn>
                              </p:par>
                              <p:par>
                                <p:cTn id="121" presetID="1" presetClass="exit" presetSubtype="0" fill="hold" grpId="0" nodeType="withEffect">
                                  <p:stCondLst>
                                    <p:cond delay="1000"/>
                                  </p:stCondLst>
                                  <p:childTnLst>
                                    <p:set>
                                      <p:cBhvr>
                                        <p:cTn id="122" dur="1" fill="hold">
                                          <p:stCondLst>
                                            <p:cond delay="0"/>
                                          </p:stCondLst>
                                        </p:cTn>
                                        <p:tgtEl>
                                          <p:spTgt spid="75"/>
                                        </p:tgtEl>
                                        <p:attrNameLst>
                                          <p:attrName>style.visibility</p:attrName>
                                        </p:attrNameLst>
                                      </p:cBhvr>
                                      <p:to>
                                        <p:strVal val="hidden"/>
                                      </p:to>
                                    </p:set>
                                  </p:childTnLst>
                                </p:cTn>
                              </p:par>
                            </p:childTnLst>
                          </p:cTn>
                        </p:par>
                        <p:par>
                          <p:cTn id="123" fill="hold">
                            <p:stCondLst>
                              <p:cond delay="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huong reo (online-audio-converter.com).wav"/>
                                        </p:tgtEl>
                                      </p:cMediaNode>
                                    </p:audio>
                                  </p:subTnLst>
                                </p:cTn>
                              </p:par>
                              <p:par>
                                <p:cTn id="126" presetID="32" presetClass="emph" presetSubtype="0" repeatCount="2000" fill="hold" nodeType="withEffect">
                                  <p:stCondLst>
                                    <p:cond delay="0"/>
                                  </p:stCondLst>
                                  <p:childTnLst>
                                    <p:animRot by="120000">
                                      <p:cBhvr>
                                        <p:cTn id="127" dur="50" fill="hold">
                                          <p:stCondLst>
                                            <p:cond delay="0"/>
                                          </p:stCondLst>
                                        </p:cTn>
                                        <p:tgtEl>
                                          <p:spTgt spid="42"/>
                                        </p:tgtEl>
                                        <p:attrNameLst>
                                          <p:attrName>r</p:attrName>
                                        </p:attrNameLst>
                                      </p:cBhvr>
                                    </p:animRot>
                                    <p:animRot by="-240000">
                                      <p:cBhvr>
                                        <p:cTn id="128" dur="100" fill="hold">
                                          <p:stCondLst>
                                            <p:cond delay="100"/>
                                          </p:stCondLst>
                                        </p:cTn>
                                        <p:tgtEl>
                                          <p:spTgt spid="42"/>
                                        </p:tgtEl>
                                        <p:attrNameLst>
                                          <p:attrName>r</p:attrName>
                                        </p:attrNameLst>
                                      </p:cBhvr>
                                    </p:animRot>
                                    <p:animRot by="240000">
                                      <p:cBhvr>
                                        <p:cTn id="129" dur="100" fill="hold">
                                          <p:stCondLst>
                                            <p:cond delay="200"/>
                                          </p:stCondLst>
                                        </p:cTn>
                                        <p:tgtEl>
                                          <p:spTgt spid="42"/>
                                        </p:tgtEl>
                                        <p:attrNameLst>
                                          <p:attrName>r</p:attrName>
                                        </p:attrNameLst>
                                      </p:cBhvr>
                                    </p:animRot>
                                    <p:animRot by="-240000">
                                      <p:cBhvr>
                                        <p:cTn id="130" dur="100" fill="hold">
                                          <p:stCondLst>
                                            <p:cond delay="300"/>
                                          </p:stCondLst>
                                        </p:cTn>
                                        <p:tgtEl>
                                          <p:spTgt spid="42"/>
                                        </p:tgtEl>
                                        <p:attrNameLst>
                                          <p:attrName>r</p:attrName>
                                        </p:attrNameLst>
                                      </p:cBhvr>
                                    </p:animRot>
                                    <p:animRot by="120000">
                                      <p:cBhvr>
                                        <p:cTn id="131" dur="100" fill="hold">
                                          <p:stCondLst>
                                            <p:cond delay="400"/>
                                          </p:stCondLst>
                                        </p:cTn>
                                        <p:tgtEl>
                                          <p:spTgt spid="42"/>
                                        </p:tgtEl>
                                        <p:attrNameLst>
                                          <p:attrName>r</p:attrName>
                                        </p:attrNameLst>
                                      </p:cBhvr>
                                    </p:animRot>
                                  </p:childTnLst>
                                </p:cTn>
                              </p:par>
                            </p:childTnLst>
                          </p:cTn>
                        </p:par>
                      </p:childTnLst>
                    </p:cTn>
                  </p:par>
                </p:childTnLst>
              </p:cTn>
              <p:nextCondLst>
                <p:cond evt="onClick" delay="0">
                  <p:tgtEl>
                    <p:spTgt spid="43"/>
                  </p:tgtEl>
                </p:cond>
              </p:nextCondLst>
            </p:seq>
          </p:childTnLst>
        </p:cTn>
      </p:par>
    </p:tnLst>
    <p:bldLst>
      <p:bldP spid="37" grpId="0" animBg="1"/>
      <p:bldP spid="53" grpId="0"/>
      <p:bldP spid="53" grpId="1"/>
      <p:bldP spid="54" grpId="0"/>
      <p:bldP spid="54" grpId="1"/>
      <p:bldP spid="55" grpId="0"/>
      <p:bldP spid="55" grpId="1"/>
      <p:bldP spid="56" grpId="0"/>
      <p:bldP spid="56" grpId="1"/>
      <p:bldP spid="40" grpId="0" animBg="1"/>
      <p:bldP spid="43"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0" y="-154545"/>
            <a:ext cx="9144000" cy="62338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3843615"/>
            <a:ext cx="9135714" cy="2214286"/>
          </a:xfrm>
          <a:prstGeom prst="rect">
            <a:avLst/>
          </a:prstGeom>
        </p:spPr>
      </p:pic>
      <p:sp>
        <p:nvSpPr>
          <p:cNvPr id="37" name="Hexagon 36"/>
          <p:cNvSpPr/>
          <p:nvPr/>
        </p:nvSpPr>
        <p:spPr>
          <a:xfrm>
            <a:off x="2209800" y="1089367"/>
            <a:ext cx="7772400" cy="2754248"/>
          </a:xfrm>
          <a:prstGeom prst="hexagon">
            <a:avLst>
              <a:gd name="adj" fmla="val 20455"/>
              <a:gd name="vf" fmla="val 115470"/>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i="1" dirty="0" err="1">
                <a:solidFill>
                  <a:srgbClr val="FFFFFF"/>
                </a:solidFill>
              </a:rPr>
              <a:t>Tại</a:t>
            </a:r>
            <a:r>
              <a:rPr lang="en-US" sz="4500" i="1" dirty="0">
                <a:solidFill>
                  <a:srgbClr val="FFFFFF"/>
                </a:solidFill>
              </a:rPr>
              <a:t> </a:t>
            </a:r>
            <a:r>
              <a:rPr lang="en-US" sz="4500" i="1" dirty="0" err="1">
                <a:solidFill>
                  <a:srgbClr val="FFFFFF"/>
                </a:solidFill>
              </a:rPr>
              <a:t>sao</a:t>
            </a:r>
            <a:r>
              <a:rPr lang="en-US" sz="4500" i="1" dirty="0">
                <a:solidFill>
                  <a:srgbClr val="FFFFFF"/>
                </a:solidFill>
              </a:rPr>
              <a:t> </a:t>
            </a:r>
            <a:r>
              <a:rPr lang="en-US" sz="4500" i="1" dirty="0" err="1">
                <a:solidFill>
                  <a:srgbClr val="FFFFFF"/>
                </a:solidFill>
              </a:rPr>
              <a:t>tác</a:t>
            </a:r>
            <a:r>
              <a:rPr lang="en-US" sz="4500" i="1" dirty="0">
                <a:solidFill>
                  <a:srgbClr val="FFFFFF"/>
                </a:solidFill>
              </a:rPr>
              <a:t> </a:t>
            </a:r>
            <a:r>
              <a:rPr lang="en-US" sz="4500" i="1" dirty="0" err="1">
                <a:solidFill>
                  <a:srgbClr val="FFFFFF"/>
                </a:solidFill>
              </a:rPr>
              <a:t>giả</a:t>
            </a:r>
            <a:r>
              <a:rPr lang="en-US" sz="4500" i="1" dirty="0">
                <a:solidFill>
                  <a:srgbClr val="FFFFFF"/>
                </a:solidFill>
              </a:rPr>
              <a:t> </a:t>
            </a:r>
            <a:r>
              <a:rPr lang="en-US" sz="4500" i="1" dirty="0" err="1">
                <a:solidFill>
                  <a:srgbClr val="FFFFFF"/>
                </a:solidFill>
              </a:rPr>
              <a:t>nhắc</a:t>
            </a:r>
            <a:r>
              <a:rPr lang="en-US" sz="4500" i="1" dirty="0">
                <a:solidFill>
                  <a:srgbClr val="FFFFFF"/>
                </a:solidFill>
              </a:rPr>
              <a:t> </a:t>
            </a:r>
            <a:r>
              <a:rPr lang="en-US" sz="4500" i="1" dirty="0" err="1">
                <a:solidFill>
                  <a:srgbClr val="FFFFFF"/>
                </a:solidFill>
              </a:rPr>
              <a:t>nhiều</a:t>
            </a:r>
            <a:r>
              <a:rPr lang="en-US" sz="4500" i="1" dirty="0">
                <a:solidFill>
                  <a:srgbClr val="FFFFFF"/>
                </a:solidFill>
              </a:rPr>
              <a:t> </a:t>
            </a:r>
            <a:r>
              <a:rPr lang="en-US" sz="4500" i="1" dirty="0" err="1">
                <a:solidFill>
                  <a:srgbClr val="FFFFFF"/>
                </a:solidFill>
              </a:rPr>
              <a:t>đến</a:t>
            </a:r>
            <a:r>
              <a:rPr lang="en-US" sz="4500" i="1" dirty="0">
                <a:solidFill>
                  <a:srgbClr val="FFFFFF"/>
                </a:solidFill>
              </a:rPr>
              <a:t> </a:t>
            </a:r>
            <a:r>
              <a:rPr lang="en-US" sz="4500" i="1" dirty="0" err="1">
                <a:solidFill>
                  <a:srgbClr val="FFFFFF"/>
                </a:solidFill>
              </a:rPr>
              <a:t>trẻ</a:t>
            </a:r>
            <a:r>
              <a:rPr lang="en-US" sz="4500" i="1" dirty="0">
                <a:solidFill>
                  <a:srgbClr val="FFFFFF"/>
                </a:solidFill>
              </a:rPr>
              <a:t> </a:t>
            </a:r>
            <a:r>
              <a:rPr lang="en-US" sz="4500" i="1" dirty="0" err="1">
                <a:solidFill>
                  <a:srgbClr val="FFFFFF"/>
                </a:solidFill>
              </a:rPr>
              <a:t>em</a:t>
            </a:r>
            <a:r>
              <a:rPr lang="en-US" sz="4500" i="1" dirty="0">
                <a:solidFill>
                  <a:srgbClr val="FFFFFF"/>
                </a:solidFill>
              </a:rPr>
              <a:t>?</a:t>
            </a:r>
            <a:endParaRPr lang="en-US" sz="4500" dirty="0">
              <a:solidFill>
                <a:srgbClr val="FFFFFF"/>
              </a:solidFill>
            </a:endParaRPr>
          </a:p>
        </p:txBody>
      </p:sp>
      <p:cxnSp>
        <p:nvCxnSpPr>
          <p:cNvPr id="38" name="Straight Connector 37"/>
          <p:cNvCxnSpPr/>
          <p:nvPr/>
        </p:nvCxnSpPr>
        <p:spPr>
          <a:xfrm flipH="1">
            <a:off x="9982200" y="2478845"/>
            <a:ext cx="6858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524000" y="2483220"/>
            <a:ext cx="6858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1" y="857251"/>
            <a:ext cx="1047877" cy="1057275"/>
          </a:xfrm>
          <a:prstGeom prst="rect">
            <a:avLst/>
          </a:prstGeom>
        </p:spPr>
      </p:pic>
      <p:pic>
        <p:nvPicPr>
          <p:cNvPr id="50" name="Picture 49" descr="A close up of a logo&#10;&#10;Description generated with high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01154" y="888682"/>
            <a:ext cx="1089090" cy="1099981"/>
          </a:xfrm>
          <a:prstGeom prst="rect">
            <a:avLst/>
          </a:prstGeom>
        </p:spPr>
      </p:pic>
      <p:pic>
        <p:nvPicPr>
          <p:cNvPr id="51" name="Picture 50" descr="A close up of a logo&#10;&#10;Description generated with high confiden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895699">
            <a:off x="9730886" y="1100497"/>
            <a:ext cx="572711" cy="690821"/>
          </a:xfrm>
          <a:prstGeom prst="rect">
            <a:avLst/>
          </a:prstGeom>
        </p:spPr>
      </p:pic>
      <p:sp>
        <p:nvSpPr>
          <p:cNvPr id="52" name="TextBox 51"/>
          <p:cNvSpPr txBox="1"/>
          <p:nvPr/>
        </p:nvSpPr>
        <p:spPr>
          <a:xfrm>
            <a:off x="1758568" y="888681"/>
            <a:ext cx="537327" cy="854080"/>
          </a:xfrm>
          <a:prstGeom prst="rect">
            <a:avLst/>
          </a:prstGeom>
          <a:noFill/>
        </p:spPr>
        <p:txBody>
          <a:bodyPr wrap="none" rtlCol="0">
            <a:spAutoFit/>
          </a:bodyPr>
          <a:lstStyle/>
          <a:p>
            <a:r>
              <a:rPr lang="en-US" sz="4950">
                <a:solidFill>
                  <a:srgbClr val="FFFF00"/>
                </a:solidFill>
                <a:latin typeface="Algerian" panose="04020705040A02060702" pitchFamily="82" charset="0"/>
              </a:rPr>
              <a:t>4</a:t>
            </a:r>
          </a:p>
        </p:txBody>
      </p:sp>
      <p:sp>
        <p:nvSpPr>
          <p:cNvPr id="53" name="TextBox 52"/>
          <p:cNvSpPr txBox="1"/>
          <p:nvPr/>
        </p:nvSpPr>
        <p:spPr>
          <a:xfrm>
            <a:off x="6599982" y="5068075"/>
            <a:ext cx="3532391" cy="1015663"/>
          </a:xfrm>
          <a:prstGeom prst="rect">
            <a:avLst/>
          </a:prstGeom>
          <a:noFill/>
        </p:spPr>
        <p:txBody>
          <a:bodyPr wrap="square" rtlCol="0">
            <a:spAutoFit/>
          </a:bodyPr>
          <a:lstStyle/>
          <a:p>
            <a:r>
              <a:rPr lang="en-US" sz="1500" i="1" dirty="0" err="1"/>
              <a:t>Vì</a:t>
            </a:r>
            <a:r>
              <a:rPr lang="en-US" sz="1500" i="1" dirty="0"/>
              <a:t> </a:t>
            </a:r>
            <a:r>
              <a:rPr lang="en-US" sz="1500" i="1" dirty="0" err="1"/>
              <a:t>trong</a:t>
            </a:r>
            <a:r>
              <a:rPr lang="en-US" sz="1500" i="1" dirty="0"/>
              <a:t> </a:t>
            </a:r>
            <a:r>
              <a:rPr lang="en-US" sz="1500" i="1" dirty="0" err="1"/>
              <a:t>thế</a:t>
            </a:r>
            <a:r>
              <a:rPr lang="en-US" sz="1500" i="1" dirty="0"/>
              <a:t> </a:t>
            </a:r>
            <a:r>
              <a:rPr lang="en-US" sz="1500" i="1" dirty="0" err="1"/>
              <a:t>giới</a:t>
            </a:r>
            <a:r>
              <a:rPr lang="en-US" sz="1500" i="1" dirty="0"/>
              <a:t> </a:t>
            </a:r>
            <a:r>
              <a:rPr lang="en-US" sz="1500" i="1" dirty="0" err="1"/>
              <a:t>của</a:t>
            </a:r>
            <a:r>
              <a:rPr lang="en-US" sz="1500" i="1" dirty="0"/>
              <a:t> </a:t>
            </a:r>
            <a:r>
              <a:rPr lang="en-US" sz="1500" i="1" dirty="0" err="1"/>
              <a:t>trẻ</a:t>
            </a:r>
            <a:r>
              <a:rPr lang="en-US" sz="1500" i="1" dirty="0"/>
              <a:t> </a:t>
            </a:r>
            <a:r>
              <a:rPr lang="en-US" sz="1500" i="1" dirty="0" err="1"/>
              <a:t>em</a:t>
            </a:r>
            <a:r>
              <a:rPr lang="en-US" sz="1500" i="1" dirty="0"/>
              <a:t> </a:t>
            </a:r>
            <a:r>
              <a:rPr lang="en-US" sz="1500" i="1" dirty="0" err="1"/>
              <a:t>mọi</a:t>
            </a:r>
            <a:r>
              <a:rPr lang="en-US" sz="1500" i="1" dirty="0"/>
              <a:t> </a:t>
            </a:r>
            <a:r>
              <a:rPr lang="en-US" sz="1500" i="1" dirty="0" err="1"/>
              <a:t>thứ</a:t>
            </a:r>
            <a:r>
              <a:rPr lang="en-US" sz="1500" i="1" dirty="0"/>
              <a:t> </a:t>
            </a:r>
            <a:r>
              <a:rPr lang="en-US" sz="1500" i="1" dirty="0" err="1"/>
              <a:t>đều</a:t>
            </a:r>
            <a:r>
              <a:rPr lang="en-US" sz="1500" i="1" dirty="0"/>
              <a:t> lung </a:t>
            </a:r>
            <a:r>
              <a:rPr lang="en-US" sz="1500" i="1" dirty="0" err="1"/>
              <a:t>linh</a:t>
            </a:r>
            <a:r>
              <a:rPr lang="en-US" sz="1500" i="1" dirty="0"/>
              <a:t>, </a:t>
            </a:r>
            <a:r>
              <a:rPr lang="en-US" sz="1500" i="1" dirty="0" err="1"/>
              <a:t>huyền</a:t>
            </a:r>
            <a:r>
              <a:rPr lang="en-US" sz="1500" i="1" dirty="0"/>
              <a:t> </a:t>
            </a:r>
            <a:r>
              <a:rPr lang="en-US" sz="1500" i="1" dirty="0" err="1"/>
              <a:t>ảo</a:t>
            </a:r>
            <a:r>
              <a:rPr lang="en-US" sz="1500" i="1" dirty="0"/>
              <a:t>, </a:t>
            </a:r>
            <a:r>
              <a:rPr lang="en-US" sz="1500" i="1" dirty="0" err="1"/>
              <a:t>luôn</a:t>
            </a:r>
            <a:r>
              <a:rPr lang="en-US" sz="1500" i="1" dirty="0"/>
              <a:t> </a:t>
            </a:r>
            <a:r>
              <a:rPr lang="en-US" sz="1500" i="1" dirty="0" err="1"/>
              <a:t>mơ</a:t>
            </a:r>
            <a:r>
              <a:rPr lang="en-US" sz="1500" i="1" dirty="0"/>
              <a:t> </a:t>
            </a:r>
            <a:r>
              <a:rPr lang="en-US" sz="1500" i="1" dirty="0" err="1"/>
              <a:t>về</a:t>
            </a:r>
            <a:r>
              <a:rPr lang="en-US" sz="1500" i="1" dirty="0"/>
              <a:t> </a:t>
            </a:r>
            <a:r>
              <a:rPr lang="en-US" sz="1500" i="1" dirty="0" err="1"/>
              <a:t>thế</a:t>
            </a:r>
            <a:r>
              <a:rPr lang="en-US" sz="1500" i="1" dirty="0"/>
              <a:t> </a:t>
            </a:r>
            <a:r>
              <a:rPr lang="en-US" sz="1500" i="1" dirty="0" err="1"/>
              <a:t>giới</a:t>
            </a:r>
            <a:r>
              <a:rPr lang="en-US" sz="1500" i="1" dirty="0"/>
              <a:t> </a:t>
            </a:r>
            <a:r>
              <a:rPr lang="en-US" sz="1500" i="1" dirty="0" err="1"/>
              <a:t>cổ</a:t>
            </a:r>
            <a:r>
              <a:rPr lang="en-US" sz="1500" i="1" dirty="0"/>
              <a:t> </a:t>
            </a:r>
            <a:r>
              <a:rPr lang="en-US" sz="1500" i="1" dirty="0" err="1"/>
              <a:t>tích</a:t>
            </a:r>
            <a:r>
              <a:rPr lang="en-US" sz="1500" i="1" dirty="0"/>
              <a:t> </a:t>
            </a:r>
            <a:r>
              <a:rPr lang="en-US" sz="1500" i="1" dirty="0" err="1"/>
              <a:t>với</a:t>
            </a:r>
            <a:r>
              <a:rPr lang="en-US" sz="1500" i="1" dirty="0"/>
              <a:t> </a:t>
            </a:r>
            <a:r>
              <a:rPr lang="en-US" sz="1500" i="1" dirty="0" err="1"/>
              <a:t>những</a:t>
            </a:r>
            <a:r>
              <a:rPr lang="en-US" sz="1500" i="1" dirty="0"/>
              <a:t> </a:t>
            </a:r>
            <a:r>
              <a:rPr lang="en-US" sz="1500" i="1" dirty="0" err="1"/>
              <a:t>gì</a:t>
            </a:r>
            <a:r>
              <a:rPr lang="en-US" sz="1500" i="1" dirty="0"/>
              <a:t> </a:t>
            </a:r>
            <a:r>
              <a:rPr lang="en-US" sz="1500" i="1" dirty="0" err="1"/>
              <a:t>trong</a:t>
            </a:r>
            <a:r>
              <a:rPr lang="en-US" sz="1500" i="1" dirty="0"/>
              <a:t> </a:t>
            </a:r>
            <a:r>
              <a:rPr lang="en-US" sz="1500" i="1" dirty="0" err="1"/>
              <a:t>sáng</a:t>
            </a:r>
            <a:r>
              <a:rPr lang="en-US" sz="1500" i="1" dirty="0"/>
              <a:t> </a:t>
            </a:r>
            <a:r>
              <a:rPr lang="en-US" sz="1500" i="1" dirty="0" err="1"/>
              <a:t>nhất</a:t>
            </a:r>
            <a:r>
              <a:rPr lang="en-US" sz="1500" i="1" dirty="0"/>
              <a:t>.</a:t>
            </a:r>
            <a:endParaRPr lang="en-US" sz="1500" dirty="0"/>
          </a:p>
        </p:txBody>
      </p:sp>
      <p:sp>
        <p:nvSpPr>
          <p:cNvPr id="54" name="TextBox 53"/>
          <p:cNvSpPr txBox="1"/>
          <p:nvPr/>
        </p:nvSpPr>
        <p:spPr>
          <a:xfrm>
            <a:off x="2120359" y="5055149"/>
            <a:ext cx="3475532" cy="784830"/>
          </a:xfrm>
          <a:prstGeom prst="rect">
            <a:avLst/>
          </a:prstGeom>
          <a:noFill/>
        </p:spPr>
        <p:txBody>
          <a:bodyPr wrap="square" rtlCol="0">
            <a:spAutoFit/>
          </a:bodyPr>
          <a:lstStyle/>
          <a:p>
            <a:r>
              <a:rPr lang="en-US" sz="1500" i="1" dirty="0" err="1"/>
              <a:t>Vì</a:t>
            </a:r>
            <a:r>
              <a:rPr lang="en-US" sz="1500" i="1" dirty="0"/>
              <a:t> </a:t>
            </a:r>
            <a:r>
              <a:rPr lang="en-US" sz="1500" i="1" dirty="0" err="1"/>
              <a:t>trẻ</a:t>
            </a:r>
            <a:r>
              <a:rPr lang="en-US" sz="1500" i="1" dirty="0"/>
              <a:t> </a:t>
            </a:r>
            <a:r>
              <a:rPr lang="en-US" sz="1500" i="1" dirty="0" err="1"/>
              <a:t>em</a:t>
            </a:r>
            <a:r>
              <a:rPr lang="en-US" sz="1500" i="1" dirty="0"/>
              <a:t> </a:t>
            </a:r>
            <a:r>
              <a:rPr lang="en-US" sz="1500" i="1" dirty="0" err="1"/>
              <a:t>chính</a:t>
            </a:r>
            <a:r>
              <a:rPr lang="en-US" sz="1500" i="1" dirty="0"/>
              <a:t> </a:t>
            </a:r>
            <a:r>
              <a:rPr lang="en-US" sz="1500" i="1" dirty="0" err="1"/>
              <a:t>là</a:t>
            </a:r>
            <a:r>
              <a:rPr lang="en-US" sz="1500" i="1" dirty="0"/>
              <a:t> </a:t>
            </a:r>
            <a:r>
              <a:rPr lang="en-US" sz="1500" i="1" dirty="0" err="1"/>
              <a:t>người</a:t>
            </a:r>
            <a:r>
              <a:rPr lang="en-US" sz="1500" i="1" dirty="0"/>
              <a:t> </a:t>
            </a:r>
            <a:r>
              <a:rPr lang="en-US" sz="1500" i="1" dirty="0" err="1"/>
              <a:t>đã</a:t>
            </a:r>
            <a:r>
              <a:rPr lang="en-US" sz="1500" i="1" dirty="0"/>
              <a:t> </a:t>
            </a:r>
            <a:r>
              <a:rPr lang="en-US" sz="1500" i="1" dirty="0" err="1"/>
              <a:t>giúp</a:t>
            </a:r>
            <a:r>
              <a:rPr lang="en-US" sz="1500" i="1" dirty="0"/>
              <a:t> </a:t>
            </a:r>
            <a:r>
              <a:rPr lang="en-US" sz="1500" i="1" dirty="0" err="1"/>
              <a:t>người</a:t>
            </a:r>
            <a:r>
              <a:rPr lang="en-US" sz="1500" i="1" dirty="0"/>
              <a:t> </a:t>
            </a:r>
            <a:r>
              <a:rPr lang="en-US" sz="1500" i="1" dirty="0" err="1"/>
              <a:t>nghệ</a:t>
            </a:r>
            <a:r>
              <a:rPr lang="en-US" sz="1500" i="1" dirty="0"/>
              <a:t> </a:t>
            </a:r>
            <a:r>
              <a:rPr lang="en-US" sz="1500" i="1" dirty="0" err="1"/>
              <a:t>sĩ</a:t>
            </a:r>
            <a:r>
              <a:rPr lang="en-US" sz="1500" i="1" dirty="0"/>
              <a:t> </a:t>
            </a:r>
            <a:r>
              <a:rPr lang="en-US" sz="1500" i="1" dirty="0" err="1"/>
              <a:t>nhận</a:t>
            </a:r>
            <a:r>
              <a:rPr lang="en-US" sz="1500" i="1" dirty="0"/>
              <a:t> </a:t>
            </a:r>
            <a:r>
              <a:rPr lang="en-US" sz="1500" i="1" dirty="0" err="1"/>
              <a:t>ra</a:t>
            </a:r>
            <a:r>
              <a:rPr lang="en-US" sz="1500" i="1" dirty="0"/>
              <a:t> </a:t>
            </a:r>
            <a:r>
              <a:rPr lang="en-US" sz="1500" i="1" dirty="0" err="1"/>
              <a:t>cách</a:t>
            </a:r>
            <a:r>
              <a:rPr lang="en-US" sz="1500" i="1" dirty="0"/>
              <a:t> </a:t>
            </a:r>
            <a:r>
              <a:rPr lang="en-US" sz="1500" i="1" dirty="0" err="1"/>
              <a:t>nhìn</a:t>
            </a:r>
            <a:r>
              <a:rPr lang="en-US" sz="1500" i="1" dirty="0"/>
              <a:t> </a:t>
            </a:r>
            <a:r>
              <a:rPr lang="en-US" sz="1500" i="1" dirty="0" err="1"/>
              <a:t>đời</a:t>
            </a:r>
            <a:r>
              <a:rPr lang="en-US" sz="1500" i="1" dirty="0"/>
              <a:t>, </a:t>
            </a:r>
            <a:r>
              <a:rPr lang="en-US" sz="1500" i="1" dirty="0" err="1"/>
              <a:t>ứng</a:t>
            </a:r>
            <a:r>
              <a:rPr lang="en-US" sz="1500" i="1" dirty="0"/>
              <a:t> </a:t>
            </a:r>
            <a:r>
              <a:rPr lang="en-US" sz="1500" i="1" dirty="0" err="1"/>
              <a:t>xử</a:t>
            </a:r>
            <a:r>
              <a:rPr lang="en-US" sz="1500" i="1" dirty="0"/>
              <a:t> </a:t>
            </a:r>
            <a:r>
              <a:rPr lang="en-US" sz="1500" i="1" dirty="0" err="1"/>
              <a:t>với</a:t>
            </a:r>
            <a:r>
              <a:rPr lang="en-US" sz="1500" i="1" dirty="0"/>
              <a:t> </a:t>
            </a:r>
            <a:r>
              <a:rPr lang="en-US" sz="1500" i="1" dirty="0" err="1"/>
              <a:t>thế</a:t>
            </a:r>
            <a:r>
              <a:rPr lang="en-US" sz="1500" i="1" dirty="0"/>
              <a:t> </a:t>
            </a:r>
            <a:r>
              <a:rPr lang="en-US" sz="1500" i="1" dirty="0" err="1"/>
              <a:t>giới</a:t>
            </a:r>
            <a:r>
              <a:rPr lang="en-US" sz="1500" i="1" dirty="0"/>
              <a:t> </a:t>
            </a:r>
            <a:r>
              <a:rPr lang="en-US" sz="1500" i="1" dirty="0" err="1"/>
              <a:t>và</a:t>
            </a:r>
            <a:r>
              <a:rPr lang="en-US" sz="1500" i="1" dirty="0"/>
              <a:t> </a:t>
            </a:r>
            <a:r>
              <a:rPr lang="en-US" sz="1500" i="1" dirty="0" err="1"/>
              <a:t>nghệ</a:t>
            </a:r>
            <a:r>
              <a:rPr lang="en-US" sz="1500" i="1" dirty="0"/>
              <a:t> </a:t>
            </a:r>
            <a:r>
              <a:rPr lang="en-US" sz="1500" i="1" dirty="0" err="1"/>
              <a:t>thuật</a:t>
            </a:r>
            <a:r>
              <a:rPr lang="en-US" sz="1500" i="1" dirty="0"/>
              <a:t>.</a:t>
            </a:r>
            <a:endParaRPr lang="en-US" sz="1500" dirty="0"/>
          </a:p>
        </p:txBody>
      </p:sp>
      <p:sp>
        <p:nvSpPr>
          <p:cNvPr id="55" name="TextBox 54"/>
          <p:cNvSpPr txBox="1"/>
          <p:nvPr/>
        </p:nvSpPr>
        <p:spPr>
          <a:xfrm>
            <a:off x="2387962" y="4029315"/>
            <a:ext cx="3189374" cy="784830"/>
          </a:xfrm>
          <a:prstGeom prst="rect">
            <a:avLst/>
          </a:prstGeom>
          <a:noFill/>
        </p:spPr>
        <p:txBody>
          <a:bodyPr wrap="square" rtlCol="0">
            <a:spAutoFit/>
          </a:bodyPr>
          <a:lstStyle/>
          <a:p>
            <a:pPr algn="ctr"/>
            <a:r>
              <a:rPr lang="en-US" sz="1500" i="1" dirty="0"/>
              <a:t>VÌ </a:t>
            </a:r>
            <a:r>
              <a:rPr lang="en-US" sz="1500" i="1" dirty="0" err="1"/>
              <a:t>trẻ</a:t>
            </a:r>
            <a:r>
              <a:rPr lang="en-US" sz="1500" i="1" dirty="0"/>
              <a:t> </a:t>
            </a:r>
            <a:r>
              <a:rPr lang="en-US" sz="1500" i="1" dirty="0" err="1"/>
              <a:t>em</a:t>
            </a:r>
            <a:r>
              <a:rPr lang="en-US" sz="1500" i="1" dirty="0"/>
              <a:t> </a:t>
            </a:r>
            <a:r>
              <a:rPr lang="en-US" sz="1500" i="1" dirty="0" err="1"/>
              <a:t>nhìn</a:t>
            </a:r>
            <a:r>
              <a:rPr lang="en-US" sz="1500" i="1" dirty="0"/>
              <a:t> </a:t>
            </a:r>
            <a:r>
              <a:rPr lang="en-US" sz="1500" i="1" dirty="0" err="1"/>
              <a:t>nhận</a:t>
            </a:r>
            <a:r>
              <a:rPr lang="en-US" sz="1500" i="1" dirty="0"/>
              <a:t> </a:t>
            </a:r>
            <a:r>
              <a:rPr lang="en-US" sz="1500" i="1" dirty="0" err="1"/>
              <a:t>thế</a:t>
            </a:r>
            <a:r>
              <a:rPr lang="en-US" sz="1500" i="1" dirty="0"/>
              <a:t> </a:t>
            </a:r>
            <a:r>
              <a:rPr lang="en-US" sz="1500" i="1" dirty="0" err="1"/>
              <a:t>giới</a:t>
            </a:r>
            <a:r>
              <a:rPr lang="en-US" sz="1500" i="1" dirty="0"/>
              <a:t> </a:t>
            </a:r>
            <a:r>
              <a:rPr lang="en-US" sz="1500" i="1" dirty="0" err="1"/>
              <a:t>một</a:t>
            </a:r>
            <a:r>
              <a:rPr lang="en-US" sz="1500" i="1" dirty="0"/>
              <a:t> </a:t>
            </a:r>
            <a:r>
              <a:rPr lang="en-US" sz="1500" i="1" dirty="0" err="1"/>
              <a:t>cách</a:t>
            </a:r>
            <a:r>
              <a:rPr lang="en-US" sz="1500" i="1" dirty="0"/>
              <a:t> </a:t>
            </a:r>
            <a:r>
              <a:rPr lang="en-US" sz="1500" i="1" dirty="0" err="1"/>
              <a:t>thơ</a:t>
            </a:r>
            <a:r>
              <a:rPr lang="en-US" sz="1500" i="1" dirty="0"/>
              <a:t> </a:t>
            </a:r>
            <a:r>
              <a:rPr lang="en-US" sz="1500" i="1" dirty="0" err="1"/>
              <a:t>ngây</a:t>
            </a:r>
            <a:r>
              <a:rPr lang="en-US" sz="1500" i="1" dirty="0"/>
              <a:t>, </a:t>
            </a:r>
            <a:r>
              <a:rPr lang="en-US" sz="1500" i="1" dirty="0" err="1"/>
              <a:t>nhìn</a:t>
            </a:r>
            <a:r>
              <a:rPr lang="en-US" sz="1500" i="1" dirty="0"/>
              <a:t> </a:t>
            </a:r>
            <a:r>
              <a:rPr lang="en-US" sz="1500" i="1" dirty="0" err="1"/>
              <a:t>nhận</a:t>
            </a:r>
            <a:r>
              <a:rPr lang="en-US" sz="1500" i="1" dirty="0"/>
              <a:t> </a:t>
            </a:r>
            <a:r>
              <a:rPr lang="en-US" sz="1500" i="1" dirty="0" err="1"/>
              <a:t>cuộc</a:t>
            </a:r>
            <a:r>
              <a:rPr lang="en-US" sz="1500" i="1" dirty="0"/>
              <a:t> </a:t>
            </a:r>
            <a:r>
              <a:rPr lang="en-US" sz="1500" i="1" dirty="0" err="1"/>
              <a:t>sống</a:t>
            </a:r>
            <a:r>
              <a:rPr lang="en-US" sz="1500" i="1" dirty="0"/>
              <a:t> </a:t>
            </a:r>
            <a:r>
              <a:rPr lang="en-US" sz="1500" i="1" dirty="0" err="1"/>
              <a:t>phiến</a:t>
            </a:r>
            <a:r>
              <a:rPr lang="en-US" sz="1500" i="1" dirty="0"/>
              <a:t> </a:t>
            </a:r>
            <a:r>
              <a:rPr lang="en-US" sz="1500" i="1" dirty="0" err="1"/>
              <a:t>diện</a:t>
            </a:r>
            <a:r>
              <a:rPr lang="en-US" sz="1500" i="1" dirty="0"/>
              <a:t>, </a:t>
            </a:r>
            <a:r>
              <a:rPr lang="en-US" sz="1500" i="1" dirty="0" err="1"/>
              <a:t>một</a:t>
            </a:r>
            <a:r>
              <a:rPr lang="en-US" sz="1500" i="1" dirty="0"/>
              <a:t> </a:t>
            </a:r>
            <a:r>
              <a:rPr lang="en-US" sz="1500" i="1" dirty="0" err="1"/>
              <a:t>chiều</a:t>
            </a:r>
            <a:r>
              <a:rPr lang="en-US" sz="1500" i="1" dirty="0"/>
              <a:t>.</a:t>
            </a:r>
            <a:endParaRPr lang="en-US" sz="15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6" name="TextBox 55"/>
          <p:cNvSpPr txBox="1"/>
          <p:nvPr/>
        </p:nvSpPr>
        <p:spPr>
          <a:xfrm>
            <a:off x="6670771" y="4036036"/>
            <a:ext cx="3296597" cy="830997"/>
          </a:xfrm>
          <a:prstGeom prst="rect">
            <a:avLst/>
          </a:prstGeom>
          <a:noFill/>
        </p:spPr>
        <p:txBody>
          <a:bodyPr wrap="square" rtlCol="0">
            <a:spAutoFit/>
          </a:bodyPr>
          <a:lstStyle/>
          <a:p>
            <a:r>
              <a:rPr lang="en-US" sz="1600" i="1" dirty="0" err="1"/>
              <a:t>Vì</a:t>
            </a:r>
            <a:r>
              <a:rPr lang="en-US" sz="1600" i="1" dirty="0"/>
              <a:t> </a:t>
            </a:r>
            <a:r>
              <a:rPr lang="en-US" sz="1600" i="1" dirty="0" err="1"/>
              <a:t>trẻ</a:t>
            </a:r>
            <a:r>
              <a:rPr lang="en-US" sz="1600" i="1" dirty="0"/>
              <a:t> </a:t>
            </a:r>
            <a:r>
              <a:rPr lang="en-US" sz="1600" i="1" dirty="0" err="1"/>
              <a:t>em</a:t>
            </a:r>
            <a:r>
              <a:rPr lang="en-US" sz="1600" i="1" dirty="0"/>
              <a:t> </a:t>
            </a:r>
            <a:r>
              <a:rPr lang="en-US" sz="1600" i="1" dirty="0" err="1"/>
              <a:t>là</a:t>
            </a:r>
            <a:r>
              <a:rPr lang="en-US" sz="1600" i="1" dirty="0"/>
              <a:t> </a:t>
            </a:r>
            <a:r>
              <a:rPr lang="en-US" sz="1600" i="1" dirty="0" err="1"/>
              <a:t>búp</a:t>
            </a:r>
            <a:r>
              <a:rPr lang="en-US" sz="1600" i="1" dirty="0"/>
              <a:t> </a:t>
            </a:r>
            <a:r>
              <a:rPr lang="en-US" sz="1600" i="1" dirty="0" err="1"/>
              <a:t>trên</a:t>
            </a:r>
            <a:r>
              <a:rPr lang="en-US" sz="1600" i="1" dirty="0"/>
              <a:t> </a:t>
            </a:r>
            <a:r>
              <a:rPr lang="en-US" sz="1600" i="1" dirty="0" err="1"/>
              <a:t>cành</a:t>
            </a:r>
            <a:r>
              <a:rPr lang="en-US" sz="1600" i="1" dirty="0"/>
              <a:t>, </a:t>
            </a:r>
            <a:r>
              <a:rPr lang="en-US" sz="1600" i="1" dirty="0" err="1"/>
              <a:t>mong</a:t>
            </a:r>
            <a:r>
              <a:rPr lang="en-US" sz="1600" i="1" dirty="0"/>
              <a:t> </a:t>
            </a:r>
            <a:r>
              <a:rPr lang="en-US" sz="1600" i="1" dirty="0" err="1"/>
              <a:t>manh</a:t>
            </a:r>
            <a:r>
              <a:rPr lang="en-US" sz="1600" i="1" dirty="0"/>
              <a:t>, </a:t>
            </a:r>
            <a:r>
              <a:rPr lang="en-US" sz="1600" i="1" dirty="0" err="1"/>
              <a:t>nhỏ</a:t>
            </a:r>
            <a:r>
              <a:rPr lang="en-US" sz="1600" i="1" dirty="0"/>
              <a:t> </a:t>
            </a:r>
            <a:r>
              <a:rPr lang="en-US" sz="1600" i="1" dirty="0" err="1"/>
              <a:t>bé</a:t>
            </a:r>
            <a:r>
              <a:rPr lang="en-US" sz="1600" i="1" dirty="0"/>
              <a:t> </a:t>
            </a:r>
            <a:r>
              <a:rPr lang="en-US" sz="1600" i="1" dirty="0" err="1"/>
              <a:t>cần</a:t>
            </a:r>
            <a:r>
              <a:rPr lang="en-US" sz="1600" i="1" dirty="0"/>
              <a:t> </a:t>
            </a:r>
            <a:r>
              <a:rPr lang="en-US" sz="1600" i="1" dirty="0" err="1"/>
              <a:t>được</a:t>
            </a:r>
            <a:r>
              <a:rPr lang="en-US" sz="1600" i="1" dirty="0"/>
              <a:t> </a:t>
            </a:r>
            <a:r>
              <a:rPr lang="en-US" sz="1600" i="1" dirty="0" err="1"/>
              <a:t>nâng</a:t>
            </a:r>
            <a:r>
              <a:rPr lang="en-US" sz="1600" i="1" dirty="0"/>
              <a:t> </a:t>
            </a:r>
            <a:r>
              <a:rPr lang="en-US" sz="1600" i="1" dirty="0" err="1"/>
              <a:t>niu</a:t>
            </a:r>
            <a:r>
              <a:rPr lang="en-US" sz="1600" i="1" dirty="0"/>
              <a:t> </a:t>
            </a:r>
            <a:r>
              <a:rPr lang="en-US" sz="1600" i="1" dirty="0" err="1"/>
              <a:t>chăm</a:t>
            </a:r>
            <a:r>
              <a:rPr lang="en-US" sz="1600" i="1" dirty="0"/>
              <a:t> </a:t>
            </a:r>
            <a:r>
              <a:rPr lang="en-US" sz="1600" i="1" dirty="0" err="1"/>
              <a:t>sóc</a:t>
            </a:r>
            <a:r>
              <a:rPr lang="en-US" sz="1600" i="1" dirty="0"/>
              <a:t> </a:t>
            </a:r>
            <a:r>
              <a:rPr lang="en-US" sz="1600" i="1" dirty="0" err="1"/>
              <a:t>và</a:t>
            </a:r>
            <a:r>
              <a:rPr lang="en-US" sz="1600" i="1" dirty="0"/>
              <a:t> </a:t>
            </a:r>
            <a:r>
              <a:rPr lang="en-US" sz="1600" i="1" dirty="0" err="1"/>
              <a:t>cần</a:t>
            </a:r>
            <a:r>
              <a:rPr lang="en-US" sz="1600" i="1" dirty="0"/>
              <a:t> </a:t>
            </a:r>
            <a:r>
              <a:rPr lang="en-US" sz="1600" i="1" dirty="0" err="1"/>
              <a:t>sự</a:t>
            </a:r>
            <a:r>
              <a:rPr lang="en-US" sz="1600" i="1" dirty="0"/>
              <a:t> </a:t>
            </a:r>
            <a:r>
              <a:rPr lang="en-US" sz="1600" i="1" dirty="0" err="1"/>
              <a:t>yêu</a:t>
            </a:r>
            <a:r>
              <a:rPr lang="en-US" sz="1600" i="1" dirty="0"/>
              <a:t> </a:t>
            </a:r>
            <a:r>
              <a:rPr lang="en-US" sz="1600" i="1" dirty="0" err="1"/>
              <a:t>thương</a:t>
            </a:r>
            <a:r>
              <a:rPr lang="en-US" sz="1600" i="1" dirty="0"/>
              <a:t>.</a:t>
            </a:r>
            <a:endParaRPr lang="en-US" sz="1600" dirty="0"/>
          </a:p>
        </p:txBody>
      </p:sp>
      <p:sp>
        <p:nvSpPr>
          <p:cNvPr id="57" name="Left Arrow 56"/>
          <p:cNvSpPr/>
          <p:nvPr/>
        </p:nvSpPr>
        <p:spPr>
          <a:xfrm flipH="1">
            <a:off x="-2134225" y="4747067"/>
            <a:ext cx="2063321" cy="1192739"/>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rPr>
              <a:t>C đúng</a:t>
            </a:r>
          </a:p>
        </p:txBody>
      </p:sp>
      <p:sp>
        <p:nvSpPr>
          <p:cNvPr id="40" name="Oval 39"/>
          <p:cNvSpPr/>
          <p:nvPr/>
        </p:nvSpPr>
        <p:spPr>
          <a:xfrm>
            <a:off x="5668359" y="4496692"/>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rgbClr val="FF0000"/>
              </a:solidFill>
            </a:endParaRPr>
          </a:p>
        </p:txBody>
      </p:sp>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20702" y="4476240"/>
            <a:ext cx="626402" cy="678209"/>
          </a:xfrm>
          <a:prstGeom prst="rect">
            <a:avLst/>
          </a:prstGeom>
        </p:spPr>
      </p:pic>
      <p:sp>
        <p:nvSpPr>
          <p:cNvPr id="43" name="Oval 42"/>
          <p:cNvSpPr/>
          <p:nvPr/>
        </p:nvSpPr>
        <p:spPr>
          <a:xfrm>
            <a:off x="5687815" y="4478617"/>
            <a:ext cx="835839" cy="8479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Start</a:t>
            </a:r>
          </a:p>
        </p:txBody>
      </p:sp>
      <p:sp>
        <p:nvSpPr>
          <p:cNvPr id="44" name="Oval 43"/>
          <p:cNvSpPr/>
          <p:nvPr/>
        </p:nvSpPr>
        <p:spPr>
          <a:xfrm>
            <a:off x="5688310" y="4481039"/>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10</a:t>
            </a:r>
          </a:p>
        </p:txBody>
      </p:sp>
      <p:sp>
        <p:nvSpPr>
          <p:cNvPr id="45" name="Oval 44"/>
          <p:cNvSpPr/>
          <p:nvPr/>
        </p:nvSpPr>
        <p:spPr>
          <a:xfrm>
            <a:off x="5653885" y="451484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9</a:t>
            </a:r>
          </a:p>
        </p:txBody>
      </p:sp>
      <p:sp>
        <p:nvSpPr>
          <p:cNvPr id="46" name="Oval 45"/>
          <p:cNvSpPr/>
          <p:nvPr/>
        </p:nvSpPr>
        <p:spPr>
          <a:xfrm>
            <a:off x="5694006" y="4510017"/>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8</a:t>
            </a:r>
          </a:p>
        </p:txBody>
      </p:sp>
      <p:sp>
        <p:nvSpPr>
          <p:cNvPr id="47" name="Oval 46"/>
          <p:cNvSpPr/>
          <p:nvPr/>
        </p:nvSpPr>
        <p:spPr>
          <a:xfrm>
            <a:off x="5681047" y="4524507"/>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7</a:t>
            </a:r>
          </a:p>
        </p:txBody>
      </p:sp>
      <p:sp>
        <p:nvSpPr>
          <p:cNvPr id="48" name="Oval 47"/>
          <p:cNvSpPr/>
          <p:nvPr/>
        </p:nvSpPr>
        <p:spPr>
          <a:xfrm>
            <a:off x="5682883"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6</a:t>
            </a:r>
          </a:p>
        </p:txBody>
      </p:sp>
      <p:sp>
        <p:nvSpPr>
          <p:cNvPr id="49" name="Oval 48"/>
          <p:cNvSpPr/>
          <p:nvPr/>
        </p:nvSpPr>
        <p:spPr>
          <a:xfrm>
            <a:off x="5657921" y="4513225"/>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5</a:t>
            </a:r>
          </a:p>
        </p:txBody>
      </p:sp>
      <p:sp>
        <p:nvSpPr>
          <p:cNvPr id="71" name="Oval 70"/>
          <p:cNvSpPr/>
          <p:nvPr/>
        </p:nvSpPr>
        <p:spPr>
          <a:xfrm>
            <a:off x="5665123"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4</a:t>
            </a:r>
          </a:p>
        </p:txBody>
      </p:sp>
      <p:sp>
        <p:nvSpPr>
          <p:cNvPr id="72" name="Oval 71"/>
          <p:cNvSpPr/>
          <p:nvPr/>
        </p:nvSpPr>
        <p:spPr>
          <a:xfrm>
            <a:off x="5675620" y="4520155"/>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3</a:t>
            </a:r>
          </a:p>
        </p:txBody>
      </p:sp>
      <p:sp>
        <p:nvSpPr>
          <p:cNvPr id="73" name="Oval 72"/>
          <p:cNvSpPr/>
          <p:nvPr/>
        </p:nvSpPr>
        <p:spPr>
          <a:xfrm>
            <a:off x="5666446" y="451484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2</a:t>
            </a:r>
          </a:p>
        </p:txBody>
      </p:sp>
      <p:sp>
        <p:nvSpPr>
          <p:cNvPr id="74" name="Oval 73"/>
          <p:cNvSpPr/>
          <p:nvPr/>
        </p:nvSpPr>
        <p:spPr>
          <a:xfrm>
            <a:off x="5673681" y="4495529"/>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a:t>
            </a:r>
          </a:p>
        </p:txBody>
      </p:sp>
      <p:sp>
        <p:nvSpPr>
          <p:cNvPr id="75" name="Oval 74"/>
          <p:cNvSpPr/>
          <p:nvPr/>
        </p:nvSpPr>
        <p:spPr>
          <a:xfrm>
            <a:off x="5668444"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1000"/>
                                        <p:tgtEl>
                                          <p:spTgt spid="54"/>
                                        </p:tgtEl>
                                      </p:cBhvr>
                                    </p:animEffect>
                                    <p:anim calcmode="lin" valueType="num">
                                      <p:cBhvr>
                                        <p:cTn id="31" dur="1000" fill="hold"/>
                                        <p:tgtEl>
                                          <p:spTgt spid="54"/>
                                        </p:tgtEl>
                                        <p:attrNameLst>
                                          <p:attrName>ppt_x</p:attrName>
                                        </p:attrNameLst>
                                      </p:cBhvr>
                                      <p:tavLst>
                                        <p:tav tm="0">
                                          <p:val>
                                            <p:strVal val="#ppt_x"/>
                                          </p:val>
                                        </p:tav>
                                        <p:tav tm="100000">
                                          <p:val>
                                            <p:strVal val="#ppt_x"/>
                                          </p:val>
                                        </p:tav>
                                      </p:tavLst>
                                    </p:anim>
                                    <p:anim calcmode="lin" valueType="num">
                                      <p:cBhvr>
                                        <p:cTn id="32" dur="1000" fill="hold"/>
                                        <p:tgtEl>
                                          <p:spTgt spid="5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1000"/>
                                        <p:tgtEl>
                                          <p:spTgt spid="55"/>
                                        </p:tgtEl>
                                      </p:cBhvr>
                                    </p:animEffect>
                                    <p:anim calcmode="lin" valueType="num">
                                      <p:cBhvr>
                                        <p:cTn id="36" dur="1000" fill="hold"/>
                                        <p:tgtEl>
                                          <p:spTgt spid="55"/>
                                        </p:tgtEl>
                                        <p:attrNameLst>
                                          <p:attrName>ppt_x</p:attrName>
                                        </p:attrNameLst>
                                      </p:cBhvr>
                                      <p:tavLst>
                                        <p:tav tm="0">
                                          <p:val>
                                            <p:strVal val="#ppt_x"/>
                                          </p:val>
                                        </p:tav>
                                        <p:tav tm="100000">
                                          <p:val>
                                            <p:strVal val="#ppt_x"/>
                                          </p:val>
                                        </p:tav>
                                      </p:tavLst>
                                    </p:anim>
                                    <p:anim calcmode="lin" valueType="num">
                                      <p:cBhvr>
                                        <p:cTn id="37" dur="1000" fill="hold"/>
                                        <p:tgtEl>
                                          <p:spTgt spid="55"/>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53"/>
                                        </p:tgtEl>
                                      </p:cBhvr>
                                    </p:animEffect>
                                    <p:anim calcmode="lin" valueType="num">
                                      <p:cBhvr>
                                        <p:cTn id="47" dur="1000"/>
                                        <p:tgtEl>
                                          <p:spTgt spid="53"/>
                                        </p:tgtEl>
                                        <p:attrNameLst>
                                          <p:attrName>ppt_x</p:attrName>
                                        </p:attrNameLst>
                                      </p:cBhvr>
                                      <p:tavLst>
                                        <p:tav tm="0">
                                          <p:val>
                                            <p:strVal val="ppt_x"/>
                                          </p:val>
                                        </p:tav>
                                        <p:tav tm="100000">
                                          <p:val>
                                            <p:strVal val="ppt_x"/>
                                          </p:val>
                                        </p:tav>
                                      </p:tavLst>
                                    </p:anim>
                                    <p:anim calcmode="lin" valueType="num">
                                      <p:cBhvr>
                                        <p:cTn id="48" dur="1000"/>
                                        <p:tgtEl>
                                          <p:spTgt spid="53"/>
                                        </p:tgtEl>
                                        <p:attrNameLst>
                                          <p:attrName>ppt_y</p:attrName>
                                        </p:attrNameLst>
                                      </p:cBhvr>
                                      <p:tavLst>
                                        <p:tav tm="0">
                                          <p:val>
                                            <p:strVal val="ppt_y"/>
                                          </p:val>
                                        </p:tav>
                                        <p:tav tm="100000">
                                          <p:val>
                                            <p:strVal val="ppt_y+.1"/>
                                          </p:val>
                                        </p:tav>
                                      </p:tavLst>
                                    </p:anim>
                                    <p:set>
                                      <p:cBhvr>
                                        <p:cTn id="49" dur="1" fill="hold">
                                          <p:stCondLst>
                                            <p:cond delay="999"/>
                                          </p:stCondLst>
                                        </p:cTn>
                                        <p:tgtEl>
                                          <p:spTgt spid="53"/>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55"/>
                                        </p:tgtEl>
                                      </p:cBhvr>
                                    </p:animEffect>
                                    <p:anim calcmode="lin" valueType="num">
                                      <p:cBhvr>
                                        <p:cTn id="52" dur="1000"/>
                                        <p:tgtEl>
                                          <p:spTgt spid="55"/>
                                        </p:tgtEl>
                                        <p:attrNameLst>
                                          <p:attrName>ppt_x</p:attrName>
                                        </p:attrNameLst>
                                      </p:cBhvr>
                                      <p:tavLst>
                                        <p:tav tm="0">
                                          <p:val>
                                            <p:strVal val="ppt_x"/>
                                          </p:val>
                                        </p:tav>
                                        <p:tav tm="100000">
                                          <p:val>
                                            <p:strVal val="ppt_x"/>
                                          </p:val>
                                        </p:tav>
                                      </p:tavLst>
                                    </p:anim>
                                    <p:anim calcmode="lin" valueType="num">
                                      <p:cBhvr>
                                        <p:cTn id="53" dur="1000"/>
                                        <p:tgtEl>
                                          <p:spTgt spid="55"/>
                                        </p:tgtEl>
                                        <p:attrNameLst>
                                          <p:attrName>ppt_y</p:attrName>
                                        </p:attrNameLst>
                                      </p:cBhvr>
                                      <p:tavLst>
                                        <p:tav tm="0">
                                          <p:val>
                                            <p:strVal val="ppt_y"/>
                                          </p:val>
                                        </p:tav>
                                        <p:tav tm="100000">
                                          <p:val>
                                            <p:strVal val="ppt_y+.1"/>
                                          </p:val>
                                        </p:tav>
                                      </p:tavLst>
                                    </p:anim>
                                    <p:set>
                                      <p:cBhvr>
                                        <p:cTn id="54" dur="1" fill="hold">
                                          <p:stCondLst>
                                            <p:cond delay="999"/>
                                          </p:stCondLst>
                                        </p:cTn>
                                        <p:tgtEl>
                                          <p:spTgt spid="55"/>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56"/>
                                        </p:tgtEl>
                                      </p:cBhvr>
                                    </p:animEffect>
                                    <p:anim calcmode="lin" valueType="num">
                                      <p:cBhvr>
                                        <p:cTn id="57" dur="1000"/>
                                        <p:tgtEl>
                                          <p:spTgt spid="56"/>
                                        </p:tgtEl>
                                        <p:attrNameLst>
                                          <p:attrName>ppt_x</p:attrName>
                                        </p:attrNameLst>
                                      </p:cBhvr>
                                      <p:tavLst>
                                        <p:tav tm="0">
                                          <p:val>
                                            <p:strVal val="ppt_x"/>
                                          </p:val>
                                        </p:tav>
                                        <p:tav tm="100000">
                                          <p:val>
                                            <p:strVal val="ppt_x"/>
                                          </p:val>
                                        </p:tav>
                                      </p:tavLst>
                                    </p:anim>
                                    <p:anim calcmode="lin" valueType="num">
                                      <p:cBhvr>
                                        <p:cTn id="58" dur="1000"/>
                                        <p:tgtEl>
                                          <p:spTgt spid="56"/>
                                        </p:tgtEl>
                                        <p:attrNameLst>
                                          <p:attrName>ppt_y</p:attrName>
                                        </p:attrNameLst>
                                      </p:cBhvr>
                                      <p:tavLst>
                                        <p:tav tm="0">
                                          <p:val>
                                            <p:strVal val="ppt_y"/>
                                          </p:val>
                                        </p:tav>
                                        <p:tav tm="100000">
                                          <p:val>
                                            <p:strVal val="ppt_y+.1"/>
                                          </p:val>
                                        </p:tav>
                                      </p:tavLst>
                                    </p:anim>
                                    <p:set>
                                      <p:cBhvr>
                                        <p:cTn id="59" dur="1" fill="hold">
                                          <p:stCondLst>
                                            <p:cond delay="999"/>
                                          </p:stCondLst>
                                        </p:cTn>
                                        <p:tgtEl>
                                          <p:spTgt spid="56"/>
                                        </p:tgtEl>
                                        <p:attrNameLst>
                                          <p:attrName>style.visibility</p:attrName>
                                        </p:attrNameLst>
                                      </p:cBhvr>
                                      <p:to>
                                        <p:strVal val="hidden"/>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4"/>
                                        </p:tgtEl>
                                      </p:cBhvr>
                                    </p:animEffect>
                                    <p:animScale>
                                      <p:cBhvr>
                                        <p:cTn id="62" dur="250" autoRev="1" fill="hold"/>
                                        <p:tgtEl>
                                          <p:spTgt spid="54"/>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1" nodeType="after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ype.wav"/>
                                        </p:tgtEl>
                                      </p:cMediaNode>
                                    </p:audio>
                                  </p:subTnLst>
                                </p:cTn>
                              </p:par>
                              <p:par>
                                <p:cTn id="71" presetID="1" presetClass="exit" presetSubtype="0" fill="hold" grpId="0" nodeType="withEffect">
                                  <p:stCondLst>
                                    <p:cond delay="1000"/>
                                  </p:stCondLst>
                                  <p:childTnLst>
                                    <p:set>
                                      <p:cBhvr>
                                        <p:cTn id="72" dur="1" fill="hold">
                                          <p:stCondLst>
                                            <p:cond delay="0"/>
                                          </p:stCondLst>
                                        </p:cTn>
                                        <p:tgtEl>
                                          <p:spTgt spid="44"/>
                                        </p:tgtEl>
                                        <p:attrNameLst>
                                          <p:attrName>style.visibility</p:attrName>
                                        </p:attrNameLst>
                                      </p:cBhvr>
                                      <p:to>
                                        <p:strVal val="hidden"/>
                                      </p:to>
                                    </p:set>
                                  </p:childTnLst>
                                </p:cTn>
                              </p:par>
                            </p:childTnLst>
                          </p:cTn>
                        </p:par>
                        <p:par>
                          <p:cTn id="73" fill="hold">
                            <p:stCondLst>
                              <p:cond delay="0"/>
                            </p:stCondLst>
                            <p:childTnLst>
                              <p:par>
                                <p:cTn id="74" presetID="1" presetClass="entr" presetSubtype="0" fill="hold" grpId="1" nodeType="afterEffect">
                                  <p:stCondLst>
                                    <p:cond delay="0"/>
                                  </p:stCondLst>
                                  <p:childTnLst>
                                    <p:set>
                                      <p:cBhvr>
                                        <p:cTn id="7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ype.wav"/>
                                        </p:tgtEl>
                                      </p:cMediaNode>
                                    </p:audio>
                                  </p:subTnLst>
                                </p:cTn>
                              </p:par>
                              <p:par>
                                <p:cTn id="76" presetID="1" presetClass="exit" presetSubtype="0" fill="hold" grpId="0" nodeType="withEffect">
                                  <p:stCondLst>
                                    <p:cond delay="1000"/>
                                  </p:stCondLst>
                                  <p:childTnLst>
                                    <p:set>
                                      <p:cBhvr>
                                        <p:cTn id="77" dur="1" fill="hold">
                                          <p:stCondLst>
                                            <p:cond delay="0"/>
                                          </p:stCondLst>
                                        </p:cTn>
                                        <p:tgtEl>
                                          <p:spTgt spid="45"/>
                                        </p:tgtEl>
                                        <p:attrNameLst>
                                          <p:attrName>style.visibility</p:attrName>
                                        </p:attrNameLst>
                                      </p:cBhvr>
                                      <p:to>
                                        <p:strVal val="hidden"/>
                                      </p:to>
                                    </p:set>
                                  </p:childTnLst>
                                </p:cTn>
                              </p:par>
                            </p:childTnLst>
                          </p:cTn>
                        </p:par>
                        <p:par>
                          <p:cTn id="78" fill="hold">
                            <p:stCondLst>
                              <p:cond delay="0"/>
                            </p:stCondLst>
                            <p:childTnLst>
                              <p:par>
                                <p:cTn id="79" presetID="1" presetClass="entr" presetSubtype="0" fill="hold" grpId="1" nodeType="afterEffect">
                                  <p:stCondLst>
                                    <p:cond delay="0"/>
                                  </p:stCondLst>
                                  <p:childTnLst>
                                    <p:set>
                                      <p:cBhvr>
                                        <p:cTn id="8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ype.wav"/>
                                        </p:tgtEl>
                                      </p:cMediaNode>
                                    </p:audio>
                                  </p:subTnLst>
                                </p:cTn>
                              </p:par>
                              <p:par>
                                <p:cTn id="81" presetID="1" presetClass="exit" presetSubtype="0" fill="hold" grpId="0" nodeType="withEffect">
                                  <p:stCondLst>
                                    <p:cond delay="1000"/>
                                  </p:stCondLst>
                                  <p:childTnLst>
                                    <p:set>
                                      <p:cBhvr>
                                        <p:cTn id="82" dur="1" fill="hold">
                                          <p:stCondLst>
                                            <p:cond delay="0"/>
                                          </p:stCondLst>
                                        </p:cTn>
                                        <p:tgtEl>
                                          <p:spTgt spid="46"/>
                                        </p:tgtEl>
                                        <p:attrNameLst>
                                          <p:attrName>style.visibility</p:attrName>
                                        </p:attrNameLst>
                                      </p:cBhvr>
                                      <p:to>
                                        <p:strVal val="hidden"/>
                                      </p:to>
                                    </p:set>
                                  </p:childTnLst>
                                </p:cTn>
                              </p:par>
                            </p:childTnLst>
                          </p:cTn>
                        </p:par>
                        <p:par>
                          <p:cTn id="83" fill="hold">
                            <p:stCondLst>
                              <p:cond delay="0"/>
                            </p:stCondLst>
                            <p:childTnLst>
                              <p:par>
                                <p:cTn id="84" presetID="1" presetClass="entr" presetSubtype="0" fill="hold" grpId="1" nodeType="afterEffect">
                                  <p:stCondLst>
                                    <p:cond delay="0"/>
                                  </p:stCondLst>
                                  <p:childTnLst>
                                    <p:set>
                                      <p:cBhvr>
                                        <p:cTn id="8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type.wav"/>
                                        </p:tgtEl>
                                      </p:cMediaNode>
                                    </p:audio>
                                  </p:subTnLst>
                                </p:cTn>
                              </p:par>
                              <p:par>
                                <p:cTn id="86" presetID="1" presetClass="exit" presetSubtype="0" fill="hold" grpId="0" nodeType="withEffect">
                                  <p:stCondLst>
                                    <p:cond delay="1000"/>
                                  </p:stCondLst>
                                  <p:childTnLst>
                                    <p:set>
                                      <p:cBhvr>
                                        <p:cTn id="87" dur="1" fill="hold">
                                          <p:stCondLst>
                                            <p:cond delay="0"/>
                                          </p:stCondLst>
                                        </p:cTn>
                                        <p:tgtEl>
                                          <p:spTgt spid="47"/>
                                        </p:tgtEl>
                                        <p:attrNameLst>
                                          <p:attrName>style.visibility</p:attrName>
                                        </p:attrNameLst>
                                      </p:cBhvr>
                                      <p:to>
                                        <p:strVal val="hidden"/>
                                      </p:to>
                                    </p:set>
                                  </p:childTnLst>
                                </p:cTn>
                              </p:par>
                            </p:childTnLst>
                          </p:cTn>
                        </p:par>
                        <p:par>
                          <p:cTn id="88" fill="hold">
                            <p:stCondLst>
                              <p:cond delay="0"/>
                            </p:stCondLst>
                            <p:childTnLst>
                              <p:par>
                                <p:cTn id="89" presetID="1" presetClass="entr" presetSubtype="0" fill="hold" grpId="1" nodeType="afterEffect">
                                  <p:stCondLst>
                                    <p:cond delay="0"/>
                                  </p:stCondLst>
                                  <p:childTnLst>
                                    <p:set>
                                      <p:cBhvr>
                                        <p:cTn id="9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48"/>
                                        </p:tgtEl>
                                        <p:attrNameLst>
                                          <p:attrName>style.visibility</p:attrName>
                                        </p:attrNameLst>
                                      </p:cBhvr>
                                      <p:to>
                                        <p:strVal val="hidden"/>
                                      </p:to>
                                    </p:set>
                                  </p:childTnLst>
                                </p:cTn>
                              </p:par>
                            </p:childTnLst>
                          </p:cTn>
                        </p:par>
                        <p:par>
                          <p:cTn id="93" fill="hold">
                            <p:stCondLst>
                              <p:cond delay="0"/>
                            </p:stCondLst>
                            <p:childTnLst>
                              <p:par>
                                <p:cTn id="94" presetID="1" presetClass="entr" presetSubtype="0" fill="hold" grpId="1" nodeType="afterEffect">
                                  <p:stCondLst>
                                    <p:cond delay="0"/>
                                  </p:stCondLst>
                                  <p:childTnLst>
                                    <p:set>
                                      <p:cBhvr>
                                        <p:cTn id="9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49"/>
                                        </p:tgtEl>
                                        <p:attrNameLst>
                                          <p:attrName>style.visibility</p:attrName>
                                        </p:attrNameLst>
                                      </p:cBhvr>
                                      <p:to>
                                        <p:strVal val="hidden"/>
                                      </p:to>
                                    </p:set>
                                  </p:childTnLst>
                                </p:cTn>
                              </p:par>
                            </p:childTnLst>
                          </p:cTn>
                        </p:par>
                        <p:par>
                          <p:cTn id="98" fill="hold">
                            <p:stCondLst>
                              <p:cond delay="0"/>
                            </p:stCondLst>
                            <p:childTnLst>
                              <p:par>
                                <p:cTn id="99" presetID="1" presetClass="entr" presetSubtype="0" fill="hold" grpId="1" nodeType="afterEffect">
                                  <p:stCondLst>
                                    <p:cond delay="0"/>
                                  </p:stCondLst>
                                  <p:childTnLst>
                                    <p:set>
                                      <p:cBhvr>
                                        <p:cTn id="10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5"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71"/>
                                        </p:tgtEl>
                                        <p:attrNameLst>
                                          <p:attrName>style.visibility</p:attrName>
                                        </p:attrNameLst>
                                      </p:cBhvr>
                                      <p:to>
                                        <p:strVal val="hidden"/>
                                      </p:to>
                                    </p:set>
                                  </p:childTnLst>
                                </p:cTn>
                              </p:par>
                            </p:childTnLst>
                          </p:cTn>
                        </p:par>
                        <p:par>
                          <p:cTn id="103" fill="hold">
                            <p:stCondLst>
                              <p:cond delay="0"/>
                            </p:stCondLst>
                            <p:childTnLst>
                              <p:par>
                                <p:cTn id="104" presetID="1" presetClass="entr" presetSubtype="0" fill="hold" grpId="1" nodeType="afterEffect">
                                  <p:stCondLst>
                                    <p:cond delay="0"/>
                                  </p:stCondLst>
                                  <p:childTnLst>
                                    <p:set>
                                      <p:cBhvr>
                                        <p:cTn id="105"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72"/>
                                        </p:tgtEl>
                                        <p:attrNameLst>
                                          <p:attrName>style.visibility</p:attrName>
                                        </p:attrNameLst>
                                      </p:cBhvr>
                                      <p:to>
                                        <p:strVal val="hidden"/>
                                      </p:to>
                                    </p:set>
                                  </p:childTnLst>
                                </p:cTn>
                              </p:par>
                            </p:childTnLst>
                          </p:cTn>
                        </p:par>
                        <p:par>
                          <p:cTn id="108" fill="hold">
                            <p:stCondLst>
                              <p:cond delay="0"/>
                            </p:stCondLst>
                            <p:childTnLst>
                              <p:par>
                                <p:cTn id="109" presetID="1" presetClass="entr" presetSubtype="0" fill="hold" grpId="1" nodeType="afterEffect">
                                  <p:stCondLst>
                                    <p:cond delay="0"/>
                                  </p:stCondLst>
                                  <p:childTnLst>
                                    <p:set>
                                      <p:cBhvr>
                                        <p:cTn id="11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73"/>
                                        </p:tgtEl>
                                        <p:attrNameLst>
                                          <p:attrName>style.visibility</p:attrName>
                                        </p:attrNameLst>
                                      </p:cBhvr>
                                      <p:to>
                                        <p:strVal val="hidden"/>
                                      </p:to>
                                    </p:set>
                                  </p:childTnLst>
                                </p:cTn>
                              </p:par>
                            </p:childTnLst>
                          </p:cTn>
                        </p:par>
                        <p:par>
                          <p:cTn id="113" fill="hold">
                            <p:stCondLst>
                              <p:cond delay="0"/>
                            </p:stCondLst>
                            <p:childTnLst>
                              <p:par>
                                <p:cTn id="114" presetID="1" presetClass="entr" presetSubtype="0" fill="hold" grpId="1" nodeType="afterEffect">
                                  <p:stCondLst>
                                    <p:cond delay="0"/>
                                  </p:stCondLst>
                                  <p:childTnLst>
                                    <p:set>
                                      <p:cBhvr>
                                        <p:cTn id="115"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74"/>
                                        </p:tgtEl>
                                        <p:attrNameLst>
                                          <p:attrName>style.visibility</p:attrName>
                                        </p:attrNameLst>
                                      </p:cBhvr>
                                      <p:to>
                                        <p:strVal val="hidden"/>
                                      </p:to>
                                    </p:set>
                                  </p:childTnLst>
                                </p:cTn>
                              </p:par>
                            </p:childTnLst>
                          </p:cTn>
                        </p:par>
                        <p:par>
                          <p:cTn id="118" fill="hold">
                            <p:stCondLst>
                              <p:cond delay="0"/>
                            </p:stCondLst>
                            <p:childTnLst>
                              <p:par>
                                <p:cTn id="119" presetID="1" presetClass="entr" presetSubtype="0" fill="hold" grpId="1" nodeType="afterEffect">
                                  <p:stCondLst>
                                    <p:cond delay="0"/>
                                  </p:stCondLst>
                                  <p:childTnLst>
                                    <p:set>
                                      <p:cBhvr>
                                        <p:cTn id="12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type.wav"/>
                                        </p:tgtEl>
                                      </p:cMediaNode>
                                    </p:audio>
                                  </p:subTnLst>
                                </p:cTn>
                              </p:par>
                              <p:par>
                                <p:cTn id="121" presetID="1" presetClass="exit" presetSubtype="0" fill="hold" grpId="0" nodeType="withEffect">
                                  <p:stCondLst>
                                    <p:cond delay="1000"/>
                                  </p:stCondLst>
                                  <p:childTnLst>
                                    <p:set>
                                      <p:cBhvr>
                                        <p:cTn id="122" dur="1" fill="hold">
                                          <p:stCondLst>
                                            <p:cond delay="0"/>
                                          </p:stCondLst>
                                        </p:cTn>
                                        <p:tgtEl>
                                          <p:spTgt spid="75"/>
                                        </p:tgtEl>
                                        <p:attrNameLst>
                                          <p:attrName>style.visibility</p:attrName>
                                        </p:attrNameLst>
                                      </p:cBhvr>
                                      <p:to>
                                        <p:strVal val="hidden"/>
                                      </p:to>
                                    </p:set>
                                  </p:childTnLst>
                                </p:cTn>
                              </p:par>
                            </p:childTnLst>
                          </p:cTn>
                        </p:par>
                        <p:par>
                          <p:cTn id="123" fill="hold">
                            <p:stCondLst>
                              <p:cond delay="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huong reo (online-audio-converter.com).wav"/>
                                        </p:tgtEl>
                                      </p:cMediaNode>
                                    </p:audio>
                                  </p:subTnLst>
                                </p:cTn>
                              </p:par>
                              <p:par>
                                <p:cTn id="126" presetID="32" presetClass="emph" presetSubtype="0" repeatCount="2000" fill="hold" nodeType="withEffect">
                                  <p:stCondLst>
                                    <p:cond delay="0"/>
                                  </p:stCondLst>
                                  <p:childTnLst>
                                    <p:animRot by="120000">
                                      <p:cBhvr>
                                        <p:cTn id="127" dur="50" fill="hold">
                                          <p:stCondLst>
                                            <p:cond delay="0"/>
                                          </p:stCondLst>
                                        </p:cTn>
                                        <p:tgtEl>
                                          <p:spTgt spid="42"/>
                                        </p:tgtEl>
                                        <p:attrNameLst>
                                          <p:attrName>r</p:attrName>
                                        </p:attrNameLst>
                                      </p:cBhvr>
                                    </p:animRot>
                                    <p:animRot by="-240000">
                                      <p:cBhvr>
                                        <p:cTn id="128" dur="100" fill="hold">
                                          <p:stCondLst>
                                            <p:cond delay="100"/>
                                          </p:stCondLst>
                                        </p:cTn>
                                        <p:tgtEl>
                                          <p:spTgt spid="42"/>
                                        </p:tgtEl>
                                        <p:attrNameLst>
                                          <p:attrName>r</p:attrName>
                                        </p:attrNameLst>
                                      </p:cBhvr>
                                    </p:animRot>
                                    <p:animRot by="240000">
                                      <p:cBhvr>
                                        <p:cTn id="129" dur="100" fill="hold">
                                          <p:stCondLst>
                                            <p:cond delay="200"/>
                                          </p:stCondLst>
                                        </p:cTn>
                                        <p:tgtEl>
                                          <p:spTgt spid="42"/>
                                        </p:tgtEl>
                                        <p:attrNameLst>
                                          <p:attrName>r</p:attrName>
                                        </p:attrNameLst>
                                      </p:cBhvr>
                                    </p:animRot>
                                    <p:animRot by="-240000">
                                      <p:cBhvr>
                                        <p:cTn id="130" dur="100" fill="hold">
                                          <p:stCondLst>
                                            <p:cond delay="300"/>
                                          </p:stCondLst>
                                        </p:cTn>
                                        <p:tgtEl>
                                          <p:spTgt spid="42"/>
                                        </p:tgtEl>
                                        <p:attrNameLst>
                                          <p:attrName>r</p:attrName>
                                        </p:attrNameLst>
                                      </p:cBhvr>
                                    </p:animRot>
                                    <p:animRot by="120000">
                                      <p:cBhvr>
                                        <p:cTn id="131" dur="100" fill="hold">
                                          <p:stCondLst>
                                            <p:cond delay="400"/>
                                          </p:stCondLst>
                                        </p:cTn>
                                        <p:tgtEl>
                                          <p:spTgt spid="42"/>
                                        </p:tgtEl>
                                        <p:attrNameLst>
                                          <p:attrName>r</p:attrName>
                                        </p:attrNameLst>
                                      </p:cBhvr>
                                    </p:animRot>
                                  </p:childTnLst>
                                </p:cTn>
                              </p:par>
                            </p:childTnLst>
                          </p:cTn>
                        </p:par>
                      </p:childTnLst>
                    </p:cTn>
                  </p:par>
                </p:childTnLst>
              </p:cTn>
              <p:nextCondLst>
                <p:cond evt="onClick" delay="0">
                  <p:tgtEl>
                    <p:spTgt spid="43"/>
                  </p:tgtEl>
                </p:cond>
              </p:nextCondLst>
            </p:seq>
          </p:childTnLst>
        </p:cTn>
      </p:par>
    </p:tnLst>
    <p:bldLst>
      <p:bldP spid="37" grpId="0" animBg="1"/>
      <p:bldP spid="53" grpId="0"/>
      <p:bldP spid="53" grpId="1"/>
      <p:bldP spid="54" grpId="0"/>
      <p:bldP spid="54" grpId="1"/>
      <p:bldP spid="55" grpId="0"/>
      <p:bldP spid="55" grpId="1"/>
      <p:bldP spid="56" grpId="0"/>
      <p:bldP spid="56" grpId="1"/>
      <p:bldP spid="40" grpId="0" animBg="1"/>
      <p:bldP spid="43"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0" y="-180303"/>
            <a:ext cx="9144000" cy="61810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3843615"/>
            <a:ext cx="9135714" cy="2214286"/>
          </a:xfrm>
          <a:prstGeom prst="rect">
            <a:avLst/>
          </a:prstGeom>
        </p:spPr>
      </p:pic>
      <p:sp>
        <p:nvSpPr>
          <p:cNvPr id="37" name="Hexagon 36"/>
          <p:cNvSpPr/>
          <p:nvPr/>
        </p:nvSpPr>
        <p:spPr>
          <a:xfrm>
            <a:off x="2209800" y="1089367"/>
            <a:ext cx="7772400" cy="2754248"/>
          </a:xfrm>
          <a:prstGeom prst="hexagon">
            <a:avLst>
              <a:gd name="adj" fmla="val 20455"/>
              <a:gd name="vf" fmla="val 115470"/>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600" i="1" dirty="0" err="1">
                <a:solidFill>
                  <a:srgbClr val="FFFFFF"/>
                </a:solidFill>
              </a:rPr>
              <a:t>Đâu</a:t>
            </a:r>
            <a:r>
              <a:rPr lang="en-US" sz="3600" i="1" dirty="0">
                <a:solidFill>
                  <a:srgbClr val="FFFFFF"/>
                </a:solidFill>
              </a:rPr>
              <a:t> KHÔNG </a:t>
            </a:r>
            <a:r>
              <a:rPr lang="en-US" sz="3600" i="1" dirty="0" err="1">
                <a:solidFill>
                  <a:srgbClr val="FFFFFF"/>
                </a:solidFill>
              </a:rPr>
              <a:t>phải</a:t>
            </a:r>
            <a:r>
              <a:rPr lang="en-US" sz="3600" i="1" dirty="0">
                <a:solidFill>
                  <a:srgbClr val="FFFFFF"/>
                </a:solidFill>
              </a:rPr>
              <a:t> </a:t>
            </a:r>
            <a:r>
              <a:rPr lang="en-US" sz="3600" i="1" dirty="0" err="1">
                <a:solidFill>
                  <a:srgbClr val="FFFFFF"/>
                </a:solidFill>
              </a:rPr>
              <a:t>là</a:t>
            </a:r>
            <a:r>
              <a:rPr lang="en-US" sz="3600" i="1" dirty="0">
                <a:solidFill>
                  <a:srgbClr val="FFFFFF"/>
                </a:solidFill>
              </a:rPr>
              <a:t> </a:t>
            </a:r>
            <a:r>
              <a:rPr lang="en-US" sz="3600" i="1" dirty="0" err="1">
                <a:solidFill>
                  <a:srgbClr val="FFFFFF"/>
                </a:solidFill>
              </a:rPr>
              <a:t>điểm</a:t>
            </a:r>
            <a:r>
              <a:rPr lang="en-US" sz="3600" i="1" dirty="0">
                <a:solidFill>
                  <a:srgbClr val="FFFFFF"/>
                </a:solidFill>
              </a:rPr>
              <a:t> </a:t>
            </a:r>
            <a:r>
              <a:rPr lang="en-US" sz="3600" i="1" dirty="0" err="1">
                <a:solidFill>
                  <a:srgbClr val="FFFFFF"/>
                </a:solidFill>
              </a:rPr>
              <a:t>tương</a:t>
            </a:r>
            <a:r>
              <a:rPr lang="en-US" sz="3600" i="1" dirty="0">
                <a:solidFill>
                  <a:srgbClr val="FFFFFF"/>
                </a:solidFill>
              </a:rPr>
              <a:t> </a:t>
            </a:r>
            <a:r>
              <a:rPr lang="en-US" sz="3600" i="1" dirty="0" err="1">
                <a:solidFill>
                  <a:srgbClr val="FFFFFF"/>
                </a:solidFill>
              </a:rPr>
              <a:t>đồng</a:t>
            </a:r>
            <a:r>
              <a:rPr lang="en-US" sz="3600" i="1" dirty="0">
                <a:solidFill>
                  <a:srgbClr val="FFFFFF"/>
                </a:solidFill>
              </a:rPr>
              <a:t> </a:t>
            </a:r>
            <a:r>
              <a:rPr lang="en-US" sz="3600" i="1" dirty="0" err="1">
                <a:solidFill>
                  <a:srgbClr val="FFFFFF"/>
                </a:solidFill>
              </a:rPr>
              <a:t>giữa</a:t>
            </a:r>
            <a:r>
              <a:rPr lang="en-US" sz="3600" i="1" dirty="0">
                <a:solidFill>
                  <a:srgbClr val="FFFFFF"/>
                </a:solidFill>
              </a:rPr>
              <a:t> </a:t>
            </a:r>
            <a:r>
              <a:rPr lang="en-US" sz="3600" i="1" dirty="0" err="1">
                <a:solidFill>
                  <a:srgbClr val="FFFFFF"/>
                </a:solidFill>
              </a:rPr>
              <a:t>người</a:t>
            </a:r>
            <a:r>
              <a:rPr lang="en-US" sz="3600" i="1" dirty="0">
                <a:solidFill>
                  <a:srgbClr val="FFFFFF"/>
                </a:solidFill>
              </a:rPr>
              <a:t> </a:t>
            </a:r>
            <a:r>
              <a:rPr lang="en-US" sz="3600" i="1" dirty="0" err="1">
                <a:solidFill>
                  <a:srgbClr val="FFFFFF"/>
                </a:solidFill>
              </a:rPr>
              <a:t>nghệ</a:t>
            </a:r>
            <a:r>
              <a:rPr lang="en-US" sz="3600" i="1" dirty="0">
                <a:solidFill>
                  <a:srgbClr val="FFFFFF"/>
                </a:solidFill>
              </a:rPr>
              <a:t> </a:t>
            </a:r>
            <a:r>
              <a:rPr lang="en-US" sz="3600" i="1" dirty="0" err="1">
                <a:solidFill>
                  <a:srgbClr val="FFFFFF"/>
                </a:solidFill>
              </a:rPr>
              <a:t>sĩ</a:t>
            </a:r>
            <a:r>
              <a:rPr lang="en-US" sz="3600" i="1" dirty="0">
                <a:solidFill>
                  <a:srgbClr val="FFFFFF"/>
                </a:solidFill>
              </a:rPr>
              <a:t> </a:t>
            </a:r>
            <a:r>
              <a:rPr lang="en-US" sz="3600" i="1" dirty="0" err="1">
                <a:solidFill>
                  <a:srgbClr val="FFFFFF"/>
                </a:solidFill>
              </a:rPr>
              <a:t>và</a:t>
            </a:r>
            <a:r>
              <a:rPr lang="en-US" sz="3600" i="1" dirty="0">
                <a:solidFill>
                  <a:srgbClr val="FFFFFF"/>
                </a:solidFill>
              </a:rPr>
              <a:t> </a:t>
            </a:r>
            <a:r>
              <a:rPr lang="en-US" sz="3600" i="1" dirty="0" err="1">
                <a:solidFill>
                  <a:srgbClr val="FFFFFF"/>
                </a:solidFill>
              </a:rPr>
              <a:t>trẻ</a:t>
            </a:r>
            <a:r>
              <a:rPr lang="en-US" sz="3600" i="1" dirty="0">
                <a:solidFill>
                  <a:srgbClr val="FFFFFF"/>
                </a:solidFill>
              </a:rPr>
              <a:t> </a:t>
            </a:r>
            <a:r>
              <a:rPr lang="en-US" sz="3600" i="1" dirty="0" err="1">
                <a:solidFill>
                  <a:srgbClr val="FFFFFF"/>
                </a:solidFill>
              </a:rPr>
              <a:t>em</a:t>
            </a:r>
            <a:r>
              <a:rPr lang="en-US" sz="3600" i="1" dirty="0">
                <a:solidFill>
                  <a:srgbClr val="FFFFFF"/>
                </a:solidFill>
              </a:rPr>
              <a:t> </a:t>
            </a:r>
            <a:r>
              <a:rPr lang="en-US" sz="3600" i="1" dirty="0" err="1">
                <a:solidFill>
                  <a:srgbClr val="FFFFFF"/>
                </a:solidFill>
              </a:rPr>
              <a:t>mà</a:t>
            </a:r>
            <a:r>
              <a:rPr lang="en-US" sz="3600" i="1" dirty="0">
                <a:solidFill>
                  <a:srgbClr val="FFFFFF"/>
                </a:solidFill>
              </a:rPr>
              <a:t> </a:t>
            </a:r>
            <a:r>
              <a:rPr lang="en-US" sz="3600" i="1" dirty="0" err="1">
                <a:solidFill>
                  <a:srgbClr val="FFFFFF"/>
                </a:solidFill>
              </a:rPr>
              <a:t>tác</a:t>
            </a:r>
            <a:r>
              <a:rPr lang="en-US" sz="3600" i="1" dirty="0">
                <a:solidFill>
                  <a:srgbClr val="FFFFFF"/>
                </a:solidFill>
              </a:rPr>
              <a:t> </a:t>
            </a:r>
            <a:r>
              <a:rPr lang="en-US" sz="3600" i="1" dirty="0" err="1">
                <a:solidFill>
                  <a:srgbClr val="FFFFFF"/>
                </a:solidFill>
              </a:rPr>
              <a:t>giả</a:t>
            </a:r>
            <a:r>
              <a:rPr lang="en-US" sz="3600" i="1" dirty="0">
                <a:solidFill>
                  <a:srgbClr val="FFFFFF"/>
                </a:solidFill>
              </a:rPr>
              <a:t> </a:t>
            </a:r>
            <a:r>
              <a:rPr lang="en-US" sz="3600" i="1" dirty="0" err="1">
                <a:solidFill>
                  <a:srgbClr val="FFFFFF"/>
                </a:solidFill>
              </a:rPr>
              <a:t>đã</a:t>
            </a:r>
            <a:r>
              <a:rPr lang="en-US" sz="3600" i="1" dirty="0">
                <a:solidFill>
                  <a:srgbClr val="FFFFFF"/>
                </a:solidFill>
              </a:rPr>
              <a:t> </a:t>
            </a:r>
            <a:r>
              <a:rPr lang="en-US" sz="3600" i="1" dirty="0" err="1">
                <a:solidFill>
                  <a:srgbClr val="FFFFFF"/>
                </a:solidFill>
              </a:rPr>
              <a:t>phát</a:t>
            </a:r>
            <a:r>
              <a:rPr lang="en-US" sz="3600" i="1" dirty="0">
                <a:solidFill>
                  <a:srgbClr val="FFFFFF"/>
                </a:solidFill>
              </a:rPr>
              <a:t> </a:t>
            </a:r>
            <a:r>
              <a:rPr lang="en-US" sz="3600" i="1" dirty="0" err="1">
                <a:solidFill>
                  <a:srgbClr val="FFFFFF"/>
                </a:solidFill>
              </a:rPr>
              <a:t>hiện</a:t>
            </a:r>
            <a:r>
              <a:rPr lang="en-US" sz="3600" i="1" dirty="0">
                <a:solidFill>
                  <a:srgbClr val="FFFFFF"/>
                </a:solidFill>
              </a:rPr>
              <a:t> </a:t>
            </a:r>
            <a:r>
              <a:rPr lang="en-US" sz="3600" i="1" dirty="0" err="1">
                <a:solidFill>
                  <a:srgbClr val="FFFFFF"/>
                </a:solidFill>
              </a:rPr>
              <a:t>ra</a:t>
            </a:r>
            <a:r>
              <a:rPr lang="en-US" sz="3600" i="1" dirty="0">
                <a:solidFill>
                  <a:srgbClr val="FFFFFF"/>
                </a:solidFill>
              </a:rPr>
              <a:t>?</a:t>
            </a:r>
            <a:endParaRPr lang="en-US" sz="3600" dirty="0">
              <a:solidFill>
                <a:srgbClr val="FFFFFF"/>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flipH="1">
            <a:off x="9982200" y="2478845"/>
            <a:ext cx="6858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524000" y="2483220"/>
            <a:ext cx="6858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1" y="857251"/>
            <a:ext cx="1047877" cy="1057275"/>
          </a:xfrm>
          <a:prstGeom prst="rect">
            <a:avLst/>
          </a:prstGeom>
        </p:spPr>
      </p:pic>
      <p:pic>
        <p:nvPicPr>
          <p:cNvPr id="42" name="Picture 41" descr="A close up of a logo&#10;&#10;Description generated with high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01154" y="888682"/>
            <a:ext cx="1089090" cy="1099981"/>
          </a:xfrm>
          <a:prstGeom prst="rect">
            <a:avLst/>
          </a:prstGeom>
        </p:spPr>
      </p:pic>
      <p:pic>
        <p:nvPicPr>
          <p:cNvPr id="51" name="Picture 50" descr="A close up of a logo&#10;&#10;Description generated with high confiden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895699">
            <a:off x="9730886" y="1100497"/>
            <a:ext cx="572711" cy="690821"/>
          </a:xfrm>
          <a:prstGeom prst="rect">
            <a:avLst/>
          </a:prstGeom>
        </p:spPr>
      </p:pic>
      <p:sp>
        <p:nvSpPr>
          <p:cNvPr id="71" name="TextBox 70"/>
          <p:cNvSpPr txBox="1"/>
          <p:nvPr/>
        </p:nvSpPr>
        <p:spPr>
          <a:xfrm>
            <a:off x="1758567" y="888681"/>
            <a:ext cx="490840" cy="854080"/>
          </a:xfrm>
          <a:prstGeom prst="rect">
            <a:avLst/>
          </a:prstGeom>
          <a:noFill/>
        </p:spPr>
        <p:txBody>
          <a:bodyPr wrap="none" rtlCol="0">
            <a:spAutoFit/>
          </a:bodyPr>
          <a:lstStyle/>
          <a:p>
            <a:r>
              <a:rPr lang="en-US" sz="4950">
                <a:solidFill>
                  <a:srgbClr val="FFFF00"/>
                </a:solidFill>
                <a:latin typeface="Algerian" panose="04020705040A02060702" pitchFamily="82" charset="0"/>
              </a:rPr>
              <a:t>5</a:t>
            </a:r>
          </a:p>
        </p:txBody>
      </p:sp>
      <p:sp>
        <p:nvSpPr>
          <p:cNvPr id="96" name="TextBox 95"/>
          <p:cNvSpPr txBox="1"/>
          <p:nvPr/>
        </p:nvSpPr>
        <p:spPr>
          <a:xfrm>
            <a:off x="2209800" y="4100687"/>
            <a:ext cx="3773340" cy="646331"/>
          </a:xfrm>
          <a:prstGeom prst="rect">
            <a:avLst/>
          </a:prstGeom>
          <a:noFill/>
        </p:spPr>
        <p:txBody>
          <a:bodyPr wrap="square" rtlCol="0">
            <a:spAutoFit/>
          </a:bodyPr>
          <a:lstStyle/>
          <a:p>
            <a:r>
              <a:rPr lang="en-US" i="1" dirty="0" err="1"/>
              <a:t>Luôn</a:t>
            </a:r>
            <a:r>
              <a:rPr lang="en-US" i="1" dirty="0"/>
              <a:t> </a:t>
            </a:r>
            <a:r>
              <a:rPr lang="en-US" i="1" dirty="0" err="1"/>
              <a:t>thích</a:t>
            </a:r>
            <a:r>
              <a:rPr lang="en-US" i="1" dirty="0"/>
              <a:t> </a:t>
            </a:r>
            <a:r>
              <a:rPr lang="en-US" i="1" dirty="0" err="1"/>
              <a:t>khám</a:t>
            </a:r>
            <a:r>
              <a:rPr lang="en-US" i="1" dirty="0"/>
              <a:t> </a:t>
            </a:r>
            <a:r>
              <a:rPr lang="en-US" i="1" dirty="0" err="1"/>
              <a:t>phá</a:t>
            </a:r>
            <a:r>
              <a:rPr lang="en-US" i="1" dirty="0"/>
              <a:t> </a:t>
            </a:r>
            <a:r>
              <a:rPr lang="en-US" i="1" dirty="0" err="1"/>
              <a:t>những</a:t>
            </a:r>
            <a:r>
              <a:rPr lang="en-US" i="1" dirty="0"/>
              <a:t> </a:t>
            </a:r>
            <a:r>
              <a:rPr lang="en-US" i="1" dirty="0" err="1"/>
              <a:t>cái</a:t>
            </a:r>
            <a:r>
              <a:rPr lang="en-US" i="1" dirty="0"/>
              <a:t> </a:t>
            </a:r>
            <a:r>
              <a:rPr lang="en-US" i="1" dirty="0" err="1"/>
              <a:t>mới</a:t>
            </a:r>
            <a:r>
              <a:rPr lang="en-US" i="1" dirty="0"/>
              <a:t> </a:t>
            </a:r>
            <a:r>
              <a:rPr lang="en-US" i="1" dirty="0" err="1"/>
              <a:t>mẻ</a:t>
            </a:r>
            <a:r>
              <a:rPr lang="en-US" i="1" dirty="0"/>
              <a:t> </a:t>
            </a:r>
            <a:r>
              <a:rPr lang="en-US" i="1" dirty="0" err="1"/>
              <a:t>để</a:t>
            </a:r>
            <a:r>
              <a:rPr lang="en-US" i="1" dirty="0"/>
              <a:t> </a:t>
            </a:r>
            <a:r>
              <a:rPr lang="en-US" i="1" dirty="0" err="1"/>
              <a:t>thỏa</a:t>
            </a:r>
            <a:r>
              <a:rPr lang="en-US" i="1" dirty="0"/>
              <a:t> </a:t>
            </a:r>
            <a:r>
              <a:rPr lang="en-US" i="1" dirty="0" err="1"/>
              <a:t>trí</a:t>
            </a:r>
            <a:r>
              <a:rPr lang="en-US" i="1" dirty="0"/>
              <a:t> </a:t>
            </a:r>
            <a:r>
              <a:rPr lang="en-US" i="1" dirty="0" err="1"/>
              <a:t>tò</a:t>
            </a:r>
            <a:r>
              <a:rPr lang="en-US" i="1" dirty="0"/>
              <a:t> </a:t>
            </a:r>
            <a:r>
              <a:rPr lang="en-US" i="1" dirty="0" err="1"/>
              <a:t>mò</a:t>
            </a:r>
            <a:r>
              <a:rPr lang="en-US" i="1" dirty="0"/>
              <a:t>,</a:t>
            </a:r>
            <a:endParaRPr lang="en-US" dirty="0"/>
          </a:p>
        </p:txBody>
      </p:sp>
      <p:sp>
        <p:nvSpPr>
          <p:cNvPr id="97" name="TextBox 96"/>
          <p:cNvSpPr txBox="1"/>
          <p:nvPr/>
        </p:nvSpPr>
        <p:spPr>
          <a:xfrm>
            <a:off x="6686543" y="4154314"/>
            <a:ext cx="3133763" cy="784830"/>
          </a:xfrm>
          <a:prstGeom prst="rect">
            <a:avLst/>
          </a:prstGeom>
          <a:noFill/>
        </p:spPr>
        <p:txBody>
          <a:bodyPr wrap="square" rtlCol="0">
            <a:spAutoFit/>
          </a:bodyPr>
          <a:lstStyle/>
          <a:p>
            <a:r>
              <a:rPr lang="en-US" sz="1500" i="1" dirty="0" err="1"/>
              <a:t>Cả</a:t>
            </a:r>
            <a:r>
              <a:rPr lang="en-US" sz="1500" i="1" dirty="0"/>
              <a:t> </a:t>
            </a:r>
            <a:r>
              <a:rPr lang="en-US" sz="1500" i="1" dirty="0" err="1"/>
              <a:t>trẻ</a:t>
            </a:r>
            <a:r>
              <a:rPr lang="en-US" sz="1500" i="1" dirty="0"/>
              <a:t> </a:t>
            </a:r>
            <a:r>
              <a:rPr lang="en-US" sz="1500" i="1" dirty="0" err="1"/>
              <a:t>em</a:t>
            </a:r>
            <a:r>
              <a:rPr lang="en-US" sz="1500" i="1" dirty="0"/>
              <a:t> </a:t>
            </a:r>
            <a:r>
              <a:rPr lang="en-US" sz="1500" i="1" dirty="0" err="1"/>
              <a:t>và</a:t>
            </a:r>
            <a:r>
              <a:rPr lang="en-US" sz="1500" i="1" dirty="0"/>
              <a:t> </a:t>
            </a:r>
            <a:r>
              <a:rPr lang="en-US" sz="1500" i="1" dirty="0" err="1"/>
              <a:t>người</a:t>
            </a:r>
            <a:r>
              <a:rPr lang="en-US" sz="1500" i="1" dirty="0"/>
              <a:t> </a:t>
            </a:r>
            <a:r>
              <a:rPr lang="en-US" sz="1500" i="1" dirty="0" err="1"/>
              <a:t>nghệ</a:t>
            </a:r>
            <a:r>
              <a:rPr lang="en-US" sz="1500" i="1" dirty="0"/>
              <a:t> </a:t>
            </a:r>
            <a:r>
              <a:rPr lang="en-US" sz="1500" i="1" dirty="0" err="1"/>
              <a:t>sĩ</a:t>
            </a:r>
            <a:r>
              <a:rPr lang="en-US" sz="1500" i="1" dirty="0"/>
              <a:t> </a:t>
            </a:r>
            <a:r>
              <a:rPr lang="en-US" sz="1500" i="1" dirty="0" err="1"/>
              <a:t>đều</a:t>
            </a:r>
            <a:r>
              <a:rPr lang="en-US" sz="1500" i="1" dirty="0"/>
              <a:t> </a:t>
            </a:r>
            <a:r>
              <a:rPr lang="en-US" sz="1500" i="1" dirty="0" err="1"/>
              <a:t>có</a:t>
            </a:r>
            <a:r>
              <a:rPr lang="en-US" sz="1500" i="1" dirty="0"/>
              <a:t> </a:t>
            </a:r>
            <a:r>
              <a:rPr lang="en-US" sz="1500" i="1" dirty="0" err="1"/>
              <a:t>cái</a:t>
            </a:r>
            <a:r>
              <a:rPr lang="en-US" sz="1500" i="1" dirty="0"/>
              <a:t> </a:t>
            </a:r>
            <a:r>
              <a:rPr lang="en-US" sz="1500" i="1" dirty="0" err="1"/>
              <a:t>nhìn</a:t>
            </a:r>
            <a:r>
              <a:rPr lang="en-US" sz="1500" i="1" dirty="0"/>
              <a:t> </a:t>
            </a:r>
            <a:r>
              <a:rPr lang="en-US" sz="1500" i="1" dirty="0" err="1"/>
              <a:t>không</a:t>
            </a:r>
            <a:r>
              <a:rPr lang="en-US" sz="1500" i="1" dirty="0"/>
              <a:t> </a:t>
            </a:r>
            <a:r>
              <a:rPr lang="en-US" sz="1500" i="1" dirty="0" err="1"/>
              <a:t>vụ</a:t>
            </a:r>
            <a:r>
              <a:rPr lang="en-US" sz="1500" i="1" dirty="0"/>
              <a:t> </a:t>
            </a:r>
            <a:r>
              <a:rPr lang="en-US" sz="1500" i="1" dirty="0" err="1"/>
              <a:t>lợi</a:t>
            </a:r>
            <a:r>
              <a:rPr lang="en-US" sz="1500" i="1" dirty="0"/>
              <a:t> </a:t>
            </a:r>
            <a:r>
              <a:rPr lang="en-US" sz="1500" i="1" dirty="0" err="1"/>
              <a:t>về</a:t>
            </a:r>
            <a:r>
              <a:rPr lang="en-US" sz="1500" i="1" dirty="0"/>
              <a:t> </a:t>
            </a:r>
            <a:r>
              <a:rPr lang="en-US" sz="1500" i="1" dirty="0" err="1"/>
              <a:t>mọi</a:t>
            </a:r>
            <a:r>
              <a:rPr lang="en-US" sz="1500" i="1" dirty="0"/>
              <a:t> </a:t>
            </a:r>
            <a:r>
              <a:rPr lang="en-US" sz="1500" i="1" dirty="0" err="1"/>
              <a:t>đối</a:t>
            </a:r>
            <a:r>
              <a:rPr lang="en-US" sz="1500" i="1" dirty="0"/>
              <a:t> </a:t>
            </a:r>
            <a:r>
              <a:rPr lang="en-US" sz="1500" i="1" dirty="0" err="1"/>
              <a:t>tượng</a:t>
            </a:r>
            <a:endParaRPr lang="en-US" sz="1500" dirty="0"/>
          </a:p>
        </p:txBody>
      </p:sp>
      <p:sp>
        <p:nvSpPr>
          <p:cNvPr id="98" name="TextBox 97"/>
          <p:cNvSpPr txBox="1"/>
          <p:nvPr/>
        </p:nvSpPr>
        <p:spPr>
          <a:xfrm>
            <a:off x="2250861" y="5031463"/>
            <a:ext cx="3569694" cy="923330"/>
          </a:xfrm>
          <a:prstGeom prst="rect">
            <a:avLst/>
          </a:prstGeom>
          <a:noFill/>
        </p:spPr>
        <p:txBody>
          <a:bodyPr wrap="square" rtlCol="0">
            <a:spAutoFit/>
          </a:bodyPr>
          <a:lstStyle/>
          <a:p>
            <a:r>
              <a:rPr lang="en-US" i="1" dirty="0" err="1"/>
              <a:t>Luôn</a:t>
            </a:r>
            <a:r>
              <a:rPr lang="en-US" i="1" dirty="0"/>
              <a:t> </a:t>
            </a:r>
            <a:r>
              <a:rPr lang="en-US" i="1" dirty="0" err="1"/>
              <a:t>duy</a:t>
            </a:r>
            <a:r>
              <a:rPr lang="en-US" i="1" dirty="0"/>
              <a:t> </a:t>
            </a:r>
            <a:r>
              <a:rPr lang="en-US" i="1" dirty="0" err="1"/>
              <a:t>trì</a:t>
            </a:r>
            <a:r>
              <a:rPr lang="en-US" i="1" dirty="0"/>
              <a:t> </a:t>
            </a:r>
            <a:r>
              <a:rPr lang="en-US" i="1" dirty="0" err="1"/>
              <a:t>được</a:t>
            </a:r>
            <a:r>
              <a:rPr lang="en-US" i="1" dirty="0"/>
              <a:t> </a:t>
            </a:r>
            <a:r>
              <a:rPr lang="en-US" i="1" dirty="0" err="1"/>
              <a:t>trạng</a:t>
            </a:r>
            <a:r>
              <a:rPr lang="en-US" i="1" dirty="0"/>
              <a:t> </a:t>
            </a:r>
            <a:r>
              <a:rPr lang="en-US" i="1" dirty="0" err="1"/>
              <a:t>thái</a:t>
            </a:r>
            <a:r>
              <a:rPr lang="en-US" i="1" dirty="0"/>
              <a:t> </a:t>
            </a:r>
            <a:r>
              <a:rPr lang="en-US" i="1" dirty="0" err="1"/>
              <a:t>hồn</a:t>
            </a:r>
            <a:r>
              <a:rPr lang="en-US" i="1" dirty="0"/>
              <a:t> </a:t>
            </a:r>
            <a:r>
              <a:rPr lang="en-US" i="1" dirty="0" err="1"/>
              <a:t>nhiên</a:t>
            </a:r>
            <a:r>
              <a:rPr lang="en-US" i="1" dirty="0"/>
              <a:t> </a:t>
            </a:r>
            <a:r>
              <a:rPr lang="en-US" i="1" dirty="0" err="1"/>
              <a:t>khi</a:t>
            </a:r>
            <a:r>
              <a:rPr lang="en-US" i="1" dirty="0"/>
              <a:t> </a:t>
            </a:r>
            <a:r>
              <a:rPr lang="en-US" i="1" dirty="0" err="1"/>
              <a:t>nhìn</a:t>
            </a:r>
            <a:r>
              <a:rPr lang="en-US" i="1" dirty="0"/>
              <a:t> </a:t>
            </a:r>
            <a:r>
              <a:rPr lang="en-US" i="1" dirty="0" err="1"/>
              <a:t>đời</a:t>
            </a:r>
            <a:r>
              <a:rPr lang="en-US" i="1" dirty="0"/>
              <a:t> </a:t>
            </a:r>
            <a:r>
              <a:rPr lang="en-US" i="1" dirty="0" err="1"/>
              <a:t>bằng</a:t>
            </a:r>
            <a:r>
              <a:rPr lang="en-US" i="1" dirty="0"/>
              <a:t> </a:t>
            </a:r>
            <a:r>
              <a:rPr lang="en-US" i="1" dirty="0" err="1"/>
              <a:t>tấm</a:t>
            </a:r>
            <a:r>
              <a:rPr lang="en-US" i="1" dirty="0"/>
              <a:t> </a:t>
            </a:r>
            <a:r>
              <a:rPr lang="en-US" i="1" dirty="0" err="1"/>
              <a:t>lòng</a:t>
            </a:r>
            <a:r>
              <a:rPr lang="en-US" i="1" dirty="0"/>
              <a:t> </a:t>
            </a:r>
            <a:r>
              <a:rPr lang="en-US" i="1" dirty="0" err="1"/>
              <a:t>đồng</a:t>
            </a:r>
            <a:r>
              <a:rPr lang="en-US" i="1" dirty="0"/>
              <a:t> </a:t>
            </a:r>
            <a:r>
              <a:rPr lang="en-US" i="1" dirty="0" err="1"/>
              <a:t>cảm</a:t>
            </a:r>
            <a:r>
              <a:rPr lang="en-US" i="1" dirty="0"/>
              <a:t>.</a:t>
            </a:r>
            <a:endParaRPr lang="en-US" dirty="0"/>
          </a:p>
        </p:txBody>
      </p:sp>
      <p:sp>
        <p:nvSpPr>
          <p:cNvPr id="99" name="TextBox 98"/>
          <p:cNvSpPr txBox="1"/>
          <p:nvPr/>
        </p:nvSpPr>
        <p:spPr>
          <a:xfrm>
            <a:off x="6686542" y="5154448"/>
            <a:ext cx="3270457" cy="784830"/>
          </a:xfrm>
          <a:prstGeom prst="rect">
            <a:avLst/>
          </a:prstGeom>
          <a:noFill/>
        </p:spPr>
        <p:txBody>
          <a:bodyPr wrap="square" rtlCol="0">
            <a:spAutoFit/>
          </a:bodyPr>
          <a:lstStyle/>
          <a:p>
            <a:r>
              <a:rPr lang="en-US" sz="1500" i="1" dirty="0" err="1"/>
              <a:t>Luôn</a:t>
            </a:r>
            <a:r>
              <a:rPr lang="en-US" sz="1500" i="1" dirty="0"/>
              <a:t> </a:t>
            </a:r>
            <a:r>
              <a:rPr lang="en-US" sz="1500" i="1" dirty="0" err="1"/>
              <a:t>phát</a:t>
            </a:r>
            <a:r>
              <a:rPr lang="en-US" sz="1500" i="1" dirty="0"/>
              <a:t> </a:t>
            </a:r>
            <a:r>
              <a:rPr lang="en-US" sz="1500" i="1" dirty="0" err="1"/>
              <a:t>hiện</a:t>
            </a:r>
            <a:r>
              <a:rPr lang="en-US" sz="1500" i="1" dirty="0"/>
              <a:t> </a:t>
            </a:r>
            <a:r>
              <a:rPr lang="en-US" sz="1500" i="1" dirty="0" err="1"/>
              <a:t>ra</a:t>
            </a:r>
            <a:r>
              <a:rPr lang="en-US" sz="1500" i="1" dirty="0"/>
              <a:t> </a:t>
            </a:r>
            <a:r>
              <a:rPr lang="en-US" sz="1500" i="1" dirty="0" err="1"/>
              <a:t>những</a:t>
            </a:r>
            <a:r>
              <a:rPr lang="en-US" sz="1500" i="1" dirty="0"/>
              <a:t> </a:t>
            </a:r>
            <a:r>
              <a:rPr lang="en-US" sz="1500" i="1" dirty="0" err="1"/>
              <a:t>điều</a:t>
            </a:r>
            <a:r>
              <a:rPr lang="en-US" sz="1500" i="1" dirty="0"/>
              <a:t> </a:t>
            </a:r>
            <a:r>
              <a:rPr lang="en-US" sz="1500" i="1" dirty="0" err="1"/>
              <a:t>thú</a:t>
            </a:r>
            <a:r>
              <a:rPr lang="en-US" sz="1500" i="1" dirty="0"/>
              <a:t> </a:t>
            </a:r>
            <a:r>
              <a:rPr lang="en-US" sz="1500" i="1" dirty="0" err="1"/>
              <a:t>vị</a:t>
            </a:r>
            <a:r>
              <a:rPr lang="en-US" sz="1500" i="1" dirty="0"/>
              <a:t> </a:t>
            </a:r>
            <a:r>
              <a:rPr lang="en-US" sz="1500" i="1" dirty="0" err="1"/>
              <a:t>của</a:t>
            </a:r>
            <a:r>
              <a:rPr lang="en-US" sz="1500" i="1" dirty="0"/>
              <a:t> </a:t>
            </a:r>
            <a:r>
              <a:rPr lang="en-US" sz="1500" i="1" dirty="0" err="1"/>
              <a:t>thế</a:t>
            </a:r>
            <a:r>
              <a:rPr lang="en-US" sz="1500" i="1" dirty="0"/>
              <a:t> </a:t>
            </a:r>
            <a:r>
              <a:rPr lang="en-US" sz="1500" i="1" dirty="0" err="1"/>
              <a:t>giới</a:t>
            </a:r>
            <a:r>
              <a:rPr lang="en-US" sz="1500" i="1" dirty="0"/>
              <a:t> ở </a:t>
            </a:r>
            <a:r>
              <a:rPr lang="en-US" sz="1500" i="1" dirty="0" err="1"/>
              <a:t>chỗ</a:t>
            </a:r>
            <a:r>
              <a:rPr lang="en-US" sz="1500" i="1" dirty="0"/>
              <a:t> </a:t>
            </a:r>
            <a:r>
              <a:rPr lang="en-US" sz="1500" i="1" dirty="0" err="1"/>
              <a:t>bao</a:t>
            </a:r>
            <a:r>
              <a:rPr lang="en-US" sz="1500" i="1" dirty="0"/>
              <a:t> </a:t>
            </a:r>
            <a:r>
              <a:rPr lang="en-US" sz="1500" i="1" dirty="0" err="1"/>
              <a:t>người</a:t>
            </a:r>
            <a:r>
              <a:rPr lang="en-US" sz="1500" i="1" dirty="0"/>
              <a:t> </a:t>
            </a:r>
            <a:r>
              <a:rPr lang="en-US" sz="1500" i="1" dirty="0" err="1"/>
              <a:t>nhìn</a:t>
            </a:r>
            <a:r>
              <a:rPr lang="en-US" sz="1500" i="1" dirty="0"/>
              <a:t> </a:t>
            </a:r>
            <a:r>
              <a:rPr lang="en-US" sz="1500" i="1" dirty="0" err="1"/>
              <a:t>không</a:t>
            </a:r>
            <a:r>
              <a:rPr lang="en-US" sz="1500" i="1" dirty="0"/>
              <a:t> </a:t>
            </a:r>
            <a:r>
              <a:rPr lang="en-US" sz="1500" i="1" dirty="0" err="1"/>
              <a:t>thấy</a:t>
            </a:r>
            <a:endParaRPr lang="en-US" sz="1500" dirty="0"/>
          </a:p>
        </p:txBody>
      </p:sp>
      <p:sp>
        <p:nvSpPr>
          <p:cNvPr id="100" name="Left Arrow 99"/>
          <p:cNvSpPr/>
          <p:nvPr/>
        </p:nvSpPr>
        <p:spPr>
          <a:xfrm>
            <a:off x="12271610" y="3749227"/>
            <a:ext cx="1528763" cy="1192739"/>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rPr>
              <a:t>B đúng</a:t>
            </a:r>
          </a:p>
        </p:txBody>
      </p:sp>
      <p:sp>
        <p:nvSpPr>
          <p:cNvPr id="40" name="Oval 39"/>
          <p:cNvSpPr/>
          <p:nvPr/>
        </p:nvSpPr>
        <p:spPr>
          <a:xfrm>
            <a:off x="5668359" y="4496692"/>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rgbClr val="FF0000"/>
              </a:solidFill>
            </a:endParaRPr>
          </a:p>
        </p:txBody>
      </p:sp>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20702" y="4476240"/>
            <a:ext cx="626402" cy="678209"/>
          </a:xfrm>
          <a:prstGeom prst="rect">
            <a:avLst/>
          </a:prstGeom>
        </p:spPr>
      </p:pic>
      <p:sp>
        <p:nvSpPr>
          <p:cNvPr id="44" name="Oval 43"/>
          <p:cNvSpPr/>
          <p:nvPr/>
        </p:nvSpPr>
        <p:spPr>
          <a:xfrm>
            <a:off x="5687815" y="4478617"/>
            <a:ext cx="835839" cy="8479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Start</a:t>
            </a:r>
          </a:p>
        </p:txBody>
      </p:sp>
      <p:sp>
        <p:nvSpPr>
          <p:cNvPr id="45" name="Oval 44"/>
          <p:cNvSpPr/>
          <p:nvPr/>
        </p:nvSpPr>
        <p:spPr>
          <a:xfrm>
            <a:off x="5688310" y="4481039"/>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10</a:t>
            </a:r>
          </a:p>
        </p:txBody>
      </p:sp>
      <p:sp>
        <p:nvSpPr>
          <p:cNvPr id="46" name="Oval 45"/>
          <p:cNvSpPr/>
          <p:nvPr/>
        </p:nvSpPr>
        <p:spPr>
          <a:xfrm>
            <a:off x="5653885" y="451484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9</a:t>
            </a:r>
          </a:p>
        </p:txBody>
      </p:sp>
      <p:sp>
        <p:nvSpPr>
          <p:cNvPr id="47" name="Oval 46"/>
          <p:cNvSpPr/>
          <p:nvPr/>
        </p:nvSpPr>
        <p:spPr>
          <a:xfrm>
            <a:off x="5694006" y="4510017"/>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8</a:t>
            </a:r>
          </a:p>
        </p:txBody>
      </p:sp>
      <p:sp>
        <p:nvSpPr>
          <p:cNvPr id="48" name="Oval 47"/>
          <p:cNvSpPr/>
          <p:nvPr/>
        </p:nvSpPr>
        <p:spPr>
          <a:xfrm>
            <a:off x="5681047" y="4524507"/>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7</a:t>
            </a:r>
          </a:p>
        </p:txBody>
      </p:sp>
      <p:sp>
        <p:nvSpPr>
          <p:cNvPr id="49" name="Oval 48"/>
          <p:cNvSpPr/>
          <p:nvPr/>
        </p:nvSpPr>
        <p:spPr>
          <a:xfrm>
            <a:off x="5682883"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6</a:t>
            </a:r>
          </a:p>
        </p:txBody>
      </p:sp>
      <p:sp>
        <p:nvSpPr>
          <p:cNvPr id="50" name="Oval 49"/>
          <p:cNvSpPr/>
          <p:nvPr/>
        </p:nvSpPr>
        <p:spPr>
          <a:xfrm>
            <a:off x="5657921" y="4513225"/>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5</a:t>
            </a:r>
          </a:p>
        </p:txBody>
      </p:sp>
      <p:sp>
        <p:nvSpPr>
          <p:cNvPr id="52" name="Oval 51"/>
          <p:cNvSpPr/>
          <p:nvPr/>
        </p:nvSpPr>
        <p:spPr>
          <a:xfrm>
            <a:off x="5665123"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4</a:t>
            </a:r>
          </a:p>
        </p:txBody>
      </p:sp>
      <p:sp>
        <p:nvSpPr>
          <p:cNvPr id="53" name="Oval 52"/>
          <p:cNvSpPr/>
          <p:nvPr/>
        </p:nvSpPr>
        <p:spPr>
          <a:xfrm>
            <a:off x="5675620" y="4520155"/>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3</a:t>
            </a:r>
          </a:p>
        </p:txBody>
      </p:sp>
      <p:sp>
        <p:nvSpPr>
          <p:cNvPr id="54" name="Oval 53"/>
          <p:cNvSpPr/>
          <p:nvPr/>
        </p:nvSpPr>
        <p:spPr>
          <a:xfrm>
            <a:off x="5666446" y="451484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2</a:t>
            </a:r>
          </a:p>
        </p:txBody>
      </p:sp>
      <p:sp>
        <p:nvSpPr>
          <p:cNvPr id="55" name="Oval 54"/>
          <p:cNvSpPr/>
          <p:nvPr/>
        </p:nvSpPr>
        <p:spPr>
          <a:xfrm>
            <a:off x="5673681" y="4495529"/>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a:t>
            </a:r>
          </a:p>
        </p:txBody>
      </p:sp>
      <p:sp>
        <p:nvSpPr>
          <p:cNvPr id="56" name="Oval 55"/>
          <p:cNvSpPr/>
          <p:nvPr/>
        </p:nvSpPr>
        <p:spPr>
          <a:xfrm>
            <a:off x="5668444" y="4505188"/>
            <a:ext cx="835196"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1000"/>
                                        <p:tgtEl>
                                          <p:spTgt spid="96"/>
                                        </p:tgtEl>
                                      </p:cBhvr>
                                    </p:animEffect>
                                    <p:anim calcmode="lin" valueType="num">
                                      <p:cBhvr>
                                        <p:cTn id="26" dur="1000" fill="hold"/>
                                        <p:tgtEl>
                                          <p:spTgt spid="96"/>
                                        </p:tgtEl>
                                        <p:attrNameLst>
                                          <p:attrName>ppt_x</p:attrName>
                                        </p:attrNameLst>
                                      </p:cBhvr>
                                      <p:tavLst>
                                        <p:tav tm="0">
                                          <p:val>
                                            <p:strVal val="#ppt_x"/>
                                          </p:val>
                                        </p:tav>
                                        <p:tav tm="100000">
                                          <p:val>
                                            <p:strVal val="#ppt_x"/>
                                          </p:val>
                                        </p:tav>
                                      </p:tavLst>
                                    </p:anim>
                                    <p:anim calcmode="lin" valueType="num">
                                      <p:cBhvr>
                                        <p:cTn id="27" dur="1000" fill="hold"/>
                                        <p:tgtEl>
                                          <p:spTgt spid="96"/>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1000"/>
                                        <p:tgtEl>
                                          <p:spTgt spid="97"/>
                                        </p:tgtEl>
                                      </p:cBhvr>
                                    </p:animEffect>
                                    <p:anim calcmode="lin" valueType="num">
                                      <p:cBhvr>
                                        <p:cTn id="31" dur="1000" fill="hold"/>
                                        <p:tgtEl>
                                          <p:spTgt spid="97"/>
                                        </p:tgtEl>
                                        <p:attrNameLst>
                                          <p:attrName>ppt_x</p:attrName>
                                        </p:attrNameLst>
                                      </p:cBhvr>
                                      <p:tavLst>
                                        <p:tav tm="0">
                                          <p:val>
                                            <p:strVal val="#ppt_x"/>
                                          </p:val>
                                        </p:tav>
                                        <p:tav tm="100000">
                                          <p:val>
                                            <p:strVal val="#ppt_x"/>
                                          </p:val>
                                        </p:tav>
                                      </p:tavLst>
                                    </p:anim>
                                    <p:anim calcmode="lin" valueType="num">
                                      <p:cBhvr>
                                        <p:cTn id="32" dur="1000" fill="hold"/>
                                        <p:tgtEl>
                                          <p:spTgt spid="9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1000"/>
                                        <p:tgtEl>
                                          <p:spTgt spid="98"/>
                                        </p:tgtEl>
                                      </p:cBhvr>
                                    </p:animEffect>
                                    <p:anim calcmode="lin" valueType="num">
                                      <p:cBhvr>
                                        <p:cTn id="36" dur="1000" fill="hold"/>
                                        <p:tgtEl>
                                          <p:spTgt spid="98"/>
                                        </p:tgtEl>
                                        <p:attrNameLst>
                                          <p:attrName>ppt_x</p:attrName>
                                        </p:attrNameLst>
                                      </p:cBhvr>
                                      <p:tavLst>
                                        <p:tav tm="0">
                                          <p:val>
                                            <p:strVal val="#ppt_x"/>
                                          </p:val>
                                        </p:tav>
                                        <p:tav tm="100000">
                                          <p:val>
                                            <p:strVal val="#ppt_x"/>
                                          </p:val>
                                        </p:tav>
                                      </p:tavLst>
                                    </p:anim>
                                    <p:anim calcmode="lin" valueType="num">
                                      <p:cBhvr>
                                        <p:cTn id="37" dur="1000" fill="hold"/>
                                        <p:tgtEl>
                                          <p:spTgt spid="9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1000"/>
                                        <p:tgtEl>
                                          <p:spTgt spid="99"/>
                                        </p:tgtEl>
                                      </p:cBhvr>
                                    </p:animEffect>
                                    <p:anim calcmode="lin" valueType="num">
                                      <p:cBhvr>
                                        <p:cTn id="41" dur="1000" fill="hold"/>
                                        <p:tgtEl>
                                          <p:spTgt spid="99"/>
                                        </p:tgtEl>
                                        <p:attrNameLst>
                                          <p:attrName>ppt_x</p:attrName>
                                        </p:attrNameLst>
                                      </p:cBhvr>
                                      <p:tavLst>
                                        <p:tav tm="0">
                                          <p:val>
                                            <p:strVal val="#ppt_x"/>
                                          </p:val>
                                        </p:tav>
                                        <p:tav tm="100000">
                                          <p:val>
                                            <p:strVal val="#ppt_x"/>
                                          </p:val>
                                        </p:tav>
                                      </p:tavLst>
                                    </p:anim>
                                    <p:anim calcmode="lin" valueType="num">
                                      <p:cBhvr>
                                        <p:cTn id="42"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96"/>
                                        </p:tgtEl>
                                      </p:cBhvr>
                                    </p:animEffect>
                                    <p:anim calcmode="lin" valueType="num">
                                      <p:cBhvr>
                                        <p:cTn id="47" dur="1000"/>
                                        <p:tgtEl>
                                          <p:spTgt spid="96"/>
                                        </p:tgtEl>
                                        <p:attrNameLst>
                                          <p:attrName>ppt_x</p:attrName>
                                        </p:attrNameLst>
                                      </p:cBhvr>
                                      <p:tavLst>
                                        <p:tav tm="0">
                                          <p:val>
                                            <p:strVal val="ppt_x"/>
                                          </p:val>
                                        </p:tav>
                                        <p:tav tm="100000">
                                          <p:val>
                                            <p:strVal val="ppt_x"/>
                                          </p:val>
                                        </p:tav>
                                      </p:tavLst>
                                    </p:anim>
                                    <p:anim calcmode="lin" valueType="num">
                                      <p:cBhvr>
                                        <p:cTn id="48" dur="1000"/>
                                        <p:tgtEl>
                                          <p:spTgt spid="96"/>
                                        </p:tgtEl>
                                        <p:attrNameLst>
                                          <p:attrName>ppt_y</p:attrName>
                                        </p:attrNameLst>
                                      </p:cBhvr>
                                      <p:tavLst>
                                        <p:tav tm="0">
                                          <p:val>
                                            <p:strVal val="ppt_y"/>
                                          </p:val>
                                        </p:tav>
                                        <p:tav tm="100000">
                                          <p:val>
                                            <p:strVal val="ppt_y+.1"/>
                                          </p:val>
                                        </p:tav>
                                      </p:tavLst>
                                    </p:anim>
                                    <p:set>
                                      <p:cBhvr>
                                        <p:cTn id="49" dur="1" fill="hold">
                                          <p:stCondLst>
                                            <p:cond delay="999"/>
                                          </p:stCondLst>
                                        </p:cTn>
                                        <p:tgtEl>
                                          <p:spTgt spid="96"/>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98"/>
                                        </p:tgtEl>
                                      </p:cBhvr>
                                    </p:animEffect>
                                    <p:anim calcmode="lin" valueType="num">
                                      <p:cBhvr>
                                        <p:cTn id="52" dur="1000"/>
                                        <p:tgtEl>
                                          <p:spTgt spid="98"/>
                                        </p:tgtEl>
                                        <p:attrNameLst>
                                          <p:attrName>ppt_x</p:attrName>
                                        </p:attrNameLst>
                                      </p:cBhvr>
                                      <p:tavLst>
                                        <p:tav tm="0">
                                          <p:val>
                                            <p:strVal val="ppt_x"/>
                                          </p:val>
                                        </p:tav>
                                        <p:tav tm="100000">
                                          <p:val>
                                            <p:strVal val="ppt_x"/>
                                          </p:val>
                                        </p:tav>
                                      </p:tavLst>
                                    </p:anim>
                                    <p:anim calcmode="lin" valueType="num">
                                      <p:cBhvr>
                                        <p:cTn id="53" dur="1000"/>
                                        <p:tgtEl>
                                          <p:spTgt spid="98"/>
                                        </p:tgtEl>
                                        <p:attrNameLst>
                                          <p:attrName>ppt_y</p:attrName>
                                        </p:attrNameLst>
                                      </p:cBhvr>
                                      <p:tavLst>
                                        <p:tav tm="0">
                                          <p:val>
                                            <p:strVal val="ppt_y"/>
                                          </p:val>
                                        </p:tav>
                                        <p:tav tm="100000">
                                          <p:val>
                                            <p:strVal val="ppt_y+.1"/>
                                          </p:val>
                                        </p:tav>
                                      </p:tavLst>
                                    </p:anim>
                                    <p:set>
                                      <p:cBhvr>
                                        <p:cTn id="54" dur="1" fill="hold">
                                          <p:stCondLst>
                                            <p:cond delay="999"/>
                                          </p:stCondLst>
                                        </p:cTn>
                                        <p:tgtEl>
                                          <p:spTgt spid="98"/>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99"/>
                                        </p:tgtEl>
                                      </p:cBhvr>
                                    </p:animEffect>
                                    <p:anim calcmode="lin" valueType="num">
                                      <p:cBhvr>
                                        <p:cTn id="57" dur="1000"/>
                                        <p:tgtEl>
                                          <p:spTgt spid="99"/>
                                        </p:tgtEl>
                                        <p:attrNameLst>
                                          <p:attrName>ppt_x</p:attrName>
                                        </p:attrNameLst>
                                      </p:cBhvr>
                                      <p:tavLst>
                                        <p:tav tm="0">
                                          <p:val>
                                            <p:strVal val="ppt_x"/>
                                          </p:val>
                                        </p:tav>
                                        <p:tav tm="100000">
                                          <p:val>
                                            <p:strVal val="ppt_x"/>
                                          </p:val>
                                        </p:tav>
                                      </p:tavLst>
                                    </p:anim>
                                    <p:anim calcmode="lin" valueType="num">
                                      <p:cBhvr>
                                        <p:cTn id="58" dur="1000"/>
                                        <p:tgtEl>
                                          <p:spTgt spid="99"/>
                                        </p:tgtEl>
                                        <p:attrNameLst>
                                          <p:attrName>ppt_y</p:attrName>
                                        </p:attrNameLst>
                                      </p:cBhvr>
                                      <p:tavLst>
                                        <p:tav tm="0">
                                          <p:val>
                                            <p:strVal val="ppt_y"/>
                                          </p:val>
                                        </p:tav>
                                        <p:tav tm="100000">
                                          <p:val>
                                            <p:strVal val="ppt_y+.1"/>
                                          </p:val>
                                        </p:tav>
                                      </p:tavLst>
                                    </p:anim>
                                    <p:set>
                                      <p:cBhvr>
                                        <p:cTn id="59" dur="1" fill="hold">
                                          <p:stCondLst>
                                            <p:cond delay="999"/>
                                          </p:stCondLst>
                                        </p:cTn>
                                        <p:tgtEl>
                                          <p:spTgt spid="99"/>
                                        </p:tgtEl>
                                        <p:attrNameLst>
                                          <p:attrName>style.visibility</p:attrName>
                                        </p:attrNameLst>
                                      </p:cBhvr>
                                      <p:to>
                                        <p:strVal val="hidden"/>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97"/>
                                        </p:tgtEl>
                                      </p:cBhvr>
                                    </p:animEffect>
                                    <p:animScale>
                                      <p:cBhvr>
                                        <p:cTn id="62" dur="250" autoRev="1" fill="hold"/>
                                        <p:tgtEl>
                                          <p:spTgt spid="97"/>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4"/>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1" nodeType="after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ype.wav"/>
                                        </p:tgtEl>
                                      </p:cMediaNode>
                                    </p:audio>
                                  </p:subTnLst>
                                </p:cTn>
                              </p:par>
                              <p:par>
                                <p:cTn id="71" presetID="1" presetClass="exit" presetSubtype="0" fill="hold" grpId="0" nodeType="withEffect">
                                  <p:stCondLst>
                                    <p:cond delay="1000"/>
                                  </p:stCondLst>
                                  <p:childTnLst>
                                    <p:set>
                                      <p:cBhvr>
                                        <p:cTn id="72" dur="1" fill="hold">
                                          <p:stCondLst>
                                            <p:cond delay="0"/>
                                          </p:stCondLst>
                                        </p:cTn>
                                        <p:tgtEl>
                                          <p:spTgt spid="45"/>
                                        </p:tgtEl>
                                        <p:attrNameLst>
                                          <p:attrName>style.visibility</p:attrName>
                                        </p:attrNameLst>
                                      </p:cBhvr>
                                      <p:to>
                                        <p:strVal val="hidden"/>
                                      </p:to>
                                    </p:set>
                                  </p:childTnLst>
                                </p:cTn>
                              </p:par>
                            </p:childTnLst>
                          </p:cTn>
                        </p:par>
                        <p:par>
                          <p:cTn id="73" fill="hold">
                            <p:stCondLst>
                              <p:cond delay="0"/>
                            </p:stCondLst>
                            <p:childTnLst>
                              <p:par>
                                <p:cTn id="74" presetID="1" presetClass="entr" presetSubtype="0" fill="hold" grpId="1" nodeType="afterEffect">
                                  <p:stCondLst>
                                    <p:cond delay="0"/>
                                  </p:stCondLst>
                                  <p:childTnLst>
                                    <p:set>
                                      <p:cBhvr>
                                        <p:cTn id="7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ype.wav"/>
                                        </p:tgtEl>
                                      </p:cMediaNode>
                                    </p:audio>
                                  </p:subTnLst>
                                </p:cTn>
                              </p:par>
                              <p:par>
                                <p:cTn id="76" presetID="1" presetClass="exit" presetSubtype="0" fill="hold" grpId="0" nodeType="withEffect">
                                  <p:stCondLst>
                                    <p:cond delay="1000"/>
                                  </p:stCondLst>
                                  <p:childTnLst>
                                    <p:set>
                                      <p:cBhvr>
                                        <p:cTn id="77" dur="1" fill="hold">
                                          <p:stCondLst>
                                            <p:cond delay="0"/>
                                          </p:stCondLst>
                                        </p:cTn>
                                        <p:tgtEl>
                                          <p:spTgt spid="46"/>
                                        </p:tgtEl>
                                        <p:attrNameLst>
                                          <p:attrName>style.visibility</p:attrName>
                                        </p:attrNameLst>
                                      </p:cBhvr>
                                      <p:to>
                                        <p:strVal val="hidden"/>
                                      </p:to>
                                    </p:set>
                                  </p:childTnLst>
                                </p:cTn>
                              </p:par>
                            </p:childTnLst>
                          </p:cTn>
                        </p:par>
                        <p:par>
                          <p:cTn id="78" fill="hold">
                            <p:stCondLst>
                              <p:cond delay="0"/>
                            </p:stCondLst>
                            <p:childTnLst>
                              <p:par>
                                <p:cTn id="79" presetID="1" presetClass="entr" presetSubtype="0" fill="hold" grpId="1" nodeType="afterEffect">
                                  <p:stCondLst>
                                    <p:cond delay="0"/>
                                  </p:stCondLst>
                                  <p:childTnLst>
                                    <p:set>
                                      <p:cBhvr>
                                        <p:cTn id="8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ype.wav"/>
                                        </p:tgtEl>
                                      </p:cMediaNode>
                                    </p:audio>
                                  </p:subTnLst>
                                </p:cTn>
                              </p:par>
                              <p:par>
                                <p:cTn id="81" presetID="1" presetClass="exit" presetSubtype="0" fill="hold" grpId="0" nodeType="withEffect">
                                  <p:stCondLst>
                                    <p:cond delay="1000"/>
                                  </p:stCondLst>
                                  <p:childTnLst>
                                    <p:set>
                                      <p:cBhvr>
                                        <p:cTn id="82" dur="1" fill="hold">
                                          <p:stCondLst>
                                            <p:cond delay="0"/>
                                          </p:stCondLst>
                                        </p:cTn>
                                        <p:tgtEl>
                                          <p:spTgt spid="47"/>
                                        </p:tgtEl>
                                        <p:attrNameLst>
                                          <p:attrName>style.visibility</p:attrName>
                                        </p:attrNameLst>
                                      </p:cBhvr>
                                      <p:to>
                                        <p:strVal val="hidden"/>
                                      </p:to>
                                    </p:set>
                                  </p:childTnLst>
                                </p:cTn>
                              </p:par>
                            </p:childTnLst>
                          </p:cTn>
                        </p:par>
                        <p:par>
                          <p:cTn id="83" fill="hold">
                            <p:stCondLst>
                              <p:cond delay="0"/>
                            </p:stCondLst>
                            <p:childTnLst>
                              <p:par>
                                <p:cTn id="84" presetID="1" presetClass="entr" presetSubtype="0" fill="hold" grpId="1" nodeType="afterEffect">
                                  <p:stCondLst>
                                    <p:cond delay="0"/>
                                  </p:stCondLst>
                                  <p:childTnLst>
                                    <p:set>
                                      <p:cBhvr>
                                        <p:cTn id="8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type.wav"/>
                                        </p:tgtEl>
                                      </p:cMediaNode>
                                    </p:audio>
                                  </p:subTnLst>
                                </p:cTn>
                              </p:par>
                              <p:par>
                                <p:cTn id="86" presetID="1" presetClass="exit" presetSubtype="0" fill="hold" grpId="0" nodeType="withEffect">
                                  <p:stCondLst>
                                    <p:cond delay="1000"/>
                                  </p:stCondLst>
                                  <p:childTnLst>
                                    <p:set>
                                      <p:cBhvr>
                                        <p:cTn id="87" dur="1" fill="hold">
                                          <p:stCondLst>
                                            <p:cond delay="0"/>
                                          </p:stCondLst>
                                        </p:cTn>
                                        <p:tgtEl>
                                          <p:spTgt spid="48"/>
                                        </p:tgtEl>
                                        <p:attrNameLst>
                                          <p:attrName>style.visibility</p:attrName>
                                        </p:attrNameLst>
                                      </p:cBhvr>
                                      <p:to>
                                        <p:strVal val="hidden"/>
                                      </p:to>
                                    </p:set>
                                  </p:childTnLst>
                                </p:cTn>
                              </p:par>
                            </p:childTnLst>
                          </p:cTn>
                        </p:par>
                        <p:par>
                          <p:cTn id="88" fill="hold">
                            <p:stCondLst>
                              <p:cond delay="0"/>
                            </p:stCondLst>
                            <p:childTnLst>
                              <p:par>
                                <p:cTn id="89" presetID="1" presetClass="entr" presetSubtype="0" fill="hold" grpId="1" nodeType="after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49"/>
                                        </p:tgtEl>
                                        <p:attrNameLst>
                                          <p:attrName>style.visibility</p:attrName>
                                        </p:attrNameLst>
                                      </p:cBhvr>
                                      <p:to>
                                        <p:strVal val="hidden"/>
                                      </p:to>
                                    </p:set>
                                  </p:childTnLst>
                                </p:cTn>
                              </p:par>
                            </p:childTnLst>
                          </p:cTn>
                        </p:par>
                        <p:par>
                          <p:cTn id="93" fill="hold">
                            <p:stCondLst>
                              <p:cond delay="0"/>
                            </p:stCondLst>
                            <p:childTnLst>
                              <p:par>
                                <p:cTn id="94" presetID="1" presetClass="entr" presetSubtype="0" fill="hold" grpId="1" nodeType="afterEffect">
                                  <p:stCondLst>
                                    <p:cond delay="0"/>
                                  </p:stCondLst>
                                  <p:childTnLst>
                                    <p:set>
                                      <p:cBhvr>
                                        <p:cTn id="9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50"/>
                                        </p:tgtEl>
                                        <p:attrNameLst>
                                          <p:attrName>style.visibility</p:attrName>
                                        </p:attrNameLst>
                                      </p:cBhvr>
                                      <p:to>
                                        <p:strVal val="hidden"/>
                                      </p:to>
                                    </p:set>
                                  </p:childTnLst>
                                </p:cTn>
                              </p:par>
                            </p:childTnLst>
                          </p:cTn>
                        </p:par>
                        <p:par>
                          <p:cTn id="98" fill="hold">
                            <p:stCondLst>
                              <p:cond delay="0"/>
                            </p:stCondLst>
                            <p:childTnLst>
                              <p:par>
                                <p:cTn id="99" presetID="1" presetClass="entr" presetSubtype="0" fill="hold" grpId="1" nodeType="afterEffect">
                                  <p:stCondLst>
                                    <p:cond delay="0"/>
                                  </p:stCondLst>
                                  <p:childTnLst>
                                    <p:set>
                                      <p:cBhvr>
                                        <p:cTn id="10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5"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52"/>
                                        </p:tgtEl>
                                        <p:attrNameLst>
                                          <p:attrName>style.visibility</p:attrName>
                                        </p:attrNameLst>
                                      </p:cBhvr>
                                      <p:to>
                                        <p:strVal val="hidden"/>
                                      </p:to>
                                    </p:set>
                                  </p:childTnLst>
                                </p:cTn>
                              </p:par>
                            </p:childTnLst>
                          </p:cTn>
                        </p:par>
                        <p:par>
                          <p:cTn id="103" fill="hold">
                            <p:stCondLst>
                              <p:cond delay="0"/>
                            </p:stCondLst>
                            <p:childTnLst>
                              <p:par>
                                <p:cTn id="104" presetID="1" presetClass="entr" presetSubtype="0" fill="hold" grpId="1" nodeType="afterEffect">
                                  <p:stCondLst>
                                    <p:cond delay="0"/>
                                  </p:stCondLst>
                                  <p:childTnLst>
                                    <p:set>
                                      <p:cBhvr>
                                        <p:cTn id="10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53"/>
                                        </p:tgtEl>
                                        <p:attrNameLst>
                                          <p:attrName>style.visibility</p:attrName>
                                        </p:attrNameLst>
                                      </p:cBhvr>
                                      <p:to>
                                        <p:strVal val="hidden"/>
                                      </p:to>
                                    </p:set>
                                  </p:childTnLst>
                                </p:cTn>
                              </p:par>
                            </p:childTnLst>
                          </p:cTn>
                        </p:par>
                        <p:par>
                          <p:cTn id="108" fill="hold">
                            <p:stCondLst>
                              <p:cond delay="0"/>
                            </p:stCondLst>
                            <p:childTnLst>
                              <p:par>
                                <p:cTn id="109" presetID="1" presetClass="entr" presetSubtype="0" fill="hold" grpId="1" nodeType="afterEffect">
                                  <p:stCondLst>
                                    <p:cond delay="0"/>
                                  </p:stCondLst>
                                  <p:childTnLst>
                                    <p:set>
                                      <p:cBhvr>
                                        <p:cTn id="11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54"/>
                                        </p:tgtEl>
                                        <p:attrNameLst>
                                          <p:attrName>style.visibility</p:attrName>
                                        </p:attrNameLst>
                                      </p:cBhvr>
                                      <p:to>
                                        <p:strVal val="hidden"/>
                                      </p:to>
                                    </p:set>
                                  </p:childTnLst>
                                </p:cTn>
                              </p:par>
                            </p:childTnLst>
                          </p:cTn>
                        </p:par>
                        <p:par>
                          <p:cTn id="113" fill="hold">
                            <p:stCondLst>
                              <p:cond delay="0"/>
                            </p:stCondLst>
                            <p:childTnLst>
                              <p:par>
                                <p:cTn id="114" presetID="1" presetClass="entr" presetSubtype="0" fill="hold" grpId="1" nodeType="afterEffect">
                                  <p:stCondLst>
                                    <p:cond delay="0"/>
                                  </p:stCondLst>
                                  <p:childTnLst>
                                    <p:set>
                                      <p:cBhvr>
                                        <p:cTn id="11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55"/>
                                        </p:tgtEl>
                                        <p:attrNameLst>
                                          <p:attrName>style.visibility</p:attrName>
                                        </p:attrNameLst>
                                      </p:cBhvr>
                                      <p:to>
                                        <p:strVal val="hidden"/>
                                      </p:to>
                                    </p:set>
                                  </p:childTnLst>
                                </p:cTn>
                              </p:par>
                            </p:childTnLst>
                          </p:cTn>
                        </p:par>
                        <p:par>
                          <p:cTn id="118" fill="hold">
                            <p:stCondLst>
                              <p:cond delay="0"/>
                            </p:stCondLst>
                            <p:childTnLst>
                              <p:par>
                                <p:cTn id="119" presetID="1" presetClass="entr" presetSubtype="0" fill="hold" grpId="1" nodeType="afterEffect">
                                  <p:stCondLst>
                                    <p:cond delay="0"/>
                                  </p:stCondLst>
                                  <p:childTnLst>
                                    <p:set>
                                      <p:cBhvr>
                                        <p:cTn id="12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type.wav"/>
                                        </p:tgtEl>
                                      </p:cMediaNode>
                                    </p:audio>
                                  </p:subTnLst>
                                </p:cTn>
                              </p:par>
                              <p:par>
                                <p:cTn id="121" presetID="1" presetClass="exit" presetSubtype="0" fill="hold" grpId="0" nodeType="withEffect">
                                  <p:stCondLst>
                                    <p:cond delay="1000"/>
                                  </p:stCondLst>
                                  <p:childTnLst>
                                    <p:set>
                                      <p:cBhvr>
                                        <p:cTn id="122" dur="1" fill="hold">
                                          <p:stCondLst>
                                            <p:cond delay="0"/>
                                          </p:stCondLst>
                                        </p:cTn>
                                        <p:tgtEl>
                                          <p:spTgt spid="56"/>
                                        </p:tgtEl>
                                        <p:attrNameLst>
                                          <p:attrName>style.visibility</p:attrName>
                                        </p:attrNameLst>
                                      </p:cBhvr>
                                      <p:to>
                                        <p:strVal val="hidden"/>
                                      </p:to>
                                    </p:set>
                                  </p:childTnLst>
                                </p:cTn>
                              </p:par>
                            </p:childTnLst>
                          </p:cTn>
                        </p:par>
                        <p:par>
                          <p:cTn id="123" fill="hold">
                            <p:stCondLst>
                              <p:cond delay="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huong reo (online-audio-converter.com).wav"/>
                                        </p:tgtEl>
                                      </p:cMediaNode>
                                    </p:audio>
                                  </p:subTnLst>
                                </p:cTn>
                              </p:par>
                              <p:par>
                                <p:cTn id="126" presetID="32" presetClass="emph" presetSubtype="0" repeatCount="2000" fill="hold" nodeType="withEffect">
                                  <p:stCondLst>
                                    <p:cond delay="0"/>
                                  </p:stCondLst>
                                  <p:childTnLst>
                                    <p:animRot by="120000">
                                      <p:cBhvr>
                                        <p:cTn id="127" dur="50" fill="hold">
                                          <p:stCondLst>
                                            <p:cond delay="0"/>
                                          </p:stCondLst>
                                        </p:cTn>
                                        <p:tgtEl>
                                          <p:spTgt spid="43"/>
                                        </p:tgtEl>
                                        <p:attrNameLst>
                                          <p:attrName>r</p:attrName>
                                        </p:attrNameLst>
                                      </p:cBhvr>
                                    </p:animRot>
                                    <p:animRot by="-240000">
                                      <p:cBhvr>
                                        <p:cTn id="128" dur="100" fill="hold">
                                          <p:stCondLst>
                                            <p:cond delay="100"/>
                                          </p:stCondLst>
                                        </p:cTn>
                                        <p:tgtEl>
                                          <p:spTgt spid="43"/>
                                        </p:tgtEl>
                                        <p:attrNameLst>
                                          <p:attrName>r</p:attrName>
                                        </p:attrNameLst>
                                      </p:cBhvr>
                                    </p:animRot>
                                    <p:animRot by="240000">
                                      <p:cBhvr>
                                        <p:cTn id="129" dur="100" fill="hold">
                                          <p:stCondLst>
                                            <p:cond delay="200"/>
                                          </p:stCondLst>
                                        </p:cTn>
                                        <p:tgtEl>
                                          <p:spTgt spid="43"/>
                                        </p:tgtEl>
                                        <p:attrNameLst>
                                          <p:attrName>r</p:attrName>
                                        </p:attrNameLst>
                                      </p:cBhvr>
                                    </p:animRot>
                                    <p:animRot by="-240000">
                                      <p:cBhvr>
                                        <p:cTn id="130" dur="100" fill="hold">
                                          <p:stCondLst>
                                            <p:cond delay="300"/>
                                          </p:stCondLst>
                                        </p:cTn>
                                        <p:tgtEl>
                                          <p:spTgt spid="43"/>
                                        </p:tgtEl>
                                        <p:attrNameLst>
                                          <p:attrName>r</p:attrName>
                                        </p:attrNameLst>
                                      </p:cBhvr>
                                    </p:animRot>
                                    <p:animRot by="120000">
                                      <p:cBhvr>
                                        <p:cTn id="131" dur="100" fill="hold">
                                          <p:stCondLst>
                                            <p:cond delay="400"/>
                                          </p:stCondLst>
                                        </p:cTn>
                                        <p:tgtEl>
                                          <p:spTgt spid="43"/>
                                        </p:tgtEl>
                                        <p:attrNameLst>
                                          <p:attrName>r</p:attrName>
                                        </p:attrNameLst>
                                      </p:cBhvr>
                                    </p:animRot>
                                  </p:childTnLst>
                                </p:cTn>
                              </p:par>
                            </p:childTnLst>
                          </p:cTn>
                        </p:par>
                      </p:childTnLst>
                    </p:cTn>
                  </p:par>
                </p:childTnLst>
              </p:cTn>
              <p:nextCondLst>
                <p:cond evt="onClick" delay="0">
                  <p:tgtEl>
                    <p:spTgt spid="44"/>
                  </p:tgtEl>
                </p:cond>
              </p:nextCondLst>
            </p:seq>
          </p:childTnLst>
        </p:cTn>
      </p:par>
    </p:tnLst>
    <p:bldLst>
      <p:bldP spid="37" grpId="0" animBg="1"/>
      <p:bldP spid="96" grpId="0"/>
      <p:bldP spid="96" grpId="1"/>
      <p:bldP spid="97" grpId="0"/>
      <p:bldP spid="97" grpId="1"/>
      <p:bldP spid="98" grpId="0"/>
      <p:bldP spid="98" grpId="1"/>
      <p:bldP spid="99" grpId="0"/>
      <p:bldP spid="99" grpId="1"/>
      <p:bldP spid="40" grpId="0" animBg="1"/>
      <p:bldP spid="44" grpId="0"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p:cNvSpPr>
            <a:spLocks noGrp="1" noRot="1" noChangeAspect="1" noMove="1" noResize="1" noEditPoints="1" noAdjustHandles="1" noChangeArrowheads="1" noChangeShapeType="1" noTextEdit="1"/>
          </p:cNvSpPr>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ln>
        </p:spPr>
      </p:sp>
      <p:sp useBgFill="1">
        <p:nvSpPr>
          <p:cNvPr id="13" name="Freeform: Shape 12"/>
          <p:cNvSpPr>
            <a:spLocks noGrp="1" noRot="1" noChangeAspect="1" noMove="1" noResize="1" noEditPoints="1" noAdjustHandles="1" noChangeArrowheads="1" noChangeShapeType="1" noTextEdit="1"/>
          </p:cNvSpPr>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p:cNvSpPr>
            <a:spLocks noGrp="1" noRot="1" noChangeAspect="1" noMove="1" noResize="1" noEditPoints="1" noAdjustHandles="1" noChangeArrowheads="1" noChangeShapeType="1" noTextEdit="1"/>
          </p:cNvSpPr>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4916251" y="942247"/>
            <a:ext cx="6631341" cy="4973505"/>
          </a:xfrm>
          <a:prstGeom prst="rect">
            <a:avLst/>
          </a:prstGeom>
        </p:spPr>
      </p:pic>
      <p:sp>
        <p:nvSpPr>
          <p:cNvPr id="5" name="Rectangle 4"/>
          <p:cNvSpPr/>
          <p:nvPr/>
        </p:nvSpPr>
        <p:spPr>
          <a:xfrm>
            <a:off x="338464" y="624900"/>
            <a:ext cx="3595856" cy="5509200"/>
          </a:xfrm>
          <a:prstGeom prst="rect">
            <a:avLst/>
          </a:prstGeom>
          <a:noFill/>
        </p:spPr>
        <p:txBody>
          <a:bodyPr wrap="none" lIns="91440" tIns="45720" rIns="91440" bIns="45720">
            <a:spAutoFit/>
          </a:bodyPr>
          <a:lstStyle/>
          <a:p>
            <a:pPr algn="ctr"/>
            <a:r>
              <a:rPr lang="en-US" sz="8800" b="1" cap="none" spc="0" dirty="0">
                <a:ln w="6600">
                  <a:solidFill>
                    <a:schemeClr val="accent2"/>
                  </a:solidFill>
                  <a:prstDash val="solid"/>
                </a:ln>
                <a:effectLst>
                  <a:outerShdw dist="38100" dir="2700000" algn="tl" rotWithShape="0">
                    <a:schemeClr val="accent2"/>
                  </a:outerShdw>
                </a:effectLst>
              </a:rPr>
              <a:t>HÌNH</a:t>
            </a:r>
          </a:p>
          <a:p>
            <a:pPr algn="ctr"/>
            <a:r>
              <a:rPr lang="en-US" sz="8800" b="1" dirty="0">
                <a:ln w="6600">
                  <a:solidFill>
                    <a:schemeClr val="accent2"/>
                  </a:solidFill>
                  <a:prstDash val="solid"/>
                </a:ln>
                <a:effectLst>
                  <a:outerShdw dist="38100" dir="2700000" algn="tl" rotWithShape="0">
                    <a:schemeClr val="accent2"/>
                  </a:outerShdw>
                </a:effectLst>
              </a:rPr>
              <a:t>THÀNH</a:t>
            </a:r>
          </a:p>
          <a:p>
            <a:pPr algn="ctr"/>
            <a:r>
              <a:rPr lang="en-US" sz="8800" b="1" cap="none" spc="0" dirty="0">
                <a:ln w="6600">
                  <a:solidFill>
                    <a:schemeClr val="accent2"/>
                  </a:solidFill>
                  <a:prstDash val="solid"/>
                </a:ln>
                <a:effectLst>
                  <a:outerShdw dist="38100" dir="2700000" algn="tl" rotWithShape="0">
                    <a:schemeClr val="accent2"/>
                  </a:outerShdw>
                </a:effectLst>
              </a:rPr>
              <a:t>KIẾN </a:t>
            </a:r>
          </a:p>
          <a:p>
            <a:pPr algn="ctr"/>
            <a:r>
              <a:rPr lang="en-US" sz="8800" b="1" dirty="0">
                <a:ln w="6600">
                  <a:solidFill>
                    <a:schemeClr val="accent2"/>
                  </a:solidFill>
                  <a:prstDash val="solid"/>
                </a:ln>
                <a:effectLst>
                  <a:outerShdw dist="38100" dir="2700000" algn="tl" rotWithShape="0">
                    <a:schemeClr val="accent2"/>
                  </a:outerShdw>
                </a:effectLst>
              </a:rPr>
              <a:t>THỨC</a:t>
            </a:r>
            <a:endParaRPr lang="en-US" sz="8800" b="1" cap="none" spc="0" dirty="0">
              <a:ln w="6600">
                <a:solidFill>
                  <a:schemeClr val="accent2"/>
                </a:solidFill>
                <a:prstDash val="solid"/>
              </a:ln>
              <a:effectLst>
                <a:outerShdw dist="38100" dir="2700000" algn="tl" rotWithShape="0">
                  <a:schemeClr val="accent2"/>
                </a:outerShdw>
              </a:effectLst>
            </a:endParaRPr>
          </a:p>
        </p:txBody>
      </p:sp>
    </p:spTree>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ectangle 10"/>
          <p:cNvSpPr>
            <a:spLocks noGrp="1" noRot="1" noChangeAspect="1" noMove="1" noResize="1" noEditPoints="1" noAdjustHandles="1" noChangeArrowheads="1" noChangeShapeType="1" noTextEdit="1"/>
          </p:cNvSpPr>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useBgFill="1">
        <p:nvSpPr>
          <p:cNvPr id="13" name="Freeform: Shape 12"/>
          <p:cNvSpPr>
            <a:spLocks noGrp="1" noRot="1" noChangeAspect="1" noMove="1" noResize="1" noEditPoints="1" noAdjustHandles="1" noChangeArrowheads="1" noChangeShapeType="1" noTextEdit="1"/>
          </p:cNvSpPr>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Picture 3"/>
          <p:cNvPicPr>
            <a:picLocks noChangeAspect="1"/>
          </p:cNvPicPr>
          <p:nvPr/>
        </p:nvPicPr>
        <p:blipFill>
          <a:blip r:embed="rId2"/>
          <a:stretch>
            <a:fillRect/>
          </a:stretch>
        </p:blipFill>
        <p:spPr>
          <a:xfrm>
            <a:off x="850559" y="758953"/>
            <a:ext cx="4375400" cy="5335854"/>
          </a:xfrm>
          <a:prstGeom prst="rect">
            <a:avLst/>
          </a:prstGeom>
        </p:spPr>
      </p:pic>
      <p:sp>
        <p:nvSpPr>
          <p:cNvPr id="5" name="TextBox 4"/>
          <p:cNvSpPr txBox="1"/>
          <p:nvPr/>
        </p:nvSpPr>
        <p:spPr>
          <a:xfrm>
            <a:off x="5607235" y="1548581"/>
            <a:ext cx="5129591" cy="2585323"/>
          </a:xfrm>
          <a:prstGeom prst="rect">
            <a:avLst/>
          </a:prstGeom>
          <a:noFill/>
        </p:spPr>
        <p:txBody>
          <a:bodyPr wrap="square" rtlCol="0">
            <a:spAutoFit/>
          </a:bodyPr>
          <a:lstStyle/>
          <a:p>
            <a:pPr marL="1028700" indent="-1028700" algn="ctr">
              <a:buAutoNum type="romanUcPeriod"/>
            </a:pPr>
            <a:r>
              <a:rPr lang="en-US" sz="5400" b="1" dirty="0" smtClean="0">
                <a:latin typeface="Times New Roman" panose="02020603050405020304" pitchFamily="18" charset="0"/>
                <a:cs typeface="Times New Roman" panose="02020603050405020304" pitchFamily="18" charset="0"/>
              </a:rPr>
              <a:t>ĐỌC - TÌM </a:t>
            </a:r>
            <a:r>
              <a:rPr lang="en-US" sz="5400" b="1" dirty="0">
                <a:latin typeface="Times New Roman" panose="02020603050405020304" pitchFamily="18" charset="0"/>
                <a:cs typeface="Times New Roman" panose="02020603050405020304" pitchFamily="18" charset="0"/>
              </a:rPr>
              <a:t>HIỂU </a:t>
            </a:r>
            <a:r>
              <a:rPr lang="en-US" sz="5400" b="1" dirty="0" smtClean="0">
                <a:latin typeface="Times New Roman" panose="02020603050405020304" pitchFamily="18" charset="0"/>
                <a:cs typeface="Times New Roman" panose="02020603050405020304" pitchFamily="18" charset="0"/>
              </a:rPr>
              <a:t>KHÁI QUÁT</a:t>
            </a:r>
          </a:p>
        </p:txBody>
      </p:sp>
    </p:spTree>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4" name="Picture 3"/>
          <p:cNvPicPr>
            <a:picLocks noChangeAspect="1"/>
          </p:cNvPicPr>
          <p:nvPr/>
        </p:nvPicPr>
        <p:blipFill rotWithShape="1">
          <a:blip r:embed="rId2"/>
          <a:srcRect r="-1" b="24581"/>
          <a:stretch>
            <a:fillRect/>
          </a:stretch>
        </p:blipFill>
        <p:spPr>
          <a:xfrm>
            <a:off x="-1" y="10"/>
            <a:ext cx="7456513" cy="6857990"/>
          </a:xfrm>
          <a:custGeom>
            <a:avLst/>
            <a:gdLst/>
            <a:ahLst/>
            <a:cxnLst/>
            <a:rect l="l" t="t" r="r" b="b"/>
            <a:pathLst>
              <a:path w="7456513" h="6858000">
                <a:moveTo>
                  <a:pt x="0" y="0"/>
                </a:moveTo>
                <a:lnTo>
                  <a:pt x="6059386" y="0"/>
                </a:lnTo>
                <a:lnTo>
                  <a:pt x="6059386" y="1375489"/>
                </a:lnTo>
                <a:lnTo>
                  <a:pt x="7456513" y="1375489"/>
                </a:lnTo>
                <a:lnTo>
                  <a:pt x="7456513" y="6858000"/>
                </a:lnTo>
                <a:lnTo>
                  <a:pt x="0" y="6858000"/>
                </a:lnTo>
                <a:close/>
              </a:path>
            </a:pathLst>
          </a:custGeom>
        </p:spPr>
      </p:pic>
      <p:sp>
        <p:nvSpPr>
          <p:cNvPr id="16" name="Rectangle 10"/>
          <p:cNvSpPr>
            <a:spLocks noGrp="1" noRot="1" noChangeAspect="1" noMove="1" noResize="1" noEditPoints="1" noAdjustHandles="1" noChangeArrowheads="1" noChangeShapeType="1" noTextEdit="1"/>
          </p:cNvSpPr>
          <p:nvPr/>
        </p:nvSpPr>
        <p:spPr>
          <a:xfrm>
            <a:off x="4685818"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7" name="Rectangle 12"/>
          <p:cNvSpPr>
            <a:spLocks noGrp="1" noRot="1" noChangeAspect="1" noMove="1" noResize="1" noEditPoints="1" noAdjustHandles="1" noChangeArrowheads="1" noChangeShapeType="1" noTextEdit="1"/>
          </p:cNvSpPr>
          <p:nvPr/>
        </p:nvSpPr>
        <p:spPr>
          <a:xfrm>
            <a:off x="4685818"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6" name="Oval 5"/>
          <p:cNvSpPr/>
          <p:nvPr/>
        </p:nvSpPr>
        <p:spPr>
          <a:xfrm>
            <a:off x="6059385" y="1991032"/>
            <a:ext cx="6255518" cy="2846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36723" y="2177752"/>
            <a:ext cx="5574891" cy="1938992"/>
          </a:xfrm>
          <a:prstGeom prst="rect">
            <a:avLst/>
          </a:prstGeom>
          <a:noFill/>
        </p:spPr>
        <p:txBody>
          <a:bodyPr wrap="square">
            <a:spAutoFit/>
          </a:bodyPr>
          <a:lstStyle/>
          <a:p>
            <a:pPr algn="ctr">
              <a:spcAft>
                <a:spcPts val="800"/>
              </a:spcAft>
            </a:pPr>
            <a:r>
              <a:rPr lang="de-DE" sz="6000" b="1" dirty="0">
                <a:effectLst/>
                <a:latin typeface="Times New Roman" panose="02020603050405020304" pitchFamily="18" charset="0"/>
                <a:ea typeface="Times New Roman" panose="02020603050405020304" pitchFamily="18" charset="0"/>
                <a:cs typeface="Times New Roman" panose="02020603050405020304" pitchFamily="18" charset="0"/>
              </a:rPr>
              <a:t>1. Tác giả Phong Tử Khải</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r="2062"/>
          <a:stretch>
            <a:fillRect/>
          </a:stretch>
        </p:blipFill>
        <p:spPr>
          <a:xfrm>
            <a:off x="1524001" y="32658"/>
            <a:ext cx="9144001" cy="6825343"/>
          </a:xfrm>
          <a:prstGeom prst="rect">
            <a:avLst/>
          </a:prstGeom>
          <a:ln>
            <a:noFill/>
          </a:ln>
          <a:effectLst>
            <a:softEdge rad="112500"/>
          </a:effectLst>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5600" y="838200"/>
            <a:ext cx="6400800" cy="51816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0" y="307535"/>
            <a:ext cx="10858500" cy="586105"/>
          </a:xfrm>
          <a:prstGeom prst="rect">
            <a:avLst/>
          </a:prstGeom>
          <a:noFill/>
        </p:spPr>
        <p:txBody>
          <a:bodyPr wrap="square">
            <a:spAutoFit/>
          </a:bodyPr>
          <a:lstStyle/>
          <a:p>
            <a:pPr algn="ctr">
              <a:lnSpc>
                <a:spcPct val="115000"/>
              </a:lnSpc>
              <a:spcAft>
                <a:spcPts val="8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1: Bảng tìm hiểu về tác giả Phong Tử Khải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nvGraphicFramePr>
        <p:xfrm>
          <a:off x="491725" y="1695645"/>
          <a:ext cx="10858500" cy="3840480"/>
        </p:xfrm>
        <a:graphic>
          <a:graphicData uri="http://schemas.openxmlformats.org/drawingml/2006/table">
            <a:tbl>
              <a:tblPr firstRow="1" firstCol="1" bandRow="1"/>
              <a:tblGrid>
                <a:gridCol w="4382490">
                  <a:extLst>
                    <a:ext uri="{9D8B030D-6E8A-4147-A177-3AD203B41FA5}">
                      <a16:colId xmlns:a16="http://schemas.microsoft.com/office/drawing/2014/main" val="20000"/>
                    </a:ext>
                  </a:extLst>
                </a:gridCol>
                <a:gridCol w="6476010">
                  <a:extLst>
                    <a:ext uri="{9D8B030D-6E8A-4147-A177-3AD203B41FA5}">
                      <a16:colId xmlns:a16="http://schemas.microsoft.com/office/drawing/2014/main" val="20001"/>
                    </a:ext>
                  </a:extLst>
                </a:gridCol>
              </a:tblGrid>
              <a:tr h="222250">
                <a:tc>
                  <a:txBody>
                    <a:bodyPr/>
                    <a:lstStyle/>
                    <a:p>
                      <a:pPr algn="just">
                        <a:lnSpc>
                          <a:spcPct val="100000"/>
                        </a:lnSpc>
                        <a:spcAft>
                          <a:spcPts val="80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Tên thật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pt-BR" sz="3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2250">
                <a:tc>
                  <a:txBody>
                    <a:bodyPr/>
                    <a:lstStyle/>
                    <a:p>
                      <a:pPr algn="just">
                        <a:lnSpc>
                          <a:spcPct val="100000"/>
                        </a:lnSpc>
                        <a:spcAft>
                          <a:spcPts val="80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Năm sinh</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pt-BR" sz="3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250">
                <a:tc>
                  <a:txBody>
                    <a:bodyPr/>
                    <a:lstStyle/>
                    <a:p>
                      <a:pPr algn="just">
                        <a:lnSpc>
                          <a:spcPct val="100000"/>
                        </a:lnSpc>
                        <a:spcAft>
                          <a:spcPts val="800"/>
                        </a:spcAft>
                      </a:pPr>
                      <a:r>
                        <a:rPr lang="pt-BR" sz="3600" b="1" dirty="0">
                          <a:effectLst/>
                          <a:latin typeface="Times New Roman" panose="02020603050405020304" pitchFamily="18" charset="0"/>
                          <a:ea typeface="Times New Roman" panose="02020603050405020304" pitchFamily="18" charset="0"/>
                          <a:cs typeface="Times New Roman" panose="02020603050405020304" pitchFamily="18" charset="0"/>
                        </a:rPr>
                        <a:t>Quê quán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8445">
                <a:tc>
                  <a:txBody>
                    <a:bodyPr/>
                    <a:lstStyle/>
                    <a:p>
                      <a:pPr algn="just">
                        <a:lnSpc>
                          <a:spcPct val="100000"/>
                        </a:lnSpc>
                        <a:spcAft>
                          <a:spcPts val="80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Vị trí văn học – nghệ thuật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8640">
                <a:tc>
                  <a:txBody>
                    <a:bodyPr/>
                    <a:lstStyle/>
                    <a:p>
                      <a:pPr algn="just">
                        <a:lnSpc>
                          <a:spcPct val="100000"/>
                        </a:lnSpc>
                        <a:spcAft>
                          <a:spcPts val="80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 cách sáng tác</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6065">
                <a:tc>
                  <a:txBody>
                    <a:bodyPr/>
                    <a:lstStyle/>
                    <a:p>
                      <a:pPr algn="just">
                        <a:lnSpc>
                          <a:spcPct val="100000"/>
                        </a:lnSpc>
                        <a:spcAft>
                          <a:spcPts val="80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00000"/>
                        </a:lnSpc>
                        <a:spcAft>
                          <a:spcPts val="800"/>
                        </a:spcAft>
                      </a:pPr>
                      <a:r>
                        <a:rPr lang="en-US" sz="3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TextBox 6"/>
          <p:cNvSpPr txBox="1"/>
          <p:nvPr/>
        </p:nvSpPr>
        <p:spPr>
          <a:xfrm>
            <a:off x="3251447" y="1441729"/>
            <a:ext cx="6094520" cy="253916"/>
          </a:xfrm>
          <a:prstGeom prst="rect">
            <a:avLst/>
          </a:prstGeom>
          <a:noFill/>
        </p:spPr>
        <p:txBody>
          <a:bodyPr wrap="square">
            <a:spAutoFit/>
          </a:bodyPr>
          <a:lstStyle/>
          <a:p>
            <a:r>
              <a:rPr lang="vi-VN" sz="1050" dirty="0">
                <a:solidFill>
                  <a:schemeClr val="bg1"/>
                </a:solidFill>
              </a:rPr>
              <a:t>Hồ Thị An..0966962558. Giáo viên trường THPT Thuận Thành số 3. Thuận Thành.  Bắc Ninh. </a:t>
            </a:r>
            <a:endParaRPr lang="en-US" sz="1050" dirty="0">
              <a:solidFill>
                <a:schemeClr val="bg1"/>
              </a:solidFill>
            </a:endParaRPr>
          </a:p>
        </p:txBody>
      </p:sp>
    </p:spTree>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50" y="607521"/>
            <a:ext cx="10858500" cy="338455"/>
          </a:xfrm>
          <a:prstGeom prst="rect">
            <a:avLst/>
          </a:prstGeom>
          <a:noFill/>
        </p:spPr>
        <p:txBody>
          <a:bodyPr wrap="square">
            <a:spAutoFit/>
          </a:bodyPr>
          <a:lstStyle/>
          <a:p>
            <a:pPr algn="ctr">
              <a:lnSpc>
                <a:spcPct val="115000"/>
              </a:lnSpc>
              <a:spcAft>
                <a:spcPts val="800"/>
              </a:spcAft>
            </a:pPr>
            <a:r>
              <a:rPr lang="pt-BR"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1: Bảng tìm hiểu về tác giả Phong Tử Khải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nvGraphicFramePr>
        <p:xfrm>
          <a:off x="660400" y="1266140"/>
          <a:ext cx="10858500" cy="3536696"/>
        </p:xfrm>
        <a:graphic>
          <a:graphicData uri="http://schemas.openxmlformats.org/drawingml/2006/table">
            <a:tbl>
              <a:tblPr firstRow="1" firstCol="1" bandRow="1"/>
              <a:tblGrid>
                <a:gridCol w="3513394">
                  <a:extLst>
                    <a:ext uri="{9D8B030D-6E8A-4147-A177-3AD203B41FA5}">
                      <a16:colId xmlns:a16="http://schemas.microsoft.com/office/drawing/2014/main" val="20000"/>
                    </a:ext>
                  </a:extLst>
                </a:gridCol>
                <a:gridCol w="7345106">
                  <a:extLst>
                    <a:ext uri="{9D8B030D-6E8A-4147-A177-3AD203B41FA5}">
                      <a16:colId xmlns:a16="http://schemas.microsoft.com/office/drawing/2014/main" val="20001"/>
                    </a:ext>
                  </a:extLst>
                </a:gridCol>
              </a:tblGrid>
              <a:tr h="245110">
                <a:tc>
                  <a:txBody>
                    <a:bodyPr/>
                    <a:lstStyle/>
                    <a:p>
                      <a:pPr algn="just">
                        <a:lnSpc>
                          <a:spcPct val="115000"/>
                        </a:lnSpc>
                        <a:spcAft>
                          <a:spcPts val="80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Tên thật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Khải</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5110">
                <a:tc>
                  <a:txBody>
                    <a:bodyPr/>
                    <a:lstStyle/>
                    <a:p>
                      <a:pPr algn="just">
                        <a:lnSpc>
                          <a:spcPct val="115000"/>
                        </a:lnSpc>
                        <a:spcAft>
                          <a:spcPts val="80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Năm sinh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1898-1975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5110">
                <a:tc>
                  <a:txBody>
                    <a:bodyPr/>
                    <a:lstStyle/>
                    <a:p>
                      <a:pPr algn="just">
                        <a:lnSpc>
                          <a:spcPct val="115000"/>
                        </a:lnSpc>
                        <a:spcAft>
                          <a:spcPts val="80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Quê quán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715">
                <a:tc>
                  <a:txBody>
                    <a:bodyPr/>
                    <a:lstStyle/>
                    <a:p>
                      <a:pPr algn="just">
                        <a:lnSpc>
                          <a:spcPct val="115000"/>
                        </a:lnSpc>
                        <a:spcAft>
                          <a:spcPts val="80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Vị trí văn </a:t>
                      </a:r>
                      <a:r>
                        <a:rPr lang="pt-BR"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học, </a:t>
                      </a: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nghệ thuật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PrismaticVTI">
  <a:themeElements>
    <a:clrScheme name="Prismatic">
      <a:dk1>
        <a:sysClr val="windowText" lastClr="000000"/>
      </a:dk1>
      <a:lt1>
        <a:sysClr val="window" lastClr="FFFFFF"/>
      </a:lt1>
      <a:dk2>
        <a:srgbClr val="131523"/>
      </a:dk2>
      <a:lt2>
        <a:srgbClr val="E7E6E6"/>
      </a:lt2>
      <a:accent1>
        <a:srgbClr val="42B3BD"/>
      </a:accent1>
      <a:accent2>
        <a:srgbClr val="51B851"/>
      </a:accent2>
      <a:accent3>
        <a:srgbClr val="B5A603"/>
      </a:accent3>
      <a:accent4>
        <a:srgbClr val="F58505"/>
      </a:accent4>
      <a:accent5>
        <a:srgbClr val="FA2481"/>
      </a:accent5>
      <a:accent6>
        <a:srgbClr val="9CA2AB"/>
      </a:accent6>
      <a:hlink>
        <a:srgbClr val="FA2481"/>
      </a:hlink>
      <a:folHlink>
        <a:srgbClr val="57618E"/>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apesVTI">
  <a:themeElements>
    <a:clrScheme name="AnalogousFromRegularSeedRightStep">
      <a:dk1>
        <a:srgbClr val="000000"/>
      </a:dk1>
      <a:lt1>
        <a:srgbClr val="FFFFFF"/>
      </a:lt1>
      <a:dk2>
        <a:srgbClr val="25321C"/>
      </a:dk2>
      <a:lt2>
        <a:srgbClr val="F0F1F3"/>
      </a:lt2>
      <a:accent1>
        <a:srgbClr val="AEA244"/>
      </a:accent1>
      <a:accent2>
        <a:srgbClr val="8AAD39"/>
      </a:accent2>
      <a:accent3>
        <a:srgbClr val="65B446"/>
      </a:accent3>
      <a:accent4>
        <a:srgbClr val="3BB14B"/>
      </a:accent4>
      <a:accent5>
        <a:srgbClr val="46B382"/>
      </a:accent5>
      <a:accent6>
        <a:srgbClr val="3BB1AE"/>
      </a:accent6>
      <a:hlink>
        <a:srgbClr val="6571CB"/>
      </a:hlink>
      <a:folHlink>
        <a:srgbClr val="7F7F7F"/>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1950</Words>
  <Application>Microsoft Office PowerPoint</Application>
  <PresentationFormat>Widescreen</PresentationFormat>
  <Paragraphs>282</Paragraphs>
  <Slides>36</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Aharoni</vt:lpstr>
      <vt:lpstr>Algerian</vt:lpstr>
      <vt:lpstr>Arial</vt:lpstr>
      <vt:lpstr>Avenir Next LT Pro</vt:lpstr>
      <vt:lpstr>Calibri</vt:lpstr>
      <vt:lpstr>Fairwater Script</vt:lpstr>
      <vt:lpstr>Neue Haas Grotesk Text Pro</vt:lpstr>
      <vt:lpstr>Times New Roman</vt:lpstr>
      <vt:lpstr>The Hand Bold</vt:lpstr>
      <vt:lpstr>The Serif Hand Black</vt:lpstr>
      <vt:lpstr>PrismaticVTI</vt:lpstr>
      <vt:lpstr>ShapesVTI</vt:lpstr>
      <vt:lpstr>SketchyVTI</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4</cp:revision>
  <dcterms:created xsi:type="dcterms:W3CDTF">2022-10-14T15:15:00Z</dcterms:created>
  <dcterms:modified xsi:type="dcterms:W3CDTF">2024-11-18T00:49:41Z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AAA180846A8543998CFF1FE773CC64A2</vt:lpwstr>
  </property>
  <property fmtid="{D5CDD505-2E9C-101B-9397-08002B2CF9AE}" pid="3" name="KSOProductBuildVer">
    <vt:lpwstr>1033-11.2.0.11513</vt:lpwstr>
  </property>
</Properties>
</file>