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1"/>
  </p:notesMasterIdLst>
  <p:sldIdLst>
    <p:sldId id="256" r:id="rId2"/>
    <p:sldId id="259" r:id="rId3"/>
    <p:sldId id="258" r:id="rId4"/>
    <p:sldId id="265" r:id="rId5"/>
    <p:sldId id="260" r:id="rId6"/>
    <p:sldId id="261" r:id="rId7"/>
    <p:sldId id="263" r:id="rId8"/>
    <p:sldId id="264" r:id="rId9"/>
    <p:sldId id="267" r:id="rId10"/>
    <p:sldId id="268" r:id="rId11"/>
    <p:sldId id="271" r:id="rId12"/>
    <p:sldId id="272" r:id="rId13"/>
    <p:sldId id="273" r:id="rId14"/>
    <p:sldId id="274" r:id="rId15"/>
    <p:sldId id="275" r:id="rId16"/>
    <p:sldId id="276" r:id="rId17"/>
    <p:sldId id="277" r:id="rId18"/>
    <p:sldId id="269" r:id="rId19"/>
    <p:sldId id="266" r:id="rId20"/>
  </p:sldIdLst>
  <p:sldSz cx="18288000" cy="10287000"/>
  <p:notesSz cx="6858000" cy="9144000"/>
  <p:embeddedFontLst>
    <p:embeddedFont>
      <p:font typeface="新細明體" charset="-120"/>
      <p:regular r:id="rId22"/>
    </p:embeddedFont>
    <p:embeddedFont>
      <p:font typeface="Nunito" charset="0"/>
      <p:regular r:id="rId23"/>
      <p:bold r:id="rId24"/>
      <p:italic r:id="rId25"/>
      <p:boldItalic r:id="rId26"/>
    </p:embeddedFont>
    <p:embeddedFont>
      <p:font typeface="微軟正黑體" pitchFamily="34" charset="-120"/>
      <p:regular r:id="rId27"/>
      <p:bold r:id="rId28"/>
    </p:embeddedFont>
    <p:embeddedFont>
      <p:font typeface="Abadi" charset="0"/>
      <p:regular r:id="rId29"/>
    </p:embeddedFont>
    <p:embeddedFont>
      <p:font typeface="Calibri" pitchFamily="34" charset="0"/>
      <p:regular r:id="rId30"/>
      <p:bold r:id="rId31"/>
      <p:italic r:id="rId32"/>
      <p:boldItalic r:id="rId33"/>
    </p:embeddedFont>
    <p:embeddedFont>
      <p:font typeface="Wingdings 3" pitchFamily="18" charset="2"/>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844" autoAdjust="0"/>
  </p:normalViewPr>
  <p:slideViewPr>
    <p:cSldViewPr>
      <p:cViewPr varScale="1">
        <p:scale>
          <a:sx n="46" d="100"/>
          <a:sy n="46" d="100"/>
        </p:scale>
        <p:origin x="-78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A63DE-662D-46D4-BA0E-39693F79D73C}"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D1432-A193-4944-B67D-8A8A57C0601F}" type="slidenum">
              <a:rPr lang="en-US" smtClean="0"/>
              <a:t>‹#›</a:t>
            </a:fld>
            <a:endParaRPr lang="en-US"/>
          </a:p>
        </p:txBody>
      </p:sp>
    </p:spTree>
    <p:extLst>
      <p:ext uri="{BB962C8B-B14F-4D97-AF65-F5344CB8AC3E}">
        <p14:creationId xmlns:p14="http://schemas.microsoft.com/office/powerpoint/2010/main" val="78648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DD1432-A193-4944-B67D-8A8A57C0601F}" type="slidenum">
              <a:rPr lang="en-US" smtClean="0"/>
              <a:t>1</a:t>
            </a:fld>
            <a:endParaRPr lang="en-US"/>
          </a:p>
        </p:txBody>
      </p:sp>
    </p:spTree>
    <p:extLst>
      <p:ext uri="{BB962C8B-B14F-4D97-AF65-F5344CB8AC3E}">
        <p14:creationId xmlns:p14="http://schemas.microsoft.com/office/powerpoint/2010/main" val="2660546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83821" y="3771900"/>
            <a:ext cx="13373098" cy="3394172"/>
          </a:xfrm>
        </p:spPr>
        <p:txBody>
          <a:bodyPr anchor="b">
            <a:normAutofit/>
          </a:bodyPr>
          <a:lstStyle>
            <a:lvl1pPr>
              <a:defRPr sz="8100"/>
            </a:lvl1pPr>
          </a:lstStyle>
          <a:p>
            <a:r>
              <a:rPr lang="en-US" dirty="0" smtClean="0"/>
              <a:t>Click </a:t>
            </a:r>
            <a:r>
              <a:rPr lang="en-US" dirty="0" err="1" smtClean="0"/>
              <a:t>tomh,mh,kh</a:t>
            </a:r>
            <a:r>
              <a:rPr lang="en-US" dirty="0" smtClean="0"/>
              <a:t>, edit Master title style</a:t>
            </a:r>
            <a:endParaRPr lang="en-US" dirty="0"/>
          </a:p>
        </p:txBody>
      </p:sp>
      <p:sp>
        <p:nvSpPr>
          <p:cNvPr id="3" name="Subtitle 2"/>
          <p:cNvSpPr>
            <a:spLocks noGrp="1"/>
          </p:cNvSpPr>
          <p:nvPr>
            <p:ph type="subTitle" idx="1"/>
          </p:nvPr>
        </p:nvSpPr>
        <p:spPr>
          <a:xfrm>
            <a:off x="3883821" y="7166070"/>
            <a:ext cx="13373098" cy="1689424"/>
          </a:xfrm>
        </p:spPr>
        <p:txBody>
          <a:bodyPr anchor="t"/>
          <a:lstStyle>
            <a:lvl1pPr marL="0" indent="0" algn="l">
              <a:buNone/>
              <a:defRPr>
                <a:solidFill>
                  <a:schemeClr val="tx1">
                    <a:lumMod val="65000"/>
                    <a:lumOff val="3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1" y="6485716"/>
            <a:ext cx="2616978" cy="116788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797721" y="6794310"/>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48681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883821" y="914400"/>
            <a:ext cx="13373098" cy="4675560"/>
          </a:xfrm>
        </p:spPr>
        <p:txBody>
          <a:bodyPr anchor="ctr">
            <a:normAutofit/>
          </a:bodyPr>
          <a:lstStyle>
            <a:lvl1pPr algn="l">
              <a:defRPr sz="7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883821" y="6531070"/>
            <a:ext cx="13373098" cy="2333796"/>
          </a:xfrm>
        </p:spPr>
        <p:txBody>
          <a:bodyPr anchor="ctr">
            <a:normAutofit/>
          </a:bodyPr>
          <a:lstStyle>
            <a:lvl1pPr marL="0" indent="0" algn="l">
              <a:buNone/>
              <a:defRPr sz="27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6281" y="47672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21" y="4866210"/>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970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74925" y="914400"/>
            <a:ext cx="12590890" cy="4343400"/>
          </a:xfrm>
        </p:spPr>
        <p:txBody>
          <a:bodyPr anchor="ctr">
            <a:normAutofit/>
          </a:bodyPr>
          <a:lstStyle>
            <a:lvl1pPr algn="l">
              <a:defRPr sz="72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4912518" y="5257800"/>
            <a:ext cx="11304832"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3883821" y="6531070"/>
            <a:ext cx="13373098" cy="2333796"/>
          </a:xfrm>
        </p:spPr>
        <p:txBody>
          <a:bodyPr anchor="ctr">
            <a:normAutofit/>
          </a:bodyPr>
          <a:lstStyle>
            <a:lvl1pPr marL="0" indent="0" algn="l">
              <a:buNone/>
              <a:defRPr sz="27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6281" y="47672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21" y="4866210"/>
            <a:ext cx="1169650" cy="547688"/>
          </a:xfrm>
        </p:spPr>
        <p:txBody>
          <a:bodyPr/>
          <a:lstStyle/>
          <a:p>
            <a:fld id="{B6F15528-21DE-4FAA-801E-634DDDAF4B2B}" type="slidenum">
              <a:rPr lang="en-US" smtClean="0"/>
              <a:pPr/>
              <a:t>‹#›</a:t>
            </a:fld>
            <a:endParaRPr lang="en-US"/>
          </a:p>
        </p:txBody>
      </p:sp>
      <p:sp>
        <p:nvSpPr>
          <p:cNvPr id="14" name="TextBox 13"/>
          <p:cNvSpPr txBox="1"/>
          <p:nvPr/>
        </p:nvSpPr>
        <p:spPr>
          <a:xfrm>
            <a:off x="3701478" y="972008"/>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15" name="TextBox 14"/>
          <p:cNvSpPr txBox="1"/>
          <p:nvPr/>
        </p:nvSpPr>
        <p:spPr>
          <a:xfrm>
            <a:off x="16672278" y="4357960"/>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90004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883820" y="3657600"/>
            <a:ext cx="13373100" cy="4087268"/>
          </a:xfrm>
        </p:spPr>
        <p:txBody>
          <a:bodyPr anchor="b">
            <a:normAutofit/>
          </a:bodyPr>
          <a:lstStyle>
            <a:lvl1pPr algn="l">
              <a:defRPr sz="72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3883820" y="7772401"/>
            <a:ext cx="13373100" cy="1094434"/>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1" y="7367589"/>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21" y="7474632"/>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7309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4274925" y="914400"/>
            <a:ext cx="12590890" cy="4343400"/>
          </a:xfrm>
        </p:spPr>
        <p:txBody>
          <a:bodyPr anchor="ctr">
            <a:normAutofit/>
          </a:bodyPr>
          <a:lstStyle>
            <a:lvl1pPr algn="l">
              <a:defRPr sz="72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3883818" y="6515100"/>
            <a:ext cx="13373100" cy="1257300"/>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3883820" y="7772401"/>
            <a:ext cx="13373100" cy="1094434"/>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6281" y="7367589"/>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21" y="7474632"/>
            <a:ext cx="1169650" cy="547688"/>
          </a:xfrm>
        </p:spPr>
        <p:txBody>
          <a:bodyPr/>
          <a:lstStyle/>
          <a:p>
            <a:fld id="{B6F15528-21DE-4FAA-801E-634DDDAF4B2B}" type="slidenum">
              <a:rPr lang="en-US" smtClean="0"/>
              <a:pPr/>
              <a:t>‹#›</a:t>
            </a:fld>
            <a:endParaRPr lang="en-US"/>
          </a:p>
        </p:txBody>
      </p:sp>
      <p:sp>
        <p:nvSpPr>
          <p:cNvPr id="17" name="TextBox 16"/>
          <p:cNvSpPr txBox="1"/>
          <p:nvPr/>
        </p:nvSpPr>
        <p:spPr>
          <a:xfrm>
            <a:off x="3701478" y="972008"/>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18" name="TextBox 17"/>
          <p:cNvSpPr txBox="1"/>
          <p:nvPr/>
        </p:nvSpPr>
        <p:spPr>
          <a:xfrm>
            <a:off x="16672278" y="4357960"/>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8953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3883821" y="941111"/>
            <a:ext cx="13373098" cy="4320030"/>
          </a:xfrm>
        </p:spPr>
        <p:txBody>
          <a:bodyPr anchor="ctr">
            <a:normAutofit/>
          </a:bodyPr>
          <a:lstStyle>
            <a:lvl1pPr algn="l">
              <a:defRPr sz="72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3883818" y="6515100"/>
            <a:ext cx="13373100" cy="1257300"/>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3883820" y="7772401"/>
            <a:ext cx="13373100" cy="1094434"/>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1" y="7367589"/>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21" y="7474632"/>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2605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15598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942219" y="941109"/>
            <a:ext cx="3311402" cy="7925726"/>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3818" y="941109"/>
            <a:ext cx="9715500" cy="79257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8434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479348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50"/>
        <p:cNvGrpSpPr/>
        <p:nvPr/>
      </p:nvGrpSpPr>
      <p:grpSpPr>
        <a:xfrm>
          <a:off x="0" y="0"/>
          <a:ext cx="0" cy="0"/>
          <a:chOff x="0" y="0"/>
          <a:chExt cx="0" cy="0"/>
        </a:xfrm>
      </p:grpSpPr>
      <p:sp>
        <p:nvSpPr>
          <p:cNvPr id="233" name="Google Shape;233;p16"/>
          <p:cNvSpPr txBox="1">
            <a:spLocks noGrp="1"/>
          </p:cNvSpPr>
          <p:nvPr>
            <p:ph type="title"/>
          </p:nvPr>
        </p:nvSpPr>
        <p:spPr>
          <a:xfrm>
            <a:off x="1517550" y="1255708"/>
            <a:ext cx="15252600" cy="1145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2500"/>
              <a:buNone/>
              <a:defRPr>
                <a:solidFill>
                  <a:schemeClr val="accent2"/>
                </a:solidFill>
              </a:defRPr>
            </a:lvl1pPr>
            <a:lvl2pPr lvl="1" rtl="0">
              <a:spcBef>
                <a:spcPts val="0"/>
              </a:spcBef>
              <a:spcAft>
                <a:spcPts val="0"/>
              </a:spcAft>
              <a:buClr>
                <a:schemeClr val="accent6"/>
              </a:buClr>
              <a:buSzPts val="2500"/>
              <a:buNone/>
              <a:defRPr>
                <a:solidFill>
                  <a:schemeClr val="accent6"/>
                </a:solidFill>
              </a:defRPr>
            </a:lvl2pPr>
            <a:lvl3pPr lvl="2" rtl="0">
              <a:spcBef>
                <a:spcPts val="0"/>
              </a:spcBef>
              <a:spcAft>
                <a:spcPts val="0"/>
              </a:spcAft>
              <a:buClr>
                <a:schemeClr val="accent6"/>
              </a:buClr>
              <a:buSzPts val="2500"/>
              <a:buNone/>
              <a:defRPr>
                <a:solidFill>
                  <a:schemeClr val="accent6"/>
                </a:solidFill>
              </a:defRPr>
            </a:lvl3pPr>
            <a:lvl4pPr lvl="3" rtl="0">
              <a:spcBef>
                <a:spcPts val="0"/>
              </a:spcBef>
              <a:spcAft>
                <a:spcPts val="0"/>
              </a:spcAft>
              <a:buClr>
                <a:schemeClr val="accent6"/>
              </a:buClr>
              <a:buSzPts val="2500"/>
              <a:buNone/>
              <a:defRPr>
                <a:solidFill>
                  <a:schemeClr val="accent6"/>
                </a:solidFill>
              </a:defRPr>
            </a:lvl4pPr>
            <a:lvl5pPr lvl="4" rtl="0">
              <a:spcBef>
                <a:spcPts val="0"/>
              </a:spcBef>
              <a:spcAft>
                <a:spcPts val="0"/>
              </a:spcAft>
              <a:buClr>
                <a:schemeClr val="accent6"/>
              </a:buClr>
              <a:buSzPts val="2500"/>
              <a:buNone/>
              <a:defRPr>
                <a:solidFill>
                  <a:schemeClr val="accent6"/>
                </a:solidFill>
              </a:defRPr>
            </a:lvl5pPr>
            <a:lvl6pPr lvl="5" rtl="0">
              <a:spcBef>
                <a:spcPts val="0"/>
              </a:spcBef>
              <a:spcAft>
                <a:spcPts val="0"/>
              </a:spcAft>
              <a:buClr>
                <a:schemeClr val="accent6"/>
              </a:buClr>
              <a:buSzPts val="2500"/>
              <a:buNone/>
              <a:defRPr>
                <a:solidFill>
                  <a:schemeClr val="accent6"/>
                </a:solidFill>
              </a:defRPr>
            </a:lvl6pPr>
            <a:lvl7pPr lvl="6" rtl="0">
              <a:spcBef>
                <a:spcPts val="0"/>
              </a:spcBef>
              <a:spcAft>
                <a:spcPts val="0"/>
              </a:spcAft>
              <a:buClr>
                <a:schemeClr val="accent6"/>
              </a:buClr>
              <a:buSzPts val="2500"/>
              <a:buNone/>
              <a:defRPr>
                <a:solidFill>
                  <a:schemeClr val="accent6"/>
                </a:solidFill>
              </a:defRPr>
            </a:lvl7pPr>
            <a:lvl8pPr lvl="7" rtl="0">
              <a:spcBef>
                <a:spcPts val="0"/>
              </a:spcBef>
              <a:spcAft>
                <a:spcPts val="0"/>
              </a:spcAft>
              <a:buClr>
                <a:schemeClr val="accent6"/>
              </a:buClr>
              <a:buSzPts val="2500"/>
              <a:buNone/>
              <a:defRPr>
                <a:solidFill>
                  <a:schemeClr val="accent6"/>
                </a:solidFill>
              </a:defRPr>
            </a:lvl8pPr>
            <a:lvl9pPr lvl="8" rtl="0">
              <a:spcBef>
                <a:spcPts val="0"/>
              </a:spcBef>
              <a:spcAft>
                <a:spcPts val="0"/>
              </a:spcAft>
              <a:buClr>
                <a:schemeClr val="accent6"/>
              </a:buClr>
              <a:buSzPts val="2500"/>
              <a:buNone/>
              <a:defRPr>
                <a:solidFill>
                  <a:schemeClr val="accent6"/>
                </a:solidFill>
              </a:defRPr>
            </a:lvl9pPr>
          </a:lstStyle>
          <a:p>
            <a:r>
              <a:rPr lang="en-US" smtClean="0"/>
              <a:t>Click to edit Master title style</a:t>
            </a:r>
            <a:endParaRPr/>
          </a:p>
        </p:txBody>
      </p:sp>
    </p:spTree>
    <p:extLst>
      <p:ext uri="{BB962C8B-B14F-4D97-AF65-F5344CB8AC3E}">
        <p14:creationId xmlns:p14="http://schemas.microsoft.com/office/powerpoint/2010/main" val="3458447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8"/>
        <p:cNvGrpSpPr/>
        <p:nvPr/>
      </p:nvGrpSpPr>
      <p:grpSpPr>
        <a:xfrm>
          <a:off x="0" y="0"/>
          <a:ext cx="0" cy="0"/>
          <a:chOff x="0" y="0"/>
          <a:chExt cx="0" cy="0"/>
        </a:xfrm>
      </p:grpSpPr>
      <p:sp>
        <p:nvSpPr>
          <p:cNvPr id="26" name="Google Shape;26;p3"/>
          <p:cNvSpPr txBox="1">
            <a:spLocks noGrp="1"/>
          </p:cNvSpPr>
          <p:nvPr>
            <p:ph type="title"/>
          </p:nvPr>
        </p:nvSpPr>
        <p:spPr>
          <a:xfrm>
            <a:off x="2626750" y="4123526"/>
            <a:ext cx="9995400" cy="32778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9000" b="1">
                <a:solidFill>
                  <a:schemeClr val="accent2"/>
                </a:solidFill>
              </a:defRPr>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r>
              <a:rPr lang="en-US" smtClean="0"/>
              <a:t>Click to edit Master title style</a:t>
            </a:r>
            <a:endParaRPr/>
          </a:p>
        </p:txBody>
      </p:sp>
      <p:sp>
        <p:nvSpPr>
          <p:cNvPr id="27" name="Google Shape;27;p3"/>
          <p:cNvSpPr txBox="1">
            <a:spLocks noGrp="1"/>
          </p:cNvSpPr>
          <p:nvPr>
            <p:ph type="subTitle" idx="1"/>
          </p:nvPr>
        </p:nvSpPr>
        <p:spPr>
          <a:xfrm>
            <a:off x="2626750" y="7224300"/>
            <a:ext cx="8424600" cy="1045800"/>
          </a:xfrm>
          <a:prstGeom prst="rect">
            <a:avLst/>
          </a:prstGeom>
        </p:spPr>
        <p:txBody>
          <a:bodyPr spcFirstLastPara="1" wrap="square" lIns="91425" tIns="91425" rIns="91425" bIns="91425" anchor="t" anchorCtr="0">
            <a:noAutofit/>
          </a:bodyPr>
          <a:lstStyle>
            <a:lvl1pPr lvl="0">
              <a:spcBef>
                <a:spcPts val="0"/>
              </a:spcBef>
              <a:spcAft>
                <a:spcPts val="0"/>
              </a:spcAft>
              <a:buSzPts val="1500"/>
              <a:buNone/>
              <a:defRPr sz="3200">
                <a:solidFill>
                  <a:schemeClr val="dk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r>
              <a:rPr lang="en-US" smtClean="0"/>
              <a:t>Click to edit Master subtitle style</a:t>
            </a:r>
            <a:endParaRPr/>
          </a:p>
        </p:txBody>
      </p:sp>
      <p:sp>
        <p:nvSpPr>
          <p:cNvPr id="28" name="Google Shape;28;p3"/>
          <p:cNvSpPr txBox="1">
            <a:spLocks noGrp="1"/>
          </p:cNvSpPr>
          <p:nvPr>
            <p:ph type="title" idx="2" hasCustomPrompt="1"/>
          </p:nvPr>
        </p:nvSpPr>
        <p:spPr>
          <a:xfrm>
            <a:off x="2626750" y="2212050"/>
            <a:ext cx="2275800" cy="1959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13000">
                <a:solidFill>
                  <a:schemeClr val="accent3"/>
                </a:solidFill>
              </a:defRPr>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r>
              <a:t>xx%</a:t>
            </a:r>
          </a:p>
        </p:txBody>
      </p:sp>
    </p:spTree>
    <p:extLst>
      <p:ext uri="{BB962C8B-B14F-4D97-AF65-F5344CB8AC3E}">
        <p14:creationId xmlns:p14="http://schemas.microsoft.com/office/powerpoint/2010/main" val="322168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9" y="936164"/>
            <a:ext cx="13367530" cy="192133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883818" y="3200401"/>
            <a:ext cx="13373100" cy="56664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6009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0"/>
        <p:cNvGrpSpPr/>
        <p:nvPr/>
      </p:nvGrpSpPr>
      <p:grpSpPr>
        <a:xfrm>
          <a:off x="0" y="0"/>
          <a:ext cx="0" cy="0"/>
          <a:chOff x="0" y="0"/>
          <a:chExt cx="0" cy="0"/>
        </a:xfrm>
      </p:grpSpPr>
      <p:sp>
        <p:nvSpPr>
          <p:cNvPr id="118" name="Google Shape;118;p13"/>
          <p:cNvSpPr txBox="1">
            <a:spLocks noGrp="1"/>
          </p:cNvSpPr>
          <p:nvPr>
            <p:ph type="title"/>
          </p:nvPr>
        </p:nvSpPr>
        <p:spPr>
          <a:xfrm>
            <a:off x="1517550" y="1255708"/>
            <a:ext cx="15252600" cy="11454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a:solidFill>
                  <a:schemeClr val="accent2"/>
                </a:solidFill>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r>
              <a:rPr lang="en-US" smtClean="0"/>
              <a:t>Click to edit Master title style</a:t>
            </a:r>
            <a:endParaRPr/>
          </a:p>
        </p:txBody>
      </p:sp>
      <p:sp>
        <p:nvSpPr>
          <p:cNvPr id="119" name="Google Shape;119;p13"/>
          <p:cNvSpPr txBox="1">
            <a:spLocks noGrp="1"/>
          </p:cNvSpPr>
          <p:nvPr>
            <p:ph type="title" idx="2" hasCustomPrompt="1"/>
          </p:nvPr>
        </p:nvSpPr>
        <p:spPr>
          <a:xfrm>
            <a:off x="2315400" y="3003966"/>
            <a:ext cx="1654200" cy="1063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6000">
                <a:solidFill>
                  <a:schemeClr val="accent3"/>
                </a:solidFill>
              </a:defRPr>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r>
              <a:t>xx%</a:t>
            </a:r>
          </a:p>
        </p:txBody>
      </p:sp>
      <p:sp>
        <p:nvSpPr>
          <p:cNvPr id="120" name="Google Shape;120;p13"/>
          <p:cNvSpPr txBox="1">
            <a:spLocks noGrp="1"/>
          </p:cNvSpPr>
          <p:nvPr>
            <p:ph type="title" idx="3"/>
          </p:nvPr>
        </p:nvSpPr>
        <p:spPr>
          <a:xfrm>
            <a:off x="3969750" y="2782250"/>
            <a:ext cx="4711200" cy="1506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600" b="1">
                <a:solidFill>
                  <a:schemeClr val="accent2"/>
                </a:solidFill>
              </a:defRPr>
            </a:lvl1pPr>
            <a:lvl2pPr lvl="1" rtl="0">
              <a:spcBef>
                <a:spcPts val="0"/>
              </a:spcBef>
              <a:spcAft>
                <a:spcPts val="0"/>
              </a:spcAft>
              <a:buSzPts val="2000"/>
              <a:buNone/>
              <a:defRPr sz="4000"/>
            </a:lvl2pPr>
            <a:lvl3pPr lvl="2" rtl="0">
              <a:spcBef>
                <a:spcPts val="0"/>
              </a:spcBef>
              <a:spcAft>
                <a:spcPts val="0"/>
              </a:spcAft>
              <a:buSzPts val="2000"/>
              <a:buNone/>
              <a:defRPr sz="4000"/>
            </a:lvl3pPr>
            <a:lvl4pPr lvl="3" rtl="0">
              <a:spcBef>
                <a:spcPts val="0"/>
              </a:spcBef>
              <a:spcAft>
                <a:spcPts val="0"/>
              </a:spcAft>
              <a:buSzPts val="2000"/>
              <a:buNone/>
              <a:defRPr sz="4000"/>
            </a:lvl4pPr>
            <a:lvl5pPr lvl="4" rtl="0">
              <a:spcBef>
                <a:spcPts val="0"/>
              </a:spcBef>
              <a:spcAft>
                <a:spcPts val="0"/>
              </a:spcAft>
              <a:buSzPts val="2000"/>
              <a:buNone/>
              <a:defRPr sz="4000"/>
            </a:lvl5pPr>
            <a:lvl6pPr lvl="5" rtl="0">
              <a:spcBef>
                <a:spcPts val="0"/>
              </a:spcBef>
              <a:spcAft>
                <a:spcPts val="0"/>
              </a:spcAft>
              <a:buSzPts val="2000"/>
              <a:buNone/>
              <a:defRPr sz="4000"/>
            </a:lvl6pPr>
            <a:lvl7pPr lvl="6" rtl="0">
              <a:spcBef>
                <a:spcPts val="0"/>
              </a:spcBef>
              <a:spcAft>
                <a:spcPts val="0"/>
              </a:spcAft>
              <a:buSzPts val="2000"/>
              <a:buNone/>
              <a:defRPr sz="4000"/>
            </a:lvl7pPr>
            <a:lvl8pPr lvl="7" rtl="0">
              <a:spcBef>
                <a:spcPts val="0"/>
              </a:spcBef>
              <a:spcAft>
                <a:spcPts val="0"/>
              </a:spcAft>
              <a:buSzPts val="2000"/>
              <a:buNone/>
              <a:defRPr sz="4000"/>
            </a:lvl8pPr>
            <a:lvl9pPr lvl="8" rtl="0">
              <a:spcBef>
                <a:spcPts val="0"/>
              </a:spcBef>
              <a:spcAft>
                <a:spcPts val="0"/>
              </a:spcAft>
              <a:buSzPts val="2000"/>
              <a:buNone/>
              <a:defRPr sz="4000"/>
            </a:lvl9pPr>
          </a:lstStyle>
          <a:p>
            <a:r>
              <a:rPr lang="en-US" smtClean="0"/>
              <a:t>Click to edit Master title style</a:t>
            </a:r>
            <a:endParaRPr/>
          </a:p>
        </p:txBody>
      </p:sp>
      <p:sp>
        <p:nvSpPr>
          <p:cNvPr id="121" name="Google Shape;121;p13"/>
          <p:cNvSpPr txBox="1">
            <a:spLocks noGrp="1"/>
          </p:cNvSpPr>
          <p:nvPr>
            <p:ph type="title" idx="4"/>
          </p:nvPr>
        </p:nvSpPr>
        <p:spPr>
          <a:xfrm>
            <a:off x="3969750" y="4136150"/>
            <a:ext cx="4711200" cy="150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3200" b="0">
                <a:latin typeface="Barlow"/>
                <a:ea typeface="Barlow"/>
                <a:cs typeface="Barlow"/>
                <a:sym typeface="Barlow"/>
              </a:defRPr>
            </a:lvl1pPr>
            <a:lvl2pPr lvl="1" rtl="0">
              <a:spcBef>
                <a:spcPts val="0"/>
              </a:spcBef>
              <a:spcAft>
                <a:spcPts val="0"/>
              </a:spcAft>
              <a:buSzPts val="1400"/>
              <a:buFont typeface="Nunito"/>
              <a:buNone/>
              <a:defRPr sz="2800">
                <a:latin typeface="Nunito"/>
                <a:ea typeface="Nunito"/>
                <a:cs typeface="Nunito"/>
                <a:sym typeface="Nunito"/>
              </a:defRPr>
            </a:lvl2pPr>
            <a:lvl3pPr lvl="2" rtl="0">
              <a:spcBef>
                <a:spcPts val="0"/>
              </a:spcBef>
              <a:spcAft>
                <a:spcPts val="0"/>
              </a:spcAft>
              <a:buSzPts val="1400"/>
              <a:buFont typeface="Nunito"/>
              <a:buNone/>
              <a:defRPr sz="2800">
                <a:latin typeface="Nunito"/>
                <a:ea typeface="Nunito"/>
                <a:cs typeface="Nunito"/>
                <a:sym typeface="Nunito"/>
              </a:defRPr>
            </a:lvl3pPr>
            <a:lvl4pPr lvl="3" rtl="0">
              <a:spcBef>
                <a:spcPts val="0"/>
              </a:spcBef>
              <a:spcAft>
                <a:spcPts val="0"/>
              </a:spcAft>
              <a:buSzPts val="1400"/>
              <a:buFont typeface="Nunito"/>
              <a:buNone/>
              <a:defRPr sz="2800">
                <a:latin typeface="Nunito"/>
                <a:ea typeface="Nunito"/>
                <a:cs typeface="Nunito"/>
                <a:sym typeface="Nunito"/>
              </a:defRPr>
            </a:lvl4pPr>
            <a:lvl5pPr lvl="4" rtl="0">
              <a:spcBef>
                <a:spcPts val="0"/>
              </a:spcBef>
              <a:spcAft>
                <a:spcPts val="0"/>
              </a:spcAft>
              <a:buSzPts val="1400"/>
              <a:buFont typeface="Nunito"/>
              <a:buNone/>
              <a:defRPr sz="2800">
                <a:latin typeface="Nunito"/>
                <a:ea typeface="Nunito"/>
                <a:cs typeface="Nunito"/>
                <a:sym typeface="Nunito"/>
              </a:defRPr>
            </a:lvl5pPr>
            <a:lvl6pPr lvl="5" rtl="0">
              <a:spcBef>
                <a:spcPts val="0"/>
              </a:spcBef>
              <a:spcAft>
                <a:spcPts val="0"/>
              </a:spcAft>
              <a:buSzPts val="1400"/>
              <a:buFont typeface="Nunito"/>
              <a:buNone/>
              <a:defRPr sz="2800">
                <a:latin typeface="Nunito"/>
                <a:ea typeface="Nunito"/>
                <a:cs typeface="Nunito"/>
                <a:sym typeface="Nunito"/>
              </a:defRPr>
            </a:lvl6pPr>
            <a:lvl7pPr lvl="6" rtl="0">
              <a:spcBef>
                <a:spcPts val="0"/>
              </a:spcBef>
              <a:spcAft>
                <a:spcPts val="0"/>
              </a:spcAft>
              <a:buSzPts val="1400"/>
              <a:buFont typeface="Nunito"/>
              <a:buNone/>
              <a:defRPr sz="2800">
                <a:latin typeface="Nunito"/>
                <a:ea typeface="Nunito"/>
                <a:cs typeface="Nunito"/>
                <a:sym typeface="Nunito"/>
              </a:defRPr>
            </a:lvl7pPr>
            <a:lvl8pPr lvl="7" rtl="0">
              <a:spcBef>
                <a:spcPts val="0"/>
              </a:spcBef>
              <a:spcAft>
                <a:spcPts val="0"/>
              </a:spcAft>
              <a:buSzPts val="1400"/>
              <a:buFont typeface="Nunito"/>
              <a:buNone/>
              <a:defRPr sz="2800">
                <a:latin typeface="Nunito"/>
                <a:ea typeface="Nunito"/>
                <a:cs typeface="Nunito"/>
                <a:sym typeface="Nunito"/>
              </a:defRPr>
            </a:lvl8pPr>
            <a:lvl9pPr lvl="8" rtl="0">
              <a:spcBef>
                <a:spcPts val="0"/>
              </a:spcBef>
              <a:spcAft>
                <a:spcPts val="0"/>
              </a:spcAft>
              <a:buSzPts val="1400"/>
              <a:buFont typeface="Nunito"/>
              <a:buNone/>
              <a:defRPr sz="2800">
                <a:latin typeface="Nunito"/>
                <a:ea typeface="Nunito"/>
                <a:cs typeface="Nunito"/>
                <a:sym typeface="Nunito"/>
              </a:defRPr>
            </a:lvl9pPr>
          </a:lstStyle>
          <a:p>
            <a:r>
              <a:rPr lang="en-US" smtClean="0"/>
              <a:t>Click to edit Master title style</a:t>
            </a:r>
            <a:endParaRPr/>
          </a:p>
        </p:txBody>
      </p:sp>
      <p:sp>
        <p:nvSpPr>
          <p:cNvPr id="122" name="Google Shape;122;p13"/>
          <p:cNvSpPr txBox="1">
            <a:spLocks noGrp="1"/>
          </p:cNvSpPr>
          <p:nvPr>
            <p:ph type="title" idx="5" hasCustomPrompt="1"/>
          </p:nvPr>
        </p:nvSpPr>
        <p:spPr>
          <a:xfrm>
            <a:off x="9606750" y="3003966"/>
            <a:ext cx="1654200" cy="1063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6000">
                <a:solidFill>
                  <a:schemeClr val="accent3"/>
                </a:solidFill>
              </a:defRPr>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r>
              <a:t>xx%</a:t>
            </a:r>
          </a:p>
        </p:txBody>
      </p:sp>
      <p:sp>
        <p:nvSpPr>
          <p:cNvPr id="123" name="Google Shape;123;p13"/>
          <p:cNvSpPr txBox="1">
            <a:spLocks noGrp="1"/>
          </p:cNvSpPr>
          <p:nvPr>
            <p:ph type="title" idx="6"/>
          </p:nvPr>
        </p:nvSpPr>
        <p:spPr>
          <a:xfrm>
            <a:off x="11261100" y="2782250"/>
            <a:ext cx="4711200" cy="1506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600" b="1">
                <a:solidFill>
                  <a:schemeClr val="accent2"/>
                </a:solidFill>
              </a:defRPr>
            </a:lvl1pPr>
            <a:lvl2pPr lvl="1" rtl="0">
              <a:spcBef>
                <a:spcPts val="0"/>
              </a:spcBef>
              <a:spcAft>
                <a:spcPts val="0"/>
              </a:spcAft>
              <a:buSzPts val="2000"/>
              <a:buNone/>
              <a:defRPr sz="4000"/>
            </a:lvl2pPr>
            <a:lvl3pPr lvl="2" rtl="0">
              <a:spcBef>
                <a:spcPts val="0"/>
              </a:spcBef>
              <a:spcAft>
                <a:spcPts val="0"/>
              </a:spcAft>
              <a:buSzPts val="2000"/>
              <a:buNone/>
              <a:defRPr sz="4000"/>
            </a:lvl3pPr>
            <a:lvl4pPr lvl="3" rtl="0">
              <a:spcBef>
                <a:spcPts val="0"/>
              </a:spcBef>
              <a:spcAft>
                <a:spcPts val="0"/>
              </a:spcAft>
              <a:buSzPts val="2000"/>
              <a:buNone/>
              <a:defRPr sz="4000"/>
            </a:lvl4pPr>
            <a:lvl5pPr lvl="4" rtl="0">
              <a:spcBef>
                <a:spcPts val="0"/>
              </a:spcBef>
              <a:spcAft>
                <a:spcPts val="0"/>
              </a:spcAft>
              <a:buSzPts val="2000"/>
              <a:buNone/>
              <a:defRPr sz="4000"/>
            </a:lvl5pPr>
            <a:lvl6pPr lvl="5" rtl="0">
              <a:spcBef>
                <a:spcPts val="0"/>
              </a:spcBef>
              <a:spcAft>
                <a:spcPts val="0"/>
              </a:spcAft>
              <a:buSzPts val="2000"/>
              <a:buNone/>
              <a:defRPr sz="4000"/>
            </a:lvl6pPr>
            <a:lvl7pPr lvl="6" rtl="0">
              <a:spcBef>
                <a:spcPts val="0"/>
              </a:spcBef>
              <a:spcAft>
                <a:spcPts val="0"/>
              </a:spcAft>
              <a:buSzPts val="2000"/>
              <a:buNone/>
              <a:defRPr sz="4000"/>
            </a:lvl7pPr>
            <a:lvl8pPr lvl="7" rtl="0">
              <a:spcBef>
                <a:spcPts val="0"/>
              </a:spcBef>
              <a:spcAft>
                <a:spcPts val="0"/>
              </a:spcAft>
              <a:buSzPts val="2000"/>
              <a:buNone/>
              <a:defRPr sz="4000"/>
            </a:lvl8pPr>
            <a:lvl9pPr lvl="8" rtl="0">
              <a:spcBef>
                <a:spcPts val="0"/>
              </a:spcBef>
              <a:spcAft>
                <a:spcPts val="0"/>
              </a:spcAft>
              <a:buSzPts val="2000"/>
              <a:buNone/>
              <a:defRPr sz="4000"/>
            </a:lvl9pPr>
          </a:lstStyle>
          <a:p>
            <a:r>
              <a:rPr lang="en-US" smtClean="0"/>
              <a:t>Click to edit Master title style</a:t>
            </a:r>
            <a:endParaRPr/>
          </a:p>
        </p:txBody>
      </p:sp>
      <p:sp>
        <p:nvSpPr>
          <p:cNvPr id="124" name="Google Shape;124;p13"/>
          <p:cNvSpPr txBox="1">
            <a:spLocks noGrp="1"/>
          </p:cNvSpPr>
          <p:nvPr>
            <p:ph type="title" idx="7"/>
          </p:nvPr>
        </p:nvSpPr>
        <p:spPr>
          <a:xfrm>
            <a:off x="11261100" y="4136150"/>
            <a:ext cx="4711200" cy="150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3200" b="0">
                <a:latin typeface="Barlow"/>
                <a:ea typeface="Barlow"/>
                <a:cs typeface="Barlow"/>
                <a:sym typeface="Barlow"/>
              </a:defRPr>
            </a:lvl1pPr>
            <a:lvl2pPr lvl="1" rtl="0">
              <a:spcBef>
                <a:spcPts val="0"/>
              </a:spcBef>
              <a:spcAft>
                <a:spcPts val="0"/>
              </a:spcAft>
              <a:buSzPts val="1400"/>
              <a:buFont typeface="Nunito"/>
              <a:buNone/>
              <a:defRPr sz="2800">
                <a:latin typeface="Nunito"/>
                <a:ea typeface="Nunito"/>
                <a:cs typeface="Nunito"/>
                <a:sym typeface="Nunito"/>
              </a:defRPr>
            </a:lvl2pPr>
            <a:lvl3pPr lvl="2" rtl="0">
              <a:spcBef>
                <a:spcPts val="0"/>
              </a:spcBef>
              <a:spcAft>
                <a:spcPts val="0"/>
              </a:spcAft>
              <a:buSzPts val="1400"/>
              <a:buFont typeface="Nunito"/>
              <a:buNone/>
              <a:defRPr sz="2800">
                <a:latin typeface="Nunito"/>
                <a:ea typeface="Nunito"/>
                <a:cs typeface="Nunito"/>
                <a:sym typeface="Nunito"/>
              </a:defRPr>
            </a:lvl3pPr>
            <a:lvl4pPr lvl="3" rtl="0">
              <a:spcBef>
                <a:spcPts val="0"/>
              </a:spcBef>
              <a:spcAft>
                <a:spcPts val="0"/>
              </a:spcAft>
              <a:buSzPts val="1400"/>
              <a:buFont typeface="Nunito"/>
              <a:buNone/>
              <a:defRPr sz="2800">
                <a:latin typeface="Nunito"/>
                <a:ea typeface="Nunito"/>
                <a:cs typeface="Nunito"/>
                <a:sym typeface="Nunito"/>
              </a:defRPr>
            </a:lvl4pPr>
            <a:lvl5pPr lvl="4" rtl="0">
              <a:spcBef>
                <a:spcPts val="0"/>
              </a:spcBef>
              <a:spcAft>
                <a:spcPts val="0"/>
              </a:spcAft>
              <a:buSzPts val="1400"/>
              <a:buFont typeface="Nunito"/>
              <a:buNone/>
              <a:defRPr sz="2800">
                <a:latin typeface="Nunito"/>
                <a:ea typeface="Nunito"/>
                <a:cs typeface="Nunito"/>
                <a:sym typeface="Nunito"/>
              </a:defRPr>
            </a:lvl5pPr>
            <a:lvl6pPr lvl="5" rtl="0">
              <a:spcBef>
                <a:spcPts val="0"/>
              </a:spcBef>
              <a:spcAft>
                <a:spcPts val="0"/>
              </a:spcAft>
              <a:buSzPts val="1400"/>
              <a:buFont typeface="Nunito"/>
              <a:buNone/>
              <a:defRPr sz="2800">
                <a:latin typeface="Nunito"/>
                <a:ea typeface="Nunito"/>
                <a:cs typeface="Nunito"/>
                <a:sym typeface="Nunito"/>
              </a:defRPr>
            </a:lvl6pPr>
            <a:lvl7pPr lvl="6" rtl="0">
              <a:spcBef>
                <a:spcPts val="0"/>
              </a:spcBef>
              <a:spcAft>
                <a:spcPts val="0"/>
              </a:spcAft>
              <a:buSzPts val="1400"/>
              <a:buFont typeface="Nunito"/>
              <a:buNone/>
              <a:defRPr sz="2800">
                <a:latin typeface="Nunito"/>
                <a:ea typeface="Nunito"/>
                <a:cs typeface="Nunito"/>
                <a:sym typeface="Nunito"/>
              </a:defRPr>
            </a:lvl7pPr>
            <a:lvl8pPr lvl="7" rtl="0">
              <a:spcBef>
                <a:spcPts val="0"/>
              </a:spcBef>
              <a:spcAft>
                <a:spcPts val="0"/>
              </a:spcAft>
              <a:buSzPts val="1400"/>
              <a:buFont typeface="Nunito"/>
              <a:buNone/>
              <a:defRPr sz="2800">
                <a:latin typeface="Nunito"/>
                <a:ea typeface="Nunito"/>
                <a:cs typeface="Nunito"/>
                <a:sym typeface="Nunito"/>
              </a:defRPr>
            </a:lvl8pPr>
            <a:lvl9pPr lvl="8" rtl="0">
              <a:spcBef>
                <a:spcPts val="0"/>
              </a:spcBef>
              <a:spcAft>
                <a:spcPts val="0"/>
              </a:spcAft>
              <a:buSzPts val="1400"/>
              <a:buFont typeface="Nunito"/>
              <a:buNone/>
              <a:defRPr sz="2800">
                <a:latin typeface="Nunito"/>
                <a:ea typeface="Nunito"/>
                <a:cs typeface="Nunito"/>
                <a:sym typeface="Nunito"/>
              </a:defRPr>
            </a:lvl9pPr>
          </a:lstStyle>
          <a:p>
            <a:r>
              <a:rPr lang="en-US" smtClean="0"/>
              <a:t>Click to edit Master title style</a:t>
            </a:r>
            <a:endParaRPr/>
          </a:p>
        </p:txBody>
      </p:sp>
      <p:sp>
        <p:nvSpPr>
          <p:cNvPr id="125" name="Google Shape;125;p13"/>
          <p:cNvSpPr txBox="1">
            <a:spLocks noGrp="1"/>
          </p:cNvSpPr>
          <p:nvPr>
            <p:ph type="title" idx="8" hasCustomPrompt="1"/>
          </p:nvPr>
        </p:nvSpPr>
        <p:spPr>
          <a:xfrm>
            <a:off x="2315400" y="6030666"/>
            <a:ext cx="1654200" cy="1063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6000">
                <a:solidFill>
                  <a:schemeClr val="accent3"/>
                </a:solidFill>
              </a:defRPr>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r>
              <a:t>xx%</a:t>
            </a:r>
          </a:p>
        </p:txBody>
      </p:sp>
      <p:sp>
        <p:nvSpPr>
          <p:cNvPr id="126" name="Google Shape;126;p13"/>
          <p:cNvSpPr txBox="1">
            <a:spLocks noGrp="1"/>
          </p:cNvSpPr>
          <p:nvPr>
            <p:ph type="title" idx="9"/>
          </p:nvPr>
        </p:nvSpPr>
        <p:spPr>
          <a:xfrm>
            <a:off x="3969750" y="5808950"/>
            <a:ext cx="4711200" cy="1506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600" b="1">
                <a:solidFill>
                  <a:schemeClr val="accent2"/>
                </a:solidFill>
              </a:defRPr>
            </a:lvl1pPr>
            <a:lvl2pPr lvl="1" rtl="0">
              <a:spcBef>
                <a:spcPts val="0"/>
              </a:spcBef>
              <a:spcAft>
                <a:spcPts val="0"/>
              </a:spcAft>
              <a:buSzPts val="2000"/>
              <a:buNone/>
              <a:defRPr sz="4000"/>
            </a:lvl2pPr>
            <a:lvl3pPr lvl="2" rtl="0">
              <a:spcBef>
                <a:spcPts val="0"/>
              </a:spcBef>
              <a:spcAft>
                <a:spcPts val="0"/>
              </a:spcAft>
              <a:buSzPts val="2000"/>
              <a:buNone/>
              <a:defRPr sz="4000"/>
            </a:lvl3pPr>
            <a:lvl4pPr lvl="3" rtl="0">
              <a:spcBef>
                <a:spcPts val="0"/>
              </a:spcBef>
              <a:spcAft>
                <a:spcPts val="0"/>
              </a:spcAft>
              <a:buSzPts val="2000"/>
              <a:buNone/>
              <a:defRPr sz="4000"/>
            </a:lvl4pPr>
            <a:lvl5pPr lvl="4" rtl="0">
              <a:spcBef>
                <a:spcPts val="0"/>
              </a:spcBef>
              <a:spcAft>
                <a:spcPts val="0"/>
              </a:spcAft>
              <a:buSzPts val="2000"/>
              <a:buNone/>
              <a:defRPr sz="4000"/>
            </a:lvl5pPr>
            <a:lvl6pPr lvl="5" rtl="0">
              <a:spcBef>
                <a:spcPts val="0"/>
              </a:spcBef>
              <a:spcAft>
                <a:spcPts val="0"/>
              </a:spcAft>
              <a:buSzPts val="2000"/>
              <a:buNone/>
              <a:defRPr sz="4000"/>
            </a:lvl6pPr>
            <a:lvl7pPr lvl="6" rtl="0">
              <a:spcBef>
                <a:spcPts val="0"/>
              </a:spcBef>
              <a:spcAft>
                <a:spcPts val="0"/>
              </a:spcAft>
              <a:buSzPts val="2000"/>
              <a:buNone/>
              <a:defRPr sz="4000"/>
            </a:lvl7pPr>
            <a:lvl8pPr lvl="7" rtl="0">
              <a:spcBef>
                <a:spcPts val="0"/>
              </a:spcBef>
              <a:spcAft>
                <a:spcPts val="0"/>
              </a:spcAft>
              <a:buSzPts val="2000"/>
              <a:buNone/>
              <a:defRPr sz="4000"/>
            </a:lvl8pPr>
            <a:lvl9pPr lvl="8" rtl="0">
              <a:spcBef>
                <a:spcPts val="0"/>
              </a:spcBef>
              <a:spcAft>
                <a:spcPts val="0"/>
              </a:spcAft>
              <a:buSzPts val="2000"/>
              <a:buNone/>
              <a:defRPr sz="4000"/>
            </a:lvl9pPr>
          </a:lstStyle>
          <a:p>
            <a:r>
              <a:rPr lang="en-US" smtClean="0"/>
              <a:t>Click to edit Master title style</a:t>
            </a:r>
            <a:endParaRPr/>
          </a:p>
        </p:txBody>
      </p:sp>
      <p:sp>
        <p:nvSpPr>
          <p:cNvPr id="127" name="Google Shape;127;p13"/>
          <p:cNvSpPr txBox="1">
            <a:spLocks noGrp="1"/>
          </p:cNvSpPr>
          <p:nvPr>
            <p:ph type="title" idx="13"/>
          </p:nvPr>
        </p:nvSpPr>
        <p:spPr>
          <a:xfrm>
            <a:off x="3969750" y="7163150"/>
            <a:ext cx="4711200" cy="150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3200" b="0">
                <a:latin typeface="Barlow"/>
                <a:ea typeface="Barlow"/>
                <a:cs typeface="Barlow"/>
                <a:sym typeface="Barlow"/>
              </a:defRPr>
            </a:lvl1pPr>
            <a:lvl2pPr lvl="1" rtl="0">
              <a:spcBef>
                <a:spcPts val="0"/>
              </a:spcBef>
              <a:spcAft>
                <a:spcPts val="0"/>
              </a:spcAft>
              <a:buSzPts val="1400"/>
              <a:buFont typeface="Nunito"/>
              <a:buNone/>
              <a:defRPr sz="2800">
                <a:latin typeface="Nunito"/>
                <a:ea typeface="Nunito"/>
                <a:cs typeface="Nunito"/>
                <a:sym typeface="Nunito"/>
              </a:defRPr>
            </a:lvl2pPr>
            <a:lvl3pPr lvl="2" rtl="0">
              <a:spcBef>
                <a:spcPts val="0"/>
              </a:spcBef>
              <a:spcAft>
                <a:spcPts val="0"/>
              </a:spcAft>
              <a:buSzPts val="1400"/>
              <a:buFont typeface="Nunito"/>
              <a:buNone/>
              <a:defRPr sz="2800">
                <a:latin typeface="Nunito"/>
                <a:ea typeface="Nunito"/>
                <a:cs typeface="Nunito"/>
                <a:sym typeface="Nunito"/>
              </a:defRPr>
            </a:lvl3pPr>
            <a:lvl4pPr lvl="3" rtl="0">
              <a:spcBef>
                <a:spcPts val="0"/>
              </a:spcBef>
              <a:spcAft>
                <a:spcPts val="0"/>
              </a:spcAft>
              <a:buSzPts val="1400"/>
              <a:buFont typeface="Nunito"/>
              <a:buNone/>
              <a:defRPr sz="2800">
                <a:latin typeface="Nunito"/>
                <a:ea typeface="Nunito"/>
                <a:cs typeface="Nunito"/>
                <a:sym typeface="Nunito"/>
              </a:defRPr>
            </a:lvl4pPr>
            <a:lvl5pPr lvl="4" rtl="0">
              <a:spcBef>
                <a:spcPts val="0"/>
              </a:spcBef>
              <a:spcAft>
                <a:spcPts val="0"/>
              </a:spcAft>
              <a:buSzPts val="1400"/>
              <a:buFont typeface="Nunito"/>
              <a:buNone/>
              <a:defRPr sz="2800">
                <a:latin typeface="Nunito"/>
                <a:ea typeface="Nunito"/>
                <a:cs typeface="Nunito"/>
                <a:sym typeface="Nunito"/>
              </a:defRPr>
            </a:lvl5pPr>
            <a:lvl6pPr lvl="5" rtl="0">
              <a:spcBef>
                <a:spcPts val="0"/>
              </a:spcBef>
              <a:spcAft>
                <a:spcPts val="0"/>
              </a:spcAft>
              <a:buSzPts val="1400"/>
              <a:buFont typeface="Nunito"/>
              <a:buNone/>
              <a:defRPr sz="2800">
                <a:latin typeface="Nunito"/>
                <a:ea typeface="Nunito"/>
                <a:cs typeface="Nunito"/>
                <a:sym typeface="Nunito"/>
              </a:defRPr>
            </a:lvl6pPr>
            <a:lvl7pPr lvl="6" rtl="0">
              <a:spcBef>
                <a:spcPts val="0"/>
              </a:spcBef>
              <a:spcAft>
                <a:spcPts val="0"/>
              </a:spcAft>
              <a:buSzPts val="1400"/>
              <a:buFont typeface="Nunito"/>
              <a:buNone/>
              <a:defRPr sz="2800">
                <a:latin typeface="Nunito"/>
                <a:ea typeface="Nunito"/>
                <a:cs typeface="Nunito"/>
                <a:sym typeface="Nunito"/>
              </a:defRPr>
            </a:lvl7pPr>
            <a:lvl8pPr lvl="7" rtl="0">
              <a:spcBef>
                <a:spcPts val="0"/>
              </a:spcBef>
              <a:spcAft>
                <a:spcPts val="0"/>
              </a:spcAft>
              <a:buSzPts val="1400"/>
              <a:buFont typeface="Nunito"/>
              <a:buNone/>
              <a:defRPr sz="2800">
                <a:latin typeface="Nunito"/>
                <a:ea typeface="Nunito"/>
                <a:cs typeface="Nunito"/>
                <a:sym typeface="Nunito"/>
              </a:defRPr>
            </a:lvl8pPr>
            <a:lvl9pPr lvl="8" rtl="0">
              <a:spcBef>
                <a:spcPts val="0"/>
              </a:spcBef>
              <a:spcAft>
                <a:spcPts val="0"/>
              </a:spcAft>
              <a:buSzPts val="1400"/>
              <a:buFont typeface="Nunito"/>
              <a:buNone/>
              <a:defRPr sz="2800">
                <a:latin typeface="Nunito"/>
                <a:ea typeface="Nunito"/>
                <a:cs typeface="Nunito"/>
                <a:sym typeface="Nunito"/>
              </a:defRPr>
            </a:lvl9pPr>
          </a:lstStyle>
          <a:p>
            <a:r>
              <a:rPr lang="en-US" smtClean="0"/>
              <a:t>Click to edit Master title style</a:t>
            </a:r>
            <a:endParaRPr/>
          </a:p>
        </p:txBody>
      </p:sp>
      <p:sp>
        <p:nvSpPr>
          <p:cNvPr id="128" name="Google Shape;128;p13"/>
          <p:cNvSpPr txBox="1">
            <a:spLocks noGrp="1"/>
          </p:cNvSpPr>
          <p:nvPr>
            <p:ph type="title" idx="14" hasCustomPrompt="1"/>
          </p:nvPr>
        </p:nvSpPr>
        <p:spPr>
          <a:xfrm>
            <a:off x="9606750" y="6030666"/>
            <a:ext cx="1654200" cy="1063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6000">
                <a:solidFill>
                  <a:schemeClr val="accent3"/>
                </a:solidFill>
              </a:defRPr>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r>
              <a:t>xx%</a:t>
            </a:r>
          </a:p>
        </p:txBody>
      </p:sp>
      <p:sp>
        <p:nvSpPr>
          <p:cNvPr id="129" name="Google Shape;129;p13"/>
          <p:cNvSpPr txBox="1">
            <a:spLocks noGrp="1"/>
          </p:cNvSpPr>
          <p:nvPr>
            <p:ph type="title" idx="15"/>
          </p:nvPr>
        </p:nvSpPr>
        <p:spPr>
          <a:xfrm>
            <a:off x="11261100" y="5808950"/>
            <a:ext cx="4711200" cy="1506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600" b="1">
                <a:solidFill>
                  <a:schemeClr val="accent2"/>
                </a:solidFill>
              </a:defRPr>
            </a:lvl1pPr>
            <a:lvl2pPr lvl="1" rtl="0">
              <a:spcBef>
                <a:spcPts val="0"/>
              </a:spcBef>
              <a:spcAft>
                <a:spcPts val="0"/>
              </a:spcAft>
              <a:buSzPts val="2000"/>
              <a:buNone/>
              <a:defRPr sz="4000"/>
            </a:lvl2pPr>
            <a:lvl3pPr lvl="2" rtl="0">
              <a:spcBef>
                <a:spcPts val="0"/>
              </a:spcBef>
              <a:spcAft>
                <a:spcPts val="0"/>
              </a:spcAft>
              <a:buSzPts val="2000"/>
              <a:buNone/>
              <a:defRPr sz="4000"/>
            </a:lvl3pPr>
            <a:lvl4pPr lvl="3" rtl="0">
              <a:spcBef>
                <a:spcPts val="0"/>
              </a:spcBef>
              <a:spcAft>
                <a:spcPts val="0"/>
              </a:spcAft>
              <a:buSzPts val="2000"/>
              <a:buNone/>
              <a:defRPr sz="4000"/>
            </a:lvl4pPr>
            <a:lvl5pPr lvl="4" rtl="0">
              <a:spcBef>
                <a:spcPts val="0"/>
              </a:spcBef>
              <a:spcAft>
                <a:spcPts val="0"/>
              </a:spcAft>
              <a:buSzPts val="2000"/>
              <a:buNone/>
              <a:defRPr sz="4000"/>
            </a:lvl5pPr>
            <a:lvl6pPr lvl="5" rtl="0">
              <a:spcBef>
                <a:spcPts val="0"/>
              </a:spcBef>
              <a:spcAft>
                <a:spcPts val="0"/>
              </a:spcAft>
              <a:buSzPts val="2000"/>
              <a:buNone/>
              <a:defRPr sz="4000"/>
            </a:lvl6pPr>
            <a:lvl7pPr lvl="6" rtl="0">
              <a:spcBef>
                <a:spcPts val="0"/>
              </a:spcBef>
              <a:spcAft>
                <a:spcPts val="0"/>
              </a:spcAft>
              <a:buSzPts val="2000"/>
              <a:buNone/>
              <a:defRPr sz="4000"/>
            </a:lvl7pPr>
            <a:lvl8pPr lvl="7" rtl="0">
              <a:spcBef>
                <a:spcPts val="0"/>
              </a:spcBef>
              <a:spcAft>
                <a:spcPts val="0"/>
              </a:spcAft>
              <a:buSzPts val="2000"/>
              <a:buNone/>
              <a:defRPr sz="4000"/>
            </a:lvl8pPr>
            <a:lvl9pPr lvl="8" rtl="0">
              <a:spcBef>
                <a:spcPts val="0"/>
              </a:spcBef>
              <a:spcAft>
                <a:spcPts val="0"/>
              </a:spcAft>
              <a:buSzPts val="2000"/>
              <a:buNone/>
              <a:defRPr sz="4000"/>
            </a:lvl9pPr>
          </a:lstStyle>
          <a:p>
            <a:r>
              <a:rPr lang="en-US" smtClean="0"/>
              <a:t>Click to edit Master title style</a:t>
            </a:r>
            <a:endParaRPr/>
          </a:p>
        </p:txBody>
      </p:sp>
      <p:sp>
        <p:nvSpPr>
          <p:cNvPr id="130" name="Google Shape;130;p13"/>
          <p:cNvSpPr txBox="1">
            <a:spLocks noGrp="1"/>
          </p:cNvSpPr>
          <p:nvPr>
            <p:ph type="title" idx="16"/>
          </p:nvPr>
        </p:nvSpPr>
        <p:spPr>
          <a:xfrm>
            <a:off x="11261100" y="7163150"/>
            <a:ext cx="4711200" cy="150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3200" b="0">
                <a:latin typeface="Barlow"/>
                <a:ea typeface="Barlow"/>
                <a:cs typeface="Barlow"/>
                <a:sym typeface="Barlow"/>
              </a:defRPr>
            </a:lvl1pPr>
            <a:lvl2pPr lvl="1" rtl="0">
              <a:spcBef>
                <a:spcPts val="0"/>
              </a:spcBef>
              <a:spcAft>
                <a:spcPts val="0"/>
              </a:spcAft>
              <a:buSzPts val="1400"/>
              <a:buFont typeface="Nunito"/>
              <a:buNone/>
              <a:defRPr sz="2800">
                <a:latin typeface="Nunito"/>
                <a:ea typeface="Nunito"/>
                <a:cs typeface="Nunito"/>
                <a:sym typeface="Nunito"/>
              </a:defRPr>
            </a:lvl2pPr>
            <a:lvl3pPr lvl="2" rtl="0">
              <a:spcBef>
                <a:spcPts val="0"/>
              </a:spcBef>
              <a:spcAft>
                <a:spcPts val="0"/>
              </a:spcAft>
              <a:buSzPts val="1400"/>
              <a:buFont typeface="Nunito"/>
              <a:buNone/>
              <a:defRPr sz="2800">
                <a:latin typeface="Nunito"/>
                <a:ea typeface="Nunito"/>
                <a:cs typeface="Nunito"/>
                <a:sym typeface="Nunito"/>
              </a:defRPr>
            </a:lvl3pPr>
            <a:lvl4pPr lvl="3" rtl="0">
              <a:spcBef>
                <a:spcPts val="0"/>
              </a:spcBef>
              <a:spcAft>
                <a:spcPts val="0"/>
              </a:spcAft>
              <a:buSzPts val="1400"/>
              <a:buFont typeface="Nunito"/>
              <a:buNone/>
              <a:defRPr sz="2800">
                <a:latin typeface="Nunito"/>
                <a:ea typeface="Nunito"/>
                <a:cs typeface="Nunito"/>
                <a:sym typeface="Nunito"/>
              </a:defRPr>
            </a:lvl4pPr>
            <a:lvl5pPr lvl="4" rtl="0">
              <a:spcBef>
                <a:spcPts val="0"/>
              </a:spcBef>
              <a:spcAft>
                <a:spcPts val="0"/>
              </a:spcAft>
              <a:buSzPts val="1400"/>
              <a:buFont typeface="Nunito"/>
              <a:buNone/>
              <a:defRPr sz="2800">
                <a:latin typeface="Nunito"/>
                <a:ea typeface="Nunito"/>
                <a:cs typeface="Nunito"/>
                <a:sym typeface="Nunito"/>
              </a:defRPr>
            </a:lvl5pPr>
            <a:lvl6pPr lvl="5" rtl="0">
              <a:spcBef>
                <a:spcPts val="0"/>
              </a:spcBef>
              <a:spcAft>
                <a:spcPts val="0"/>
              </a:spcAft>
              <a:buSzPts val="1400"/>
              <a:buFont typeface="Nunito"/>
              <a:buNone/>
              <a:defRPr sz="2800">
                <a:latin typeface="Nunito"/>
                <a:ea typeface="Nunito"/>
                <a:cs typeface="Nunito"/>
                <a:sym typeface="Nunito"/>
              </a:defRPr>
            </a:lvl6pPr>
            <a:lvl7pPr lvl="6" rtl="0">
              <a:spcBef>
                <a:spcPts val="0"/>
              </a:spcBef>
              <a:spcAft>
                <a:spcPts val="0"/>
              </a:spcAft>
              <a:buSzPts val="1400"/>
              <a:buFont typeface="Nunito"/>
              <a:buNone/>
              <a:defRPr sz="2800">
                <a:latin typeface="Nunito"/>
                <a:ea typeface="Nunito"/>
                <a:cs typeface="Nunito"/>
                <a:sym typeface="Nunito"/>
              </a:defRPr>
            </a:lvl7pPr>
            <a:lvl8pPr lvl="7" rtl="0">
              <a:spcBef>
                <a:spcPts val="0"/>
              </a:spcBef>
              <a:spcAft>
                <a:spcPts val="0"/>
              </a:spcAft>
              <a:buSzPts val="1400"/>
              <a:buFont typeface="Nunito"/>
              <a:buNone/>
              <a:defRPr sz="2800">
                <a:latin typeface="Nunito"/>
                <a:ea typeface="Nunito"/>
                <a:cs typeface="Nunito"/>
                <a:sym typeface="Nunito"/>
              </a:defRPr>
            </a:lvl8pPr>
            <a:lvl9pPr lvl="8" rtl="0">
              <a:spcBef>
                <a:spcPts val="0"/>
              </a:spcBef>
              <a:spcAft>
                <a:spcPts val="0"/>
              </a:spcAft>
              <a:buSzPts val="1400"/>
              <a:buFont typeface="Nunito"/>
              <a:buNone/>
              <a:defRPr sz="2800">
                <a:latin typeface="Nunito"/>
                <a:ea typeface="Nunito"/>
                <a:cs typeface="Nunito"/>
                <a:sym typeface="Nunito"/>
              </a:defRPr>
            </a:lvl9pPr>
          </a:lstStyle>
          <a:p>
            <a:r>
              <a:rPr lang="en-US" smtClean="0"/>
              <a:t>Click to edit Master title style</a:t>
            </a:r>
            <a:endParaRPr/>
          </a:p>
        </p:txBody>
      </p:sp>
    </p:spTree>
    <p:extLst>
      <p:ext uri="{BB962C8B-B14F-4D97-AF65-F5344CB8AC3E}">
        <p14:creationId xmlns:p14="http://schemas.microsoft.com/office/powerpoint/2010/main" val="2030541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4"/>
        <p:cNvGrpSpPr/>
        <p:nvPr/>
      </p:nvGrpSpPr>
      <p:grpSpPr>
        <a:xfrm>
          <a:off x="0" y="0"/>
          <a:ext cx="0" cy="0"/>
          <a:chOff x="0" y="0"/>
          <a:chExt cx="0" cy="0"/>
        </a:xfrm>
      </p:grpSpPr>
      <p:sp>
        <p:nvSpPr>
          <p:cNvPr id="92" name="Google Shape;92;p9"/>
          <p:cNvSpPr txBox="1">
            <a:spLocks noGrp="1"/>
          </p:cNvSpPr>
          <p:nvPr>
            <p:ph type="title"/>
          </p:nvPr>
        </p:nvSpPr>
        <p:spPr>
          <a:xfrm>
            <a:off x="1773950" y="2783420"/>
            <a:ext cx="8090400" cy="1399200"/>
          </a:xfrm>
          <a:prstGeom prst="rect">
            <a:avLst/>
          </a:prstGeom>
        </p:spPr>
        <p:txBody>
          <a:bodyPr spcFirstLastPara="1" wrap="square" lIns="91425" tIns="91425" rIns="91425" bIns="91425" anchor="b" anchorCtr="0">
            <a:noAutofit/>
          </a:bodyPr>
          <a:lstStyle>
            <a:lvl1pPr lvl="0" algn="l">
              <a:spcBef>
                <a:spcPts val="0"/>
              </a:spcBef>
              <a:spcAft>
                <a:spcPts val="0"/>
              </a:spcAft>
              <a:buSzPts val="4200"/>
              <a:buNone/>
              <a:defRPr sz="6000">
                <a:solidFill>
                  <a:schemeClr val="accent2"/>
                </a:solidFill>
              </a:defRPr>
            </a:lvl1pPr>
            <a:lvl2pPr lvl="1" algn="ctr">
              <a:spcBef>
                <a:spcPts val="0"/>
              </a:spcBef>
              <a:spcAft>
                <a:spcPts val="0"/>
              </a:spcAft>
              <a:buSzPts val="4200"/>
              <a:buNone/>
              <a:defRPr sz="8400"/>
            </a:lvl2pPr>
            <a:lvl3pPr lvl="2" algn="ctr">
              <a:spcBef>
                <a:spcPts val="0"/>
              </a:spcBef>
              <a:spcAft>
                <a:spcPts val="0"/>
              </a:spcAft>
              <a:buSzPts val="4200"/>
              <a:buNone/>
              <a:defRPr sz="8400"/>
            </a:lvl3pPr>
            <a:lvl4pPr lvl="3" algn="ctr">
              <a:spcBef>
                <a:spcPts val="0"/>
              </a:spcBef>
              <a:spcAft>
                <a:spcPts val="0"/>
              </a:spcAft>
              <a:buSzPts val="4200"/>
              <a:buNone/>
              <a:defRPr sz="8400"/>
            </a:lvl4pPr>
            <a:lvl5pPr lvl="4" algn="ctr">
              <a:spcBef>
                <a:spcPts val="0"/>
              </a:spcBef>
              <a:spcAft>
                <a:spcPts val="0"/>
              </a:spcAft>
              <a:buSzPts val="4200"/>
              <a:buNone/>
              <a:defRPr sz="8400"/>
            </a:lvl5pPr>
            <a:lvl6pPr lvl="5" algn="ctr">
              <a:spcBef>
                <a:spcPts val="0"/>
              </a:spcBef>
              <a:spcAft>
                <a:spcPts val="0"/>
              </a:spcAft>
              <a:buSzPts val="4200"/>
              <a:buNone/>
              <a:defRPr sz="8400"/>
            </a:lvl6pPr>
            <a:lvl7pPr lvl="6" algn="ctr">
              <a:spcBef>
                <a:spcPts val="0"/>
              </a:spcBef>
              <a:spcAft>
                <a:spcPts val="0"/>
              </a:spcAft>
              <a:buSzPts val="4200"/>
              <a:buNone/>
              <a:defRPr sz="8400"/>
            </a:lvl7pPr>
            <a:lvl8pPr lvl="7" algn="ctr">
              <a:spcBef>
                <a:spcPts val="0"/>
              </a:spcBef>
              <a:spcAft>
                <a:spcPts val="0"/>
              </a:spcAft>
              <a:buSzPts val="4200"/>
              <a:buNone/>
              <a:defRPr sz="8400"/>
            </a:lvl8pPr>
            <a:lvl9pPr lvl="8" algn="ctr">
              <a:spcBef>
                <a:spcPts val="0"/>
              </a:spcBef>
              <a:spcAft>
                <a:spcPts val="0"/>
              </a:spcAft>
              <a:buSzPts val="4200"/>
              <a:buNone/>
              <a:defRPr sz="8400"/>
            </a:lvl9pPr>
          </a:lstStyle>
          <a:p>
            <a:r>
              <a:rPr lang="en-US" smtClean="0"/>
              <a:t>Click to edit Master title style</a:t>
            </a:r>
            <a:endParaRPr/>
          </a:p>
        </p:txBody>
      </p:sp>
      <p:sp>
        <p:nvSpPr>
          <p:cNvPr id="93" name="Google Shape;93;p9"/>
          <p:cNvSpPr txBox="1">
            <a:spLocks noGrp="1"/>
          </p:cNvSpPr>
          <p:nvPr>
            <p:ph type="subTitle" idx="1"/>
          </p:nvPr>
        </p:nvSpPr>
        <p:spPr>
          <a:xfrm>
            <a:off x="1773950" y="4205598"/>
            <a:ext cx="7385400" cy="3499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3200">
                <a:solidFill>
                  <a:schemeClr val="dk1"/>
                </a:solidFill>
              </a:defRPr>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r>
              <a:rPr lang="en-US" smtClean="0"/>
              <a:t>Click to edit Master subtitle style</a:t>
            </a:r>
            <a:endParaRPr/>
          </a:p>
        </p:txBody>
      </p:sp>
    </p:spTree>
    <p:extLst>
      <p:ext uri="{BB962C8B-B14F-4D97-AF65-F5344CB8AC3E}">
        <p14:creationId xmlns:p14="http://schemas.microsoft.com/office/powerpoint/2010/main" val="2733878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2"/>
        <p:cNvGrpSpPr/>
        <p:nvPr/>
      </p:nvGrpSpPr>
      <p:grpSpPr>
        <a:xfrm>
          <a:off x="0" y="0"/>
          <a:ext cx="0" cy="0"/>
          <a:chOff x="0" y="0"/>
          <a:chExt cx="0" cy="0"/>
        </a:xfrm>
      </p:grpSpPr>
      <p:sp>
        <p:nvSpPr>
          <p:cNvPr id="72" name="Google Shape;72;p7"/>
          <p:cNvSpPr txBox="1">
            <a:spLocks noGrp="1"/>
          </p:cNvSpPr>
          <p:nvPr>
            <p:ph type="title"/>
          </p:nvPr>
        </p:nvSpPr>
        <p:spPr>
          <a:xfrm>
            <a:off x="2688350" y="2860000"/>
            <a:ext cx="5920200" cy="2453400"/>
          </a:xfrm>
          <a:prstGeom prst="rect">
            <a:avLst/>
          </a:prstGeom>
        </p:spPr>
        <p:txBody>
          <a:bodyPr spcFirstLastPara="1" wrap="square" lIns="91425" tIns="91425" rIns="91425" bIns="91425" anchor="ctr" anchorCtr="0">
            <a:noAutofit/>
          </a:bodyPr>
          <a:lstStyle>
            <a:lvl1pPr lvl="0" algn="l">
              <a:spcBef>
                <a:spcPts val="0"/>
              </a:spcBef>
              <a:spcAft>
                <a:spcPts val="0"/>
              </a:spcAft>
              <a:buClr>
                <a:schemeClr val="accent2"/>
              </a:buClr>
              <a:buSzPts val="2400"/>
              <a:buNone/>
              <a:defRPr sz="4800">
                <a:solidFill>
                  <a:schemeClr val="accent2"/>
                </a:solidFill>
              </a:defRPr>
            </a:lvl1pPr>
            <a:lvl2pPr lvl="1">
              <a:spcBef>
                <a:spcPts val="0"/>
              </a:spcBef>
              <a:spcAft>
                <a:spcPts val="0"/>
              </a:spcAft>
              <a:buClr>
                <a:schemeClr val="accent2"/>
              </a:buClr>
              <a:buSzPts val="2400"/>
              <a:buNone/>
              <a:defRPr sz="4800">
                <a:solidFill>
                  <a:schemeClr val="accent2"/>
                </a:solidFill>
              </a:defRPr>
            </a:lvl2pPr>
            <a:lvl3pPr lvl="2">
              <a:spcBef>
                <a:spcPts val="0"/>
              </a:spcBef>
              <a:spcAft>
                <a:spcPts val="0"/>
              </a:spcAft>
              <a:buClr>
                <a:schemeClr val="accent2"/>
              </a:buClr>
              <a:buSzPts val="2400"/>
              <a:buNone/>
              <a:defRPr sz="4800">
                <a:solidFill>
                  <a:schemeClr val="accent2"/>
                </a:solidFill>
              </a:defRPr>
            </a:lvl3pPr>
            <a:lvl4pPr lvl="3">
              <a:spcBef>
                <a:spcPts val="0"/>
              </a:spcBef>
              <a:spcAft>
                <a:spcPts val="0"/>
              </a:spcAft>
              <a:buClr>
                <a:schemeClr val="accent2"/>
              </a:buClr>
              <a:buSzPts val="2400"/>
              <a:buNone/>
              <a:defRPr sz="4800">
                <a:solidFill>
                  <a:schemeClr val="accent2"/>
                </a:solidFill>
              </a:defRPr>
            </a:lvl4pPr>
            <a:lvl5pPr lvl="4">
              <a:spcBef>
                <a:spcPts val="0"/>
              </a:spcBef>
              <a:spcAft>
                <a:spcPts val="0"/>
              </a:spcAft>
              <a:buClr>
                <a:schemeClr val="accent2"/>
              </a:buClr>
              <a:buSzPts val="2400"/>
              <a:buNone/>
              <a:defRPr sz="4800">
                <a:solidFill>
                  <a:schemeClr val="accent2"/>
                </a:solidFill>
              </a:defRPr>
            </a:lvl5pPr>
            <a:lvl6pPr lvl="5">
              <a:spcBef>
                <a:spcPts val="0"/>
              </a:spcBef>
              <a:spcAft>
                <a:spcPts val="0"/>
              </a:spcAft>
              <a:buClr>
                <a:schemeClr val="accent2"/>
              </a:buClr>
              <a:buSzPts val="2400"/>
              <a:buNone/>
              <a:defRPr sz="4800">
                <a:solidFill>
                  <a:schemeClr val="accent2"/>
                </a:solidFill>
              </a:defRPr>
            </a:lvl6pPr>
            <a:lvl7pPr lvl="6">
              <a:spcBef>
                <a:spcPts val="0"/>
              </a:spcBef>
              <a:spcAft>
                <a:spcPts val="0"/>
              </a:spcAft>
              <a:buClr>
                <a:schemeClr val="accent2"/>
              </a:buClr>
              <a:buSzPts val="2400"/>
              <a:buNone/>
              <a:defRPr sz="4800">
                <a:solidFill>
                  <a:schemeClr val="accent2"/>
                </a:solidFill>
              </a:defRPr>
            </a:lvl7pPr>
            <a:lvl8pPr lvl="7">
              <a:spcBef>
                <a:spcPts val="0"/>
              </a:spcBef>
              <a:spcAft>
                <a:spcPts val="0"/>
              </a:spcAft>
              <a:buClr>
                <a:schemeClr val="accent2"/>
              </a:buClr>
              <a:buSzPts val="2400"/>
              <a:buNone/>
              <a:defRPr sz="4800">
                <a:solidFill>
                  <a:schemeClr val="accent2"/>
                </a:solidFill>
              </a:defRPr>
            </a:lvl8pPr>
            <a:lvl9pPr lvl="8">
              <a:spcBef>
                <a:spcPts val="0"/>
              </a:spcBef>
              <a:spcAft>
                <a:spcPts val="0"/>
              </a:spcAft>
              <a:buClr>
                <a:schemeClr val="accent2"/>
              </a:buClr>
              <a:buSzPts val="2400"/>
              <a:buNone/>
              <a:defRPr sz="4800">
                <a:solidFill>
                  <a:schemeClr val="accent2"/>
                </a:solidFill>
              </a:defRPr>
            </a:lvl9pPr>
          </a:lstStyle>
          <a:p>
            <a:r>
              <a:rPr lang="en-US" smtClean="0"/>
              <a:t>Click to edit Master title style</a:t>
            </a:r>
            <a:endParaRPr/>
          </a:p>
        </p:txBody>
      </p:sp>
      <p:sp>
        <p:nvSpPr>
          <p:cNvPr id="73" name="Google Shape;73;p7"/>
          <p:cNvSpPr txBox="1">
            <a:spLocks noGrp="1"/>
          </p:cNvSpPr>
          <p:nvPr>
            <p:ph type="body" idx="1"/>
          </p:nvPr>
        </p:nvSpPr>
        <p:spPr>
          <a:xfrm>
            <a:off x="2688350" y="5202808"/>
            <a:ext cx="5920200" cy="2224200"/>
          </a:xfrm>
          <a:prstGeom prst="rect">
            <a:avLst/>
          </a:prstGeom>
        </p:spPr>
        <p:txBody>
          <a:bodyPr spcFirstLastPara="1" wrap="square" lIns="91425" tIns="91425" rIns="91425" bIns="91425" anchor="t" anchorCtr="0">
            <a:noAutofit/>
          </a:bodyPr>
          <a:lstStyle>
            <a:lvl1pPr marL="914400" lvl="0" indent="-558800">
              <a:lnSpc>
                <a:spcPct val="115000"/>
              </a:lnSpc>
              <a:spcBef>
                <a:spcPts val="0"/>
              </a:spcBef>
              <a:spcAft>
                <a:spcPts val="0"/>
              </a:spcAft>
              <a:buClr>
                <a:schemeClr val="dk1"/>
              </a:buClr>
              <a:buSzPts val="800"/>
              <a:buChar char="■"/>
              <a:defRPr>
                <a:solidFill>
                  <a:schemeClr val="dk1"/>
                </a:solidFill>
              </a:defRPr>
            </a:lvl1pPr>
            <a:lvl2pPr marL="1828800" lvl="1" indent="-609600">
              <a:spcBef>
                <a:spcPts val="0"/>
              </a:spcBef>
              <a:spcAft>
                <a:spcPts val="0"/>
              </a:spcAft>
              <a:buClr>
                <a:schemeClr val="dk1"/>
              </a:buClr>
              <a:buSzPts val="1200"/>
              <a:buChar char="○"/>
              <a:defRPr sz="2400">
                <a:solidFill>
                  <a:schemeClr val="dk1"/>
                </a:solidFill>
              </a:defRPr>
            </a:lvl2pPr>
            <a:lvl3pPr marL="2743200" lvl="2" indent="-609600">
              <a:spcBef>
                <a:spcPts val="0"/>
              </a:spcBef>
              <a:spcAft>
                <a:spcPts val="0"/>
              </a:spcAft>
              <a:buClr>
                <a:schemeClr val="dk1"/>
              </a:buClr>
              <a:buSzPts val="1200"/>
              <a:buChar char="■"/>
              <a:defRPr sz="2400">
                <a:solidFill>
                  <a:schemeClr val="dk1"/>
                </a:solidFill>
              </a:defRPr>
            </a:lvl3pPr>
            <a:lvl4pPr marL="3657600" lvl="3" indent="-609600">
              <a:spcBef>
                <a:spcPts val="0"/>
              </a:spcBef>
              <a:spcAft>
                <a:spcPts val="0"/>
              </a:spcAft>
              <a:buClr>
                <a:schemeClr val="dk1"/>
              </a:buClr>
              <a:buSzPts val="1200"/>
              <a:buChar char="●"/>
              <a:defRPr sz="2400">
                <a:solidFill>
                  <a:schemeClr val="dk1"/>
                </a:solidFill>
              </a:defRPr>
            </a:lvl4pPr>
            <a:lvl5pPr marL="4572000" lvl="4" indent="-609600">
              <a:spcBef>
                <a:spcPts val="0"/>
              </a:spcBef>
              <a:spcAft>
                <a:spcPts val="0"/>
              </a:spcAft>
              <a:buClr>
                <a:schemeClr val="dk1"/>
              </a:buClr>
              <a:buSzPts val="1200"/>
              <a:buChar char="○"/>
              <a:defRPr sz="2400">
                <a:solidFill>
                  <a:schemeClr val="dk1"/>
                </a:solidFill>
              </a:defRPr>
            </a:lvl5pPr>
            <a:lvl6pPr marL="5486400" lvl="5" indent="-609600">
              <a:spcBef>
                <a:spcPts val="0"/>
              </a:spcBef>
              <a:spcAft>
                <a:spcPts val="0"/>
              </a:spcAft>
              <a:buClr>
                <a:schemeClr val="dk1"/>
              </a:buClr>
              <a:buSzPts val="1200"/>
              <a:buChar char="■"/>
              <a:defRPr sz="2400">
                <a:solidFill>
                  <a:schemeClr val="dk1"/>
                </a:solidFill>
              </a:defRPr>
            </a:lvl6pPr>
            <a:lvl7pPr marL="6400800" lvl="6" indent="-609600">
              <a:spcBef>
                <a:spcPts val="0"/>
              </a:spcBef>
              <a:spcAft>
                <a:spcPts val="0"/>
              </a:spcAft>
              <a:buClr>
                <a:schemeClr val="dk1"/>
              </a:buClr>
              <a:buSzPts val="1200"/>
              <a:buChar char="●"/>
              <a:defRPr sz="2400">
                <a:solidFill>
                  <a:schemeClr val="dk1"/>
                </a:solidFill>
              </a:defRPr>
            </a:lvl7pPr>
            <a:lvl8pPr marL="7315200" lvl="7" indent="-609600">
              <a:spcBef>
                <a:spcPts val="0"/>
              </a:spcBef>
              <a:spcAft>
                <a:spcPts val="0"/>
              </a:spcAft>
              <a:buClr>
                <a:schemeClr val="dk1"/>
              </a:buClr>
              <a:buSzPts val="1200"/>
              <a:buChar char="○"/>
              <a:defRPr sz="2400">
                <a:solidFill>
                  <a:schemeClr val="dk1"/>
                </a:solidFill>
              </a:defRPr>
            </a:lvl8pPr>
            <a:lvl9pPr marL="8229600" lvl="8" indent="-609600">
              <a:spcBef>
                <a:spcPts val="0"/>
              </a:spcBef>
              <a:spcAft>
                <a:spcPts val="0"/>
              </a:spcAft>
              <a:buClr>
                <a:schemeClr val="dk1"/>
              </a:buClr>
              <a:buSzPts val="1200"/>
              <a:buChar char="■"/>
              <a:defRPr sz="2400">
                <a:solidFill>
                  <a:schemeClr val="dk1"/>
                </a:solidFill>
              </a:defRPr>
            </a:lvl9pPr>
          </a:lstStyle>
          <a:p>
            <a:pPr lvl="0"/>
            <a:r>
              <a:rPr lang="en-US" smtClean="0"/>
              <a:t>Click to edit Master text styles</a:t>
            </a:r>
          </a:p>
        </p:txBody>
      </p:sp>
    </p:spTree>
    <p:extLst>
      <p:ext uri="{BB962C8B-B14F-4D97-AF65-F5344CB8AC3E}">
        <p14:creationId xmlns:p14="http://schemas.microsoft.com/office/powerpoint/2010/main" val="748020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4"/>
        <p:cNvGrpSpPr/>
        <p:nvPr/>
      </p:nvGrpSpPr>
      <p:grpSpPr>
        <a:xfrm>
          <a:off x="0" y="0"/>
          <a:ext cx="0" cy="0"/>
          <a:chOff x="0" y="0"/>
          <a:chExt cx="0" cy="0"/>
        </a:xfrm>
      </p:grpSpPr>
      <p:sp>
        <p:nvSpPr>
          <p:cNvPr id="82" name="Google Shape;82;p8"/>
          <p:cNvSpPr txBox="1">
            <a:spLocks noGrp="1"/>
          </p:cNvSpPr>
          <p:nvPr>
            <p:ph type="title"/>
          </p:nvPr>
        </p:nvSpPr>
        <p:spPr>
          <a:xfrm>
            <a:off x="3535200" y="2806050"/>
            <a:ext cx="11217600" cy="37470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1000">
                <a:solidFill>
                  <a:schemeClr val="accent2"/>
                </a:solidFill>
              </a:defRPr>
            </a:lvl1pPr>
            <a:lvl2pPr lvl="1">
              <a:spcBef>
                <a:spcPts val="0"/>
              </a:spcBef>
              <a:spcAft>
                <a:spcPts val="0"/>
              </a:spcAft>
              <a:buSzPts val="4800"/>
              <a:buNone/>
              <a:defRPr sz="9600"/>
            </a:lvl2pPr>
            <a:lvl3pPr lvl="2">
              <a:spcBef>
                <a:spcPts val="0"/>
              </a:spcBef>
              <a:spcAft>
                <a:spcPts val="0"/>
              </a:spcAft>
              <a:buSzPts val="4800"/>
              <a:buNone/>
              <a:defRPr sz="9600"/>
            </a:lvl3pPr>
            <a:lvl4pPr lvl="3">
              <a:spcBef>
                <a:spcPts val="0"/>
              </a:spcBef>
              <a:spcAft>
                <a:spcPts val="0"/>
              </a:spcAft>
              <a:buSzPts val="4800"/>
              <a:buNone/>
              <a:defRPr sz="9600"/>
            </a:lvl4pPr>
            <a:lvl5pPr lvl="4">
              <a:spcBef>
                <a:spcPts val="0"/>
              </a:spcBef>
              <a:spcAft>
                <a:spcPts val="0"/>
              </a:spcAft>
              <a:buSzPts val="4800"/>
              <a:buNone/>
              <a:defRPr sz="9600"/>
            </a:lvl5pPr>
            <a:lvl6pPr lvl="5">
              <a:spcBef>
                <a:spcPts val="0"/>
              </a:spcBef>
              <a:spcAft>
                <a:spcPts val="0"/>
              </a:spcAft>
              <a:buSzPts val="4800"/>
              <a:buNone/>
              <a:defRPr sz="9600"/>
            </a:lvl6pPr>
            <a:lvl7pPr lvl="6">
              <a:spcBef>
                <a:spcPts val="0"/>
              </a:spcBef>
              <a:spcAft>
                <a:spcPts val="0"/>
              </a:spcAft>
              <a:buSzPts val="4800"/>
              <a:buNone/>
              <a:defRPr sz="9600"/>
            </a:lvl7pPr>
            <a:lvl8pPr lvl="7">
              <a:spcBef>
                <a:spcPts val="0"/>
              </a:spcBef>
              <a:spcAft>
                <a:spcPts val="0"/>
              </a:spcAft>
              <a:buSzPts val="4800"/>
              <a:buNone/>
              <a:defRPr sz="9600"/>
            </a:lvl8pPr>
            <a:lvl9pPr lvl="8">
              <a:spcBef>
                <a:spcPts val="0"/>
              </a:spcBef>
              <a:spcAft>
                <a:spcPts val="0"/>
              </a:spcAft>
              <a:buSzPts val="4800"/>
              <a:buNone/>
              <a:defRPr sz="9600"/>
            </a:lvl9pPr>
          </a:lstStyle>
          <a:p>
            <a:r>
              <a:rPr lang="en-US" smtClean="0"/>
              <a:t>Click to edit Master title style</a:t>
            </a:r>
            <a:endParaRPr/>
          </a:p>
        </p:txBody>
      </p:sp>
      <p:sp>
        <p:nvSpPr>
          <p:cNvPr id="83" name="Google Shape;83;p8"/>
          <p:cNvSpPr txBox="1">
            <a:spLocks noGrp="1"/>
          </p:cNvSpPr>
          <p:nvPr>
            <p:ph type="subTitle" idx="1"/>
          </p:nvPr>
        </p:nvSpPr>
        <p:spPr>
          <a:xfrm>
            <a:off x="5226650" y="6337500"/>
            <a:ext cx="7834800" cy="14238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32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r>
              <a:rPr lang="en-US" smtClean="0"/>
              <a:t>Click to edit Master subtitle style</a:t>
            </a:r>
            <a:endParaRPr/>
          </a:p>
        </p:txBody>
      </p:sp>
    </p:spTree>
    <p:extLst>
      <p:ext uri="{BB962C8B-B14F-4D97-AF65-F5344CB8AC3E}">
        <p14:creationId xmlns:p14="http://schemas.microsoft.com/office/powerpoint/2010/main" val="910310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6" name="Google Shape;36;p4"/>
          <p:cNvSpPr txBox="1">
            <a:spLocks noGrp="1"/>
          </p:cNvSpPr>
          <p:nvPr>
            <p:ph type="title"/>
          </p:nvPr>
        </p:nvSpPr>
        <p:spPr>
          <a:xfrm>
            <a:off x="1517550" y="1255708"/>
            <a:ext cx="15252600" cy="1145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2"/>
              </a:buClr>
              <a:buSzPts val="2500"/>
              <a:buNone/>
              <a:defRPr>
                <a:solidFill>
                  <a:schemeClr val="accent2"/>
                </a:solidFill>
              </a:defRPr>
            </a:lvl1pPr>
            <a:lvl2pPr lvl="1">
              <a:spcBef>
                <a:spcPts val="0"/>
              </a:spcBef>
              <a:spcAft>
                <a:spcPts val="0"/>
              </a:spcAft>
              <a:buClr>
                <a:schemeClr val="accent2"/>
              </a:buClr>
              <a:buSzPts val="2500"/>
              <a:buNone/>
              <a:defRPr>
                <a:solidFill>
                  <a:schemeClr val="accent2"/>
                </a:solidFill>
              </a:defRPr>
            </a:lvl2pPr>
            <a:lvl3pPr lvl="2">
              <a:spcBef>
                <a:spcPts val="0"/>
              </a:spcBef>
              <a:spcAft>
                <a:spcPts val="0"/>
              </a:spcAft>
              <a:buClr>
                <a:schemeClr val="accent2"/>
              </a:buClr>
              <a:buSzPts val="2500"/>
              <a:buNone/>
              <a:defRPr>
                <a:solidFill>
                  <a:schemeClr val="accent2"/>
                </a:solidFill>
              </a:defRPr>
            </a:lvl3pPr>
            <a:lvl4pPr lvl="3">
              <a:spcBef>
                <a:spcPts val="0"/>
              </a:spcBef>
              <a:spcAft>
                <a:spcPts val="0"/>
              </a:spcAft>
              <a:buClr>
                <a:schemeClr val="accent2"/>
              </a:buClr>
              <a:buSzPts val="2500"/>
              <a:buNone/>
              <a:defRPr>
                <a:solidFill>
                  <a:schemeClr val="accent2"/>
                </a:solidFill>
              </a:defRPr>
            </a:lvl4pPr>
            <a:lvl5pPr lvl="4">
              <a:spcBef>
                <a:spcPts val="0"/>
              </a:spcBef>
              <a:spcAft>
                <a:spcPts val="0"/>
              </a:spcAft>
              <a:buClr>
                <a:schemeClr val="accent2"/>
              </a:buClr>
              <a:buSzPts val="2500"/>
              <a:buNone/>
              <a:defRPr>
                <a:solidFill>
                  <a:schemeClr val="accent2"/>
                </a:solidFill>
              </a:defRPr>
            </a:lvl5pPr>
            <a:lvl6pPr lvl="5">
              <a:spcBef>
                <a:spcPts val="0"/>
              </a:spcBef>
              <a:spcAft>
                <a:spcPts val="0"/>
              </a:spcAft>
              <a:buClr>
                <a:schemeClr val="accent2"/>
              </a:buClr>
              <a:buSzPts val="2500"/>
              <a:buNone/>
              <a:defRPr>
                <a:solidFill>
                  <a:schemeClr val="accent2"/>
                </a:solidFill>
              </a:defRPr>
            </a:lvl6pPr>
            <a:lvl7pPr lvl="6">
              <a:spcBef>
                <a:spcPts val="0"/>
              </a:spcBef>
              <a:spcAft>
                <a:spcPts val="0"/>
              </a:spcAft>
              <a:buClr>
                <a:schemeClr val="accent2"/>
              </a:buClr>
              <a:buSzPts val="2500"/>
              <a:buNone/>
              <a:defRPr>
                <a:solidFill>
                  <a:schemeClr val="accent2"/>
                </a:solidFill>
              </a:defRPr>
            </a:lvl7pPr>
            <a:lvl8pPr lvl="7">
              <a:spcBef>
                <a:spcPts val="0"/>
              </a:spcBef>
              <a:spcAft>
                <a:spcPts val="0"/>
              </a:spcAft>
              <a:buClr>
                <a:schemeClr val="accent2"/>
              </a:buClr>
              <a:buSzPts val="2500"/>
              <a:buNone/>
              <a:defRPr>
                <a:solidFill>
                  <a:schemeClr val="accent2"/>
                </a:solidFill>
              </a:defRPr>
            </a:lvl8pPr>
            <a:lvl9pPr lvl="8">
              <a:spcBef>
                <a:spcPts val="0"/>
              </a:spcBef>
              <a:spcAft>
                <a:spcPts val="0"/>
              </a:spcAft>
              <a:buClr>
                <a:schemeClr val="accent2"/>
              </a:buClr>
              <a:buSzPts val="2500"/>
              <a:buNone/>
              <a:defRPr>
                <a:solidFill>
                  <a:schemeClr val="accent2"/>
                </a:solidFill>
              </a:defRPr>
            </a:lvl9pPr>
          </a:lstStyle>
          <a:p>
            <a:r>
              <a:rPr lang="en-US" smtClean="0"/>
              <a:t>Click to edit Master title style</a:t>
            </a:r>
            <a:endParaRPr/>
          </a:p>
        </p:txBody>
      </p:sp>
      <p:sp>
        <p:nvSpPr>
          <p:cNvPr id="37" name="Google Shape;37;p4"/>
          <p:cNvSpPr txBox="1">
            <a:spLocks noGrp="1"/>
          </p:cNvSpPr>
          <p:nvPr>
            <p:ph type="body" idx="1"/>
          </p:nvPr>
        </p:nvSpPr>
        <p:spPr>
          <a:xfrm>
            <a:off x="1517550" y="2425226"/>
            <a:ext cx="15252600" cy="6948600"/>
          </a:xfrm>
          <a:prstGeom prst="rect">
            <a:avLst/>
          </a:prstGeom>
        </p:spPr>
        <p:txBody>
          <a:bodyPr spcFirstLastPara="1" wrap="square" lIns="91425" tIns="91425" rIns="91425" bIns="91425" anchor="t" anchorCtr="0">
            <a:noAutofit/>
          </a:bodyPr>
          <a:lstStyle>
            <a:lvl1pPr marL="914400" lvl="0" indent="-609600">
              <a:spcBef>
                <a:spcPts val="0"/>
              </a:spcBef>
              <a:spcAft>
                <a:spcPts val="0"/>
              </a:spcAft>
              <a:buClr>
                <a:schemeClr val="dk1"/>
              </a:buClr>
              <a:buSzPts val="1200"/>
              <a:buAutoNum type="arabicPeriod"/>
              <a:defRPr sz="2200">
                <a:solidFill>
                  <a:schemeClr val="dk1"/>
                </a:solidFill>
              </a:defRPr>
            </a:lvl1pPr>
            <a:lvl2pPr marL="1828800" lvl="1" indent="-609600">
              <a:spcBef>
                <a:spcPts val="0"/>
              </a:spcBef>
              <a:spcAft>
                <a:spcPts val="0"/>
              </a:spcAft>
              <a:buClr>
                <a:schemeClr val="dk1"/>
              </a:buClr>
              <a:buSzPts val="1200"/>
              <a:buFont typeface="Roboto Condensed Light"/>
              <a:buAutoNum type="alphaLcPeriod"/>
              <a:defRPr>
                <a:solidFill>
                  <a:schemeClr val="dk1"/>
                </a:solidFill>
              </a:defRPr>
            </a:lvl2pPr>
            <a:lvl3pPr marL="2743200" lvl="2" indent="-609600">
              <a:spcBef>
                <a:spcPts val="0"/>
              </a:spcBef>
              <a:spcAft>
                <a:spcPts val="0"/>
              </a:spcAft>
              <a:buClr>
                <a:schemeClr val="dk1"/>
              </a:buClr>
              <a:buSzPts val="1200"/>
              <a:buFont typeface="Roboto Condensed Light"/>
              <a:buAutoNum type="romanLcPeriod"/>
              <a:defRPr>
                <a:solidFill>
                  <a:schemeClr val="dk1"/>
                </a:solidFill>
              </a:defRPr>
            </a:lvl3pPr>
            <a:lvl4pPr marL="3657600" lvl="3" indent="-609600">
              <a:spcBef>
                <a:spcPts val="0"/>
              </a:spcBef>
              <a:spcAft>
                <a:spcPts val="0"/>
              </a:spcAft>
              <a:buClr>
                <a:schemeClr val="dk1"/>
              </a:buClr>
              <a:buSzPts val="1200"/>
              <a:buFont typeface="Roboto Condensed Light"/>
              <a:buAutoNum type="arabicPeriod"/>
              <a:defRPr>
                <a:solidFill>
                  <a:schemeClr val="dk1"/>
                </a:solidFill>
              </a:defRPr>
            </a:lvl4pPr>
            <a:lvl5pPr marL="4572000" lvl="4" indent="-609600">
              <a:spcBef>
                <a:spcPts val="0"/>
              </a:spcBef>
              <a:spcAft>
                <a:spcPts val="0"/>
              </a:spcAft>
              <a:buClr>
                <a:schemeClr val="dk1"/>
              </a:buClr>
              <a:buSzPts val="1200"/>
              <a:buFont typeface="Roboto Condensed Light"/>
              <a:buAutoNum type="alphaLcPeriod"/>
              <a:defRPr>
                <a:solidFill>
                  <a:schemeClr val="dk1"/>
                </a:solidFill>
              </a:defRPr>
            </a:lvl5pPr>
            <a:lvl6pPr marL="5486400" lvl="5" indent="-609600">
              <a:spcBef>
                <a:spcPts val="0"/>
              </a:spcBef>
              <a:spcAft>
                <a:spcPts val="0"/>
              </a:spcAft>
              <a:buClr>
                <a:schemeClr val="dk1"/>
              </a:buClr>
              <a:buSzPts val="1200"/>
              <a:buFont typeface="Roboto Condensed Light"/>
              <a:buAutoNum type="romanLcPeriod"/>
              <a:defRPr>
                <a:solidFill>
                  <a:schemeClr val="dk1"/>
                </a:solidFill>
              </a:defRPr>
            </a:lvl6pPr>
            <a:lvl7pPr marL="6400800" lvl="6" indent="-609600">
              <a:spcBef>
                <a:spcPts val="0"/>
              </a:spcBef>
              <a:spcAft>
                <a:spcPts val="0"/>
              </a:spcAft>
              <a:buClr>
                <a:schemeClr val="dk1"/>
              </a:buClr>
              <a:buSzPts val="1200"/>
              <a:buFont typeface="Roboto Condensed Light"/>
              <a:buAutoNum type="arabicPeriod"/>
              <a:defRPr>
                <a:solidFill>
                  <a:schemeClr val="dk1"/>
                </a:solidFill>
              </a:defRPr>
            </a:lvl7pPr>
            <a:lvl8pPr marL="7315200" lvl="7" indent="-609600">
              <a:spcBef>
                <a:spcPts val="0"/>
              </a:spcBef>
              <a:spcAft>
                <a:spcPts val="0"/>
              </a:spcAft>
              <a:buClr>
                <a:schemeClr val="dk1"/>
              </a:buClr>
              <a:buSzPts val="1200"/>
              <a:buFont typeface="Roboto Condensed Light"/>
              <a:buAutoNum type="alphaLcPeriod"/>
              <a:defRPr>
                <a:solidFill>
                  <a:schemeClr val="dk1"/>
                </a:solidFill>
              </a:defRPr>
            </a:lvl8pPr>
            <a:lvl9pPr marL="8229600" lvl="8" indent="-609600">
              <a:spcBef>
                <a:spcPts val="0"/>
              </a:spcBef>
              <a:spcAft>
                <a:spcPts val="0"/>
              </a:spcAft>
              <a:buClr>
                <a:schemeClr val="dk1"/>
              </a:buClr>
              <a:buSzPts val="1200"/>
              <a:buFont typeface="Roboto Condensed Light"/>
              <a:buAutoNum type="romanLcPeriod"/>
              <a:defRPr>
                <a:solidFill>
                  <a:schemeClr val="dk1"/>
                </a:solidFill>
              </a:defRPr>
            </a:lvl9pPr>
          </a:lstStyle>
          <a:p>
            <a:pPr lvl="0"/>
            <a:r>
              <a:rPr lang="en-US" smtClean="0"/>
              <a:t>Click to edit Master text styles</a:t>
            </a:r>
          </a:p>
        </p:txBody>
      </p:sp>
    </p:spTree>
    <p:extLst>
      <p:ext uri="{BB962C8B-B14F-4D97-AF65-F5344CB8AC3E}">
        <p14:creationId xmlns:p14="http://schemas.microsoft.com/office/powerpoint/2010/main" val="2479245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34"/>
        <p:cNvGrpSpPr/>
        <p:nvPr/>
      </p:nvGrpSpPr>
      <p:grpSpPr>
        <a:xfrm>
          <a:off x="0" y="0"/>
          <a:ext cx="0" cy="0"/>
          <a:chOff x="0" y="0"/>
          <a:chExt cx="0" cy="0"/>
        </a:xfrm>
      </p:grpSpPr>
      <p:sp>
        <p:nvSpPr>
          <p:cNvPr id="242" name="Google Shape;242;p17"/>
          <p:cNvSpPr txBox="1">
            <a:spLocks noGrp="1"/>
          </p:cNvSpPr>
          <p:nvPr>
            <p:ph type="title" hasCustomPrompt="1"/>
          </p:nvPr>
        </p:nvSpPr>
        <p:spPr>
          <a:xfrm>
            <a:off x="1634050" y="2750500"/>
            <a:ext cx="6410400" cy="13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400">
                <a:solidFill>
                  <a:schemeClr val="accent2"/>
                </a:solidFill>
              </a:defRPr>
            </a:lvl1pPr>
            <a:lvl2pPr lvl="1" algn="ctr" rtl="0">
              <a:spcBef>
                <a:spcPts val="0"/>
              </a:spcBef>
              <a:spcAft>
                <a:spcPts val="0"/>
              </a:spcAft>
              <a:buClr>
                <a:schemeClr val="accent2"/>
              </a:buClr>
              <a:buSzPts val="3600"/>
              <a:buNone/>
              <a:defRPr sz="7200">
                <a:solidFill>
                  <a:schemeClr val="accent2"/>
                </a:solidFill>
              </a:defRPr>
            </a:lvl2pPr>
            <a:lvl3pPr lvl="2" algn="ctr" rtl="0">
              <a:spcBef>
                <a:spcPts val="0"/>
              </a:spcBef>
              <a:spcAft>
                <a:spcPts val="0"/>
              </a:spcAft>
              <a:buClr>
                <a:schemeClr val="accent2"/>
              </a:buClr>
              <a:buSzPts val="3600"/>
              <a:buNone/>
              <a:defRPr sz="7200">
                <a:solidFill>
                  <a:schemeClr val="accent2"/>
                </a:solidFill>
              </a:defRPr>
            </a:lvl3pPr>
            <a:lvl4pPr lvl="3" algn="ctr" rtl="0">
              <a:spcBef>
                <a:spcPts val="0"/>
              </a:spcBef>
              <a:spcAft>
                <a:spcPts val="0"/>
              </a:spcAft>
              <a:buClr>
                <a:schemeClr val="accent2"/>
              </a:buClr>
              <a:buSzPts val="3600"/>
              <a:buNone/>
              <a:defRPr sz="7200">
                <a:solidFill>
                  <a:schemeClr val="accent2"/>
                </a:solidFill>
              </a:defRPr>
            </a:lvl4pPr>
            <a:lvl5pPr lvl="4" algn="ctr" rtl="0">
              <a:spcBef>
                <a:spcPts val="0"/>
              </a:spcBef>
              <a:spcAft>
                <a:spcPts val="0"/>
              </a:spcAft>
              <a:buClr>
                <a:schemeClr val="accent2"/>
              </a:buClr>
              <a:buSzPts val="3600"/>
              <a:buNone/>
              <a:defRPr sz="7200">
                <a:solidFill>
                  <a:schemeClr val="accent2"/>
                </a:solidFill>
              </a:defRPr>
            </a:lvl5pPr>
            <a:lvl6pPr lvl="5" algn="ctr" rtl="0">
              <a:spcBef>
                <a:spcPts val="0"/>
              </a:spcBef>
              <a:spcAft>
                <a:spcPts val="0"/>
              </a:spcAft>
              <a:buClr>
                <a:schemeClr val="accent2"/>
              </a:buClr>
              <a:buSzPts val="3600"/>
              <a:buNone/>
              <a:defRPr sz="7200">
                <a:solidFill>
                  <a:schemeClr val="accent2"/>
                </a:solidFill>
              </a:defRPr>
            </a:lvl6pPr>
            <a:lvl7pPr lvl="6" algn="ctr" rtl="0">
              <a:spcBef>
                <a:spcPts val="0"/>
              </a:spcBef>
              <a:spcAft>
                <a:spcPts val="0"/>
              </a:spcAft>
              <a:buClr>
                <a:schemeClr val="accent2"/>
              </a:buClr>
              <a:buSzPts val="3600"/>
              <a:buNone/>
              <a:defRPr sz="7200">
                <a:solidFill>
                  <a:schemeClr val="accent2"/>
                </a:solidFill>
              </a:defRPr>
            </a:lvl7pPr>
            <a:lvl8pPr lvl="7" algn="ctr" rtl="0">
              <a:spcBef>
                <a:spcPts val="0"/>
              </a:spcBef>
              <a:spcAft>
                <a:spcPts val="0"/>
              </a:spcAft>
              <a:buClr>
                <a:schemeClr val="accent2"/>
              </a:buClr>
              <a:buSzPts val="3600"/>
              <a:buNone/>
              <a:defRPr sz="7200">
                <a:solidFill>
                  <a:schemeClr val="accent2"/>
                </a:solidFill>
              </a:defRPr>
            </a:lvl8pPr>
            <a:lvl9pPr lvl="8" algn="ctr" rtl="0">
              <a:spcBef>
                <a:spcPts val="0"/>
              </a:spcBef>
              <a:spcAft>
                <a:spcPts val="0"/>
              </a:spcAft>
              <a:buClr>
                <a:schemeClr val="accent2"/>
              </a:buClr>
              <a:buSzPts val="3600"/>
              <a:buNone/>
              <a:defRPr sz="7200">
                <a:solidFill>
                  <a:schemeClr val="accent2"/>
                </a:solidFill>
              </a:defRPr>
            </a:lvl9pPr>
          </a:lstStyle>
          <a:p>
            <a:r>
              <a:t>xx%</a:t>
            </a:r>
          </a:p>
        </p:txBody>
      </p:sp>
      <p:sp>
        <p:nvSpPr>
          <p:cNvPr id="243" name="Google Shape;243;p17"/>
          <p:cNvSpPr txBox="1">
            <a:spLocks noGrp="1"/>
          </p:cNvSpPr>
          <p:nvPr>
            <p:ph type="subTitle" idx="1"/>
          </p:nvPr>
        </p:nvSpPr>
        <p:spPr>
          <a:xfrm>
            <a:off x="1638880" y="3848100"/>
            <a:ext cx="6400800" cy="990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1500"/>
              <a:buNone/>
              <a:defRPr>
                <a:solidFill>
                  <a:schemeClr val="dk1"/>
                </a:solidFill>
              </a:defRPr>
            </a:lvl1pPr>
            <a:lvl2pPr lvl="1">
              <a:spcBef>
                <a:spcPts val="0"/>
              </a:spcBef>
              <a:spcAft>
                <a:spcPts val="0"/>
              </a:spcAft>
              <a:buClr>
                <a:schemeClr val="dk1"/>
              </a:buClr>
              <a:buSzPts val="1500"/>
              <a:buNone/>
              <a:defRPr>
                <a:solidFill>
                  <a:schemeClr val="dk1"/>
                </a:solidFill>
              </a:defRPr>
            </a:lvl2pPr>
            <a:lvl3pPr lvl="2">
              <a:spcBef>
                <a:spcPts val="0"/>
              </a:spcBef>
              <a:spcAft>
                <a:spcPts val="0"/>
              </a:spcAft>
              <a:buClr>
                <a:schemeClr val="dk1"/>
              </a:buClr>
              <a:buSzPts val="1500"/>
              <a:buNone/>
              <a:defRPr>
                <a:solidFill>
                  <a:schemeClr val="dk1"/>
                </a:solidFill>
              </a:defRPr>
            </a:lvl3pPr>
            <a:lvl4pPr lvl="3">
              <a:spcBef>
                <a:spcPts val="0"/>
              </a:spcBef>
              <a:spcAft>
                <a:spcPts val="0"/>
              </a:spcAft>
              <a:buClr>
                <a:schemeClr val="dk1"/>
              </a:buClr>
              <a:buSzPts val="1500"/>
              <a:buNone/>
              <a:defRPr>
                <a:solidFill>
                  <a:schemeClr val="dk1"/>
                </a:solidFill>
              </a:defRPr>
            </a:lvl4pPr>
            <a:lvl5pPr lvl="4">
              <a:spcBef>
                <a:spcPts val="0"/>
              </a:spcBef>
              <a:spcAft>
                <a:spcPts val="0"/>
              </a:spcAft>
              <a:buClr>
                <a:schemeClr val="dk1"/>
              </a:buClr>
              <a:buSzPts val="1500"/>
              <a:buNone/>
              <a:defRPr>
                <a:solidFill>
                  <a:schemeClr val="dk1"/>
                </a:solidFill>
              </a:defRPr>
            </a:lvl5pPr>
            <a:lvl6pPr lvl="5">
              <a:spcBef>
                <a:spcPts val="0"/>
              </a:spcBef>
              <a:spcAft>
                <a:spcPts val="0"/>
              </a:spcAft>
              <a:buClr>
                <a:schemeClr val="dk1"/>
              </a:buClr>
              <a:buSzPts val="1500"/>
              <a:buNone/>
              <a:defRPr>
                <a:solidFill>
                  <a:schemeClr val="dk1"/>
                </a:solidFill>
              </a:defRPr>
            </a:lvl6pPr>
            <a:lvl7pPr lvl="6">
              <a:spcBef>
                <a:spcPts val="0"/>
              </a:spcBef>
              <a:spcAft>
                <a:spcPts val="0"/>
              </a:spcAft>
              <a:buClr>
                <a:schemeClr val="dk1"/>
              </a:buClr>
              <a:buSzPts val="1500"/>
              <a:buNone/>
              <a:defRPr>
                <a:solidFill>
                  <a:schemeClr val="dk1"/>
                </a:solidFill>
              </a:defRPr>
            </a:lvl7pPr>
            <a:lvl8pPr lvl="7">
              <a:spcBef>
                <a:spcPts val="0"/>
              </a:spcBef>
              <a:spcAft>
                <a:spcPts val="0"/>
              </a:spcAft>
              <a:buClr>
                <a:schemeClr val="dk1"/>
              </a:buClr>
              <a:buSzPts val="1500"/>
              <a:buNone/>
              <a:defRPr>
                <a:solidFill>
                  <a:schemeClr val="dk1"/>
                </a:solidFill>
              </a:defRPr>
            </a:lvl8pPr>
            <a:lvl9pPr lvl="8">
              <a:spcBef>
                <a:spcPts val="0"/>
              </a:spcBef>
              <a:spcAft>
                <a:spcPts val="0"/>
              </a:spcAft>
              <a:buClr>
                <a:schemeClr val="dk1"/>
              </a:buClr>
              <a:buSzPts val="1500"/>
              <a:buNone/>
              <a:defRPr>
                <a:solidFill>
                  <a:schemeClr val="dk1"/>
                </a:solidFill>
              </a:defRPr>
            </a:lvl9pPr>
          </a:lstStyle>
          <a:p>
            <a:r>
              <a:rPr lang="en-US" smtClean="0"/>
              <a:t>Click to edit Master subtitle style</a:t>
            </a:r>
            <a:endParaRPr/>
          </a:p>
        </p:txBody>
      </p:sp>
      <p:sp>
        <p:nvSpPr>
          <p:cNvPr id="244" name="Google Shape;244;p17"/>
          <p:cNvSpPr txBox="1">
            <a:spLocks noGrp="1"/>
          </p:cNvSpPr>
          <p:nvPr>
            <p:ph type="title" idx="2" hasCustomPrompt="1"/>
          </p:nvPr>
        </p:nvSpPr>
        <p:spPr>
          <a:xfrm>
            <a:off x="1634050" y="5448300"/>
            <a:ext cx="6410400" cy="13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400">
                <a:solidFill>
                  <a:schemeClr val="accent2"/>
                </a:solidFill>
              </a:defRPr>
            </a:lvl1pPr>
            <a:lvl2pPr lvl="1" algn="ctr" rtl="0">
              <a:spcBef>
                <a:spcPts val="0"/>
              </a:spcBef>
              <a:spcAft>
                <a:spcPts val="0"/>
              </a:spcAft>
              <a:buClr>
                <a:schemeClr val="accent2"/>
              </a:buClr>
              <a:buSzPts val="3600"/>
              <a:buNone/>
              <a:defRPr sz="7200">
                <a:solidFill>
                  <a:schemeClr val="accent2"/>
                </a:solidFill>
              </a:defRPr>
            </a:lvl2pPr>
            <a:lvl3pPr lvl="2" algn="ctr" rtl="0">
              <a:spcBef>
                <a:spcPts val="0"/>
              </a:spcBef>
              <a:spcAft>
                <a:spcPts val="0"/>
              </a:spcAft>
              <a:buClr>
                <a:schemeClr val="accent2"/>
              </a:buClr>
              <a:buSzPts val="3600"/>
              <a:buNone/>
              <a:defRPr sz="7200">
                <a:solidFill>
                  <a:schemeClr val="accent2"/>
                </a:solidFill>
              </a:defRPr>
            </a:lvl3pPr>
            <a:lvl4pPr lvl="3" algn="ctr" rtl="0">
              <a:spcBef>
                <a:spcPts val="0"/>
              </a:spcBef>
              <a:spcAft>
                <a:spcPts val="0"/>
              </a:spcAft>
              <a:buClr>
                <a:schemeClr val="accent2"/>
              </a:buClr>
              <a:buSzPts val="3600"/>
              <a:buNone/>
              <a:defRPr sz="7200">
                <a:solidFill>
                  <a:schemeClr val="accent2"/>
                </a:solidFill>
              </a:defRPr>
            </a:lvl4pPr>
            <a:lvl5pPr lvl="4" algn="ctr" rtl="0">
              <a:spcBef>
                <a:spcPts val="0"/>
              </a:spcBef>
              <a:spcAft>
                <a:spcPts val="0"/>
              </a:spcAft>
              <a:buClr>
                <a:schemeClr val="accent2"/>
              </a:buClr>
              <a:buSzPts val="3600"/>
              <a:buNone/>
              <a:defRPr sz="7200">
                <a:solidFill>
                  <a:schemeClr val="accent2"/>
                </a:solidFill>
              </a:defRPr>
            </a:lvl5pPr>
            <a:lvl6pPr lvl="5" algn="ctr" rtl="0">
              <a:spcBef>
                <a:spcPts val="0"/>
              </a:spcBef>
              <a:spcAft>
                <a:spcPts val="0"/>
              </a:spcAft>
              <a:buClr>
                <a:schemeClr val="accent2"/>
              </a:buClr>
              <a:buSzPts val="3600"/>
              <a:buNone/>
              <a:defRPr sz="7200">
                <a:solidFill>
                  <a:schemeClr val="accent2"/>
                </a:solidFill>
              </a:defRPr>
            </a:lvl6pPr>
            <a:lvl7pPr lvl="6" algn="ctr" rtl="0">
              <a:spcBef>
                <a:spcPts val="0"/>
              </a:spcBef>
              <a:spcAft>
                <a:spcPts val="0"/>
              </a:spcAft>
              <a:buClr>
                <a:schemeClr val="accent2"/>
              </a:buClr>
              <a:buSzPts val="3600"/>
              <a:buNone/>
              <a:defRPr sz="7200">
                <a:solidFill>
                  <a:schemeClr val="accent2"/>
                </a:solidFill>
              </a:defRPr>
            </a:lvl7pPr>
            <a:lvl8pPr lvl="7" algn="ctr" rtl="0">
              <a:spcBef>
                <a:spcPts val="0"/>
              </a:spcBef>
              <a:spcAft>
                <a:spcPts val="0"/>
              </a:spcAft>
              <a:buClr>
                <a:schemeClr val="accent2"/>
              </a:buClr>
              <a:buSzPts val="3600"/>
              <a:buNone/>
              <a:defRPr sz="7200">
                <a:solidFill>
                  <a:schemeClr val="accent2"/>
                </a:solidFill>
              </a:defRPr>
            </a:lvl8pPr>
            <a:lvl9pPr lvl="8" algn="ctr" rtl="0">
              <a:spcBef>
                <a:spcPts val="0"/>
              </a:spcBef>
              <a:spcAft>
                <a:spcPts val="0"/>
              </a:spcAft>
              <a:buClr>
                <a:schemeClr val="accent2"/>
              </a:buClr>
              <a:buSzPts val="3600"/>
              <a:buNone/>
              <a:defRPr sz="7200">
                <a:solidFill>
                  <a:schemeClr val="accent2"/>
                </a:solidFill>
              </a:defRPr>
            </a:lvl9pPr>
          </a:lstStyle>
          <a:p>
            <a:r>
              <a:t>xx%</a:t>
            </a:r>
          </a:p>
        </p:txBody>
      </p:sp>
      <p:sp>
        <p:nvSpPr>
          <p:cNvPr id="245" name="Google Shape;245;p17"/>
          <p:cNvSpPr txBox="1">
            <a:spLocks noGrp="1"/>
          </p:cNvSpPr>
          <p:nvPr>
            <p:ph type="subTitle" idx="3"/>
          </p:nvPr>
        </p:nvSpPr>
        <p:spPr>
          <a:xfrm>
            <a:off x="1638880" y="6545900"/>
            <a:ext cx="6400800" cy="99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500"/>
              <a:buNone/>
              <a:defRPr>
                <a:solidFill>
                  <a:schemeClr val="dk1"/>
                </a:solidFill>
              </a:defRPr>
            </a:lvl1pPr>
            <a:lvl2pPr lvl="1" rtl="0">
              <a:spcBef>
                <a:spcPts val="0"/>
              </a:spcBef>
              <a:spcAft>
                <a:spcPts val="0"/>
              </a:spcAft>
              <a:buClr>
                <a:schemeClr val="dk1"/>
              </a:buClr>
              <a:buSzPts val="1500"/>
              <a:buNone/>
              <a:defRPr>
                <a:solidFill>
                  <a:schemeClr val="dk1"/>
                </a:solidFill>
              </a:defRPr>
            </a:lvl2pPr>
            <a:lvl3pPr lvl="2" rtl="0">
              <a:spcBef>
                <a:spcPts val="0"/>
              </a:spcBef>
              <a:spcAft>
                <a:spcPts val="0"/>
              </a:spcAft>
              <a:buClr>
                <a:schemeClr val="dk1"/>
              </a:buClr>
              <a:buSzPts val="1500"/>
              <a:buNone/>
              <a:defRPr>
                <a:solidFill>
                  <a:schemeClr val="dk1"/>
                </a:solidFill>
              </a:defRPr>
            </a:lvl3pPr>
            <a:lvl4pPr lvl="3" rtl="0">
              <a:spcBef>
                <a:spcPts val="0"/>
              </a:spcBef>
              <a:spcAft>
                <a:spcPts val="0"/>
              </a:spcAft>
              <a:buClr>
                <a:schemeClr val="dk1"/>
              </a:buClr>
              <a:buSzPts val="1500"/>
              <a:buNone/>
              <a:defRPr>
                <a:solidFill>
                  <a:schemeClr val="dk1"/>
                </a:solidFill>
              </a:defRPr>
            </a:lvl4pPr>
            <a:lvl5pPr lvl="4" rtl="0">
              <a:spcBef>
                <a:spcPts val="0"/>
              </a:spcBef>
              <a:spcAft>
                <a:spcPts val="0"/>
              </a:spcAft>
              <a:buClr>
                <a:schemeClr val="dk1"/>
              </a:buClr>
              <a:buSzPts val="1500"/>
              <a:buNone/>
              <a:defRPr>
                <a:solidFill>
                  <a:schemeClr val="dk1"/>
                </a:solidFill>
              </a:defRPr>
            </a:lvl5pPr>
            <a:lvl6pPr lvl="5" rtl="0">
              <a:spcBef>
                <a:spcPts val="0"/>
              </a:spcBef>
              <a:spcAft>
                <a:spcPts val="0"/>
              </a:spcAft>
              <a:buClr>
                <a:schemeClr val="dk1"/>
              </a:buClr>
              <a:buSzPts val="1500"/>
              <a:buNone/>
              <a:defRPr>
                <a:solidFill>
                  <a:schemeClr val="dk1"/>
                </a:solidFill>
              </a:defRPr>
            </a:lvl6pPr>
            <a:lvl7pPr lvl="6" rtl="0">
              <a:spcBef>
                <a:spcPts val="0"/>
              </a:spcBef>
              <a:spcAft>
                <a:spcPts val="0"/>
              </a:spcAft>
              <a:buClr>
                <a:schemeClr val="dk1"/>
              </a:buClr>
              <a:buSzPts val="1500"/>
              <a:buNone/>
              <a:defRPr>
                <a:solidFill>
                  <a:schemeClr val="dk1"/>
                </a:solidFill>
              </a:defRPr>
            </a:lvl7pPr>
            <a:lvl8pPr lvl="7" rtl="0">
              <a:spcBef>
                <a:spcPts val="0"/>
              </a:spcBef>
              <a:spcAft>
                <a:spcPts val="0"/>
              </a:spcAft>
              <a:buClr>
                <a:schemeClr val="dk1"/>
              </a:buClr>
              <a:buSzPts val="1500"/>
              <a:buNone/>
              <a:defRPr>
                <a:solidFill>
                  <a:schemeClr val="dk1"/>
                </a:solidFill>
              </a:defRPr>
            </a:lvl8pPr>
            <a:lvl9pPr lvl="8" rtl="0">
              <a:spcBef>
                <a:spcPts val="0"/>
              </a:spcBef>
              <a:spcAft>
                <a:spcPts val="0"/>
              </a:spcAft>
              <a:buClr>
                <a:schemeClr val="dk1"/>
              </a:buClr>
              <a:buSzPts val="1500"/>
              <a:buNone/>
              <a:defRPr>
                <a:solidFill>
                  <a:schemeClr val="dk1"/>
                </a:solidFill>
              </a:defRPr>
            </a:lvl9pPr>
          </a:lstStyle>
          <a:p>
            <a:r>
              <a:rPr lang="en-US" smtClean="0"/>
              <a:t>Click to edit Master subtitle style</a:t>
            </a:r>
            <a:endParaRPr/>
          </a:p>
        </p:txBody>
      </p:sp>
      <p:sp>
        <p:nvSpPr>
          <p:cNvPr id="246" name="Google Shape;246;p17"/>
          <p:cNvSpPr txBox="1">
            <a:spLocks noGrp="1"/>
          </p:cNvSpPr>
          <p:nvPr>
            <p:ph type="title" idx="4" hasCustomPrompt="1"/>
          </p:nvPr>
        </p:nvSpPr>
        <p:spPr>
          <a:xfrm>
            <a:off x="8655600" y="4099350"/>
            <a:ext cx="8358000" cy="13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9000">
                <a:solidFill>
                  <a:schemeClr val="accent2"/>
                </a:solidFill>
              </a:defRPr>
            </a:lvl1pPr>
            <a:lvl2pPr lvl="1" algn="ctr" rtl="0">
              <a:spcBef>
                <a:spcPts val="0"/>
              </a:spcBef>
              <a:spcAft>
                <a:spcPts val="0"/>
              </a:spcAft>
              <a:buClr>
                <a:schemeClr val="accent2"/>
              </a:buClr>
              <a:buSzPts val="3600"/>
              <a:buNone/>
              <a:defRPr sz="7200">
                <a:solidFill>
                  <a:schemeClr val="accent2"/>
                </a:solidFill>
              </a:defRPr>
            </a:lvl2pPr>
            <a:lvl3pPr lvl="2" algn="ctr" rtl="0">
              <a:spcBef>
                <a:spcPts val="0"/>
              </a:spcBef>
              <a:spcAft>
                <a:spcPts val="0"/>
              </a:spcAft>
              <a:buClr>
                <a:schemeClr val="accent2"/>
              </a:buClr>
              <a:buSzPts val="3600"/>
              <a:buNone/>
              <a:defRPr sz="7200">
                <a:solidFill>
                  <a:schemeClr val="accent2"/>
                </a:solidFill>
              </a:defRPr>
            </a:lvl3pPr>
            <a:lvl4pPr lvl="3" algn="ctr" rtl="0">
              <a:spcBef>
                <a:spcPts val="0"/>
              </a:spcBef>
              <a:spcAft>
                <a:spcPts val="0"/>
              </a:spcAft>
              <a:buClr>
                <a:schemeClr val="accent2"/>
              </a:buClr>
              <a:buSzPts val="3600"/>
              <a:buNone/>
              <a:defRPr sz="7200">
                <a:solidFill>
                  <a:schemeClr val="accent2"/>
                </a:solidFill>
              </a:defRPr>
            </a:lvl4pPr>
            <a:lvl5pPr lvl="4" algn="ctr" rtl="0">
              <a:spcBef>
                <a:spcPts val="0"/>
              </a:spcBef>
              <a:spcAft>
                <a:spcPts val="0"/>
              </a:spcAft>
              <a:buClr>
                <a:schemeClr val="accent2"/>
              </a:buClr>
              <a:buSzPts val="3600"/>
              <a:buNone/>
              <a:defRPr sz="7200">
                <a:solidFill>
                  <a:schemeClr val="accent2"/>
                </a:solidFill>
              </a:defRPr>
            </a:lvl5pPr>
            <a:lvl6pPr lvl="5" algn="ctr" rtl="0">
              <a:spcBef>
                <a:spcPts val="0"/>
              </a:spcBef>
              <a:spcAft>
                <a:spcPts val="0"/>
              </a:spcAft>
              <a:buClr>
                <a:schemeClr val="accent2"/>
              </a:buClr>
              <a:buSzPts val="3600"/>
              <a:buNone/>
              <a:defRPr sz="7200">
                <a:solidFill>
                  <a:schemeClr val="accent2"/>
                </a:solidFill>
              </a:defRPr>
            </a:lvl6pPr>
            <a:lvl7pPr lvl="6" algn="ctr" rtl="0">
              <a:spcBef>
                <a:spcPts val="0"/>
              </a:spcBef>
              <a:spcAft>
                <a:spcPts val="0"/>
              </a:spcAft>
              <a:buClr>
                <a:schemeClr val="accent2"/>
              </a:buClr>
              <a:buSzPts val="3600"/>
              <a:buNone/>
              <a:defRPr sz="7200">
                <a:solidFill>
                  <a:schemeClr val="accent2"/>
                </a:solidFill>
              </a:defRPr>
            </a:lvl7pPr>
            <a:lvl8pPr lvl="7" algn="ctr" rtl="0">
              <a:spcBef>
                <a:spcPts val="0"/>
              </a:spcBef>
              <a:spcAft>
                <a:spcPts val="0"/>
              </a:spcAft>
              <a:buClr>
                <a:schemeClr val="accent2"/>
              </a:buClr>
              <a:buSzPts val="3600"/>
              <a:buNone/>
              <a:defRPr sz="7200">
                <a:solidFill>
                  <a:schemeClr val="accent2"/>
                </a:solidFill>
              </a:defRPr>
            </a:lvl8pPr>
            <a:lvl9pPr lvl="8" algn="ctr" rtl="0">
              <a:spcBef>
                <a:spcPts val="0"/>
              </a:spcBef>
              <a:spcAft>
                <a:spcPts val="0"/>
              </a:spcAft>
              <a:buClr>
                <a:schemeClr val="accent2"/>
              </a:buClr>
              <a:buSzPts val="3600"/>
              <a:buNone/>
              <a:defRPr sz="7200">
                <a:solidFill>
                  <a:schemeClr val="accent2"/>
                </a:solidFill>
              </a:defRPr>
            </a:lvl9pPr>
          </a:lstStyle>
          <a:p>
            <a:r>
              <a:t>xx%</a:t>
            </a:r>
          </a:p>
        </p:txBody>
      </p:sp>
      <p:sp>
        <p:nvSpPr>
          <p:cNvPr id="247" name="Google Shape;247;p17"/>
          <p:cNvSpPr txBox="1">
            <a:spLocks noGrp="1"/>
          </p:cNvSpPr>
          <p:nvPr>
            <p:ph type="subTitle" idx="5"/>
          </p:nvPr>
        </p:nvSpPr>
        <p:spPr>
          <a:xfrm>
            <a:off x="10239950" y="5595100"/>
            <a:ext cx="5188800" cy="99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500"/>
              <a:buNone/>
              <a:defRPr sz="3200">
                <a:solidFill>
                  <a:schemeClr val="dk1"/>
                </a:solidFill>
              </a:defRPr>
            </a:lvl1pPr>
            <a:lvl2pPr lvl="1" rtl="0">
              <a:spcBef>
                <a:spcPts val="0"/>
              </a:spcBef>
              <a:spcAft>
                <a:spcPts val="0"/>
              </a:spcAft>
              <a:buClr>
                <a:schemeClr val="dk1"/>
              </a:buClr>
              <a:buSzPts val="1500"/>
              <a:buNone/>
              <a:defRPr>
                <a:solidFill>
                  <a:schemeClr val="dk1"/>
                </a:solidFill>
              </a:defRPr>
            </a:lvl2pPr>
            <a:lvl3pPr lvl="2" rtl="0">
              <a:spcBef>
                <a:spcPts val="0"/>
              </a:spcBef>
              <a:spcAft>
                <a:spcPts val="0"/>
              </a:spcAft>
              <a:buClr>
                <a:schemeClr val="dk1"/>
              </a:buClr>
              <a:buSzPts val="1500"/>
              <a:buNone/>
              <a:defRPr>
                <a:solidFill>
                  <a:schemeClr val="dk1"/>
                </a:solidFill>
              </a:defRPr>
            </a:lvl3pPr>
            <a:lvl4pPr lvl="3" rtl="0">
              <a:spcBef>
                <a:spcPts val="0"/>
              </a:spcBef>
              <a:spcAft>
                <a:spcPts val="0"/>
              </a:spcAft>
              <a:buClr>
                <a:schemeClr val="dk1"/>
              </a:buClr>
              <a:buSzPts val="1500"/>
              <a:buNone/>
              <a:defRPr>
                <a:solidFill>
                  <a:schemeClr val="dk1"/>
                </a:solidFill>
              </a:defRPr>
            </a:lvl4pPr>
            <a:lvl5pPr lvl="4" rtl="0">
              <a:spcBef>
                <a:spcPts val="0"/>
              </a:spcBef>
              <a:spcAft>
                <a:spcPts val="0"/>
              </a:spcAft>
              <a:buClr>
                <a:schemeClr val="dk1"/>
              </a:buClr>
              <a:buSzPts val="1500"/>
              <a:buNone/>
              <a:defRPr>
                <a:solidFill>
                  <a:schemeClr val="dk1"/>
                </a:solidFill>
              </a:defRPr>
            </a:lvl5pPr>
            <a:lvl6pPr lvl="5" rtl="0">
              <a:spcBef>
                <a:spcPts val="0"/>
              </a:spcBef>
              <a:spcAft>
                <a:spcPts val="0"/>
              </a:spcAft>
              <a:buClr>
                <a:schemeClr val="dk1"/>
              </a:buClr>
              <a:buSzPts val="1500"/>
              <a:buNone/>
              <a:defRPr>
                <a:solidFill>
                  <a:schemeClr val="dk1"/>
                </a:solidFill>
              </a:defRPr>
            </a:lvl6pPr>
            <a:lvl7pPr lvl="6" rtl="0">
              <a:spcBef>
                <a:spcPts val="0"/>
              </a:spcBef>
              <a:spcAft>
                <a:spcPts val="0"/>
              </a:spcAft>
              <a:buClr>
                <a:schemeClr val="dk1"/>
              </a:buClr>
              <a:buSzPts val="1500"/>
              <a:buNone/>
              <a:defRPr>
                <a:solidFill>
                  <a:schemeClr val="dk1"/>
                </a:solidFill>
              </a:defRPr>
            </a:lvl7pPr>
            <a:lvl8pPr lvl="7" rtl="0">
              <a:spcBef>
                <a:spcPts val="0"/>
              </a:spcBef>
              <a:spcAft>
                <a:spcPts val="0"/>
              </a:spcAft>
              <a:buClr>
                <a:schemeClr val="dk1"/>
              </a:buClr>
              <a:buSzPts val="1500"/>
              <a:buNone/>
              <a:defRPr>
                <a:solidFill>
                  <a:schemeClr val="dk1"/>
                </a:solidFill>
              </a:defRPr>
            </a:lvl8pPr>
            <a:lvl9pPr lvl="8" rtl="0">
              <a:spcBef>
                <a:spcPts val="0"/>
              </a:spcBef>
              <a:spcAft>
                <a:spcPts val="0"/>
              </a:spcAft>
              <a:buClr>
                <a:schemeClr val="dk1"/>
              </a:buClr>
              <a:buSzPts val="1500"/>
              <a:buNone/>
              <a:defRPr>
                <a:solidFill>
                  <a:schemeClr val="dk1"/>
                </a:solidFill>
              </a:defRPr>
            </a:lvl9pPr>
          </a:lstStyle>
          <a:p>
            <a:r>
              <a:rPr lang="en-US" smtClean="0"/>
              <a:t>Click to edit Master subtitle style</a:t>
            </a:r>
            <a:endParaRPr/>
          </a:p>
        </p:txBody>
      </p:sp>
    </p:spTree>
    <p:extLst>
      <p:ext uri="{BB962C8B-B14F-4D97-AF65-F5344CB8AC3E}">
        <p14:creationId xmlns:p14="http://schemas.microsoft.com/office/powerpoint/2010/main" val="1903309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354"/>
        <p:cNvGrpSpPr/>
        <p:nvPr/>
      </p:nvGrpSpPr>
      <p:grpSpPr>
        <a:xfrm>
          <a:off x="0" y="0"/>
          <a:ext cx="0" cy="0"/>
          <a:chOff x="0" y="0"/>
          <a:chExt cx="0" cy="0"/>
        </a:xfrm>
      </p:grpSpPr>
      <p:sp>
        <p:nvSpPr>
          <p:cNvPr id="362" name="Google Shape;362;p20"/>
          <p:cNvSpPr txBox="1">
            <a:spLocks noGrp="1"/>
          </p:cNvSpPr>
          <p:nvPr>
            <p:ph type="title"/>
          </p:nvPr>
        </p:nvSpPr>
        <p:spPr>
          <a:xfrm>
            <a:off x="1517550" y="1255708"/>
            <a:ext cx="15252600" cy="1145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500"/>
              <a:buNone/>
              <a:defRPr>
                <a:solidFill>
                  <a:schemeClr val="accent2"/>
                </a:solidFill>
              </a:defRPr>
            </a:lvl1pPr>
            <a:lvl2pPr lvl="1" rtl="0">
              <a:spcBef>
                <a:spcPts val="0"/>
              </a:spcBef>
              <a:spcAft>
                <a:spcPts val="0"/>
              </a:spcAft>
              <a:buClr>
                <a:schemeClr val="accent2"/>
              </a:buClr>
              <a:buSzPts val="2500"/>
              <a:buNone/>
              <a:defRPr>
                <a:solidFill>
                  <a:schemeClr val="accent2"/>
                </a:solidFill>
              </a:defRPr>
            </a:lvl2pPr>
            <a:lvl3pPr lvl="2" rtl="0">
              <a:spcBef>
                <a:spcPts val="0"/>
              </a:spcBef>
              <a:spcAft>
                <a:spcPts val="0"/>
              </a:spcAft>
              <a:buClr>
                <a:schemeClr val="accent2"/>
              </a:buClr>
              <a:buSzPts val="2500"/>
              <a:buNone/>
              <a:defRPr>
                <a:solidFill>
                  <a:schemeClr val="accent2"/>
                </a:solidFill>
              </a:defRPr>
            </a:lvl3pPr>
            <a:lvl4pPr lvl="3" rtl="0">
              <a:spcBef>
                <a:spcPts val="0"/>
              </a:spcBef>
              <a:spcAft>
                <a:spcPts val="0"/>
              </a:spcAft>
              <a:buClr>
                <a:schemeClr val="accent2"/>
              </a:buClr>
              <a:buSzPts val="2500"/>
              <a:buNone/>
              <a:defRPr>
                <a:solidFill>
                  <a:schemeClr val="accent2"/>
                </a:solidFill>
              </a:defRPr>
            </a:lvl4pPr>
            <a:lvl5pPr lvl="4" rtl="0">
              <a:spcBef>
                <a:spcPts val="0"/>
              </a:spcBef>
              <a:spcAft>
                <a:spcPts val="0"/>
              </a:spcAft>
              <a:buClr>
                <a:schemeClr val="accent2"/>
              </a:buClr>
              <a:buSzPts val="2500"/>
              <a:buNone/>
              <a:defRPr>
                <a:solidFill>
                  <a:schemeClr val="accent2"/>
                </a:solidFill>
              </a:defRPr>
            </a:lvl5pPr>
            <a:lvl6pPr lvl="5" rtl="0">
              <a:spcBef>
                <a:spcPts val="0"/>
              </a:spcBef>
              <a:spcAft>
                <a:spcPts val="0"/>
              </a:spcAft>
              <a:buClr>
                <a:schemeClr val="accent2"/>
              </a:buClr>
              <a:buSzPts val="2500"/>
              <a:buNone/>
              <a:defRPr>
                <a:solidFill>
                  <a:schemeClr val="accent2"/>
                </a:solidFill>
              </a:defRPr>
            </a:lvl6pPr>
            <a:lvl7pPr lvl="6" rtl="0">
              <a:spcBef>
                <a:spcPts val="0"/>
              </a:spcBef>
              <a:spcAft>
                <a:spcPts val="0"/>
              </a:spcAft>
              <a:buClr>
                <a:schemeClr val="accent2"/>
              </a:buClr>
              <a:buSzPts val="2500"/>
              <a:buNone/>
              <a:defRPr>
                <a:solidFill>
                  <a:schemeClr val="accent2"/>
                </a:solidFill>
              </a:defRPr>
            </a:lvl7pPr>
            <a:lvl8pPr lvl="7" rtl="0">
              <a:spcBef>
                <a:spcPts val="0"/>
              </a:spcBef>
              <a:spcAft>
                <a:spcPts val="0"/>
              </a:spcAft>
              <a:buClr>
                <a:schemeClr val="accent2"/>
              </a:buClr>
              <a:buSzPts val="2500"/>
              <a:buNone/>
              <a:defRPr>
                <a:solidFill>
                  <a:schemeClr val="accent2"/>
                </a:solidFill>
              </a:defRPr>
            </a:lvl8pPr>
            <a:lvl9pPr lvl="8" rtl="0">
              <a:spcBef>
                <a:spcPts val="0"/>
              </a:spcBef>
              <a:spcAft>
                <a:spcPts val="0"/>
              </a:spcAft>
              <a:buClr>
                <a:schemeClr val="accent2"/>
              </a:buClr>
              <a:buSzPts val="2500"/>
              <a:buNone/>
              <a:defRPr>
                <a:solidFill>
                  <a:schemeClr val="accent2"/>
                </a:solidFill>
              </a:defRPr>
            </a:lvl9pPr>
          </a:lstStyle>
          <a:p>
            <a:r>
              <a:rPr lang="en-US" smtClean="0"/>
              <a:t>Click to edit Master title style</a:t>
            </a:r>
            <a:endParaRPr/>
          </a:p>
        </p:txBody>
      </p:sp>
      <p:sp>
        <p:nvSpPr>
          <p:cNvPr id="363" name="Google Shape;363;p20"/>
          <p:cNvSpPr txBox="1">
            <a:spLocks noGrp="1"/>
          </p:cNvSpPr>
          <p:nvPr>
            <p:ph type="title" idx="2"/>
          </p:nvPr>
        </p:nvSpPr>
        <p:spPr>
          <a:xfrm>
            <a:off x="6892832" y="5649300"/>
            <a:ext cx="4502400" cy="1063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000"/>
              <a:buNone/>
              <a:defRPr sz="3600" b="1">
                <a:solidFill>
                  <a:schemeClr val="accent2"/>
                </a:solidFill>
              </a:defRPr>
            </a:lvl1pPr>
            <a:lvl2pPr lvl="1" rtl="0">
              <a:spcBef>
                <a:spcPts val="0"/>
              </a:spcBef>
              <a:spcAft>
                <a:spcPts val="0"/>
              </a:spcAft>
              <a:buClr>
                <a:schemeClr val="accent2"/>
              </a:buClr>
              <a:buSzPts val="2000"/>
              <a:buNone/>
              <a:defRPr sz="4000">
                <a:solidFill>
                  <a:schemeClr val="accent2"/>
                </a:solidFill>
              </a:defRPr>
            </a:lvl2pPr>
            <a:lvl3pPr lvl="2" rtl="0">
              <a:spcBef>
                <a:spcPts val="0"/>
              </a:spcBef>
              <a:spcAft>
                <a:spcPts val="0"/>
              </a:spcAft>
              <a:buClr>
                <a:schemeClr val="accent2"/>
              </a:buClr>
              <a:buSzPts val="2000"/>
              <a:buNone/>
              <a:defRPr sz="4000">
                <a:solidFill>
                  <a:schemeClr val="accent2"/>
                </a:solidFill>
              </a:defRPr>
            </a:lvl3pPr>
            <a:lvl4pPr lvl="3" rtl="0">
              <a:spcBef>
                <a:spcPts val="0"/>
              </a:spcBef>
              <a:spcAft>
                <a:spcPts val="0"/>
              </a:spcAft>
              <a:buClr>
                <a:schemeClr val="accent2"/>
              </a:buClr>
              <a:buSzPts val="2000"/>
              <a:buNone/>
              <a:defRPr sz="4000">
                <a:solidFill>
                  <a:schemeClr val="accent2"/>
                </a:solidFill>
              </a:defRPr>
            </a:lvl4pPr>
            <a:lvl5pPr lvl="4" rtl="0">
              <a:spcBef>
                <a:spcPts val="0"/>
              </a:spcBef>
              <a:spcAft>
                <a:spcPts val="0"/>
              </a:spcAft>
              <a:buClr>
                <a:schemeClr val="accent2"/>
              </a:buClr>
              <a:buSzPts val="2000"/>
              <a:buNone/>
              <a:defRPr sz="4000">
                <a:solidFill>
                  <a:schemeClr val="accent2"/>
                </a:solidFill>
              </a:defRPr>
            </a:lvl5pPr>
            <a:lvl6pPr lvl="5" rtl="0">
              <a:spcBef>
                <a:spcPts val="0"/>
              </a:spcBef>
              <a:spcAft>
                <a:spcPts val="0"/>
              </a:spcAft>
              <a:buClr>
                <a:schemeClr val="accent2"/>
              </a:buClr>
              <a:buSzPts val="2000"/>
              <a:buNone/>
              <a:defRPr sz="4000">
                <a:solidFill>
                  <a:schemeClr val="accent2"/>
                </a:solidFill>
              </a:defRPr>
            </a:lvl6pPr>
            <a:lvl7pPr lvl="6" rtl="0">
              <a:spcBef>
                <a:spcPts val="0"/>
              </a:spcBef>
              <a:spcAft>
                <a:spcPts val="0"/>
              </a:spcAft>
              <a:buClr>
                <a:schemeClr val="accent2"/>
              </a:buClr>
              <a:buSzPts val="2000"/>
              <a:buNone/>
              <a:defRPr sz="4000">
                <a:solidFill>
                  <a:schemeClr val="accent2"/>
                </a:solidFill>
              </a:defRPr>
            </a:lvl7pPr>
            <a:lvl8pPr lvl="7" rtl="0">
              <a:spcBef>
                <a:spcPts val="0"/>
              </a:spcBef>
              <a:spcAft>
                <a:spcPts val="0"/>
              </a:spcAft>
              <a:buClr>
                <a:schemeClr val="accent2"/>
              </a:buClr>
              <a:buSzPts val="2000"/>
              <a:buNone/>
              <a:defRPr sz="4000">
                <a:solidFill>
                  <a:schemeClr val="accent2"/>
                </a:solidFill>
              </a:defRPr>
            </a:lvl8pPr>
            <a:lvl9pPr lvl="8" rtl="0">
              <a:spcBef>
                <a:spcPts val="0"/>
              </a:spcBef>
              <a:spcAft>
                <a:spcPts val="0"/>
              </a:spcAft>
              <a:buClr>
                <a:schemeClr val="accent2"/>
              </a:buClr>
              <a:buSzPts val="2000"/>
              <a:buNone/>
              <a:defRPr sz="4000">
                <a:solidFill>
                  <a:schemeClr val="accent2"/>
                </a:solidFill>
              </a:defRPr>
            </a:lvl9pPr>
          </a:lstStyle>
          <a:p>
            <a:r>
              <a:rPr lang="en-US" smtClean="0"/>
              <a:t>Click to edit Master title style</a:t>
            </a:r>
            <a:endParaRPr/>
          </a:p>
        </p:txBody>
      </p:sp>
      <p:sp>
        <p:nvSpPr>
          <p:cNvPr id="364" name="Google Shape;364;p20"/>
          <p:cNvSpPr txBox="1">
            <a:spLocks noGrp="1"/>
          </p:cNvSpPr>
          <p:nvPr>
            <p:ph type="title" idx="3"/>
          </p:nvPr>
        </p:nvSpPr>
        <p:spPr>
          <a:xfrm>
            <a:off x="6892826" y="6560100"/>
            <a:ext cx="4502400" cy="1506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Barlow"/>
              <a:buNone/>
              <a:defRPr sz="3200" b="0">
                <a:latin typeface="Barlow"/>
                <a:ea typeface="Barlow"/>
                <a:cs typeface="Barlow"/>
                <a:sym typeface="Barlow"/>
              </a:defRPr>
            </a:lvl1pPr>
            <a:lvl2pPr lvl="1" rtl="0">
              <a:spcBef>
                <a:spcPts val="0"/>
              </a:spcBef>
              <a:spcAft>
                <a:spcPts val="0"/>
              </a:spcAft>
              <a:buSzPts val="1400"/>
              <a:buFont typeface="Barlow"/>
              <a:buNone/>
              <a:defRPr sz="2800" b="0">
                <a:latin typeface="Barlow"/>
                <a:ea typeface="Barlow"/>
                <a:cs typeface="Barlow"/>
                <a:sym typeface="Barlow"/>
              </a:defRPr>
            </a:lvl2pPr>
            <a:lvl3pPr lvl="2" rtl="0">
              <a:spcBef>
                <a:spcPts val="0"/>
              </a:spcBef>
              <a:spcAft>
                <a:spcPts val="0"/>
              </a:spcAft>
              <a:buSzPts val="1400"/>
              <a:buFont typeface="Barlow"/>
              <a:buNone/>
              <a:defRPr sz="2800" b="0">
                <a:latin typeface="Barlow"/>
                <a:ea typeface="Barlow"/>
                <a:cs typeface="Barlow"/>
                <a:sym typeface="Barlow"/>
              </a:defRPr>
            </a:lvl3pPr>
            <a:lvl4pPr lvl="3" rtl="0">
              <a:spcBef>
                <a:spcPts val="0"/>
              </a:spcBef>
              <a:spcAft>
                <a:spcPts val="0"/>
              </a:spcAft>
              <a:buSzPts val="1400"/>
              <a:buFont typeface="Barlow"/>
              <a:buNone/>
              <a:defRPr sz="2800" b="0">
                <a:latin typeface="Barlow"/>
                <a:ea typeface="Barlow"/>
                <a:cs typeface="Barlow"/>
                <a:sym typeface="Barlow"/>
              </a:defRPr>
            </a:lvl4pPr>
            <a:lvl5pPr lvl="4" rtl="0">
              <a:spcBef>
                <a:spcPts val="0"/>
              </a:spcBef>
              <a:spcAft>
                <a:spcPts val="0"/>
              </a:spcAft>
              <a:buSzPts val="1400"/>
              <a:buFont typeface="Barlow"/>
              <a:buNone/>
              <a:defRPr sz="2800" b="0">
                <a:latin typeface="Barlow"/>
                <a:ea typeface="Barlow"/>
                <a:cs typeface="Barlow"/>
                <a:sym typeface="Barlow"/>
              </a:defRPr>
            </a:lvl5pPr>
            <a:lvl6pPr lvl="5" rtl="0">
              <a:spcBef>
                <a:spcPts val="0"/>
              </a:spcBef>
              <a:spcAft>
                <a:spcPts val="0"/>
              </a:spcAft>
              <a:buSzPts val="1400"/>
              <a:buFont typeface="Barlow"/>
              <a:buNone/>
              <a:defRPr sz="2800" b="0">
                <a:latin typeface="Barlow"/>
                <a:ea typeface="Barlow"/>
                <a:cs typeface="Barlow"/>
                <a:sym typeface="Barlow"/>
              </a:defRPr>
            </a:lvl6pPr>
            <a:lvl7pPr lvl="6" rtl="0">
              <a:spcBef>
                <a:spcPts val="0"/>
              </a:spcBef>
              <a:spcAft>
                <a:spcPts val="0"/>
              </a:spcAft>
              <a:buSzPts val="1400"/>
              <a:buFont typeface="Barlow"/>
              <a:buNone/>
              <a:defRPr sz="2800" b="0">
                <a:latin typeface="Barlow"/>
                <a:ea typeface="Barlow"/>
                <a:cs typeface="Barlow"/>
                <a:sym typeface="Barlow"/>
              </a:defRPr>
            </a:lvl7pPr>
            <a:lvl8pPr lvl="7" rtl="0">
              <a:spcBef>
                <a:spcPts val="0"/>
              </a:spcBef>
              <a:spcAft>
                <a:spcPts val="0"/>
              </a:spcAft>
              <a:buSzPts val="1400"/>
              <a:buFont typeface="Barlow"/>
              <a:buNone/>
              <a:defRPr sz="2800" b="0">
                <a:latin typeface="Barlow"/>
                <a:ea typeface="Barlow"/>
                <a:cs typeface="Barlow"/>
                <a:sym typeface="Barlow"/>
              </a:defRPr>
            </a:lvl8pPr>
            <a:lvl9pPr lvl="8" rtl="0">
              <a:spcBef>
                <a:spcPts val="0"/>
              </a:spcBef>
              <a:spcAft>
                <a:spcPts val="0"/>
              </a:spcAft>
              <a:buSzPts val="1400"/>
              <a:buFont typeface="Barlow"/>
              <a:buNone/>
              <a:defRPr sz="2800" b="0">
                <a:latin typeface="Barlow"/>
                <a:ea typeface="Barlow"/>
                <a:cs typeface="Barlow"/>
                <a:sym typeface="Barlow"/>
              </a:defRPr>
            </a:lvl9pPr>
          </a:lstStyle>
          <a:p>
            <a:r>
              <a:rPr lang="en-US" smtClean="0"/>
              <a:t>Click to edit Master title style</a:t>
            </a:r>
            <a:endParaRPr/>
          </a:p>
        </p:txBody>
      </p:sp>
      <p:sp>
        <p:nvSpPr>
          <p:cNvPr id="365" name="Google Shape;365;p20"/>
          <p:cNvSpPr txBox="1">
            <a:spLocks noGrp="1"/>
          </p:cNvSpPr>
          <p:nvPr>
            <p:ph type="title" idx="4"/>
          </p:nvPr>
        </p:nvSpPr>
        <p:spPr>
          <a:xfrm>
            <a:off x="1699590" y="5649300"/>
            <a:ext cx="4502400" cy="1063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000"/>
              <a:buNone/>
              <a:defRPr sz="3600" b="1">
                <a:solidFill>
                  <a:schemeClr val="accent2"/>
                </a:solidFill>
              </a:defRPr>
            </a:lvl1pPr>
            <a:lvl2pPr lvl="1" rtl="0">
              <a:spcBef>
                <a:spcPts val="0"/>
              </a:spcBef>
              <a:spcAft>
                <a:spcPts val="0"/>
              </a:spcAft>
              <a:buClr>
                <a:schemeClr val="accent2"/>
              </a:buClr>
              <a:buSzPts val="2000"/>
              <a:buNone/>
              <a:defRPr sz="4000">
                <a:solidFill>
                  <a:schemeClr val="accent2"/>
                </a:solidFill>
              </a:defRPr>
            </a:lvl2pPr>
            <a:lvl3pPr lvl="2" rtl="0">
              <a:spcBef>
                <a:spcPts val="0"/>
              </a:spcBef>
              <a:spcAft>
                <a:spcPts val="0"/>
              </a:spcAft>
              <a:buClr>
                <a:schemeClr val="accent2"/>
              </a:buClr>
              <a:buSzPts val="2000"/>
              <a:buNone/>
              <a:defRPr sz="4000">
                <a:solidFill>
                  <a:schemeClr val="accent2"/>
                </a:solidFill>
              </a:defRPr>
            </a:lvl3pPr>
            <a:lvl4pPr lvl="3" rtl="0">
              <a:spcBef>
                <a:spcPts val="0"/>
              </a:spcBef>
              <a:spcAft>
                <a:spcPts val="0"/>
              </a:spcAft>
              <a:buClr>
                <a:schemeClr val="accent2"/>
              </a:buClr>
              <a:buSzPts val="2000"/>
              <a:buNone/>
              <a:defRPr sz="4000">
                <a:solidFill>
                  <a:schemeClr val="accent2"/>
                </a:solidFill>
              </a:defRPr>
            </a:lvl4pPr>
            <a:lvl5pPr lvl="4" rtl="0">
              <a:spcBef>
                <a:spcPts val="0"/>
              </a:spcBef>
              <a:spcAft>
                <a:spcPts val="0"/>
              </a:spcAft>
              <a:buClr>
                <a:schemeClr val="accent2"/>
              </a:buClr>
              <a:buSzPts val="2000"/>
              <a:buNone/>
              <a:defRPr sz="4000">
                <a:solidFill>
                  <a:schemeClr val="accent2"/>
                </a:solidFill>
              </a:defRPr>
            </a:lvl5pPr>
            <a:lvl6pPr lvl="5" rtl="0">
              <a:spcBef>
                <a:spcPts val="0"/>
              </a:spcBef>
              <a:spcAft>
                <a:spcPts val="0"/>
              </a:spcAft>
              <a:buClr>
                <a:schemeClr val="accent2"/>
              </a:buClr>
              <a:buSzPts val="2000"/>
              <a:buNone/>
              <a:defRPr sz="4000">
                <a:solidFill>
                  <a:schemeClr val="accent2"/>
                </a:solidFill>
              </a:defRPr>
            </a:lvl6pPr>
            <a:lvl7pPr lvl="6" rtl="0">
              <a:spcBef>
                <a:spcPts val="0"/>
              </a:spcBef>
              <a:spcAft>
                <a:spcPts val="0"/>
              </a:spcAft>
              <a:buClr>
                <a:schemeClr val="accent2"/>
              </a:buClr>
              <a:buSzPts val="2000"/>
              <a:buNone/>
              <a:defRPr sz="4000">
                <a:solidFill>
                  <a:schemeClr val="accent2"/>
                </a:solidFill>
              </a:defRPr>
            </a:lvl7pPr>
            <a:lvl8pPr lvl="7" rtl="0">
              <a:spcBef>
                <a:spcPts val="0"/>
              </a:spcBef>
              <a:spcAft>
                <a:spcPts val="0"/>
              </a:spcAft>
              <a:buClr>
                <a:schemeClr val="accent2"/>
              </a:buClr>
              <a:buSzPts val="2000"/>
              <a:buNone/>
              <a:defRPr sz="4000">
                <a:solidFill>
                  <a:schemeClr val="accent2"/>
                </a:solidFill>
              </a:defRPr>
            </a:lvl8pPr>
            <a:lvl9pPr lvl="8" rtl="0">
              <a:spcBef>
                <a:spcPts val="0"/>
              </a:spcBef>
              <a:spcAft>
                <a:spcPts val="0"/>
              </a:spcAft>
              <a:buClr>
                <a:schemeClr val="accent2"/>
              </a:buClr>
              <a:buSzPts val="2000"/>
              <a:buNone/>
              <a:defRPr sz="4000">
                <a:solidFill>
                  <a:schemeClr val="accent2"/>
                </a:solidFill>
              </a:defRPr>
            </a:lvl9pPr>
          </a:lstStyle>
          <a:p>
            <a:r>
              <a:rPr lang="en-US" smtClean="0"/>
              <a:t>Click to edit Master title style</a:t>
            </a:r>
            <a:endParaRPr/>
          </a:p>
        </p:txBody>
      </p:sp>
      <p:sp>
        <p:nvSpPr>
          <p:cNvPr id="366" name="Google Shape;366;p20"/>
          <p:cNvSpPr txBox="1">
            <a:spLocks noGrp="1"/>
          </p:cNvSpPr>
          <p:nvPr>
            <p:ph type="title" idx="5"/>
          </p:nvPr>
        </p:nvSpPr>
        <p:spPr>
          <a:xfrm>
            <a:off x="1699550" y="6560100"/>
            <a:ext cx="4502400" cy="1506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Barlow"/>
              <a:buNone/>
              <a:defRPr sz="3200" b="0">
                <a:latin typeface="Barlow"/>
                <a:ea typeface="Barlow"/>
                <a:cs typeface="Barlow"/>
                <a:sym typeface="Barlow"/>
              </a:defRPr>
            </a:lvl1pPr>
            <a:lvl2pPr lvl="1" rtl="0">
              <a:spcBef>
                <a:spcPts val="0"/>
              </a:spcBef>
              <a:spcAft>
                <a:spcPts val="0"/>
              </a:spcAft>
              <a:buSzPts val="1400"/>
              <a:buFont typeface="Barlow"/>
              <a:buNone/>
              <a:defRPr sz="2800" b="0">
                <a:latin typeface="Barlow"/>
                <a:ea typeface="Barlow"/>
                <a:cs typeface="Barlow"/>
                <a:sym typeface="Barlow"/>
              </a:defRPr>
            </a:lvl2pPr>
            <a:lvl3pPr lvl="2" rtl="0">
              <a:spcBef>
                <a:spcPts val="0"/>
              </a:spcBef>
              <a:spcAft>
                <a:spcPts val="0"/>
              </a:spcAft>
              <a:buSzPts val="1400"/>
              <a:buFont typeface="Barlow"/>
              <a:buNone/>
              <a:defRPr sz="2800" b="0">
                <a:latin typeface="Barlow"/>
                <a:ea typeface="Barlow"/>
                <a:cs typeface="Barlow"/>
                <a:sym typeface="Barlow"/>
              </a:defRPr>
            </a:lvl3pPr>
            <a:lvl4pPr lvl="3" rtl="0">
              <a:spcBef>
                <a:spcPts val="0"/>
              </a:spcBef>
              <a:spcAft>
                <a:spcPts val="0"/>
              </a:spcAft>
              <a:buSzPts val="1400"/>
              <a:buFont typeface="Barlow"/>
              <a:buNone/>
              <a:defRPr sz="2800" b="0">
                <a:latin typeface="Barlow"/>
                <a:ea typeface="Barlow"/>
                <a:cs typeface="Barlow"/>
                <a:sym typeface="Barlow"/>
              </a:defRPr>
            </a:lvl4pPr>
            <a:lvl5pPr lvl="4" rtl="0">
              <a:spcBef>
                <a:spcPts val="0"/>
              </a:spcBef>
              <a:spcAft>
                <a:spcPts val="0"/>
              </a:spcAft>
              <a:buSzPts val="1400"/>
              <a:buFont typeface="Barlow"/>
              <a:buNone/>
              <a:defRPr sz="2800" b="0">
                <a:latin typeface="Barlow"/>
                <a:ea typeface="Barlow"/>
                <a:cs typeface="Barlow"/>
                <a:sym typeface="Barlow"/>
              </a:defRPr>
            </a:lvl5pPr>
            <a:lvl6pPr lvl="5" rtl="0">
              <a:spcBef>
                <a:spcPts val="0"/>
              </a:spcBef>
              <a:spcAft>
                <a:spcPts val="0"/>
              </a:spcAft>
              <a:buSzPts val="1400"/>
              <a:buFont typeface="Barlow"/>
              <a:buNone/>
              <a:defRPr sz="2800" b="0">
                <a:latin typeface="Barlow"/>
                <a:ea typeface="Barlow"/>
                <a:cs typeface="Barlow"/>
                <a:sym typeface="Barlow"/>
              </a:defRPr>
            </a:lvl6pPr>
            <a:lvl7pPr lvl="6" rtl="0">
              <a:spcBef>
                <a:spcPts val="0"/>
              </a:spcBef>
              <a:spcAft>
                <a:spcPts val="0"/>
              </a:spcAft>
              <a:buSzPts val="1400"/>
              <a:buFont typeface="Barlow"/>
              <a:buNone/>
              <a:defRPr sz="2800" b="0">
                <a:latin typeface="Barlow"/>
                <a:ea typeface="Barlow"/>
                <a:cs typeface="Barlow"/>
                <a:sym typeface="Barlow"/>
              </a:defRPr>
            </a:lvl7pPr>
            <a:lvl8pPr lvl="7" rtl="0">
              <a:spcBef>
                <a:spcPts val="0"/>
              </a:spcBef>
              <a:spcAft>
                <a:spcPts val="0"/>
              </a:spcAft>
              <a:buSzPts val="1400"/>
              <a:buFont typeface="Barlow"/>
              <a:buNone/>
              <a:defRPr sz="2800" b="0">
                <a:latin typeface="Barlow"/>
                <a:ea typeface="Barlow"/>
                <a:cs typeface="Barlow"/>
                <a:sym typeface="Barlow"/>
              </a:defRPr>
            </a:lvl8pPr>
            <a:lvl9pPr lvl="8" rtl="0">
              <a:spcBef>
                <a:spcPts val="0"/>
              </a:spcBef>
              <a:spcAft>
                <a:spcPts val="0"/>
              </a:spcAft>
              <a:buSzPts val="1400"/>
              <a:buFont typeface="Barlow"/>
              <a:buNone/>
              <a:defRPr sz="2800" b="0">
                <a:latin typeface="Barlow"/>
                <a:ea typeface="Barlow"/>
                <a:cs typeface="Barlow"/>
                <a:sym typeface="Barlow"/>
              </a:defRPr>
            </a:lvl9pPr>
          </a:lstStyle>
          <a:p>
            <a:r>
              <a:rPr lang="en-US" smtClean="0"/>
              <a:t>Click to edit Master title style</a:t>
            </a:r>
            <a:endParaRPr/>
          </a:p>
        </p:txBody>
      </p:sp>
      <p:sp>
        <p:nvSpPr>
          <p:cNvPr id="367" name="Google Shape;367;p20"/>
          <p:cNvSpPr txBox="1">
            <a:spLocks noGrp="1"/>
          </p:cNvSpPr>
          <p:nvPr>
            <p:ph type="title" idx="6"/>
          </p:nvPr>
        </p:nvSpPr>
        <p:spPr>
          <a:xfrm>
            <a:off x="12086200" y="5649300"/>
            <a:ext cx="4502400" cy="1063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000"/>
              <a:buNone/>
              <a:defRPr sz="3600" b="1">
                <a:solidFill>
                  <a:schemeClr val="accent2"/>
                </a:solidFill>
              </a:defRPr>
            </a:lvl1pPr>
            <a:lvl2pPr lvl="1" rtl="0">
              <a:spcBef>
                <a:spcPts val="0"/>
              </a:spcBef>
              <a:spcAft>
                <a:spcPts val="0"/>
              </a:spcAft>
              <a:buClr>
                <a:schemeClr val="accent2"/>
              </a:buClr>
              <a:buSzPts val="2000"/>
              <a:buNone/>
              <a:defRPr sz="4000">
                <a:solidFill>
                  <a:schemeClr val="accent2"/>
                </a:solidFill>
              </a:defRPr>
            </a:lvl2pPr>
            <a:lvl3pPr lvl="2" rtl="0">
              <a:spcBef>
                <a:spcPts val="0"/>
              </a:spcBef>
              <a:spcAft>
                <a:spcPts val="0"/>
              </a:spcAft>
              <a:buClr>
                <a:schemeClr val="accent2"/>
              </a:buClr>
              <a:buSzPts val="2000"/>
              <a:buNone/>
              <a:defRPr sz="4000">
                <a:solidFill>
                  <a:schemeClr val="accent2"/>
                </a:solidFill>
              </a:defRPr>
            </a:lvl3pPr>
            <a:lvl4pPr lvl="3" rtl="0">
              <a:spcBef>
                <a:spcPts val="0"/>
              </a:spcBef>
              <a:spcAft>
                <a:spcPts val="0"/>
              </a:spcAft>
              <a:buClr>
                <a:schemeClr val="accent2"/>
              </a:buClr>
              <a:buSzPts val="2000"/>
              <a:buNone/>
              <a:defRPr sz="4000">
                <a:solidFill>
                  <a:schemeClr val="accent2"/>
                </a:solidFill>
              </a:defRPr>
            </a:lvl4pPr>
            <a:lvl5pPr lvl="4" rtl="0">
              <a:spcBef>
                <a:spcPts val="0"/>
              </a:spcBef>
              <a:spcAft>
                <a:spcPts val="0"/>
              </a:spcAft>
              <a:buClr>
                <a:schemeClr val="accent2"/>
              </a:buClr>
              <a:buSzPts val="2000"/>
              <a:buNone/>
              <a:defRPr sz="4000">
                <a:solidFill>
                  <a:schemeClr val="accent2"/>
                </a:solidFill>
              </a:defRPr>
            </a:lvl5pPr>
            <a:lvl6pPr lvl="5" rtl="0">
              <a:spcBef>
                <a:spcPts val="0"/>
              </a:spcBef>
              <a:spcAft>
                <a:spcPts val="0"/>
              </a:spcAft>
              <a:buClr>
                <a:schemeClr val="accent2"/>
              </a:buClr>
              <a:buSzPts val="2000"/>
              <a:buNone/>
              <a:defRPr sz="4000">
                <a:solidFill>
                  <a:schemeClr val="accent2"/>
                </a:solidFill>
              </a:defRPr>
            </a:lvl6pPr>
            <a:lvl7pPr lvl="6" rtl="0">
              <a:spcBef>
                <a:spcPts val="0"/>
              </a:spcBef>
              <a:spcAft>
                <a:spcPts val="0"/>
              </a:spcAft>
              <a:buClr>
                <a:schemeClr val="accent2"/>
              </a:buClr>
              <a:buSzPts val="2000"/>
              <a:buNone/>
              <a:defRPr sz="4000">
                <a:solidFill>
                  <a:schemeClr val="accent2"/>
                </a:solidFill>
              </a:defRPr>
            </a:lvl7pPr>
            <a:lvl8pPr lvl="7" rtl="0">
              <a:spcBef>
                <a:spcPts val="0"/>
              </a:spcBef>
              <a:spcAft>
                <a:spcPts val="0"/>
              </a:spcAft>
              <a:buClr>
                <a:schemeClr val="accent2"/>
              </a:buClr>
              <a:buSzPts val="2000"/>
              <a:buNone/>
              <a:defRPr sz="4000">
                <a:solidFill>
                  <a:schemeClr val="accent2"/>
                </a:solidFill>
              </a:defRPr>
            </a:lvl8pPr>
            <a:lvl9pPr lvl="8" rtl="0">
              <a:spcBef>
                <a:spcPts val="0"/>
              </a:spcBef>
              <a:spcAft>
                <a:spcPts val="0"/>
              </a:spcAft>
              <a:buClr>
                <a:schemeClr val="accent2"/>
              </a:buClr>
              <a:buSzPts val="2000"/>
              <a:buNone/>
              <a:defRPr sz="4000">
                <a:solidFill>
                  <a:schemeClr val="accent2"/>
                </a:solidFill>
              </a:defRPr>
            </a:lvl9pPr>
          </a:lstStyle>
          <a:p>
            <a:r>
              <a:rPr lang="en-US" smtClean="0"/>
              <a:t>Click to edit Master title style</a:t>
            </a:r>
            <a:endParaRPr/>
          </a:p>
        </p:txBody>
      </p:sp>
      <p:sp>
        <p:nvSpPr>
          <p:cNvPr id="368" name="Google Shape;368;p20"/>
          <p:cNvSpPr txBox="1">
            <a:spLocks noGrp="1"/>
          </p:cNvSpPr>
          <p:nvPr>
            <p:ph type="title" idx="7"/>
          </p:nvPr>
        </p:nvSpPr>
        <p:spPr>
          <a:xfrm>
            <a:off x="12086326" y="6560100"/>
            <a:ext cx="4502400" cy="1506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Barlow"/>
              <a:buNone/>
              <a:defRPr sz="3200" b="0">
                <a:latin typeface="Barlow"/>
                <a:ea typeface="Barlow"/>
                <a:cs typeface="Barlow"/>
                <a:sym typeface="Barlow"/>
              </a:defRPr>
            </a:lvl1pPr>
            <a:lvl2pPr lvl="1" rtl="0">
              <a:spcBef>
                <a:spcPts val="0"/>
              </a:spcBef>
              <a:spcAft>
                <a:spcPts val="0"/>
              </a:spcAft>
              <a:buSzPts val="1400"/>
              <a:buFont typeface="Barlow"/>
              <a:buNone/>
              <a:defRPr sz="2800" b="0">
                <a:latin typeface="Barlow"/>
                <a:ea typeface="Barlow"/>
                <a:cs typeface="Barlow"/>
                <a:sym typeface="Barlow"/>
              </a:defRPr>
            </a:lvl2pPr>
            <a:lvl3pPr lvl="2" rtl="0">
              <a:spcBef>
                <a:spcPts val="0"/>
              </a:spcBef>
              <a:spcAft>
                <a:spcPts val="0"/>
              </a:spcAft>
              <a:buSzPts val="1400"/>
              <a:buFont typeface="Barlow"/>
              <a:buNone/>
              <a:defRPr sz="2800" b="0">
                <a:latin typeface="Barlow"/>
                <a:ea typeface="Barlow"/>
                <a:cs typeface="Barlow"/>
                <a:sym typeface="Barlow"/>
              </a:defRPr>
            </a:lvl3pPr>
            <a:lvl4pPr lvl="3" rtl="0">
              <a:spcBef>
                <a:spcPts val="0"/>
              </a:spcBef>
              <a:spcAft>
                <a:spcPts val="0"/>
              </a:spcAft>
              <a:buSzPts val="1400"/>
              <a:buFont typeface="Barlow"/>
              <a:buNone/>
              <a:defRPr sz="2800" b="0">
                <a:latin typeface="Barlow"/>
                <a:ea typeface="Barlow"/>
                <a:cs typeface="Barlow"/>
                <a:sym typeface="Barlow"/>
              </a:defRPr>
            </a:lvl4pPr>
            <a:lvl5pPr lvl="4" rtl="0">
              <a:spcBef>
                <a:spcPts val="0"/>
              </a:spcBef>
              <a:spcAft>
                <a:spcPts val="0"/>
              </a:spcAft>
              <a:buSzPts val="1400"/>
              <a:buFont typeface="Barlow"/>
              <a:buNone/>
              <a:defRPr sz="2800" b="0">
                <a:latin typeface="Barlow"/>
                <a:ea typeface="Barlow"/>
                <a:cs typeface="Barlow"/>
                <a:sym typeface="Barlow"/>
              </a:defRPr>
            </a:lvl5pPr>
            <a:lvl6pPr lvl="5" rtl="0">
              <a:spcBef>
                <a:spcPts val="0"/>
              </a:spcBef>
              <a:spcAft>
                <a:spcPts val="0"/>
              </a:spcAft>
              <a:buSzPts val="1400"/>
              <a:buFont typeface="Barlow"/>
              <a:buNone/>
              <a:defRPr sz="2800" b="0">
                <a:latin typeface="Barlow"/>
                <a:ea typeface="Barlow"/>
                <a:cs typeface="Barlow"/>
                <a:sym typeface="Barlow"/>
              </a:defRPr>
            </a:lvl6pPr>
            <a:lvl7pPr lvl="6" rtl="0">
              <a:spcBef>
                <a:spcPts val="0"/>
              </a:spcBef>
              <a:spcAft>
                <a:spcPts val="0"/>
              </a:spcAft>
              <a:buSzPts val="1400"/>
              <a:buFont typeface="Barlow"/>
              <a:buNone/>
              <a:defRPr sz="2800" b="0">
                <a:latin typeface="Barlow"/>
                <a:ea typeface="Barlow"/>
                <a:cs typeface="Barlow"/>
                <a:sym typeface="Barlow"/>
              </a:defRPr>
            </a:lvl7pPr>
            <a:lvl8pPr lvl="7" rtl="0">
              <a:spcBef>
                <a:spcPts val="0"/>
              </a:spcBef>
              <a:spcAft>
                <a:spcPts val="0"/>
              </a:spcAft>
              <a:buSzPts val="1400"/>
              <a:buFont typeface="Barlow"/>
              <a:buNone/>
              <a:defRPr sz="2800" b="0">
                <a:latin typeface="Barlow"/>
                <a:ea typeface="Barlow"/>
                <a:cs typeface="Barlow"/>
                <a:sym typeface="Barlow"/>
              </a:defRPr>
            </a:lvl8pPr>
            <a:lvl9pPr lvl="8" rtl="0">
              <a:spcBef>
                <a:spcPts val="0"/>
              </a:spcBef>
              <a:spcAft>
                <a:spcPts val="0"/>
              </a:spcAft>
              <a:buSzPts val="1400"/>
              <a:buFont typeface="Barlow"/>
              <a:buNone/>
              <a:defRPr sz="2800" b="0">
                <a:latin typeface="Barlow"/>
                <a:ea typeface="Barlow"/>
                <a:cs typeface="Barlow"/>
                <a:sym typeface="Barlow"/>
              </a:defRPr>
            </a:lvl9pPr>
          </a:lstStyle>
          <a:p>
            <a:r>
              <a:rPr lang="en-US" smtClean="0"/>
              <a:t>Click to edit Master title style</a:t>
            </a:r>
            <a:endParaRPr/>
          </a:p>
        </p:txBody>
      </p:sp>
      <p:sp>
        <p:nvSpPr>
          <p:cNvPr id="369" name="Google Shape;369;p20"/>
          <p:cNvSpPr txBox="1">
            <a:spLocks noGrp="1"/>
          </p:cNvSpPr>
          <p:nvPr>
            <p:ph type="title" idx="8" hasCustomPrompt="1"/>
          </p:nvPr>
        </p:nvSpPr>
        <p:spPr>
          <a:xfrm>
            <a:off x="2588050" y="3778100"/>
            <a:ext cx="27252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600" b="0">
                <a:solidFill>
                  <a:schemeClr val="accent2"/>
                </a:solidFill>
              </a:defRPr>
            </a:lvl1pPr>
            <a:lvl2pPr lvl="1" algn="ctr" rtl="0">
              <a:spcBef>
                <a:spcPts val="0"/>
              </a:spcBef>
              <a:spcAft>
                <a:spcPts val="0"/>
              </a:spcAft>
              <a:buSzPts val="3600"/>
              <a:buNone/>
              <a:defRPr sz="7200" b="0"/>
            </a:lvl2pPr>
            <a:lvl3pPr lvl="2" algn="ctr" rtl="0">
              <a:spcBef>
                <a:spcPts val="0"/>
              </a:spcBef>
              <a:spcAft>
                <a:spcPts val="0"/>
              </a:spcAft>
              <a:buSzPts val="3600"/>
              <a:buNone/>
              <a:defRPr sz="7200" b="0"/>
            </a:lvl3pPr>
            <a:lvl4pPr lvl="3" algn="ctr" rtl="0">
              <a:spcBef>
                <a:spcPts val="0"/>
              </a:spcBef>
              <a:spcAft>
                <a:spcPts val="0"/>
              </a:spcAft>
              <a:buSzPts val="3600"/>
              <a:buNone/>
              <a:defRPr sz="7200" b="0"/>
            </a:lvl4pPr>
            <a:lvl5pPr lvl="4" algn="ctr" rtl="0">
              <a:spcBef>
                <a:spcPts val="0"/>
              </a:spcBef>
              <a:spcAft>
                <a:spcPts val="0"/>
              </a:spcAft>
              <a:buSzPts val="3600"/>
              <a:buNone/>
              <a:defRPr sz="7200" b="0"/>
            </a:lvl5pPr>
            <a:lvl6pPr lvl="5" algn="ctr" rtl="0">
              <a:spcBef>
                <a:spcPts val="0"/>
              </a:spcBef>
              <a:spcAft>
                <a:spcPts val="0"/>
              </a:spcAft>
              <a:buSzPts val="3600"/>
              <a:buNone/>
              <a:defRPr sz="7200" b="0"/>
            </a:lvl6pPr>
            <a:lvl7pPr lvl="6" algn="ctr" rtl="0">
              <a:spcBef>
                <a:spcPts val="0"/>
              </a:spcBef>
              <a:spcAft>
                <a:spcPts val="0"/>
              </a:spcAft>
              <a:buSzPts val="3600"/>
              <a:buNone/>
              <a:defRPr sz="7200" b="0"/>
            </a:lvl7pPr>
            <a:lvl8pPr lvl="7" algn="ctr" rtl="0">
              <a:spcBef>
                <a:spcPts val="0"/>
              </a:spcBef>
              <a:spcAft>
                <a:spcPts val="0"/>
              </a:spcAft>
              <a:buSzPts val="3600"/>
              <a:buNone/>
              <a:defRPr sz="7200" b="0"/>
            </a:lvl8pPr>
            <a:lvl9pPr lvl="8" algn="ctr" rtl="0">
              <a:spcBef>
                <a:spcPts val="0"/>
              </a:spcBef>
              <a:spcAft>
                <a:spcPts val="0"/>
              </a:spcAft>
              <a:buSzPts val="3600"/>
              <a:buNone/>
              <a:defRPr sz="7200" b="0"/>
            </a:lvl9pPr>
          </a:lstStyle>
          <a:p>
            <a:r>
              <a:t>xx%</a:t>
            </a:r>
          </a:p>
        </p:txBody>
      </p:sp>
      <p:sp>
        <p:nvSpPr>
          <p:cNvPr id="370" name="Google Shape;370;p20"/>
          <p:cNvSpPr txBox="1">
            <a:spLocks noGrp="1"/>
          </p:cNvSpPr>
          <p:nvPr>
            <p:ph type="title" idx="9" hasCustomPrompt="1"/>
          </p:nvPr>
        </p:nvSpPr>
        <p:spPr>
          <a:xfrm>
            <a:off x="7781450" y="3778100"/>
            <a:ext cx="27252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600" b="0">
                <a:solidFill>
                  <a:schemeClr val="accent2"/>
                </a:solidFill>
              </a:defRPr>
            </a:lvl1pPr>
            <a:lvl2pPr lvl="1" algn="ctr" rtl="0">
              <a:spcBef>
                <a:spcPts val="0"/>
              </a:spcBef>
              <a:spcAft>
                <a:spcPts val="0"/>
              </a:spcAft>
              <a:buSzPts val="3600"/>
              <a:buNone/>
              <a:defRPr sz="7200" b="0"/>
            </a:lvl2pPr>
            <a:lvl3pPr lvl="2" algn="ctr" rtl="0">
              <a:spcBef>
                <a:spcPts val="0"/>
              </a:spcBef>
              <a:spcAft>
                <a:spcPts val="0"/>
              </a:spcAft>
              <a:buSzPts val="3600"/>
              <a:buNone/>
              <a:defRPr sz="7200" b="0"/>
            </a:lvl3pPr>
            <a:lvl4pPr lvl="3" algn="ctr" rtl="0">
              <a:spcBef>
                <a:spcPts val="0"/>
              </a:spcBef>
              <a:spcAft>
                <a:spcPts val="0"/>
              </a:spcAft>
              <a:buSzPts val="3600"/>
              <a:buNone/>
              <a:defRPr sz="7200" b="0"/>
            </a:lvl4pPr>
            <a:lvl5pPr lvl="4" algn="ctr" rtl="0">
              <a:spcBef>
                <a:spcPts val="0"/>
              </a:spcBef>
              <a:spcAft>
                <a:spcPts val="0"/>
              </a:spcAft>
              <a:buSzPts val="3600"/>
              <a:buNone/>
              <a:defRPr sz="7200" b="0"/>
            </a:lvl5pPr>
            <a:lvl6pPr lvl="5" algn="ctr" rtl="0">
              <a:spcBef>
                <a:spcPts val="0"/>
              </a:spcBef>
              <a:spcAft>
                <a:spcPts val="0"/>
              </a:spcAft>
              <a:buSzPts val="3600"/>
              <a:buNone/>
              <a:defRPr sz="7200" b="0"/>
            </a:lvl6pPr>
            <a:lvl7pPr lvl="6" algn="ctr" rtl="0">
              <a:spcBef>
                <a:spcPts val="0"/>
              </a:spcBef>
              <a:spcAft>
                <a:spcPts val="0"/>
              </a:spcAft>
              <a:buSzPts val="3600"/>
              <a:buNone/>
              <a:defRPr sz="7200" b="0"/>
            </a:lvl7pPr>
            <a:lvl8pPr lvl="7" algn="ctr" rtl="0">
              <a:spcBef>
                <a:spcPts val="0"/>
              </a:spcBef>
              <a:spcAft>
                <a:spcPts val="0"/>
              </a:spcAft>
              <a:buSzPts val="3600"/>
              <a:buNone/>
              <a:defRPr sz="7200" b="0"/>
            </a:lvl8pPr>
            <a:lvl9pPr lvl="8" algn="ctr" rtl="0">
              <a:spcBef>
                <a:spcPts val="0"/>
              </a:spcBef>
              <a:spcAft>
                <a:spcPts val="0"/>
              </a:spcAft>
              <a:buSzPts val="3600"/>
              <a:buNone/>
              <a:defRPr sz="7200" b="0"/>
            </a:lvl9pPr>
          </a:lstStyle>
          <a:p>
            <a:r>
              <a:t>xx%</a:t>
            </a:r>
          </a:p>
        </p:txBody>
      </p:sp>
      <p:sp>
        <p:nvSpPr>
          <p:cNvPr id="371" name="Google Shape;371;p20"/>
          <p:cNvSpPr txBox="1">
            <a:spLocks noGrp="1"/>
          </p:cNvSpPr>
          <p:nvPr>
            <p:ph type="title" idx="13" hasCustomPrompt="1"/>
          </p:nvPr>
        </p:nvSpPr>
        <p:spPr>
          <a:xfrm>
            <a:off x="12974850" y="3778100"/>
            <a:ext cx="27252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600" b="0">
                <a:solidFill>
                  <a:schemeClr val="accent2"/>
                </a:solidFill>
              </a:defRPr>
            </a:lvl1pPr>
            <a:lvl2pPr lvl="1" algn="ctr" rtl="0">
              <a:spcBef>
                <a:spcPts val="0"/>
              </a:spcBef>
              <a:spcAft>
                <a:spcPts val="0"/>
              </a:spcAft>
              <a:buSzPts val="3600"/>
              <a:buNone/>
              <a:defRPr sz="7200" b="0"/>
            </a:lvl2pPr>
            <a:lvl3pPr lvl="2" algn="ctr" rtl="0">
              <a:spcBef>
                <a:spcPts val="0"/>
              </a:spcBef>
              <a:spcAft>
                <a:spcPts val="0"/>
              </a:spcAft>
              <a:buSzPts val="3600"/>
              <a:buNone/>
              <a:defRPr sz="7200" b="0"/>
            </a:lvl3pPr>
            <a:lvl4pPr lvl="3" algn="ctr" rtl="0">
              <a:spcBef>
                <a:spcPts val="0"/>
              </a:spcBef>
              <a:spcAft>
                <a:spcPts val="0"/>
              </a:spcAft>
              <a:buSzPts val="3600"/>
              <a:buNone/>
              <a:defRPr sz="7200" b="0"/>
            </a:lvl4pPr>
            <a:lvl5pPr lvl="4" algn="ctr" rtl="0">
              <a:spcBef>
                <a:spcPts val="0"/>
              </a:spcBef>
              <a:spcAft>
                <a:spcPts val="0"/>
              </a:spcAft>
              <a:buSzPts val="3600"/>
              <a:buNone/>
              <a:defRPr sz="7200" b="0"/>
            </a:lvl5pPr>
            <a:lvl6pPr lvl="5" algn="ctr" rtl="0">
              <a:spcBef>
                <a:spcPts val="0"/>
              </a:spcBef>
              <a:spcAft>
                <a:spcPts val="0"/>
              </a:spcAft>
              <a:buSzPts val="3600"/>
              <a:buNone/>
              <a:defRPr sz="7200" b="0"/>
            </a:lvl6pPr>
            <a:lvl7pPr lvl="6" algn="ctr" rtl="0">
              <a:spcBef>
                <a:spcPts val="0"/>
              </a:spcBef>
              <a:spcAft>
                <a:spcPts val="0"/>
              </a:spcAft>
              <a:buSzPts val="3600"/>
              <a:buNone/>
              <a:defRPr sz="7200" b="0"/>
            </a:lvl7pPr>
            <a:lvl8pPr lvl="7" algn="ctr" rtl="0">
              <a:spcBef>
                <a:spcPts val="0"/>
              </a:spcBef>
              <a:spcAft>
                <a:spcPts val="0"/>
              </a:spcAft>
              <a:buSzPts val="3600"/>
              <a:buNone/>
              <a:defRPr sz="7200" b="0"/>
            </a:lvl8pPr>
            <a:lvl9pPr lvl="8" algn="ctr" rtl="0">
              <a:spcBef>
                <a:spcPts val="0"/>
              </a:spcBef>
              <a:spcAft>
                <a:spcPts val="0"/>
              </a:spcAft>
              <a:buSzPts val="3600"/>
              <a:buNone/>
              <a:defRPr sz="7200" b="0"/>
            </a:lvl9pPr>
          </a:lstStyle>
          <a:p>
            <a:r>
              <a:t>xx%</a:t>
            </a:r>
          </a:p>
        </p:txBody>
      </p:sp>
    </p:spTree>
    <p:extLst>
      <p:ext uri="{BB962C8B-B14F-4D97-AF65-F5344CB8AC3E}">
        <p14:creationId xmlns:p14="http://schemas.microsoft.com/office/powerpoint/2010/main" val="2183488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9"/>
        <p:cNvGrpSpPr/>
        <p:nvPr/>
      </p:nvGrpSpPr>
      <p:grpSpPr>
        <a:xfrm>
          <a:off x="0" y="0"/>
          <a:ext cx="0" cy="0"/>
          <a:chOff x="0" y="0"/>
          <a:chExt cx="0" cy="0"/>
        </a:xfrm>
      </p:grpSpPr>
      <p:sp>
        <p:nvSpPr>
          <p:cNvPr id="107" name="Google Shape;107;p11"/>
          <p:cNvSpPr txBox="1">
            <a:spLocks noGrp="1"/>
          </p:cNvSpPr>
          <p:nvPr>
            <p:ph type="title" hasCustomPrompt="1"/>
          </p:nvPr>
        </p:nvSpPr>
        <p:spPr>
          <a:xfrm>
            <a:off x="1778100" y="3536550"/>
            <a:ext cx="14731800" cy="2911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12000"/>
              <a:buNone/>
              <a:defRPr sz="19000">
                <a:solidFill>
                  <a:schemeClr val="accent2"/>
                </a:solidFill>
              </a:defRPr>
            </a:lvl1pPr>
            <a:lvl2pPr lvl="1" algn="ctr">
              <a:spcBef>
                <a:spcPts val="0"/>
              </a:spcBef>
              <a:spcAft>
                <a:spcPts val="0"/>
              </a:spcAft>
              <a:buClr>
                <a:schemeClr val="accent2"/>
              </a:buClr>
              <a:buSzPts val="12000"/>
              <a:buNone/>
              <a:defRPr sz="24000">
                <a:solidFill>
                  <a:schemeClr val="accent2"/>
                </a:solidFill>
              </a:defRPr>
            </a:lvl2pPr>
            <a:lvl3pPr lvl="2" algn="ctr">
              <a:spcBef>
                <a:spcPts val="0"/>
              </a:spcBef>
              <a:spcAft>
                <a:spcPts val="0"/>
              </a:spcAft>
              <a:buClr>
                <a:schemeClr val="accent2"/>
              </a:buClr>
              <a:buSzPts val="12000"/>
              <a:buNone/>
              <a:defRPr sz="24000">
                <a:solidFill>
                  <a:schemeClr val="accent2"/>
                </a:solidFill>
              </a:defRPr>
            </a:lvl3pPr>
            <a:lvl4pPr lvl="3" algn="ctr">
              <a:spcBef>
                <a:spcPts val="0"/>
              </a:spcBef>
              <a:spcAft>
                <a:spcPts val="0"/>
              </a:spcAft>
              <a:buClr>
                <a:schemeClr val="accent2"/>
              </a:buClr>
              <a:buSzPts val="12000"/>
              <a:buNone/>
              <a:defRPr sz="24000">
                <a:solidFill>
                  <a:schemeClr val="accent2"/>
                </a:solidFill>
              </a:defRPr>
            </a:lvl4pPr>
            <a:lvl5pPr lvl="4" algn="ctr">
              <a:spcBef>
                <a:spcPts val="0"/>
              </a:spcBef>
              <a:spcAft>
                <a:spcPts val="0"/>
              </a:spcAft>
              <a:buClr>
                <a:schemeClr val="accent2"/>
              </a:buClr>
              <a:buSzPts val="12000"/>
              <a:buNone/>
              <a:defRPr sz="24000">
                <a:solidFill>
                  <a:schemeClr val="accent2"/>
                </a:solidFill>
              </a:defRPr>
            </a:lvl5pPr>
            <a:lvl6pPr lvl="5" algn="ctr">
              <a:spcBef>
                <a:spcPts val="0"/>
              </a:spcBef>
              <a:spcAft>
                <a:spcPts val="0"/>
              </a:spcAft>
              <a:buClr>
                <a:schemeClr val="accent2"/>
              </a:buClr>
              <a:buSzPts val="12000"/>
              <a:buNone/>
              <a:defRPr sz="24000">
                <a:solidFill>
                  <a:schemeClr val="accent2"/>
                </a:solidFill>
              </a:defRPr>
            </a:lvl6pPr>
            <a:lvl7pPr lvl="6" algn="ctr">
              <a:spcBef>
                <a:spcPts val="0"/>
              </a:spcBef>
              <a:spcAft>
                <a:spcPts val="0"/>
              </a:spcAft>
              <a:buClr>
                <a:schemeClr val="accent2"/>
              </a:buClr>
              <a:buSzPts val="12000"/>
              <a:buNone/>
              <a:defRPr sz="24000">
                <a:solidFill>
                  <a:schemeClr val="accent2"/>
                </a:solidFill>
              </a:defRPr>
            </a:lvl7pPr>
            <a:lvl8pPr lvl="7" algn="ctr">
              <a:spcBef>
                <a:spcPts val="0"/>
              </a:spcBef>
              <a:spcAft>
                <a:spcPts val="0"/>
              </a:spcAft>
              <a:buClr>
                <a:schemeClr val="accent2"/>
              </a:buClr>
              <a:buSzPts val="12000"/>
              <a:buNone/>
              <a:defRPr sz="24000">
                <a:solidFill>
                  <a:schemeClr val="accent2"/>
                </a:solidFill>
              </a:defRPr>
            </a:lvl8pPr>
            <a:lvl9pPr lvl="8" algn="ctr">
              <a:spcBef>
                <a:spcPts val="0"/>
              </a:spcBef>
              <a:spcAft>
                <a:spcPts val="0"/>
              </a:spcAft>
              <a:buClr>
                <a:schemeClr val="accent2"/>
              </a:buClr>
              <a:buSzPts val="12000"/>
              <a:buNone/>
              <a:defRPr sz="24000">
                <a:solidFill>
                  <a:schemeClr val="accent2"/>
                </a:solidFill>
              </a:defRPr>
            </a:lvl9pPr>
          </a:lstStyle>
          <a:p>
            <a:r>
              <a:t>xx%</a:t>
            </a:r>
          </a:p>
        </p:txBody>
      </p:sp>
      <p:sp>
        <p:nvSpPr>
          <p:cNvPr id="108" name="Google Shape;108;p11"/>
          <p:cNvSpPr txBox="1">
            <a:spLocks noGrp="1"/>
          </p:cNvSpPr>
          <p:nvPr>
            <p:ph type="body" idx="1"/>
          </p:nvPr>
        </p:nvSpPr>
        <p:spPr>
          <a:xfrm>
            <a:off x="4292300" y="6447750"/>
            <a:ext cx="9703200" cy="1545000"/>
          </a:xfrm>
          <a:prstGeom prst="rect">
            <a:avLst/>
          </a:prstGeom>
        </p:spPr>
        <p:txBody>
          <a:bodyPr spcFirstLastPara="1" wrap="square" lIns="91425" tIns="91425" rIns="91425" bIns="91425" anchor="t" anchorCtr="0">
            <a:noAutofit/>
          </a:bodyPr>
          <a:lstStyle>
            <a:lvl1pPr marL="914400" lvl="0" indent="-647700" algn="ctr">
              <a:spcBef>
                <a:spcPts val="0"/>
              </a:spcBef>
              <a:spcAft>
                <a:spcPts val="0"/>
              </a:spcAft>
              <a:buClr>
                <a:schemeClr val="dk1"/>
              </a:buClr>
              <a:buSzPts val="1500"/>
              <a:buChar char="●"/>
              <a:defRPr sz="3600">
                <a:solidFill>
                  <a:schemeClr val="dk1"/>
                </a:solidFill>
              </a:defRPr>
            </a:lvl1pPr>
            <a:lvl2pPr marL="1828800" lvl="1" indent="-647700" algn="ctr">
              <a:spcBef>
                <a:spcPts val="0"/>
              </a:spcBef>
              <a:spcAft>
                <a:spcPts val="0"/>
              </a:spcAft>
              <a:buClr>
                <a:schemeClr val="dk1"/>
              </a:buClr>
              <a:buSzPts val="1500"/>
              <a:buChar char="○"/>
              <a:defRPr>
                <a:solidFill>
                  <a:schemeClr val="dk1"/>
                </a:solidFill>
              </a:defRPr>
            </a:lvl2pPr>
            <a:lvl3pPr marL="2743200" lvl="2" indent="-647700" algn="ctr">
              <a:spcBef>
                <a:spcPts val="0"/>
              </a:spcBef>
              <a:spcAft>
                <a:spcPts val="0"/>
              </a:spcAft>
              <a:buClr>
                <a:schemeClr val="dk1"/>
              </a:buClr>
              <a:buSzPts val="1500"/>
              <a:buChar char="■"/>
              <a:defRPr>
                <a:solidFill>
                  <a:schemeClr val="dk1"/>
                </a:solidFill>
              </a:defRPr>
            </a:lvl3pPr>
            <a:lvl4pPr marL="3657600" lvl="3" indent="-647700" algn="ctr">
              <a:spcBef>
                <a:spcPts val="0"/>
              </a:spcBef>
              <a:spcAft>
                <a:spcPts val="0"/>
              </a:spcAft>
              <a:buClr>
                <a:schemeClr val="dk1"/>
              </a:buClr>
              <a:buSzPts val="1500"/>
              <a:buChar char="●"/>
              <a:defRPr>
                <a:solidFill>
                  <a:schemeClr val="dk1"/>
                </a:solidFill>
              </a:defRPr>
            </a:lvl4pPr>
            <a:lvl5pPr marL="4572000" lvl="4" indent="-647700" algn="ctr">
              <a:spcBef>
                <a:spcPts val="0"/>
              </a:spcBef>
              <a:spcAft>
                <a:spcPts val="0"/>
              </a:spcAft>
              <a:buClr>
                <a:schemeClr val="dk1"/>
              </a:buClr>
              <a:buSzPts val="1500"/>
              <a:buChar char="○"/>
              <a:defRPr>
                <a:solidFill>
                  <a:schemeClr val="dk1"/>
                </a:solidFill>
              </a:defRPr>
            </a:lvl5pPr>
            <a:lvl6pPr marL="5486400" lvl="5" indent="-647700" algn="ctr">
              <a:spcBef>
                <a:spcPts val="0"/>
              </a:spcBef>
              <a:spcAft>
                <a:spcPts val="0"/>
              </a:spcAft>
              <a:buClr>
                <a:schemeClr val="dk1"/>
              </a:buClr>
              <a:buSzPts val="1500"/>
              <a:buChar char="■"/>
              <a:defRPr>
                <a:solidFill>
                  <a:schemeClr val="dk1"/>
                </a:solidFill>
              </a:defRPr>
            </a:lvl6pPr>
            <a:lvl7pPr marL="6400800" lvl="6" indent="-647700" algn="ctr">
              <a:spcBef>
                <a:spcPts val="0"/>
              </a:spcBef>
              <a:spcAft>
                <a:spcPts val="0"/>
              </a:spcAft>
              <a:buClr>
                <a:schemeClr val="dk1"/>
              </a:buClr>
              <a:buSzPts val="1500"/>
              <a:buChar char="●"/>
              <a:defRPr>
                <a:solidFill>
                  <a:schemeClr val="dk1"/>
                </a:solidFill>
              </a:defRPr>
            </a:lvl7pPr>
            <a:lvl8pPr marL="7315200" lvl="7" indent="-647700" algn="ctr">
              <a:spcBef>
                <a:spcPts val="0"/>
              </a:spcBef>
              <a:spcAft>
                <a:spcPts val="0"/>
              </a:spcAft>
              <a:buClr>
                <a:schemeClr val="dk1"/>
              </a:buClr>
              <a:buSzPts val="1500"/>
              <a:buChar char="○"/>
              <a:defRPr>
                <a:solidFill>
                  <a:schemeClr val="dk1"/>
                </a:solidFill>
              </a:defRPr>
            </a:lvl8pPr>
            <a:lvl9pPr marL="8229600" lvl="8" indent="-647700" algn="ctr">
              <a:spcBef>
                <a:spcPts val="0"/>
              </a:spcBef>
              <a:spcAft>
                <a:spcPts val="0"/>
              </a:spcAft>
              <a:buClr>
                <a:schemeClr val="dk1"/>
              </a:buClr>
              <a:buSzPts val="1500"/>
              <a:buChar char="■"/>
              <a:defRPr>
                <a:solidFill>
                  <a:schemeClr val="dk1"/>
                </a:solidFill>
              </a:defRPr>
            </a:lvl9pPr>
          </a:lstStyle>
          <a:p>
            <a:pPr lvl="0"/>
            <a:r>
              <a:rPr lang="en-US" smtClean="0"/>
              <a:t>Click to edit Master text styles</a:t>
            </a:r>
          </a:p>
        </p:txBody>
      </p:sp>
    </p:spTree>
    <p:extLst>
      <p:ext uri="{BB962C8B-B14F-4D97-AF65-F5344CB8AC3E}">
        <p14:creationId xmlns:p14="http://schemas.microsoft.com/office/powerpoint/2010/main" val="310491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83821" y="3088126"/>
            <a:ext cx="13373098" cy="2203200"/>
          </a:xfrm>
        </p:spPr>
        <p:txBody>
          <a:bodyPr anchor="b"/>
          <a:lstStyle>
            <a:lvl1pPr algn="l">
              <a:defRPr sz="6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883821" y="5295194"/>
            <a:ext cx="13373098" cy="1290600"/>
          </a:xfrm>
        </p:spPr>
        <p:txBody>
          <a:bodyPr anchor="t"/>
          <a:lstStyle>
            <a:lvl1pPr marL="0" indent="0" algn="l">
              <a:buNone/>
              <a:defRPr sz="30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6281" y="47672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21" y="4866210"/>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9763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3818" y="3200401"/>
            <a:ext cx="6470796" cy="56664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786120" y="3189333"/>
            <a:ext cx="6470796" cy="56664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797721" y="1181674"/>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86158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409061" y="2959055"/>
            <a:ext cx="5989098" cy="864394"/>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3883818" y="3823451"/>
            <a:ext cx="6514340" cy="503109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1259945" y="2954213"/>
            <a:ext cx="5998502" cy="864394"/>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10750436" y="3818609"/>
            <a:ext cx="6508012" cy="503109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797721" y="1181674"/>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975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6138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431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3821" y="669132"/>
            <a:ext cx="5257798" cy="1464468"/>
          </a:xfrm>
        </p:spPr>
        <p:txBody>
          <a:bodyPr anchor="b"/>
          <a:lstStyle>
            <a:lvl1pPr algn="l">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9484518" y="669134"/>
            <a:ext cx="7772400" cy="8122444"/>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883821" y="2397921"/>
            <a:ext cx="5257798" cy="6393654"/>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672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3820" y="7200900"/>
            <a:ext cx="13373100" cy="8501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3818" y="952448"/>
            <a:ext cx="13373100" cy="5782456"/>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3883820" y="8051008"/>
            <a:ext cx="13373100" cy="740568"/>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1" y="7367589"/>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21" y="7474632"/>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3506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23" name="Group 22"/>
          <p:cNvGrpSpPr/>
          <p:nvPr/>
        </p:nvGrpSpPr>
        <p:grpSpPr>
          <a:xfrm>
            <a:off x="3" y="342901"/>
            <a:ext cx="4277274" cy="9957942"/>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40832" y="-1177"/>
            <a:ext cx="3535012" cy="10281058"/>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27432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889389" y="936164"/>
            <a:ext cx="13367530" cy="192133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3818" y="3200400"/>
            <a:ext cx="13373100" cy="5829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542420" y="9195657"/>
            <a:ext cx="1719424" cy="555594"/>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pPr/>
              <a:t>10/18/2023</a:t>
            </a:fld>
            <a:endParaRPr lang="en-US"/>
          </a:p>
        </p:txBody>
      </p:sp>
      <p:sp>
        <p:nvSpPr>
          <p:cNvPr id="5" name="Footer Placeholder 4"/>
          <p:cNvSpPr>
            <a:spLocks noGrp="1"/>
          </p:cNvSpPr>
          <p:nvPr>
            <p:ph type="ftr" sz="quarter" idx="3"/>
          </p:nvPr>
        </p:nvSpPr>
        <p:spPr>
          <a:xfrm>
            <a:off x="3883821" y="9203712"/>
            <a:ext cx="11429998"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rot="16200000">
            <a:off x="-1413672" y="4115746"/>
            <a:ext cx="6433868" cy="1675828"/>
          </a:xfrm>
          <a:prstGeom prst="rect">
            <a:avLst/>
          </a:prstGeom>
        </p:spPr>
        <p:txBody>
          <a:bodyPr vert="horz" lIns="91440" tIns="45720" rIns="91440" bIns="45720" rtlCol="0" anchor="ctr"/>
          <a:lstStyle>
            <a:lvl1pPr algn="r">
              <a:defRPr sz="3000" b="1">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68571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iming>
    <p:tnLst>
      <p:par>
        <p:cTn id="1" dur="indefinite" restart="never" nodeType="tmRoot"/>
      </p:par>
    </p:tnLst>
  </p:timing>
  <p:txStyles>
    <p:titleStyle>
      <a:lvl1pPr algn="l" defTabSz="6858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Font typeface="Wingdings 3" charset="2"/>
        <a:buChar char=""/>
        <a:defRPr sz="2700" kern="1200">
          <a:solidFill>
            <a:schemeClr val="tx1">
              <a:lumMod val="75000"/>
              <a:lumOff val="25000"/>
            </a:schemeClr>
          </a:solidFill>
          <a:latin typeface="+mn-lt"/>
          <a:ea typeface="+mn-ea"/>
          <a:cs typeface="+mn-cs"/>
        </a:defRPr>
      </a:lvl1pPr>
      <a:lvl2pPr marL="1114426" indent="-428626" algn="l" defTabSz="685800" rtl="0" eaLnBrk="1" latinLnBrk="0" hangingPunct="1">
        <a:spcBef>
          <a:spcPts val="15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12" Type="http://schemas.openxmlformats.org/officeDocument/2006/relationships/image" Target="../media/image76.svg"/><Relationship Id="rId2" Type="http://schemas.openxmlformats.org/officeDocument/2006/relationships/image" Target="../media/image32.jfif"/><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646;p32">
            <a:extLst>
              <a:ext uri="{FF2B5EF4-FFF2-40B4-BE49-F238E27FC236}">
                <a16:creationId xmlns:a16="http://schemas.microsoft.com/office/drawing/2014/main" xmlns="" id="{1BB6893E-8722-0C9D-F5B4-4E4104BA043D}"/>
              </a:ext>
            </a:extLst>
          </p:cNvPr>
          <p:cNvSpPr txBox="1">
            <a:spLocks/>
          </p:cNvSpPr>
          <p:nvPr/>
        </p:nvSpPr>
        <p:spPr>
          <a:xfrm>
            <a:off x="1007096" y="1903140"/>
            <a:ext cx="16921880" cy="3953932"/>
          </a:xfrm>
          <a:prstGeom prst="rect">
            <a:avLst/>
          </a:prstGeom>
        </p:spPr>
        <p:txBody>
          <a:bodyPr spcFirstLastPara="1" wrap="square" lIns="91425" tIns="91425" rIns="91425" bIns="91425"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spcBef>
                <a:spcPts val="0"/>
              </a:spcBef>
            </a:pPr>
            <a:r>
              <a:rPr lang="en-US" sz="9000" b="1" dirty="0" err="1">
                <a:ln w="22225">
                  <a:solidFill>
                    <a:schemeClr val="accent2"/>
                  </a:solidFill>
                  <a:prstDash val="solid"/>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CHÀO</a:t>
            </a:r>
            <a:r>
              <a:rPr lang="en-US" sz="9000" b="1" dirty="0">
                <a:ln w="22225">
                  <a:solidFill>
                    <a:schemeClr val="accent2"/>
                  </a:solidFill>
                  <a:prstDash val="solid"/>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9000" b="1" dirty="0" err="1">
                <a:ln w="22225">
                  <a:solidFill>
                    <a:schemeClr val="accent2"/>
                  </a:solidFill>
                  <a:prstDash val="solid"/>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MỪNG</a:t>
            </a:r>
            <a:r>
              <a:rPr lang="en-US" sz="9000" b="1" dirty="0">
                <a:ln w="22225">
                  <a:solidFill>
                    <a:schemeClr val="accent2"/>
                  </a:solidFill>
                  <a:prstDash val="solid"/>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9000" b="1" dirty="0" err="1">
                <a:ln w="22225">
                  <a:solidFill>
                    <a:schemeClr val="accent2"/>
                  </a:solidFill>
                  <a:prstDash val="solid"/>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a:t>
            </a:r>
            <a:r>
              <a:rPr lang="en-US" sz="9000" b="1" dirty="0">
                <a:ln w="22225">
                  <a:solidFill>
                    <a:schemeClr val="accent2"/>
                  </a:solidFill>
                  <a:prstDash val="solid"/>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EM </a:t>
            </a:r>
            <a:br>
              <a:rPr lang="en-US" sz="9000" b="1" dirty="0">
                <a:ln w="22225">
                  <a:solidFill>
                    <a:schemeClr val="accent2"/>
                  </a:solidFill>
                  <a:prstDash val="solid"/>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9000" b="1" dirty="0" err="1">
                <a:ln w="22225">
                  <a:solidFill>
                    <a:schemeClr val="accent2"/>
                  </a:solidFill>
                  <a:prstDash val="solid"/>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ĐẾN</a:t>
            </a:r>
            <a:r>
              <a:rPr lang="en-US" sz="9000" b="1" dirty="0">
                <a:ln w="22225">
                  <a:solidFill>
                    <a:schemeClr val="accent2"/>
                  </a:solidFill>
                  <a:prstDash val="solid"/>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9000" b="1" dirty="0" err="1">
                <a:ln w="22225">
                  <a:solidFill>
                    <a:schemeClr val="accent2"/>
                  </a:solidFill>
                  <a:prstDash val="solid"/>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VỚI</a:t>
            </a:r>
            <a:r>
              <a:rPr lang="en-US" sz="9000" b="1" dirty="0">
                <a:ln w="22225">
                  <a:solidFill>
                    <a:schemeClr val="accent2"/>
                  </a:solidFill>
                  <a:prstDash val="solid"/>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9000" b="1" dirty="0" err="1">
                <a:ln w="22225">
                  <a:solidFill>
                    <a:schemeClr val="accent2"/>
                  </a:solidFill>
                  <a:prstDash val="solid"/>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TIẾT</a:t>
            </a:r>
            <a:r>
              <a:rPr lang="en-US" sz="9000" b="1" dirty="0">
                <a:ln w="22225">
                  <a:solidFill>
                    <a:schemeClr val="accent2"/>
                  </a:solidFill>
                  <a:prstDash val="solid"/>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9000" b="1" dirty="0" err="1">
                <a:ln w="22225">
                  <a:solidFill>
                    <a:schemeClr val="accent2"/>
                  </a:solidFill>
                  <a:prstDash val="solid"/>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HỌC</a:t>
            </a:r>
            <a:r>
              <a:rPr lang="en-US" sz="9000" b="1" dirty="0">
                <a:ln w="22225">
                  <a:solidFill>
                    <a:schemeClr val="accent2"/>
                  </a:solidFill>
                  <a:prstDash val="solid"/>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9000" b="1" dirty="0" err="1">
                <a:ln w="22225">
                  <a:solidFill>
                    <a:schemeClr val="accent2"/>
                  </a:solidFill>
                  <a:prstDash val="solid"/>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HÔM</a:t>
            </a:r>
            <a:r>
              <a:rPr lang="en-US" sz="9000" b="1" dirty="0">
                <a:ln w="22225">
                  <a:solidFill>
                    <a:schemeClr val="accent2"/>
                  </a:solidFill>
                  <a:prstDash val="solid"/>
                </a:ln>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NAY!</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2569516" y="1386093"/>
            <a:ext cx="11255004" cy="584775"/>
          </a:xfrm>
          <a:prstGeom prst="rect">
            <a:avLst/>
          </a:prstGeom>
        </p:spPr>
        <p:txBody>
          <a:bodyPr wrap="none">
            <a:spAutoFit/>
          </a:bodyPr>
          <a:lstStyle/>
          <a:p>
            <a:pPr algn="just"/>
            <a:r>
              <a:rPr lang="fr-FR" sz="3200" i="1" dirty="0">
                <a:solidFill>
                  <a:srgbClr val="C00000"/>
                </a:solidFill>
                <a:latin typeface="Arial" pitchFamily="34" charset="0"/>
                <a:cs typeface="Arial" pitchFamily="34" charset="0"/>
              </a:rPr>
              <a:t>Có thể ứng dụng công nghệ in 3D trong những lĩnh vực nào?</a:t>
            </a:r>
            <a:endParaRPr lang="zh-TW" altLang="en-US" sz="3200" i="1" dirty="0">
              <a:solidFill>
                <a:srgbClr val="C00000"/>
              </a:solidFill>
              <a:latin typeface="Arial" pitchFamily="34" charset="0"/>
              <a:cs typeface="Arial" pitchFamily="34" charset="0"/>
            </a:endParaRPr>
          </a:p>
        </p:txBody>
      </p:sp>
      <p:pic>
        <p:nvPicPr>
          <p:cNvPr id="4098" name="Picture 2" descr="Kỹ thuật cơ khí – Wikipedia tiếng Việt"/>
          <p:cNvPicPr>
            <a:picLocks noChangeAspect="1" noChangeArrowheads="1"/>
          </p:cNvPicPr>
          <p:nvPr/>
        </p:nvPicPr>
        <p:blipFill>
          <a:blip r:embed="rId2" cstate="print"/>
          <a:srcRect/>
          <a:stretch>
            <a:fillRect/>
          </a:stretch>
        </p:blipFill>
        <p:spPr bwMode="auto">
          <a:xfrm>
            <a:off x="377646" y="2676697"/>
            <a:ext cx="5250796" cy="5058058"/>
          </a:xfrm>
          <a:prstGeom prst="rect">
            <a:avLst/>
          </a:prstGeom>
          <a:noFill/>
        </p:spPr>
      </p:pic>
      <p:sp>
        <p:nvSpPr>
          <p:cNvPr id="61" name="矩形 60"/>
          <p:cNvSpPr/>
          <p:nvPr/>
        </p:nvSpPr>
        <p:spPr>
          <a:xfrm>
            <a:off x="1608622" y="8512300"/>
            <a:ext cx="2571768" cy="714380"/>
          </a:xfrm>
          <a:prstGeom prst="rect">
            <a:avLst/>
          </a:prstGeom>
          <a:solidFill>
            <a:schemeClr val="accent3">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dirty="0" err="1">
                <a:latin typeface="Arial" pitchFamily="34" charset="0"/>
                <a:cs typeface="Arial" pitchFamily="34" charset="0"/>
              </a:rPr>
              <a:t>Cơ</a:t>
            </a:r>
            <a:r>
              <a:rPr lang="en-US" altLang="zh-TW" sz="3000" dirty="0">
                <a:latin typeface="Arial" pitchFamily="34" charset="0"/>
                <a:cs typeface="Arial" pitchFamily="34" charset="0"/>
              </a:rPr>
              <a:t> </a:t>
            </a:r>
            <a:r>
              <a:rPr lang="en-US" altLang="zh-TW" sz="3000" dirty="0" err="1">
                <a:latin typeface="Arial" pitchFamily="34" charset="0"/>
                <a:cs typeface="Arial" pitchFamily="34" charset="0"/>
              </a:rPr>
              <a:t>khí</a:t>
            </a:r>
            <a:endParaRPr lang="zh-TW" altLang="en-US" sz="3000" dirty="0">
              <a:latin typeface="Arial" pitchFamily="34" charset="0"/>
              <a:cs typeface="Arial" pitchFamily="34" charset="0"/>
            </a:endParaRPr>
          </a:p>
        </p:txBody>
      </p:sp>
      <p:pic>
        <p:nvPicPr>
          <p:cNvPr id="4100" name="Picture 4" descr="Xây dựng"/>
          <p:cNvPicPr>
            <a:picLocks noChangeAspect="1" noChangeArrowheads="1"/>
          </p:cNvPicPr>
          <p:nvPr/>
        </p:nvPicPr>
        <p:blipFill>
          <a:blip r:embed="rId3"/>
          <a:srcRect/>
          <a:stretch>
            <a:fillRect/>
          </a:stretch>
        </p:blipFill>
        <p:spPr bwMode="auto">
          <a:xfrm>
            <a:off x="5664058" y="2676696"/>
            <a:ext cx="5979932" cy="5036687"/>
          </a:xfrm>
          <a:prstGeom prst="rect">
            <a:avLst/>
          </a:prstGeom>
          <a:noFill/>
        </p:spPr>
      </p:pic>
      <p:sp>
        <p:nvSpPr>
          <p:cNvPr id="63" name="矩形 62"/>
          <p:cNvSpPr/>
          <p:nvPr/>
        </p:nvSpPr>
        <p:spPr>
          <a:xfrm>
            <a:off x="8038042" y="8655176"/>
            <a:ext cx="2571768" cy="714380"/>
          </a:xfrm>
          <a:prstGeom prst="rect">
            <a:avLst/>
          </a:prstGeom>
          <a:solidFill>
            <a:schemeClr val="accent3">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dirty="0" err="1">
                <a:latin typeface="Arial" pitchFamily="34" charset="0"/>
                <a:cs typeface="Arial" pitchFamily="34" charset="0"/>
              </a:rPr>
              <a:t>Xây</a:t>
            </a:r>
            <a:r>
              <a:rPr lang="en-US" altLang="zh-TW" sz="3000" dirty="0">
                <a:latin typeface="Arial" pitchFamily="34" charset="0"/>
                <a:cs typeface="Arial" pitchFamily="34" charset="0"/>
              </a:rPr>
              <a:t> </a:t>
            </a:r>
            <a:r>
              <a:rPr lang="en-US" altLang="zh-TW" sz="3000" dirty="0" err="1">
                <a:latin typeface="Arial" pitchFamily="34" charset="0"/>
                <a:cs typeface="Arial" pitchFamily="34" charset="0"/>
              </a:rPr>
              <a:t>dựng</a:t>
            </a:r>
            <a:endParaRPr lang="zh-TW" altLang="en-US" sz="3000" dirty="0">
              <a:latin typeface="Arial" pitchFamily="34" charset="0"/>
              <a:cs typeface="Arial" pitchFamily="34" charset="0"/>
            </a:endParaRPr>
          </a:p>
        </p:txBody>
      </p:sp>
      <p:pic>
        <p:nvPicPr>
          <p:cNvPr id="4102" name="Picture 6" descr="Xu hướng công nghệ y tế tại châu Á năm 2020 – MEDTECH4.0"/>
          <p:cNvPicPr>
            <a:picLocks noChangeAspect="1" noChangeArrowheads="1"/>
          </p:cNvPicPr>
          <p:nvPr/>
        </p:nvPicPr>
        <p:blipFill>
          <a:blip r:embed="rId4"/>
          <a:srcRect/>
          <a:stretch>
            <a:fillRect/>
          </a:stretch>
        </p:blipFill>
        <p:spPr bwMode="auto">
          <a:xfrm>
            <a:off x="11736288" y="2676696"/>
            <a:ext cx="6393706" cy="5067303"/>
          </a:xfrm>
          <a:prstGeom prst="rect">
            <a:avLst/>
          </a:prstGeom>
          <a:noFill/>
        </p:spPr>
      </p:pic>
      <p:sp>
        <p:nvSpPr>
          <p:cNvPr id="65" name="矩形 64"/>
          <p:cNvSpPr/>
          <p:nvPr/>
        </p:nvSpPr>
        <p:spPr>
          <a:xfrm>
            <a:off x="13824520" y="8655176"/>
            <a:ext cx="2571768" cy="714380"/>
          </a:xfrm>
          <a:prstGeom prst="rect">
            <a:avLst/>
          </a:prstGeom>
          <a:solidFill>
            <a:schemeClr val="accent3">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dirty="0">
                <a:latin typeface="Arial" pitchFamily="34" charset="0"/>
                <a:cs typeface="Arial" pitchFamily="34" charset="0"/>
              </a:rPr>
              <a:t>Y </a:t>
            </a:r>
            <a:r>
              <a:rPr lang="en-US" altLang="zh-TW" sz="3000" dirty="0" err="1">
                <a:latin typeface="Arial" pitchFamily="34" charset="0"/>
                <a:cs typeface="Arial" pitchFamily="34" charset="0"/>
              </a:rPr>
              <a:t>học</a:t>
            </a:r>
            <a:endParaRPr lang="zh-TW" altLang="en-US" sz="3000" dirty="0">
              <a:latin typeface="Arial" pitchFamily="34" charset="0"/>
              <a:cs typeface="Arial" pitchFamily="34" charset="0"/>
            </a:endParaRPr>
          </a:p>
        </p:txBody>
      </p:sp>
      <p:sp>
        <p:nvSpPr>
          <p:cNvPr id="18" name="Rectangle 1"/>
          <p:cNvSpPr>
            <a:spLocks noChangeArrowheads="1"/>
          </p:cNvSpPr>
          <p:nvPr/>
        </p:nvSpPr>
        <p:spPr bwMode="auto">
          <a:xfrm>
            <a:off x="1007096" y="196065"/>
            <a:ext cx="1243238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zh-TW" sz="4800" b="1" dirty="0">
                <a:solidFill>
                  <a:srgbClr val="C00000"/>
                </a:solidFill>
                <a:latin typeface="Arial" pitchFamily="34" charset="0"/>
                <a:ea typeface="Times New Roman" pitchFamily="18" charset="0"/>
                <a:cs typeface="新細明體" pitchFamily="18" charset="-120"/>
              </a:rPr>
              <a:t>I. </a:t>
            </a:r>
            <a:r>
              <a:rPr kumimoji="1" lang="fr-FR" altLang="zh-TW" sz="4800" b="1" dirty="0" err="1">
                <a:solidFill>
                  <a:srgbClr val="C00000"/>
                </a:solidFill>
                <a:latin typeface="Arial" pitchFamily="34" charset="0"/>
                <a:ea typeface="Times New Roman" pitchFamily="18" charset="0"/>
                <a:cs typeface="新細明體" pitchFamily="18" charset="-120"/>
              </a:rPr>
              <a:t>C</a:t>
            </a:r>
            <a:r>
              <a:rPr kumimoji="1" lang="fr-FR" altLang="zh-TW" sz="4800" b="1" i="0" u="none" strike="noStrike" cap="none" normalizeH="0" baseline="0" dirty="0" err="1" smtClean="0">
                <a:ln>
                  <a:noFill/>
                </a:ln>
                <a:solidFill>
                  <a:srgbClr val="C00000"/>
                </a:solidFill>
                <a:effectLst/>
                <a:latin typeface="Arial" pitchFamily="34" charset="0"/>
                <a:ea typeface="Times New Roman" pitchFamily="18" charset="0"/>
                <a:cs typeface="新細明體" pitchFamily="18" charset="-120"/>
              </a:rPr>
              <a:t>ông</a:t>
            </a:r>
            <a:r>
              <a:rPr kumimoji="1" lang="fr-FR" altLang="zh-TW" sz="4800" b="1" i="0" u="none" strike="noStrike" cap="none" normalizeH="0" baseline="0" dirty="0" smtClean="0">
                <a:ln>
                  <a:noFill/>
                </a:ln>
                <a:solidFill>
                  <a:srgbClr val="C00000"/>
                </a:solidFill>
                <a:effectLst/>
                <a:latin typeface="Arial" pitchFamily="34" charset="0"/>
                <a:ea typeface="Times New Roman" pitchFamily="18" charset="0"/>
                <a:cs typeface="新細明體" pitchFamily="18" charset="-120"/>
              </a:rPr>
              <a:t> </a:t>
            </a:r>
            <a:r>
              <a:rPr kumimoji="1" lang="fr-FR" altLang="zh-TW" sz="4800" b="1" i="0" u="none" strike="noStrike" cap="none" normalizeH="0" baseline="0" dirty="0" err="1">
                <a:ln>
                  <a:noFill/>
                </a:ln>
                <a:solidFill>
                  <a:srgbClr val="C00000"/>
                </a:solidFill>
                <a:effectLst/>
                <a:latin typeface="Arial" pitchFamily="34" charset="0"/>
                <a:ea typeface="Times New Roman" pitchFamily="18" charset="0"/>
                <a:cs typeface="新細明體" pitchFamily="18" charset="-120"/>
              </a:rPr>
              <a:t>nghệ</a:t>
            </a:r>
            <a:r>
              <a:rPr kumimoji="1" lang="fr-FR" altLang="zh-TW" sz="4800" b="1" i="0" u="none" strike="noStrike" cap="none" normalizeH="0" baseline="0" dirty="0">
                <a:ln>
                  <a:noFill/>
                </a:ln>
                <a:solidFill>
                  <a:srgbClr val="C00000"/>
                </a:solidFill>
                <a:effectLst/>
                <a:latin typeface="Arial" pitchFamily="34" charset="0"/>
                <a:ea typeface="Times New Roman" pitchFamily="18" charset="0"/>
                <a:cs typeface="新細明體" pitchFamily="18" charset="-120"/>
              </a:rPr>
              <a:t> </a:t>
            </a:r>
            <a:r>
              <a:rPr kumimoji="1" lang="fr-FR" altLang="zh-TW" sz="4800" b="1" dirty="0" smtClean="0">
                <a:solidFill>
                  <a:srgbClr val="C00000"/>
                </a:solidFill>
                <a:latin typeface="Arial" pitchFamily="34" charset="0"/>
                <a:ea typeface="Times New Roman" pitchFamily="18" charset="0"/>
                <a:cs typeface="新細明體" pitchFamily="18" charset="-120"/>
              </a:rPr>
              <a:t>in 3D</a:t>
            </a:r>
            <a:r>
              <a:rPr kumimoji="1" lang="fr-FR" altLang="zh-TW" sz="4800" b="0" i="0" u="none" strike="noStrike" cap="none" normalizeH="0" baseline="0" dirty="0" smtClean="0">
                <a:ln>
                  <a:noFill/>
                </a:ln>
                <a:solidFill>
                  <a:srgbClr val="C00000"/>
                </a:solidFill>
                <a:effectLst/>
                <a:latin typeface="Arial" pitchFamily="34" charset="0"/>
                <a:ea typeface="新細明體" pitchFamily="18" charset="-120"/>
                <a:cs typeface="新細明體" pitchFamily="18" charset="-120"/>
              </a:rPr>
              <a:t> </a:t>
            </a:r>
            <a:endParaRPr kumimoji="1" lang="fr-FR" altLang="zh-TW" sz="4800" b="0" i="0" u="none" strike="noStrike" cap="none" normalizeH="0" baseline="0" dirty="0">
              <a:ln>
                <a:noFill/>
              </a:ln>
              <a:solidFill>
                <a:srgbClr val="C00000"/>
              </a:solidFill>
              <a:effectLst/>
              <a:latin typeface="Arial" pitchFamily="34" charset="0"/>
              <a:ea typeface="新細明體" pitchFamily="18" charset="-120"/>
              <a:cs typeface="新細明體" pitchFamily="18" charset="-12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barn(inVertical)">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circle(in)">
                                      <p:cBhvr>
                                        <p:cTn id="22" dur="2000"/>
                                        <p:tgtEl>
                                          <p:spTgt spid="410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barn(inVertical)">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102"/>
                                        </p:tgtEl>
                                        <p:attrNameLst>
                                          <p:attrName>style.visibility</p:attrName>
                                        </p:attrNameLst>
                                      </p:cBhvr>
                                      <p:to>
                                        <p:strVal val="visible"/>
                                      </p:to>
                                    </p:set>
                                    <p:animEffect transition="in" filter="circle(in)">
                                      <p:cBhvr>
                                        <p:cTn id="32" dur="2000"/>
                                        <p:tgtEl>
                                          <p:spTgt spid="410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barn(inVertical)">
                                      <p:cBhvr>
                                        <p:cTn id="3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animBg="1"/>
      <p:bldP spid="63"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07096" y="1577565"/>
            <a:ext cx="17137904"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1" lang="fr-FR" altLang="zh-TW" sz="3600" b="0" i="0" u="none" strike="noStrike" cap="none" normalizeH="0" baseline="0" dirty="0">
                <a:ln>
                  <a:noFill/>
                </a:ln>
                <a:solidFill>
                  <a:srgbClr val="002060"/>
                </a:solidFill>
                <a:effectLst/>
                <a:latin typeface="Arial" pitchFamily="34" charset="0"/>
                <a:ea typeface="Times New Roman" pitchFamily="18" charset="0"/>
                <a:cs typeface="Arial" pitchFamily="34" charset="0"/>
              </a:rPr>
              <a:t>- Bản chất :</a:t>
            </a:r>
            <a:r>
              <a:rPr kumimoji="1" lang="fr-FR" altLang="zh-TW" sz="3600" b="0" i="0" u="none" strike="noStrike" cap="none" normalizeH="0" dirty="0">
                <a:ln>
                  <a:noFill/>
                </a:ln>
                <a:solidFill>
                  <a:srgbClr val="002060"/>
                </a:solidFill>
                <a:effectLst/>
                <a:latin typeface="Arial" pitchFamily="34" charset="0"/>
                <a:ea typeface="Times New Roman" pitchFamily="18" charset="0"/>
                <a:cs typeface="Arial" pitchFamily="34" charset="0"/>
              </a:rPr>
              <a:t> </a:t>
            </a:r>
            <a:r>
              <a:rPr kumimoji="1" lang="fr-FR" altLang="zh-TW" sz="3600" b="0" i="0" u="none" strike="noStrike" cap="none" normalizeH="0" baseline="0" dirty="0">
                <a:ln>
                  <a:noFill/>
                </a:ln>
                <a:solidFill>
                  <a:srgbClr val="002060"/>
                </a:solidFill>
                <a:effectLst/>
                <a:latin typeface="Arial" pitchFamily="34" charset="0"/>
                <a:ea typeface="Times New Roman" pitchFamily="18" charset="0"/>
                <a:cs typeface="Arial" pitchFamily="34" charset="0"/>
              </a:rPr>
              <a:t>tạo ra sản phẩm bằng cách bồi đắp từng lớp tương ứng với từng mặt cắt của sản phẩm, hoàn toàn do máy tính điều khiển tự động. </a:t>
            </a:r>
            <a:endParaRPr kumimoji="1" lang="fr-FR" altLang="zh-TW" sz="3600" b="0" i="0" u="none" strike="noStrike" cap="none" normalizeH="0" baseline="0" dirty="0">
              <a:ln>
                <a:noFill/>
              </a:ln>
              <a:solidFill>
                <a:srgbClr val="002060"/>
              </a:solidFill>
              <a:effectLst/>
              <a:latin typeface="Arial" pitchFamily="34" charset="0"/>
              <a:ea typeface="新細明體" pitchFamily="18" charset="-12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3600" b="0" i="0" u="none" strike="noStrike" cap="none" normalizeH="0" baseline="0" dirty="0">
                <a:ln>
                  <a:noFill/>
                </a:ln>
                <a:solidFill>
                  <a:srgbClr val="002060"/>
                </a:solidFill>
                <a:effectLst/>
                <a:latin typeface="Arial" pitchFamily="34" charset="0"/>
                <a:ea typeface="Times New Roman" pitchFamily="18" charset="0"/>
                <a:cs typeface="Arial" pitchFamily="34" charset="0"/>
              </a:rPr>
              <a:t>- Ưu</a:t>
            </a:r>
            <a:r>
              <a:rPr kumimoji="1" lang="fr-FR" altLang="zh-TW" sz="3600" b="0" i="0" u="none" strike="noStrike" cap="none" normalizeH="0" dirty="0">
                <a:ln>
                  <a:noFill/>
                </a:ln>
                <a:solidFill>
                  <a:srgbClr val="002060"/>
                </a:solidFill>
                <a:effectLst/>
                <a:latin typeface="Arial" pitchFamily="34" charset="0"/>
                <a:ea typeface="Times New Roman" pitchFamily="18" charset="0"/>
                <a:cs typeface="Arial" pitchFamily="34" charset="0"/>
              </a:rPr>
              <a:t> điểm: </a:t>
            </a:r>
            <a:r>
              <a:rPr kumimoji="1" lang="fr-FR" altLang="zh-TW" sz="3600" b="0" i="0" u="none" strike="noStrike" cap="none" normalizeH="0" baseline="0" dirty="0">
                <a:ln>
                  <a:noFill/>
                </a:ln>
                <a:solidFill>
                  <a:srgbClr val="002060"/>
                </a:solidFill>
                <a:effectLst/>
                <a:latin typeface="Arial" pitchFamily="34" charset="0"/>
                <a:ea typeface="Times New Roman" pitchFamily="18" charset="0"/>
                <a:cs typeface="Arial" pitchFamily="34" charset="0"/>
              </a:rPr>
              <a:t>giúp chế tạo sản phẩm và tạo mẫu nhanh chóng, đơn giản, chế tạo được các sản phẩm phức tạp từ kích thước nhỏ đến kích thước lớn, sử dụng nhiều vật liệu in khác nhau...</a:t>
            </a: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3600" b="0" i="0" u="none" strike="noStrike" cap="none" normalizeH="0" baseline="0" dirty="0">
                <a:ln>
                  <a:noFill/>
                </a:ln>
                <a:solidFill>
                  <a:srgbClr val="002060"/>
                </a:solidFill>
                <a:effectLst/>
                <a:latin typeface="Arial" pitchFamily="34" charset="0"/>
                <a:ea typeface="Times New Roman" pitchFamily="18" charset="0"/>
                <a:cs typeface="Arial" pitchFamily="34" charset="0"/>
              </a:rPr>
              <a:t>- Ứng dụng trong các lĩnh vực: cơ khí, xây dựng, cũng như trong y học và các lĩnh vực dịch vụ khác</a:t>
            </a:r>
            <a:r>
              <a:rPr kumimoji="1" lang="fr-FR" altLang="zh-TW" sz="3600" b="0" i="0" u="none" strike="noStrike" cap="none" normalizeH="0" baseline="0" dirty="0">
                <a:ln>
                  <a:noFill/>
                </a:ln>
                <a:solidFill>
                  <a:srgbClr val="002060"/>
                </a:solidFill>
                <a:effectLst/>
                <a:latin typeface="Arial" pitchFamily="34" charset="0"/>
                <a:ea typeface="新細明體" pitchFamily="18" charset="-120"/>
                <a:cs typeface="Arial" pitchFamily="34" charset="0"/>
              </a:rPr>
              <a:t> </a:t>
            </a:r>
          </a:p>
        </p:txBody>
      </p:sp>
      <p:sp>
        <p:nvSpPr>
          <p:cNvPr id="20" name="雲朵形圖說文字 19"/>
          <p:cNvSpPr/>
          <p:nvPr/>
        </p:nvSpPr>
        <p:spPr>
          <a:xfrm>
            <a:off x="5509863" y="7015708"/>
            <a:ext cx="7929618" cy="3000396"/>
          </a:xfrm>
          <a:prstGeom prst="cloudCallout">
            <a:avLst>
              <a:gd name="adj1" fmla="val -43713"/>
              <a:gd name="adj2" fmla="val -55050"/>
            </a:avLst>
          </a:prstGeom>
          <a:blipFill>
            <a:blip r:embed="rId2"/>
            <a:stretch>
              <a:fillRect/>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Rectangle 1"/>
          <p:cNvSpPr>
            <a:spLocks noChangeArrowheads="1"/>
          </p:cNvSpPr>
          <p:nvPr/>
        </p:nvSpPr>
        <p:spPr bwMode="auto">
          <a:xfrm>
            <a:off x="1007096" y="196065"/>
            <a:ext cx="1243238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zh-TW" sz="4800" b="1" dirty="0">
                <a:solidFill>
                  <a:srgbClr val="C00000"/>
                </a:solidFill>
                <a:latin typeface="Arial" pitchFamily="34" charset="0"/>
                <a:ea typeface="Times New Roman" pitchFamily="18" charset="0"/>
                <a:cs typeface="新細明體" pitchFamily="18" charset="-120"/>
              </a:rPr>
              <a:t>I. </a:t>
            </a:r>
            <a:r>
              <a:rPr kumimoji="1" lang="fr-FR" altLang="zh-TW" sz="4800" b="1" dirty="0" err="1">
                <a:solidFill>
                  <a:srgbClr val="C00000"/>
                </a:solidFill>
                <a:latin typeface="Arial" pitchFamily="34" charset="0"/>
                <a:ea typeface="Times New Roman" pitchFamily="18" charset="0"/>
                <a:cs typeface="新細明體" pitchFamily="18" charset="-120"/>
              </a:rPr>
              <a:t>C</a:t>
            </a:r>
            <a:r>
              <a:rPr kumimoji="1" lang="fr-FR" altLang="zh-TW" sz="4800" b="1" i="0" u="none" strike="noStrike" cap="none" normalizeH="0" baseline="0" dirty="0" err="1" smtClean="0">
                <a:ln>
                  <a:noFill/>
                </a:ln>
                <a:solidFill>
                  <a:srgbClr val="C00000"/>
                </a:solidFill>
                <a:effectLst/>
                <a:latin typeface="Arial" pitchFamily="34" charset="0"/>
                <a:ea typeface="Times New Roman" pitchFamily="18" charset="0"/>
                <a:cs typeface="新細明體" pitchFamily="18" charset="-120"/>
              </a:rPr>
              <a:t>ông</a:t>
            </a:r>
            <a:r>
              <a:rPr kumimoji="1" lang="fr-FR" altLang="zh-TW" sz="4800" b="1" i="0" u="none" strike="noStrike" cap="none" normalizeH="0" baseline="0" dirty="0" smtClean="0">
                <a:ln>
                  <a:noFill/>
                </a:ln>
                <a:solidFill>
                  <a:srgbClr val="C00000"/>
                </a:solidFill>
                <a:effectLst/>
                <a:latin typeface="Arial" pitchFamily="34" charset="0"/>
                <a:ea typeface="Times New Roman" pitchFamily="18" charset="0"/>
                <a:cs typeface="新細明體" pitchFamily="18" charset="-120"/>
              </a:rPr>
              <a:t> </a:t>
            </a:r>
            <a:r>
              <a:rPr kumimoji="1" lang="fr-FR" altLang="zh-TW" sz="4800" b="1" i="0" u="none" strike="noStrike" cap="none" normalizeH="0" baseline="0" dirty="0" err="1">
                <a:ln>
                  <a:noFill/>
                </a:ln>
                <a:solidFill>
                  <a:srgbClr val="C00000"/>
                </a:solidFill>
                <a:effectLst/>
                <a:latin typeface="Arial" pitchFamily="34" charset="0"/>
                <a:ea typeface="Times New Roman" pitchFamily="18" charset="0"/>
                <a:cs typeface="新細明體" pitchFamily="18" charset="-120"/>
              </a:rPr>
              <a:t>nghệ</a:t>
            </a:r>
            <a:r>
              <a:rPr kumimoji="1" lang="fr-FR" altLang="zh-TW" sz="4800" b="1" i="0" u="none" strike="noStrike" cap="none" normalizeH="0" baseline="0" dirty="0">
                <a:ln>
                  <a:noFill/>
                </a:ln>
                <a:solidFill>
                  <a:srgbClr val="C00000"/>
                </a:solidFill>
                <a:effectLst/>
                <a:latin typeface="Arial" pitchFamily="34" charset="0"/>
                <a:ea typeface="Times New Roman" pitchFamily="18" charset="0"/>
                <a:cs typeface="新細明體" pitchFamily="18" charset="-120"/>
              </a:rPr>
              <a:t> </a:t>
            </a:r>
            <a:r>
              <a:rPr kumimoji="1" lang="fr-FR" altLang="zh-TW" sz="4800" b="1" dirty="0" smtClean="0">
                <a:solidFill>
                  <a:srgbClr val="C00000"/>
                </a:solidFill>
                <a:latin typeface="Arial" pitchFamily="34" charset="0"/>
                <a:ea typeface="Times New Roman" pitchFamily="18" charset="0"/>
                <a:cs typeface="新細明體" pitchFamily="18" charset="-120"/>
              </a:rPr>
              <a:t>in 3D</a:t>
            </a:r>
            <a:r>
              <a:rPr kumimoji="1" lang="fr-FR" altLang="zh-TW" sz="4800" b="0" i="0" u="none" strike="noStrike" cap="none" normalizeH="0" baseline="0" dirty="0" smtClean="0">
                <a:ln>
                  <a:noFill/>
                </a:ln>
                <a:solidFill>
                  <a:srgbClr val="C00000"/>
                </a:solidFill>
                <a:effectLst/>
                <a:latin typeface="Arial" pitchFamily="34" charset="0"/>
                <a:ea typeface="新細明體" pitchFamily="18" charset="-120"/>
                <a:cs typeface="新細明體" pitchFamily="18" charset="-120"/>
              </a:rPr>
              <a:t> </a:t>
            </a:r>
            <a:endParaRPr kumimoji="1" lang="fr-FR" altLang="zh-TW" sz="4800" b="0" i="0" u="none" strike="noStrike" cap="none" normalizeH="0" baseline="0" dirty="0">
              <a:ln>
                <a:noFill/>
              </a:ln>
              <a:solidFill>
                <a:srgbClr val="C00000"/>
              </a:solidFill>
              <a:effectLst/>
              <a:latin typeface="Arial" pitchFamily="34" charset="0"/>
              <a:ea typeface="新細明體" pitchFamily="18" charset="-120"/>
              <a:cs typeface="新細明體" pitchFamily="18" charset="-12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barn(inVertical)">
                                      <p:cBhvr>
                                        <p:cTn id="7" dur="500"/>
                                        <p:tgtEl>
                                          <p:spTgt spid="10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5">
                                            <p:txEl>
                                              <p:pRg st="1" end="1"/>
                                            </p:txEl>
                                          </p:spTgt>
                                        </p:tgtEl>
                                        <p:attrNameLst>
                                          <p:attrName>style.visibility</p:attrName>
                                        </p:attrNameLst>
                                      </p:cBhvr>
                                      <p:to>
                                        <p:strVal val="visible"/>
                                      </p:to>
                                    </p:set>
                                    <p:animEffect transition="in" filter="barn(inVertical)">
                                      <p:cBhvr>
                                        <p:cTn id="12" dur="500"/>
                                        <p:tgtEl>
                                          <p:spTgt spid="10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5">
                                            <p:txEl>
                                              <p:pRg st="2" end="2"/>
                                            </p:txEl>
                                          </p:spTgt>
                                        </p:tgtEl>
                                        <p:attrNameLst>
                                          <p:attrName>style.visibility</p:attrName>
                                        </p:attrNameLst>
                                      </p:cBhvr>
                                      <p:to>
                                        <p:strVal val="visible"/>
                                      </p:to>
                                    </p:set>
                                    <p:animEffect transition="in" filter="barn(inVertical)">
                                      <p:cBhvr>
                                        <p:cTn id="17" dur="500"/>
                                        <p:tgtEl>
                                          <p:spTgt spid="10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heel(1)">
                                      <p:cBhvr>
                                        <p:cTn id="2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1223120" y="244778"/>
            <a:ext cx="986509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sz="4800" b="1" dirty="0">
                <a:solidFill>
                  <a:srgbClr val="FF0000"/>
                </a:solidFill>
                <a:latin typeface="Arial" pitchFamily="34" charset="0"/>
                <a:cs typeface="Arial" pitchFamily="34" charset="0"/>
              </a:rPr>
              <a:t>IV. Công nghệ năng lượng tái tạo</a:t>
            </a:r>
            <a:endParaRPr kumimoji="1" lang="fr-FR" altLang="zh-TW" sz="4800" b="0" i="0" u="none" strike="noStrike" cap="none" normalizeH="0" baseline="0" dirty="0">
              <a:ln>
                <a:noFill/>
              </a:ln>
              <a:solidFill>
                <a:srgbClr val="FF0000"/>
              </a:solidFill>
              <a:effectLst/>
              <a:latin typeface="Arial" pitchFamily="34" charset="0"/>
              <a:ea typeface="新細明體" pitchFamily="18" charset="-120"/>
              <a:cs typeface="Arial" pitchFamily="34" charset="0"/>
            </a:endParaRPr>
          </a:p>
        </p:txBody>
      </p:sp>
      <p:sp>
        <p:nvSpPr>
          <p:cNvPr id="15" name="矩形 14"/>
          <p:cNvSpPr/>
          <p:nvPr/>
        </p:nvSpPr>
        <p:spPr>
          <a:xfrm>
            <a:off x="2303240" y="1155966"/>
            <a:ext cx="14626120" cy="646331"/>
          </a:xfrm>
          <a:prstGeom prst="rect">
            <a:avLst/>
          </a:prstGeom>
        </p:spPr>
        <p:txBody>
          <a:bodyPr wrap="none">
            <a:spAutoFit/>
          </a:bodyPr>
          <a:lstStyle/>
          <a:p>
            <a:pPr>
              <a:buFont typeface="Wingdings" pitchFamily="2" charset="2"/>
              <a:buChar char="Ø"/>
            </a:pPr>
            <a:r>
              <a:rPr lang="fr-FR" sz="3600" i="1" dirty="0">
                <a:solidFill>
                  <a:srgbClr val="C00000"/>
                </a:solidFill>
                <a:latin typeface="Arial" pitchFamily="34" charset="0"/>
                <a:cs typeface="Arial" pitchFamily="34" charset="0"/>
              </a:rPr>
              <a:t>Em hãy nêu bản chất và ứng dụng của công nghệ năng lượng tái tạo</a:t>
            </a:r>
            <a:endParaRPr lang="zh-TW" altLang="en-US" sz="3600" i="1" dirty="0">
              <a:solidFill>
                <a:srgbClr val="C00000"/>
              </a:solidFill>
              <a:latin typeface="Arial" pitchFamily="34" charset="0"/>
              <a:cs typeface="Arial" pitchFamily="34" charset="0"/>
            </a:endParaRPr>
          </a:p>
        </p:txBody>
      </p:sp>
      <p:pic>
        <p:nvPicPr>
          <p:cNvPr id="18" name="image11.png"/>
          <p:cNvPicPr/>
          <p:nvPr/>
        </p:nvPicPr>
        <p:blipFill>
          <a:blip r:embed="rId2"/>
          <a:srcRect/>
          <a:stretch>
            <a:fillRect/>
          </a:stretch>
        </p:blipFill>
        <p:spPr>
          <a:xfrm>
            <a:off x="538770" y="1882488"/>
            <a:ext cx="6713274" cy="5061212"/>
          </a:xfrm>
          <a:prstGeom prst="rect">
            <a:avLst/>
          </a:prstGeom>
          <a:ln/>
        </p:spPr>
      </p:pic>
      <p:pic>
        <p:nvPicPr>
          <p:cNvPr id="22" name="image4.png"/>
          <p:cNvPicPr/>
          <p:nvPr/>
        </p:nvPicPr>
        <p:blipFill>
          <a:blip r:embed="rId3"/>
          <a:srcRect/>
          <a:stretch>
            <a:fillRect/>
          </a:stretch>
        </p:blipFill>
        <p:spPr>
          <a:xfrm>
            <a:off x="7252044" y="1882488"/>
            <a:ext cx="5384070" cy="5136752"/>
          </a:xfrm>
          <a:prstGeom prst="rect">
            <a:avLst/>
          </a:prstGeom>
          <a:ln/>
        </p:spPr>
      </p:pic>
      <p:pic>
        <p:nvPicPr>
          <p:cNvPr id="23" name="image7.png"/>
          <p:cNvPicPr/>
          <p:nvPr/>
        </p:nvPicPr>
        <p:blipFill>
          <a:blip r:embed="rId4"/>
          <a:srcRect/>
          <a:stretch>
            <a:fillRect/>
          </a:stretch>
        </p:blipFill>
        <p:spPr>
          <a:xfrm>
            <a:off x="12647750" y="1839536"/>
            <a:ext cx="5641704" cy="5212293"/>
          </a:xfrm>
          <a:prstGeom prst="rect">
            <a:avLst/>
          </a:prstGeom>
          <a:ln/>
        </p:spPr>
      </p:pic>
      <p:sp>
        <p:nvSpPr>
          <p:cNvPr id="3" name="Rectangle 1">
            <a:extLst>
              <a:ext uri="{FF2B5EF4-FFF2-40B4-BE49-F238E27FC236}">
                <a16:creationId xmlns:a16="http://schemas.microsoft.com/office/drawing/2014/main" xmlns="" id="{57282F0F-B3EF-5D56-9338-A1D8CD1BD03D}"/>
              </a:ext>
            </a:extLst>
          </p:cNvPr>
          <p:cNvSpPr>
            <a:spLocks noChangeArrowheads="1"/>
          </p:cNvSpPr>
          <p:nvPr/>
        </p:nvSpPr>
        <p:spPr bwMode="auto">
          <a:xfrm>
            <a:off x="719064" y="6866101"/>
            <a:ext cx="1742492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1" lang="fr-FR" altLang="zh-TW" sz="3600" b="0" i="0" u="none" strike="noStrike" cap="none" normalizeH="0" baseline="0" dirty="0">
                <a:ln>
                  <a:noFill/>
                </a:ln>
                <a:solidFill>
                  <a:srgbClr val="002060"/>
                </a:solidFill>
                <a:effectLst/>
                <a:latin typeface="Arial" pitchFamily="34" charset="0"/>
                <a:ea typeface="Times New Roman" pitchFamily="18" charset="0"/>
                <a:cs typeface="Arial" pitchFamily="34" charset="0"/>
              </a:rPr>
              <a:t> Bản chất: Sử dụng các nguồn năng lượng thay thế cho nguồn năng lượng hoá thạch như than dầu đang ngày càng cạn kiệt.</a:t>
            </a: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3600" b="0" i="0" u="none" strike="noStrike" cap="none" normalizeH="0" baseline="0" dirty="0">
                <a:ln>
                  <a:noFill/>
                </a:ln>
                <a:solidFill>
                  <a:srgbClr val="002060"/>
                </a:solidFill>
                <a:effectLst/>
                <a:latin typeface="Arial" pitchFamily="34" charset="0"/>
                <a:ea typeface="Times New Roman" pitchFamily="18" charset="0"/>
                <a:cs typeface="Arial" pitchFamily="34" charset="0"/>
              </a:rPr>
              <a:t>Ứng dụng: các nhà máy điện mặt trời, điện gió, điện thuỷ triều, điện địa nhiệt, điện sinh khối,...</a:t>
            </a:r>
            <a:r>
              <a:rPr kumimoji="1" lang="fr-FR" altLang="zh-TW" sz="3600" b="0" i="0" u="none" strike="noStrike" cap="none" normalizeH="0" baseline="0" dirty="0">
                <a:ln>
                  <a:noFill/>
                </a:ln>
                <a:solidFill>
                  <a:srgbClr val="002060"/>
                </a:solidFill>
                <a:effectLst/>
                <a:latin typeface="Arial" pitchFamily="34" charset="0"/>
                <a:ea typeface="新細明體" pitchFamily="18" charset="-120"/>
                <a:cs typeface="Arial"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par>
                                <p:cTn id="13" presetID="6" presetClass="entr" presetSubtype="16"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ircle(in)">
                                      <p:cBhvr>
                                        <p:cTn id="15" dur="2000"/>
                                        <p:tgtEl>
                                          <p:spTgt spid="22"/>
                                        </p:tgtEl>
                                      </p:cBhvr>
                                    </p:animEffect>
                                  </p:childTnLst>
                                </p:cTn>
                              </p:par>
                              <p:par>
                                <p:cTn id="16" presetID="6" presetClass="entr" presetSubtype="16"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circle(in)">
                                      <p:cBhvr>
                                        <p:cTn id="18" dur="20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1439144" y="161087"/>
            <a:ext cx="9937104"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sz="4400" b="1" dirty="0">
                <a:solidFill>
                  <a:srgbClr val="C00000"/>
                </a:solidFill>
                <a:latin typeface="Arial" pitchFamily="34" charset="0"/>
                <a:cs typeface="Arial" pitchFamily="34" charset="0"/>
              </a:rPr>
              <a:t>V. Công nghệ Internet vạn vật (IoT)</a:t>
            </a:r>
            <a:endParaRPr kumimoji="1" lang="fr-FR" altLang="zh-TW" sz="4400" b="0" i="0" u="none" strike="noStrike" cap="none" normalizeH="0" baseline="0" dirty="0">
              <a:ln>
                <a:noFill/>
              </a:ln>
              <a:solidFill>
                <a:srgbClr val="C00000"/>
              </a:solidFill>
              <a:effectLst/>
              <a:latin typeface="Arial" pitchFamily="34" charset="0"/>
              <a:ea typeface="新細明體" pitchFamily="18" charset="-120"/>
              <a:cs typeface="Arial" pitchFamily="34" charset="0"/>
            </a:endParaRPr>
          </a:p>
        </p:txBody>
      </p:sp>
      <p:sp>
        <p:nvSpPr>
          <p:cNvPr id="20" name="矩形 19"/>
          <p:cNvSpPr/>
          <p:nvPr/>
        </p:nvSpPr>
        <p:spPr>
          <a:xfrm>
            <a:off x="2663280" y="956726"/>
            <a:ext cx="13122503" cy="646331"/>
          </a:xfrm>
          <a:prstGeom prst="rect">
            <a:avLst/>
          </a:prstGeom>
        </p:spPr>
        <p:txBody>
          <a:bodyPr wrap="none">
            <a:spAutoFit/>
          </a:bodyPr>
          <a:lstStyle/>
          <a:p>
            <a:r>
              <a:rPr lang="fr-FR" sz="3600" i="1" dirty="0">
                <a:solidFill>
                  <a:srgbClr val="C00000"/>
                </a:solidFill>
                <a:latin typeface="Arial" pitchFamily="34" charset="0"/>
                <a:cs typeface="Arial" pitchFamily="34" charset="0"/>
              </a:rPr>
              <a:t>Hãy nêu ứng dụng của công nghệ Internet vạn vật mà em biết?</a:t>
            </a:r>
            <a:endParaRPr lang="zh-TW" altLang="en-US" sz="3600" i="1" dirty="0">
              <a:solidFill>
                <a:srgbClr val="C00000"/>
              </a:solidFill>
              <a:latin typeface="Arial" pitchFamily="34" charset="0"/>
              <a:cs typeface="Arial" pitchFamily="34" charset="0"/>
            </a:endParaRPr>
          </a:p>
        </p:txBody>
      </p:sp>
      <p:sp>
        <p:nvSpPr>
          <p:cNvPr id="29" name="矩形 28"/>
          <p:cNvSpPr/>
          <p:nvPr/>
        </p:nvSpPr>
        <p:spPr>
          <a:xfrm>
            <a:off x="1222104" y="8567706"/>
            <a:ext cx="17065896" cy="1651671"/>
          </a:xfrm>
          <a:prstGeom prst="rect">
            <a:avLst/>
          </a:prstGeom>
        </p:spPr>
        <p:txBody>
          <a:bodyPr wrap="square">
            <a:spAutoFit/>
          </a:bodyPr>
          <a:lstStyle/>
          <a:p>
            <a:pPr algn="just">
              <a:lnSpc>
                <a:spcPct val="150000"/>
              </a:lnSpc>
            </a:pPr>
            <a:r>
              <a:rPr lang="fr-FR" sz="3600" dirty="0">
                <a:solidFill>
                  <a:srgbClr val="002060"/>
                </a:solidFill>
                <a:latin typeface="Arial" pitchFamily="34" charset="0"/>
                <a:cs typeface="Arial" pitchFamily="34" charset="0"/>
              </a:rPr>
              <a:t>Ứng dụng của công nghệ IoT trong phát triển các hệ thống sản xuất thông minh, hướng tới ứng dụng để phát triển hệ thống giao thông, thành phố thông minh.</a:t>
            </a:r>
            <a:endParaRPr lang="zh-TW" altLang="en-US" sz="3600" dirty="0">
              <a:solidFill>
                <a:srgbClr val="002060"/>
              </a:solidFill>
              <a:latin typeface="Arial" pitchFamily="34" charset="0"/>
              <a:cs typeface="Arial" pitchFamily="34" charset="0"/>
            </a:endParaRPr>
          </a:p>
        </p:txBody>
      </p:sp>
      <p:sp>
        <p:nvSpPr>
          <p:cNvPr id="34" name="雲朵形圖說文字 33"/>
          <p:cNvSpPr/>
          <p:nvPr/>
        </p:nvSpPr>
        <p:spPr>
          <a:xfrm>
            <a:off x="3023320" y="1629255"/>
            <a:ext cx="12313367" cy="6447164"/>
          </a:xfrm>
          <a:prstGeom prst="cloudCallout">
            <a:avLst/>
          </a:prstGeom>
          <a:blipFill>
            <a:blip r:embed="rId2"/>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ircle(in)">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barn(inVertical)">
                                      <p:cBhvr>
                                        <p:cTn id="1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1367136" y="209901"/>
            <a:ext cx="1476164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sz="4800" b="1" dirty="0">
                <a:solidFill>
                  <a:srgbClr val="C00000"/>
                </a:solidFill>
                <a:latin typeface="Arial" pitchFamily="34" charset="0"/>
                <a:cs typeface="Arial" pitchFamily="34" charset="0"/>
              </a:rPr>
              <a:t>VI. Tìm hiểu công nghệ trí tuệ nhân tạo</a:t>
            </a:r>
            <a:endParaRPr kumimoji="1" lang="fr-FR" altLang="zh-TW" sz="4800" b="0" i="0" u="none" strike="noStrike" cap="none" normalizeH="0" baseline="0" dirty="0">
              <a:ln>
                <a:noFill/>
              </a:ln>
              <a:solidFill>
                <a:srgbClr val="C00000"/>
              </a:solidFill>
              <a:effectLst/>
              <a:latin typeface="Arial" pitchFamily="34" charset="0"/>
              <a:ea typeface="新細明體" pitchFamily="18" charset="-120"/>
              <a:cs typeface="Arial" pitchFamily="34" charset="0"/>
            </a:endParaRPr>
          </a:p>
        </p:txBody>
      </p:sp>
      <p:sp>
        <p:nvSpPr>
          <p:cNvPr id="16" name="矩形 15"/>
          <p:cNvSpPr/>
          <p:nvPr/>
        </p:nvSpPr>
        <p:spPr>
          <a:xfrm>
            <a:off x="2645205" y="1121089"/>
            <a:ext cx="11993989" cy="646331"/>
          </a:xfrm>
          <a:prstGeom prst="rect">
            <a:avLst/>
          </a:prstGeom>
        </p:spPr>
        <p:txBody>
          <a:bodyPr wrap="none">
            <a:spAutoFit/>
          </a:bodyPr>
          <a:lstStyle/>
          <a:p>
            <a:r>
              <a:rPr lang="fr-FR" sz="3600" i="1" dirty="0">
                <a:solidFill>
                  <a:srgbClr val="C00000"/>
                </a:solidFill>
                <a:latin typeface="Arial" pitchFamily="34" charset="0"/>
                <a:cs typeface="Arial" pitchFamily="34" charset="0"/>
              </a:rPr>
              <a:t>Nêu khái niệm, ứng dụng của công nghệ trí tuệ nhân tạo?</a:t>
            </a:r>
            <a:endParaRPr lang="zh-TW" altLang="en-US" sz="3600" i="1" dirty="0">
              <a:solidFill>
                <a:srgbClr val="C00000"/>
              </a:solidFill>
              <a:latin typeface="Arial" pitchFamily="34" charset="0"/>
              <a:cs typeface="Arial" pitchFamily="34" charset="0"/>
            </a:endParaRPr>
          </a:p>
        </p:txBody>
      </p:sp>
      <p:sp>
        <p:nvSpPr>
          <p:cNvPr id="24" name="Rectangle 1"/>
          <p:cNvSpPr>
            <a:spLocks noChangeArrowheads="1"/>
          </p:cNvSpPr>
          <p:nvPr/>
        </p:nvSpPr>
        <p:spPr bwMode="auto">
          <a:xfrm>
            <a:off x="1501039" y="2427876"/>
            <a:ext cx="10566326"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1" lang="fr-FR" altLang="zh-TW" sz="36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1" lang="fr-FR" altLang="zh-TW" sz="3600" b="1" i="0" u="none" strike="noStrike" cap="none" normalizeH="0" baseline="0" dirty="0">
                <a:ln>
                  <a:noFill/>
                </a:ln>
                <a:solidFill>
                  <a:srgbClr val="002060"/>
                </a:solidFill>
                <a:effectLst/>
                <a:latin typeface="Arial" pitchFamily="34" charset="0"/>
                <a:ea typeface="Times New Roman" pitchFamily="18" charset="0"/>
                <a:cs typeface="Arial" pitchFamily="34" charset="0"/>
              </a:rPr>
              <a:t>Khái</a:t>
            </a:r>
            <a:r>
              <a:rPr kumimoji="1" lang="fr-FR" altLang="zh-TW" sz="3600" b="1" i="0" u="none" strike="noStrike" cap="none" normalizeH="0" dirty="0">
                <a:ln>
                  <a:noFill/>
                </a:ln>
                <a:solidFill>
                  <a:srgbClr val="002060"/>
                </a:solidFill>
                <a:effectLst/>
                <a:latin typeface="Arial" pitchFamily="34" charset="0"/>
                <a:ea typeface="Times New Roman" pitchFamily="18" charset="0"/>
                <a:cs typeface="Arial" pitchFamily="34" charset="0"/>
              </a:rPr>
              <a:t> niệm: </a:t>
            </a:r>
            <a:r>
              <a:rPr kumimoji="1" lang="fr-FR" altLang="zh-TW" sz="3600" b="0" i="0" u="none" strike="noStrike" cap="none" normalizeH="0" baseline="0" dirty="0">
                <a:ln>
                  <a:noFill/>
                </a:ln>
                <a:solidFill>
                  <a:srgbClr val="002060"/>
                </a:solidFill>
                <a:effectLst/>
                <a:latin typeface="Arial" pitchFamily="34" charset="0"/>
                <a:ea typeface="Times New Roman" pitchFamily="18" charset="0"/>
                <a:cs typeface="Arial" pitchFamily="34" charset="0"/>
              </a:rPr>
              <a:t>tạo ra các phần mềm tự học cho máy tính, là mô hình tư duy bắt chước tư duy, ứng xử của con người, động vật.</a:t>
            </a: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36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1" lang="fr-FR" altLang="zh-TW" sz="3600" b="1" i="0" u="none" strike="noStrike" cap="none" normalizeH="0" baseline="0" dirty="0">
                <a:ln>
                  <a:noFill/>
                </a:ln>
                <a:solidFill>
                  <a:srgbClr val="002060"/>
                </a:solidFill>
                <a:effectLst/>
                <a:latin typeface="Arial" pitchFamily="34" charset="0"/>
                <a:ea typeface="Times New Roman" pitchFamily="18" charset="0"/>
                <a:cs typeface="Arial" pitchFamily="34" charset="0"/>
              </a:rPr>
              <a:t>Ứng</a:t>
            </a:r>
            <a:r>
              <a:rPr kumimoji="1" lang="fr-FR" altLang="zh-TW" sz="3600" b="1" i="0" u="none" strike="noStrike" cap="none" normalizeH="0" dirty="0">
                <a:ln>
                  <a:noFill/>
                </a:ln>
                <a:solidFill>
                  <a:srgbClr val="002060"/>
                </a:solidFill>
                <a:effectLst/>
                <a:latin typeface="Arial" pitchFamily="34" charset="0"/>
                <a:ea typeface="Times New Roman" pitchFamily="18" charset="0"/>
                <a:cs typeface="Arial" pitchFamily="34" charset="0"/>
              </a:rPr>
              <a:t> </a:t>
            </a:r>
            <a:r>
              <a:rPr kumimoji="1" lang="fr-FR" altLang="zh-TW" sz="3600" b="1" i="0" u="none" strike="noStrike" cap="none" normalizeH="0" baseline="0" dirty="0">
                <a:ln>
                  <a:noFill/>
                </a:ln>
                <a:solidFill>
                  <a:srgbClr val="002060"/>
                </a:solidFill>
                <a:effectLst/>
                <a:latin typeface="Arial" pitchFamily="34" charset="0"/>
                <a:ea typeface="Times New Roman" pitchFamily="18" charset="0"/>
                <a:cs typeface="Arial" pitchFamily="34" charset="0"/>
              </a:rPr>
              <a:t>dụng: </a:t>
            </a:r>
            <a:r>
              <a:rPr kumimoji="1" lang="fr-FR" altLang="zh-TW" sz="3600" b="0" i="0" u="none" strike="noStrike" cap="none" normalizeH="0" baseline="0" dirty="0">
                <a:ln>
                  <a:noFill/>
                </a:ln>
                <a:solidFill>
                  <a:srgbClr val="002060"/>
                </a:solidFill>
                <a:effectLst/>
                <a:latin typeface="Arial" pitchFamily="34" charset="0"/>
                <a:ea typeface="Times New Roman" pitchFamily="18" charset="0"/>
                <a:cs typeface="Arial" pitchFamily="34" charset="0"/>
              </a:rPr>
              <a:t>trong mọi lĩnh vực đời sống và sản xuất nhờ các hệ thống máy tính và cơ sở dữ liệu lớn,</a:t>
            </a:r>
            <a:r>
              <a:rPr kumimoji="1" lang="fr-FR" altLang="zh-TW" sz="3600" b="0" i="0" u="none" strike="noStrike" cap="none" normalizeH="0" dirty="0">
                <a:ln>
                  <a:noFill/>
                </a:ln>
                <a:solidFill>
                  <a:srgbClr val="002060"/>
                </a:solidFill>
                <a:effectLst/>
                <a:latin typeface="Arial" pitchFamily="34" charset="0"/>
                <a:ea typeface="Times New Roman" pitchFamily="18" charset="0"/>
                <a:cs typeface="Arial" pitchFamily="34" charset="0"/>
              </a:rPr>
              <a:t> </a:t>
            </a:r>
            <a:r>
              <a:rPr kumimoji="1" lang="fr-FR" altLang="zh-TW" sz="3600" b="0" i="0" u="none" strike="noStrike" cap="none" normalizeH="0" baseline="0" dirty="0">
                <a:ln>
                  <a:noFill/>
                </a:ln>
                <a:solidFill>
                  <a:srgbClr val="002060"/>
                </a:solidFill>
                <a:effectLst/>
                <a:latin typeface="Arial" pitchFamily="34" charset="0"/>
                <a:ea typeface="Times New Roman" pitchFamily="18" charset="0"/>
                <a:cs typeface="Arial" pitchFamily="34" charset="0"/>
              </a:rPr>
              <a:t>điều khiển robot thông minh, hệ thống sản xuất thông minh, hệ thống quản lí và điều hành, trong kinh tế, trong y tế, trong giáo dục,,...</a:t>
            </a:r>
            <a:r>
              <a:rPr kumimoji="1" lang="fr-FR" altLang="zh-TW" sz="3600" b="0" i="0" u="none" strike="noStrike" cap="none" normalizeH="0" baseline="0" dirty="0">
                <a:ln>
                  <a:noFill/>
                </a:ln>
                <a:solidFill>
                  <a:srgbClr val="002060"/>
                </a:solidFill>
                <a:effectLst/>
                <a:latin typeface="Arial" pitchFamily="34" charset="0"/>
                <a:ea typeface="新細明體" pitchFamily="18" charset="-120"/>
                <a:cs typeface="Arial" pitchFamily="34" charset="0"/>
              </a:rPr>
              <a:t> </a:t>
            </a:r>
          </a:p>
        </p:txBody>
      </p:sp>
      <p:sp>
        <p:nvSpPr>
          <p:cNvPr id="25" name="雲朵形 24"/>
          <p:cNvSpPr/>
          <p:nvPr/>
        </p:nvSpPr>
        <p:spPr>
          <a:xfrm>
            <a:off x="12088894" y="2695228"/>
            <a:ext cx="6215106" cy="5000660"/>
          </a:xfrm>
          <a:prstGeom prst="cloud">
            <a:avLst/>
          </a:prstGeom>
          <a:blipFill>
            <a:blip r:embed="rId2"/>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barn(inVertical)">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xEl>
                                              <p:pRg st="1" end="1"/>
                                            </p:txEl>
                                          </p:spTgt>
                                        </p:tgtEl>
                                        <p:attrNameLst>
                                          <p:attrName>style.visibility</p:attrName>
                                        </p:attrNameLst>
                                      </p:cBhvr>
                                      <p:to>
                                        <p:strVal val="visible"/>
                                      </p:to>
                                    </p:set>
                                    <p:animEffect transition="in" filter="barn(inVertical)">
                                      <p:cBhvr>
                                        <p:cTn id="22"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1202712" y="195853"/>
            <a:ext cx="1125365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fr-FR" sz="4800" b="1" dirty="0">
                <a:solidFill>
                  <a:srgbClr val="C00000"/>
                </a:solidFill>
                <a:latin typeface="Arial" pitchFamily="34" charset="0"/>
                <a:cs typeface="Arial" pitchFamily="34" charset="0"/>
              </a:rPr>
              <a:t>VII. Công nghệ robot thông minh</a:t>
            </a:r>
            <a:endParaRPr kumimoji="1" lang="fr-FR" altLang="zh-TW" sz="4800" b="0" i="0" u="none" strike="noStrike" cap="none" normalizeH="0" baseline="0" dirty="0">
              <a:ln>
                <a:noFill/>
              </a:ln>
              <a:solidFill>
                <a:srgbClr val="C00000"/>
              </a:solidFill>
              <a:effectLst/>
              <a:latin typeface="Arial" pitchFamily="34" charset="0"/>
              <a:ea typeface="新細明體" pitchFamily="18" charset="-120"/>
              <a:cs typeface="Arial" pitchFamily="34" charset="0"/>
            </a:endParaRPr>
          </a:p>
        </p:txBody>
      </p:sp>
      <p:sp>
        <p:nvSpPr>
          <p:cNvPr id="32769" name="Rectangle 1"/>
          <p:cNvSpPr>
            <a:spLocks noChangeArrowheads="1"/>
          </p:cNvSpPr>
          <p:nvPr/>
        </p:nvSpPr>
        <p:spPr bwMode="auto">
          <a:xfrm>
            <a:off x="2474267" y="1236407"/>
            <a:ext cx="866455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zh-TW" sz="3600" b="0" i="1" u="none" strike="noStrike" cap="none" normalizeH="0" baseline="0" dirty="0">
                <a:ln>
                  <a:noFill/>
                </a:ln>
                <a:solidFill>
                  <a:srgbClr val="C00000"/>
                </a:solidFill>
                <a:effectLst/>
                <a:latin typeface="Arial" pitchFamily="34" charset="0"/>
                <a:ea typeface="Times New Roman" pitchFamily="18" charset="0"/>
                <a:cs typeface="Arial" pitchFamily="34" charset="0"/>
              </a:rPr>
              <a:t>Robot thông minh được ứng dụng ở đâu?</a:t>
            </a:r>
            <a:endParaRPr kumimoji="1" lang="fr-FR" altLang="zh-TW" sz="3600" b="0" i="1" u="none" strike="noStrike" cap="none" normalizeH="0" baseline="0" dirty="0">
              <a:ln>
                <a:noFill/>
              </a:ln>
              <a:solidFill>
                <a:srgbClr val="C00000"/>
              </a:solidFill>
              <a:effectLst/>
              <a:latin typeface="Arial" pitchFamily="34" charset="0"/>
              <a:ea typeface="新細明體" pitchFamily="18" charset="-120"/>
              <a:cs typeface="Arial" pitchFamily="34" charset="0"/>
            </a:endParaRPr>
          </a:p>
        </p:txBody>
      </p:sp>
      <p:pic>
        <p:nvPicPr>
          <p:cNvPr id="2" name="image18.png">
            <a:extLst>
              <a:ext uri="{FF2B5EF4-FFF2-40B4-BE49-F238E27FC236}">
                <a16:creationId xmlns:a16="http://schemas.microsoft.com/office/drawing/2014/main" xmlns="" id="{A11B1BAD-23D5-0AFF-8BC4-A6F02FA57978}"/>
              </a:ext>
            </a:extLst>
          </p:cNvPr>
          <p:cNvPicPr/>
          <p:nvPr/>
        </p:nvPicPr>
        <p:blipFill>
          <a:blip r:embed="rId2"/>
          <a:srcRect/>
          <a:stretch>
            <a:fillRect/>
          </a:stretch>
        </p:blipFill>
        <p:spPr>
          <a:xfrm>
            <a:off x="597954" y="2335188"/>
            <a:ext cx="11233248" cy="7562592"/>
          </a:xfrm>
          <a:prstGeom prst="rect">
            <a:avLst/>
          </a:prstGeom>
          <a:ln/>
        </p:spPr>
      </p:pic>
      <p:sp>
        <p:nvSpPr>
          <p:cNvPr id="8" name="Thought Bubble: Cloud 7">
            <a:extLst>
              <a:ext uri="{FF2B5EF4-FFF2-40B4-BE49-F238E27FC236}">
                <a16:creationId xmlns:a16="http://schemas.microsoft.com/office/drawing/2014/main" xmlns="" id="{CBC462BA-8FDC-D80D-AA42-BB4C2DCC73A3}"/>
              </a:ext>
            </a:extLst>
          </p:cNvPr>
          <p:cNvSpPr/>
          <p:nvPr/>
        </p:nvSpPr>
        <p:spPr>
          <a:xfrm>
            <a:off x="10472037" y="2884"/>
            <a:ext cx="7821781" cy="5400600"/>
          </a:xfrm>
          <a:prstGeom prst="cloudCallout">
            <a:avLst>
              <a:gd name="adj1" fmla="val -4162"/>
              <a:gd name="adj2" fmla="val 65374"/>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000" dirty="0">
              <a:latin typeface="Abadi" panose="020B0604020104020204" pitchFamily="34" charset="0"/>
            </a:endParaRPr>
          </a:p>
        </p:txBody>
      </p:sp>
      <p:sp>
        <p:nvSpPr>
          <p:cNvPr id="10" name="TextBox 9">
            <a:extLst>
              <a:ext uri="{FF2B5EF4-FFF2-40B4-BE49-F238E27FC236}">
                <a16:creationId xmlns:a16="http://schemas.microsoft.com/office/drawing/2014/main" xmlns="" id="{140F2C8B-0196-39C6-00B8-5815DC8979D1}"/>
              </a:ext>
            </a:extLst>
          </p:cNvPr>
          <p:cNvSpPr txBox="1"/>
          <p:nvPr/>
        </p:nvSpPr>
        <p:spPr>
          <a:xfrm>
            <a:off x="11805599" y="1179495"/>
            <a:ext cx="5643341" cy="3046988"/>
          </a:xfrm>
          <a:prstGeom prst="rect">
            <a:avLst/>
          </a:prstGeom>
          <a:noFill/>
        </p:spPr>
        <p:txBody>
          <a:bodyPr wrap="square">
            <a:spAutoFit/>
          </a:bodyPr>
          <a:lstStyle/>
          <a:p>
            <a:pPr algn="ctr">
              <a:lnSpc>
                <a:spcPct val="150000"/>
              </a:lnSpc>
            </a:pPr>
            <a:r>
              <a:rPr lang="fr-FR" sz="3200" dirty="0" err="1">
                <a:solidFill>
                  <a:srgbClr val="002060"/>
                </a:solidFill>
                <a:latin typeface="Abadi" panose="020B0604020104020204" pitchFamily="34" charset="0"/>
                <a:ea typeface="Times New Roman" panose="02020603050405020304" pitchFamily="18" charset="0"/>
              </a:rPr>
              <a:t>Ứ</a:t>
            </a:r>
            <a:r>
              <a:rPr lang="fr-FR" sz="3200" dirty="0" err="1">
                <a:solidFill>
                  <a:srgbClr val="002060"/>
                </a:solidFill>
                <a:effectLst/>
                <a:latin typeface="Abadi" panose="020B0604020104020204" pitchFamily="34" charset="0"/>
                <a:ea typeface="Times New Roman" panose="02020603050405020304" pitchFamily="18" charset="0"/>
              </a:rPr>
              <a:t>ng</a:t>
            </a:r>
            <a:r>
              <a:rPr lang="fr-FR" sz="3200" dirty="0">
                <a:solidFill>
                  <a:srgbClr val="002060"/>
                </a:solidFill>
                <a:effectLst/>
                <a:latin typeface="Abadi" panose="020B0604020104020204" pitchFamily="34" charset="0"/>
                <a:ea typeface="Times New Roman" panose="02020603050405020304" pitchFamily="18" charset="0"/>
              </a:rPr>
              <a:t> </a:t>
            </a:r>
            <a:r>
              <a:rPr lang="fr-FR" sz="3200" dirty="0" err="1">
                <a:solidFill>
                  <a:srgbClr val="002060"/>
                </a:solidFill>
                <a:effectLst/>
                <a:latin typeface="Abadi" panose="020B0604020104020204" pitchFamily="34" charset="0"/>
                <a:ea typeface="Times New Roman" panose="02020603050405020304" pitchFamily="18" charset="0"/>
              </a:rPr>
              <a:t>dụng</a:t>
            </a:r>
            <a:r>
              <a:rPr lang="fr-FR" sz="3200" dirty="0">
                <a:solidFill>
                  <a:srgbClr val="002060"/>
                </a:solidFill>
                <a:effectLst/>
                <a:latin typeface="Abadi" panose="020B0604020104020204" pitchFamily="34" charset="0"/>
                <a:ea typeface="Times New Roman" panose="02020603050405020304" pitchFamily="18" charset="0"/>
              </a:rPr>
              <a:t> </a:t>
            </a:r>
            <a:r>
              <a:rPr lang="fr-FR" sz="3200" dirty="0" err="1">
                <a:solidFill>
                  <a:srgbClr val="002060"/>
                </a:solidFill>
                <a:effectLst/>
                <a:latin typeface="Abadi" panose="020B0604020104020204" pitchFamily="34" charset="0"/>
                <a:ea typeface="Times New Roman" panose="02020603050405020304" pitchFamily="18" charset="0"/>
              </a:rPr>
              <a:t>thay</a:t>
            </a:r>
            <a:r>
              <a:rPr lang="fr-FR" sz="3200" dirty="0">
                <a:solidFill>
                  <a:srgbClr val="002060"/>
                </a:solidFill>
                <a:effectLst/>
                <a:latin typeface="Abadi" panose="020B0604020104020204" pitchFamily="34" charset="0"/>
                <a:ea typeface="Times New Roman" panose="02020603050405020304" pitchFamily="18" charset="0"/>
              </a:rPr>
              <a:t> </a:t>
            </a:r>
            <a:r>
              <a:rPr lang="fr-FR" sz="3200" dirty="0" err="1">
                <a:solidFill>
                  <a:srgbClr val="002060"/>
                </a:solidFill>
                <a:effectLst/>
                <a:latin typeface="Abadi" panose="020B0604020104020204" pitchFamily="34" charset="0"/>
                <a:ea typeface="Times New Roman" panose="02020603050405020304" pitchFamily="18" charset="0"/>
              </a:rPr>
              <a:t>thế</a:t>
            </a:r>
            <a:r>
              <a:rPr lang="fr-FR" sz="3200" dirty="0">
                <a:solidFill>
                  <a:srgbClr val="002060"/>
                </a:solidFill>
                <a:effectLst/>
                <a:latin typeface="Abadi" panose="020B0604020104020204" pitchFamily="34" charset="0"/>
                <a:ea typeface="Times New Roman" panose="02020603050405020304" pitchFamily="18" charset="0"/>
              </a:rPr>
              <a:t> con </a:t>
            </a:r>
            <a:r>
              <a:rPr lang="fr-FR" sz="3200" dirty="0" err="1">
                <a:solidFill>
                  <a:srgbClr val="002060"/>
                </a:solidFill>
                <a:effectLst/>
                <a:latin typeface="Abadi" panose="020B0604020104020204" pitchFamily="34" charset="0"/>
                <a:ea typeface="Times New Roman" panose="02020603050405020304" pitchFamily="18" charset="0"/>
              </a:rPr>
              <a:t>người</a:t>
            </a:r>
            <a:r>
              <a:rPr lang="fr-FR" sz="3200" dirty="0">
                <a:solidFill>
                  <a:srgbClr val="002060"/>
                </a:solidFill>
                <a:effectLst/>
                <a:latin typeface="Abadi" panose="020B0604020104020204" pitchFamily="34" charset="0"/>
                <a:ea typeface="Times New Roman" panose="02020603050405020304" pitchFamily="18" charset="0"/>
              </a:rPr>
              <a:t> </a:t>
            </a:r>
            <a:r>
              <a:rPr lang="fr-FR" sz="3200" dirty="0" err="1">
                <a:solidFill>
                  <a:srgbClr val="002060"/>
                </a:solidFill>
                <a:effectLst/>
                <a:latin typeface="Abadi" panose="020B0604020104020204" pitchFamily="34" charset="0"/>
                <a:ea typeface="Times New Roman" panose="02020603050405020304" pitchFamily="18" charset="0"/>
              </a:rPr>
              <a:t>trong</a:t>
            </a:r>
            <a:r>
              <a:rPr lang="fr-FR" sz="3200" dirty="0">
                <a:solidFill>
                  <a:srgbClr val="002060"/>
                </a:solidFill>
                <a:effectLst/>
                <a:latin typeface="Abadi" panose="020B0604020104020204" pitchFamily="34" charset="0"/>
                <a:ea typeface="Times New Roman" panose="02020603050405020304" pitchFamily="18" charset="0"/>
              </a:rPr>
              <a:t> </a:t>
            </a:r>
            <a:r>
              <a:rPr lang="fr-FR" sz="3200" dirty="0" err="1">
                <a:solidFill>
                  <a:srgbClr val="002060"/>
                </a:solidFill>
                <a:effectLst/>
                <a:latin typeface="Abadi" panose="020B0604020104020204" pitchFamily="34" charset="0"/>
                <a:ea typeface="Times New Roman" panose="02020603050405020304" pitchFamily="18" charset="0"/>
              </a:rPr>
              <a:t>các</a:t>
            </a:r>
            <a:r>
              <a:rPr lang="fr-FR" sz="3200" dirty="0">
                <a:solidFill>
                  <a:srgbClr val="002060"/>
                </a:solidFill>
                <a:effectLst/>
                <a:latin typeface="Abadi" panose="020B0604020104020204" pitchFamily="34" charset="0"/>
                <a:ea typeface="Times New Roman" panose="02020603050405020304" pitchFamily="18" charset="0"/>
              </a:rPr>
              <a:t> </a:t>
            </a:r>
            <a:r>
              <a:rPr lang="fr-FR" sz="3200" dirty="0" err="1">
                <a:solidFill>
                  <a:srgbClr val="002060"/>
                </a:solidFill>
                <a:effectLst/>
                <a:latin typeface="Abadi" panose="020B0604020104020204" pitchFamily="34" charset="0"/>
                <a:ea typeface="Times New Roman" panose="02020603050405020304" pitchFamily="18" charset="0"/>
              </a:rPr>
              <a:t>hệ</a:t>
            </a:r>
            <a:r>
              <a:rPr lang="fr-FR" sz="3200" dirty="0">
                <a:solidFill>
                  <a:srgbClr val="002060"/>
                </a:solidFill>
                <a:effectLst/>
                <a:latin typeface="Abadi" panose="020B0604020104020204" pitchFamily="34" charset="0"/>
                <a:ea typeface="Times New Roman" panose="02020603050405020304" pitchFamily="18" charset="0"/>
              </a:rPr>
              <a:t> </a:t>
            </a:r>
            <a:r>
              <a:rPr lang="fr-FR" sz="3200" dirty="0" err="1">
                <a:solidFill>
                  <a:srgbClr val="002060"/>
                </a:solidFill>
                <a:effectLst/>
                <a:latin typeface="Abadi" panose="020B0604020104020204" pitchFamily="34" charset="0"/>
                <a:ea typeface="Times New Roman" panose="02020603050405020304" pitchFamily="18" charset="0"/>
              </a:rPr>
              <a:t>thống</a:t>
            </a:r>
            <a:r>
              <a:rPr lang="fr-FR" sz="3200" dirty="0">
                <a:solidFill>
                  <a:srgbClr val="002060"/>
                </a:solidFill>
                <a:effectLst/>
                <a:latin typeface="Abadi" panose="020B0604020104020204" pitchFamily="34" charset="0"/>
                <a:ea typeface="Times New Roman" panose="02020603050405020304" pitchFamily="18" charset="0"/>
              </a:rPr>
              <a:t> </a:t>
            </a:r>
            <a:r>
              <a:rPr lang="fr-FR" sz="3200" dirty="0" err="1">
                <a:solidFill>
                  <a:srgbClr val="002060"/>
                </a:solidFill>
                <a:effectLst/>
                <a:latin typeface="Abadi" panose="020B0604020104020204" pitchFamily="34" charset="0"/>
                <a:ea typeface="Times New Roman" panose="02020603050405020304" pitchFamily="18" charset="0"/>
              </a:rPr>
              <a:t>sản</a:t>
            </a:r>
            <a:r>
              <a:rPr lang="fr-FR" sz="3200" dirty="0">
                <a:solidFill>
                  <a:srgbClr val="002060"/>
                </a:solidFill>
                <a:effectLst/>
                <a:latin typeface="Abadi" panose="020B0604020104020204" pitchFamily="34" charset="0"/>
                <a:ea typeface="Times New Roman" panose="02020603050405020304" pitchFamily="18" charset="0"/>
              </a:rPr>
              <a:t> </a:t>
            </a:r>
            <a:r>
              <a:rPr lang="fr-FR" sz="3200" dirty="0" err="1">
                <a:solidFill>
                  <a:srgbClr val="002060"/>
                </a:solidFill>
                <a:effectLst/>
                <a:latin typeface="Abadi" panose="020B0604020104020204" pitchFamily="34" charset="0"/>
                <a:ea typeface="Times New Roman" panose="02020603050405020304" pitchFamily="18" charset="0"/>
              </a:rPr>
              <a:t>xuất</a:t>
            </a:r>
            <a:r>
              <a:rPr lang="fr-FR" sz="3200" dirty="0">
                <a:solidFill>
                  <a:srgbClr val="002060"/>
                </a:solidFill>
                <a:effectLst/>
                <a:latin typeface="Abadi" panose="020B0604020104020204" pitchFamily="34" charset="0"/>
                <a:ea typeface="Times New Roman" panose="02020603050405020304" pitchFamily="18" charset="0"/>
              </a:rPr>
              <a:t> </a:t>
            </a:r>
            <a:r>
              <a:rPr lang="fr-FR" sz="3200" dirty="0" err="1">
                <a:solidFill>
                  <a:srgbClr val="002060"/>
                </a:solidFill>
                <a:effectLst/>
                <a:latin typeface="Abadi" panose="020B0604020104020204" pitchFamily="34" charset="0"/>
                <a:ea typeface="Times New Roman" panose="02020603050405020304" pitchFamily="18" charset="0"/>
              </a:rPr>
              <a:t>thông</a:t>
            </a:r>
            <a:r>
              <a:rPr lang="fr-FR" sz="3200" dirty="0">
                <a:solidFill>
                  <a:srgbClr val="002060"/>
                </a:solidFill>
                <a:effectLst/>
                <a:latin typeface="Abadi" panose="020B0604020104020204" pitchFamily="34" charset="0"/>
                <a:ea typeface="Times New Roman" panose="02020603050405020304" pitchFamily="18" charset="0"/>
              </a:rPr>
              <a:t> </a:t>
            </a:r>
            <a:r>
              <a:rPr lang="fr-FR" sz="3200" dirty="0" err="1">
                <a:solidFill>
                  <a:srgbClr val="002060"/>
                </a:solidFill>
                <a:effectLst/>
                <a:latin typeface="Abadi" panose="020B0604020104020204" pitchFamily="34" charset="0"/>
                <a:ea typeface="Times New Roman" panose="02020603050405020304" pitchFamily="18" charset="0"/>
              </a:rPr>
              <a:t>minh</a:t>
            </a:r>
            <a:r>
              <a:rPr lang="fr-FR" sz="3200" dirty="0">
                <a:solidFill>
                  <a:srgbClr val="002060"/>
                </a:solidFill>
                <a:effectLst/>
                <a:latin typeface="Abadi" panose="020B0604020104020204" pitchFamily="34" charset="0"/>
                <a:ea typeface="Times New Roman" panose="02020603050405020304" pitchFamily="18" charset="0"/>
              </a:rPr>
              <a:t>, </a:t>
            </a:r>
            <a:r>
              <a:rPr lang="fr-FR" sz="3200" dirty="0" err="1">
                <a:solidFill>
                  <a:srgbClr val="002060"/>
                </a:solidFill>
                <a:effectLst/>
                <a:latin typeface="Abadi" panose="020B0604020104020204" pitchFamily="34" charset="0"/>
                <a:ea typeface="Times New Roman" panose="02020603050405020304" pitchFamily="18" charset="0"/>
              </a:rPr>
              <a:t>trong</a:t>
            </a:r>
            <a:r>
              <a:rPr lang="fr-FR" sz="3200" dirty="0">
                <a:solidFill>
                  <a:srgbClr val="002060"/>
                </a:solidFill>
                <a:effectLst/>
                <a:latin typeface="Abadi" panose="020B0604020104020204" pitchFamily="34" charset="0"/>
                <a:ea typeface="Times New Roman" panose="02020603050405020304" pitchFamily="18" charset="0"/>
              </a:rPr>
              <a:t> </a:t>
            </a:r>
            <a:r>
              <a:rPr lang="fr-FR" sz="3200" dirty="0" err="1">
                <a:solidFill>
                  <a:srgbClr val="002060"/>
                </a:solidFill>
                <a:effectLst/>
                <a:latin typeface="Abadi" panose="020B0604020104020204" pitchFamily="34" charset="0"/>
                <a:ea typeface="Times New Roman" panose="02020603050405020304" pitchFamily="18" charset="0"/>
              </a:rPr>
              <a:t>tiếp</a:t>
            </a:r>
            <a:r>
              <a:rPr lang="fr-FR" sz="3200" dirty="0">
                <a:solidFill>
                  <a:srgbClr val="002060"/>
                </a:solidFill>
                <a:effectLst/>
                <a:latin typeface="Abadi" panose="020B0604020104020204" pitchFamily="34" charset="0"/>
                <a:ea typeface="Times New Roman" panose="02020603050405020304" pitchFamily="18" charset="0"/>
              </a:rPr>
              <a:t> </a:t>
            </a:r>
            <a:r>
              <a:rPr lang="fr-FR" sz="3200" dirty="0" err="1">
                <a:solidFill>
                  <a:srgbClr val="002060"/>
                </a:solidFill>
                <a:effectLst/>
                <a:latin typeface="Abadi" panose="020B0604020104020204" pitchFamily="34" charset="0"/>
                <a:ea typeface="Times New Roman" panose="02020603050405020304" pitchFamily="18" charset="0"/>
              </a:rPr>
              <a:t>thị</a:t>
            </a:r>
            <a:r>
              <a:rPr lang="fr-FR" sz="3200" dirty="0">
                <a:solidFill>
                  <a:srgbClr val="002060"/>
                </a:solidFill>
                <a:effectLst/>
                <a:latin typeface="Abadi" panose="020B0604020104020204" pitchFamily="34" charset="0"/>
                <a:ea typeface="Times New Roman" panose="02020603050405020304" pitchFamily="18" charset="0"/>
              </a:rPr>
              <a:t>, </a:t>
            </a:r>
            <a:r>
              <a:rPr lang="fr-FR" sz="3200" dirty="0" err="1">
                <a:solidFill>
                  <a:srgbClr val="002060"/>
                </a:solidFill>
                <a:effectLst/>
                <a:latin typeface="Abadi" panose="020B0604020104020204" pitchFamily="34" charset="0"/>
                <a:ea typeface="Times New Roman" panose="02020603050405020304" pitchFamily="18" charset="0"/>
              </a:rPr>
              <a:t>trong</a:t>
            </a:r>
            <a:r>
              <a:rPr lang="fr-FR" sz="3200" dirty="0">
                <a:solidFill>
                  <a:srgbClr val="002060"/>
                </a:solidFill>
                <a:effectLst/>
                <a:latin typeface="Abadi" panose="020B0604020104020204" pitchFamily="34" charset="0"/>
                <a:ea typeface="Times New Roman" panose="02020603050405020304" pitchFamily="18" charset="0"/>
              </a:rPr>
              <a:t> </a:t>
            </a:r>
            <a:r>
              <a:rPr lang="fr-FR" sz="3200" dirty="0" err="1">
                <a:solidFill>
                  <a:srgbClr val="002060"/>
                </a:solidFill>
                <a:effectLst/>
                <a:latin typeface="Abadi" panose="020B0604020104020204" pitchFamily="34" charset="0"/>
                <a:ea typeface="Times New Roman" panose="02020603050405020304" pitchFamily="18" charset="0"/>
              </a:rPr>
              <a:t>các</a:t>
            </a:r>
            <a:r>
              <a:rPr lang="fr-FR" sz="3200" dirty="0">
                <a:solidFill>
                  <a:srgbClr val="002060"/>
                </a:solidFill>
                <a:effectLst/>
                <a:latin typeface="Abadi" panose="020B0604020104020204" pitchFamily="34" charset="0"/>
                <a:ea typeface="Times New Roman" panose="02020603050405020304" pitchFamily="18" charset="0"/>
              </a:rPr>
              <a:t> </a:t>
            </a:r>
            <a:r>
              <a:rPr lang="fr-FR" sz="3200" dirty="0" err="1">
                <a:solidFill>
                  <a:srgbClr val="002060"/>
                </a:solidFill>
                <a:effectLst/>
                <a:latin typeface="Abadi" panose="020B0604020104020204" pitchFamily="34" charset="0"/>
                <a:ea typeface="Times New Roman" panose="02020603050405020304" pitchFamily="18" charset="0"/>
              </a:rPr>
              <a:t>lĩnh</a:t>
            </a:r>
            <a:r>
              <a:rPr lang="fr-FR" sz="3200" dirty="0">
                <a:solidFill>
                  <a:srgbClr val="002060"/>
                </a:solidFill>
                <a:effectLst/>
                <a:latin typeface="Abadi" panose="020B0604020104020204" pitchFamily="34" charset="0"/>
                <a:ea typeface="Times New Roman" panose="02020603050405020304" pitchFamily="18" charset="0"/>
              </a:rPr>
              <a:t> </a:t>
            </a:r>
            <a:r>
              <a:rPr lang="fr-FR" sz="3200" dirty="0" err="1">
                <a:solidFill>
                  <a:srgbClr val="002060"/>
                </a:solidFill>
                <a:effectLst/>
                <a:latin typeface="Abadi" panose="020B0604020104020204" pitchFamily="34" charset="0"/>
                <a:ea typeface="Times New Roman" panose="02020603050405020304" pitchFamily="18" charset="0"/>
              </a:rPr>
              <a:t>vực</a:t>
            </a:r>
            <a:r>
              <a:rPr lang="fr-FR" sz="3200" dirty="0">
                <a:solidFill>
                  <a:srgbClr val="002060"/>
                </a:solidFill>
                <a:effectLst/>
                <a:latin typeface="Abadi" panose="020B0604020104020204" pitchFamily="34" charset="0"/>
                <a:ea typeface="Times New Roman" panose="02020603050405020304" pitchFamily="18" charset="0"/>
              </a:rPr>
              <a:t> </a:t>
            </a:r>
            <a:r>
              <a:rPr lang="fr-FR" sz="3200" dirty="0" err="1">
                <a:solidFill>
                  <a:srgbClr val="002060"/>
                </a:solidFill>
                <a:effectLst/>
                <a:latin typeface="Abadi" panose="020B0604020104020204" pitchFamily="34" charset="0"/>
                <a:ea typeface="Times New Roman" panose="02020603050405020304" pitchFamily="18" charset="0"/>
              </a:rPr>
              <a:t>dịch</a:t>
            </a:r>
            <a:r>
              <a:rPr lang="fr-FR" sz="3200" dirty="0">
                <a:solidFill>
                  <a:srgbClr val="002060"/>
                </a:solidFill>
                <a:effectLst/>
                <a:latin typeface="Abadi" panose="020B0604020104020204" pitchFamily="34" charset="0"/>
                <a:ea typeface="Times New Roman" panose="02020603050405020304" pitchFamily="18" charset="0"/>
              </a:rPr>
              <a:t> </a:t>
            </a:r>
            <a:r>
              <a:rPr lang="fr-FR" sz="3200" dirty="0" err="1">
                <a:solidFill>
                  <a:srgbClr val="002060"/>
                </a:solidFill>
                <a:effectLst/>
                <a:latin typeface="Abadi" panose="020B0604020104020204" pitchFamily="34" charset="0"/>
                <a:ea typeface="Times New Roman" panose="02020603050405020304" pitchFamily="18" charset="0"/>
              </a:rPr>
              <a:t>vụ</a:t>
            </a:r>
            <a:r>
              <a:rPr lang="fr-FR" sz="3200" dirty="0">
                <a:solidFill>
                  <a:srgbClr val="002060"/>
                </a:solidFill>
                <a:effectLst/>
                <a:latin typeface="Abadi" panose="020B0604020104020204" pitchFamily="34" charset="0"/>
                <a:ea typeface="Times New Roman" panose="02020603050405020304" pitchFamily="18" charset="0"/>
              </a:rPr>
              <a:t>,...</a:t>
            </a:r>
            <a:endParaRPr lang="en-US" sz="3200" dirty="0">
              <a:solidFill>
                <a:srgbClr val="002060"/>
              </a:solidFill>
              <a:latin typeface="Abadi" panose="020B06040201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769"/>
                                        </p:tgtEl>
                                        <p:attrNameLst>
                                          <p:attrName>style.visibility</p:attrName>
                                        </p:attrNameLst>
                                      </p:cBhvr>
                                      <p:to>
                                        <p:strVal val="visible"/>
                                      </p:to>
                                    </p:set>
                                    <p:animEffect transition="in" filter="barn(inVertical)">
                                      <p:cBhvr>
                                        <p:cTn id="7" dur="500"/>
                                        <p:tgtEl>
                                          <p:spTgt spid="3276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P spid="8"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9D42DBC-FAB1-2548-6A1D-318B7E1406B4}"/>
              </a:ext>
            </a:extLst>
          </p:cNvPr>
          <p:cNvSpPr txBox="1"/>
          <p:nvPr/>
        </p:nvSpPr>
        <p:spPr>
          <a:xfrm>
            <a:off x="1368152" y="1026850"/>
            <a:ext cx="16704840" cy="5116785"/>
          </a:xfrm>
          <a:prstGeom prst="rect">
            <a:avLst/>
          </a:prstGeom>
          <a:noFill/>
        </p:spPr>
        <p:txBody>
          <a:bodyPr wrap="square">
            <a:spAutoFit/>
          </a:bodyPr>
          <a:lstStyle/>
          <a:p>
            <a:pPr marL="457200" marR="0" indent="-457200" algn="just">
              <a:lnSpc>
                <a:spcPct val="150000"/>
              </a:lnSpc>
              <a:spcBef>
                <a:spcPts val="300"/>
              </a:spcBef>
              <a:spcAft>
                <a:spcPts val="300"/>
              </a:spcAft>
              <a:buFont typeface="Courier New" panose="02070309020205020404" pitchFamily="49" charset="0"/>
              <a:buChar char="o"/>
            </a:pPr>
            <a:r>
              <a:rPr lang="fr-FR"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Khái</a:t>
            </a:r>
            <a:r>
              <a:rPr lang="fr-FR"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niệm</a:t>
            </a:r>
            <a:r>
              <a:rPr lang="fr-FR"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là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công</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tạo</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robo</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khả</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năng</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tư</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duy</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như</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con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người</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là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thiết</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bị</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tự</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điều</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khiển</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theo</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chương</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trình</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số</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nhằm</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thực</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hiện</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một</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thao</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tác</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hay</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hoạt</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nào</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đó</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của</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con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người</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Khi robot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này</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được</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trang</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bị</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thêm</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trí</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tuệ</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nhân</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tạo</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thì</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nó</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trở</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thành</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robot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thông</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minh</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457200" indent="-457200">
              <a:lnSpc>
                <a:spcPct val="150000"/>
              </a:lnSpc>
              <a:buFont typeface="Courier New" panose="02070309020205020404" pitchFamily="49" charset="0"/>
              <a:buChar char="o"/>
            </a:pPr>
            <a:r>
              <a:rPr lang="fr-FR"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Ứ</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dụng</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thay</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thế</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con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người</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trong</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hệ</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sản</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xuất</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thông</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minh</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trong</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tiếp</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thị</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trong</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lĩnh</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vực</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dịch</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vụ</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rgbClr val="002060"/>
              </a:solidFill>
              <a:latin typeface="Arial" panose="020B0604020202020204" pitchFamily="34" charset="0"/>
              <a:cs typeface="Arial" panose="020B0604020202020204" pitchFamily="34" charset="0"/>
            </a:endParaRPr>
          </a:p>
        </p:txBody>
      </p:sp>
      <p:pic>
        <p:nvPicPr>
          <p:cNvPr id="2050" name="Picture 2" descr="Đồ Chơi Robot Thông Minh Nhảy Múa Hát Xoay 360 Độ | vinet shop | Tiki">
            <a:extLst>
              <a:ext uri="{FF2B5EF4-FFF2-40B4-BE49-F238E27FC236}">
                <a16:creationId xmlns:a16="http://schemas.microsoft.com/office/drawing/2014/main" xmlns="" id="{2172DAD9-70F5-3BB0-A69E-891C6CC224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88416" y="5860533"/>
            <a:ext cx="5184576" cy="4392488"/>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xmlns="" id="{396B6973-2DA9-8A99-760B-5DBD8088F529}"/>
              </a:ext>
            </a:extLst>
          </p:cNvPr>
          <p:cNvSpPr/>
          <p:nvPr/>
        </p:nvSpPr>
        <p:spPr>
          <a:xfrm>
            <a:off x="6639080" y="6215587"/>
            <a:ext cx="5616624" cy="4037434"/>
          </a:xfrm>
          <a:prstGeom prst="ellipse">
            <a:avLst/>
          </a:prstGeom>
          <a:blipFill>
            <a:blip r:embed="rId3"/>
            <a:stretch>
              <a:fillRect/>
            </a:stretch>
          </a:bli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Top 10 đồ chơi robot thông minh cho bé ba mẹ không nên bỏ qua">
            <a:extLst>
              <a:ext uri="{FF2B5EF4-FFF2-40B4-BE49-F238E27FC236}">
                <a16:creationId xmlns:a16="http://schemas.microsoft.com/office/drawing/2014/main" xmlns="" id="{81A8359B-C628-39DA-6C77-BD582409AA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6643" y="6249566"/>
            <a:ext cx="4901530" cy="40374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a:spLocks noChangeArrowheads="1"/>
          </p:cNvSpPr>
          <p:nvPr/>
        </p:nvSpPr>
        <p:spPr bwMode="auto">
          <a:xfrm>
            <a:off x="1202712" y="195853"/>
            <a:ext cx="1125365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fr-FR" sz="4800" b="1" dirty="0">
                <a:solidFill>
                  <a:srgbClr val="FF0000"/>
                </a:solidFill>
                <a:latin typeface="Arial" pitchFamily="34" charset="0"/>
                <a:cs typeface="Arial" pitchFamily="34" charset="0"/>
              </a:rPr>
              <a:t>VII. Công nghệ robot thông minh</a:t>
            </a:r>
            <a:endParaRPr kumimoji="1" lang="fr-FR" altLang="zh-TW" sz="4800" b="0" i="0" u="none" strike="noStrike" cap="none" normalizeH="0" baseline="0" dirty="0">
              <a:ln>
                <a:noFill/>
              </a:ln>
              <a:solidFill>
                <a:srgbClr val="FF0000"/>
              </a:solidFill>
              <a:effectLst/>
              <a:latin typeface="Arial" pitchFamily="34" charset="0"/>
              <a:ea typeface="新細明體" pitchFamily="18" charset="-120"/>
              <a:cs typeface="Arial" pitchFamily="34" charset="0"/>
            </a:endParaRPr>
          </a:p>
        </p:txBody>
      </p:sp>
    </p:spTree>
    <p:extLst>
      <p:ext uri="{BB962C8B-B14F-4D97-AF65-F5344CB8AC3E}">
        <p14:creationId xmlns:p14="http://schemas.microsoft.com/office/powerpoint/2010/main" val="17711274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E2198A2-3E74-7A19-3A7A-B2CE0B26B042}"/>
              </a:ext>
            </a:extLst>
          </p:cNvPr>
          <p:cNvSpPr txBox="1"/>
          <p:nvPr/>
        </p:nvSpPr>
        <p:spPr>
          <a:xfrm>
            <a:off x="5489195" y="0"/>
            <a:ext cx="8352928" cy="1446550"/>
          </a:xfrm>
          <a:prstGeom prst="rect">
            <a:avLst/>
          </a:prstGeom>
          <a:noFill/>
        </p:spPr>
        <p:txBody>
          <a:bodyPr wrap="square" rtlCol="0">
            <a:spAutoFit/>
          </a:bodyPr>
          <a:lstStyle/>
          <a:p>
            <a:r>
              <a:rPr lang="en-US" sz="8800" b="1" dirty="0" err="1">
                <a:ln w="22225">
                  <a:solidFill>
                    <a:schemeClr val="accent2"/>
                  </a:solidFill>
                  <a:prstDash val="solid"/>
                </a:ln>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LUYỆN</a:t>
            </a:r>
            <a:r>
              <a:rPr lang="en-US" sz="8800" b="1" dirty="0">
                <a:ln w="22225">
                  <a:solidFill>
                    <a:schemeClr val="accent2"/>
                  </a:solidFill>
                  <a:prstDash val="solid"/>
                </a:ln>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8800" b="1" dirty="0" err="1">
                <a:ln w="22225">
                  <a:solidFill>
                    <a:schemeClr val="accent2"/>
                  </a:solidFill>
                  <a:prstDash val="solid"/>
                </a:ln>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TẬP</a:t>
            </a:r>
            <a:endParaRPr lang="en-US" sz="8800" b="1" dirty="0">
              <a:ln w="22225">
                <a:solidFill>
                  <a:schemeClr val="accent2"/>
                </a:solidFill>
                <a:prstDash val="solid"/>
              </a:ln>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DA8AB484-A2C2-CD28-C66D-CEA811169337}"/>
              </a:ext>
            </a:extLst>
          </p:cNvPr>
          <p:cNvSpPr txBox="1"/>
          <p:nvPr/>
        </p:nvSpPr>
        <p:spPr>
          <a:xfrm>
            <a:off x="1367136" y="6639979"/>
            <a:ext cx="16597047" cy="3785652"/>
          </a:xfrm>
          <a:prstGeom prst="rect">
            <a:avLst/>
          </a:prstGeom>
          <a:noFill/>
        </p:spPr>
        <p:txBody>
          <a:bodyPr wrap="square">
            <a:spAutoFit/>
          </a:bodyPr>
          <a:lstStyle/>
          <a:p>
            <a:pPr marL="457200" marR="0" indent="-457200" algn="just">
              <a:lnSpc>
                <a:spcPct val="150000"/>
              </a:lnSpc>
              <a:spcBef>
                <a:spcPts val="300"/>
              </a:spcBef>
              <a:spcAft>
                <a:spcPts val="300"/>
              </a:spcAft>
              <a:buFont typeface="Courier New" panose="02070309020205020404" pitchFamily="49" charset="0"/>
              <a:buChar char="o"/>
            </a:pP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Công</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nào</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cũng</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có</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vai</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trò</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quan</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trọng</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đối</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với</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cuộc</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cách</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mạng</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công</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nghiệp</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4.0.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Để</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hướng</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đến</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mục</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tiêu</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của</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cuộc</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cách</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mạng</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lần</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thứ</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tư</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là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sản</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xuất</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thông</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minh</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giao</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thông</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thông</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minh</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thành</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phố</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thông</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minh</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thì</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công</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Internet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vạn</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vật</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trí</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tuệ</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nhân</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tạo</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robot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thông</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minh</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sẽ</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đem</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lại</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sự</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thành</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công</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như</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mong</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muốn</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của</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cuộc</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cách</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mạng</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công</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nghiệp</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4.0.</a:t>
            </a:r>
            <a:endParaRPr lang="en-US" sz="3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7F2BDB17-BB10-5E40-5FBC-61A49702AE4F}"/>
              </a:ext>
            </a:extLst>
          </p:cNvPr>
          <p:cNvSpPr txBox="1"/>
          <p:nvPr/>
        </p:nvSpPr>
        <p:spPr>
          <a:xfrm>
            <a:off x="483668" y="1215292"/>
            <a:ext cx="17497943" cy="1478418"/>
          </a:xfrm>
          <a:prstGeom prst="rect">
            <a:avLst/>
          </a:prstGeom>
          <a:noFill/>
        </p:spPr>
        <p:txBody>
          <a:bodyPr wrap="square">
            <a:spAutoFit/>
          </a:bodyPr>
          <a:lstStyle/>
          <a:p>
            <a:pPr marL="457200" indent="-457200">
              <a:lnSpc>
                <a:spcPct val="150000"/>
              </a:lnSpc>
              <a:buFont typeface="Wingdings" panose="05000000000000000000" pitchFamily="2" charset="2"/>
              <a:buChar char="Ø"/>
            </a:pP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Trong</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công</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mới</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theo</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em</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công</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nào</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có</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tầm</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quan</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trọng</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cách</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mạng</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công</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nghiệp</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4.0?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Tại</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sao</a:t>
            </a:r>
            <a:r>
              <a:rPr lang="fr-FR" sz="32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3200" i="1" dirty="0">
              <a:solidFill>
                <a:srgbClr val="002060"/>
              </a:solidFill>
              <a:latin typeface="Arial" panose="020B0604020202020204" pitchFamily="34" charset="0"/>
              <a:cs typeface="Arial" panose="020B0604020202020204" pitchFamily="34" charset="0"/>
            </a:endParaRPr>
          </a:p>
        </p:txBody>
      </p:sp>
      <p:pic>
        <p:nvPicPr>
          <p:cNvPr id="3074" name="Picture 2" descr="K30 Điều Khiển Cử Chỉ Thông Minh Robot Thông Minh Trẻ Em RC Robot Ca Hát  Nhảy Múa Robot Đồ Chơi Nhân Vật Hành Động Cho Bé Trai Bé Gái Tặng /">
            <a:extLst>
              <a:ext uri="{FF2B5EF4-FFF2-40B4-BE49-F238E27FC236}">
                <a16:creationId xmlns:a16="http://schemas.microsoft.com/office/drawing/2014/main" xmlns="" id="{1623CEB3-D276-A823-FB62-3882A93AF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6202" y="2436791"/>
            <a:ext cx="5976664" cy="43204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ủ tục nhập khẩu robot thông minh">
            <a:extLst>
              <a:ext uri="{FF2B5EF4-FFF2-40B4-BE49-F238E27FC236}">
                <a16:creationId xmlns:a16="http://schemas.microsoft.com/office/drawing/2014/main" xmlns="" id="{AA506F5C-B406-86B7-4360-AB6E6795D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5408" y="2411817"/>
            <a:ext cx="7340774" cy="431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4816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heel(1)">
                                      <p:cBhvr>
                                        <p:cTn id="12" dur="2000"/>
                                        <p:tgtEl>
                                          <p:spTgt spid="3074"/>
                                        </p:tgtEl>
                                      </p:cBhvr>
                                    </p:animEffect>
                                  </p:childTnLst>
                                </p:cTn>
                              </p:par>
                              <p:par>
                                <p:cTn id="13" presetID="21" presetClass="entr" presetSubtype="1"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wheel(1)">
                                      <p:cBhvr>
                                        <p:cTn id="15" dur="20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barn(inVertical)">
                                      <p:cBhvr>
                                        <p:cTn id="20"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xmlns="" id="{8FCB7E19-D0B8-DA4D-2504-2002B5CFE793}"/>
              </a:ext>
            </a:extLst>
          </p:cNvPr>
          <p:cNvSpPr txBox="1"/>
          <p:nvPr/>
        </p:nvSpPr>
        <p:spPr>
          <a:xfrm>
            <a:off x="6216181" y="12864"/>
            <a:ext cx="6170653" cy="1446550"/>
          </a:xfrm>
          <a:prstGeom prst="rect">
            <a:avLst/>
          </a:prstGeom>
          <a:noFill/>
        </p:spPr>
        <p:txBody>
          <a:bodyPr wrap="square" rtlCol="0">
            <a:spAutoFit/>
          </a:bodyPr>
          <a:lstStyle/>
          <a:p>
            <a:r>
              <a:rPr lang="en-US" sz="88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VẬN</a:t>
            </a:r>
            <a:r>
              <a:rPr lang="en-US" sz="8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8800"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DỤNG</a:t>
            </a:r>
            <a:endParaRPr lang="en-US" sz="8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94F10F15-1F8A-39B6-E3AF-2DAA61166133}"/>
              </a:ext>
            </a:extLst>
          </p:cNvPr>
          <p:cNvSpPr txBox="1"/>
          <p:nvPr/>
        </p:nvSpPr>
        <p:spPr>
          <a:xfrm>
            <a:off x="1006771" y="1672169"/>
            <a:ext cx="17253982" cy="1478418"/>
          </a:xfrm>
          <a:prstGeom prst="rect">
            <a:avLst/>
          </a:prstGeom>
          <a:noFill/>
        </p:spPr>
        <p:txBody>
          <a:bodyPr wrap="square">
            <a:spAutoFit/>
          </a:bodyPr>
          <a:lstStyle/>
          <a:p>
            <a:pPr marL="457200" marR="0" indent="-457200" algn="just">
              <a:lnSpc>
                <a:spcPct val="150000"/>
              </a:lnSpc>
              <a:spcBef>
                <a:spcPts val="300"/>
              </a:spcBef>
              <a:spcAft>
                <a:spcPts val="300"/>
              </a:spcAft>
              <a:buFont typeface="Wingdings" panose="05000000000000000000" pitchFamily="2" charset="2"/>
              <a:buChar char="Ø"/>
            </a:pP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Hãy</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lựa</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chọn</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một</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công</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mới</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trình</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bày</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bản</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chất</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khả</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năng</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ứng</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yêu</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dụng</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và</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các</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tác</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của</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công</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đó</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đến</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gia</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đình</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em</a:t>
            </a:r>
            <a:r>
              <a:rPr lang="fr-FR" sz="3200" i="1" dirty="0">
                <a:solidFill>
                  <a:srgbClr val="C00000"/>
                </a:solidFill>
                <a:latin typeface="Arial" panose="020B0604020202020204" pitchFamily="34" charset="0"/>
                <a:ea typeface="Times New Roman" panose="02020603050405020304" pitchFamily="18" charset="0"/>
                <a:cs typeface="Arial" panose="020B0604020202020204" pitchFamily="34" charset="0"/>
              </a:rPr>
              <a:t>?</a:t>
            </a:r>
            <a:endParaRPr lang="en-US" sz="3200" i="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00B87A64-8256-9FA4-6D83-5EE2D5D92801}"/>
              </a:ext>
            </a:extLst>
          </p:cNvPr>
          <p:cNvSpPr txBox="1"/>
          <p:nvPr/>
        </p:nvSpPr>
        <p:spPr>
          <a:xfrm>
            <a:off x="683289" y="7835907"/>
            <a:ext cx="17470005" cy="2084225"/>
          </a:xfrm>
          <a:prstGeom prst="rect">
            <a:avLst/>
          </a:prstGeom>
          <a:noFill/>
        </p:spPr>
        <p:txBody>
          <a:bodyPr wrap="square">
            <a:spAutoFit/>
          </a:bodyPr>
          <a:lstStyle/>
          <a:p>
            <a:pPr marL="457200" marR="0" indent="-457200" algn="just">
              <a:lnSpc>
                <a:spcPct val="150000"/>
              </a:lnSpc>
              <a:spcBef>
                <a:spcPts val="300"/>
              </a:spcBef>
              <a:spcAft>
                <a:spcPts val="300"/>
              </a:spcAft>
              <a:buFont typeface="Courier New" panose="02070309020205020404" pitchFamily="49" charset="0"/>
              <a:buChar char="o"/>
            </a:pP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Công</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vật</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liệu</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nano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với</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nhiều</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sản</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phẩm</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khác</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nhau</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có</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tính</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năng</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kĩ</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thuật</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vượt</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trội</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đặc</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biệt</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đối</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với</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thiết</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bị</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gia</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dụng</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trong</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gia</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đình</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Sợi</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carbon</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nano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sử</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dụng</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trong</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sản</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xuất</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khung</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xe</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đạp</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vỏ</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ô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tô</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làm</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sản</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phẩm</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này</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nhẹ</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hơn</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bền</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hơn</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tiết</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kiệm</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năng</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lượng</a:t>
            </a:r>
            <a:r>
              <a:rPr lang="fr-FR" sz="3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3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7" name="Oval 26">
            <a:extLst>
              <a:ext uri="{FF2B5EF4-FFF2-40B4-BE49-F238E27FC236}">
                <a16:creationId xmlns:a16="http://schemas.microsoft.com/office/drawing/2014/main" xmlns="" id="{17F8ABA1-F93B-0ABD-803E-F427444C25BD}"/>
              </a:ext>
            </a:extLst>
          </p:cNvPr>
          <p:cNvSpPr/>
          <p:nvPr/>
        </p:nvSpPr>
        <p:spPr>
          <a:xfrm>
            <a:off x="1295128" y="3150588"/>
            <a:ext cx="5904655" cy="4657208"/>
          </a:xfrm>
          <a:prstGeom prst="ellipse">
            <a:avLst/>
          </a:prstGeom>
          <a:blipFill>
            <a:blip r:embed="rId2"/>
            <a:stretch>
              <a:fillRect/>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xmlns="" id="{E14B7778-2EA9-46B7-CE6A-1BE172BE6551}"/>
              </a:ext>
            </a:extLst>
          </p:cNvPr>
          <p:cNvSpPr/>
          <p:nvPr/>
        </p:nvSpPr>
        <p:spPr>
          <a:xfrm>
            <a:off x="7199783" y="3150588"/>
            <a:ext cx="5187051" cy="4657208"/>
          </a:xfrm>
          <a:prstGeom prst="ellipse">
            <a:avLst/>
          </a:prstGeom>
          <a:blipFill>
            <a:blip r:embed="rId3"/>
            <a:stretch>
              <a:fillRect/>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0A3EA13C-6E91-4E95-EFCC-C0D343D63F75}"/>
              </a:ext>
            </a:extLst>
          </p:cNvPr>
          <p:cNvSpPr/>
          <p:nvPr/>
        </p:nvSpPr>
        <p:spPr>
          <a:xfrm>
            <a:off x="12573371" y="2738568"/>
            <a:ext cx="5590832" cy="5076563"/>
          </a:xfrm>
          <a:prstGeom prst="ellipse">
            <a:avLst/>
          </a:prstGeom>
          <a:blipFill>
            <a:blip r:embed="rId4"/>
            <a:stretch>
              <a:fillRect/>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9">
            <a:extLst>
              <a:ext uri="{FF2B5EF4-FFF2-40B4-BE49-F238E27FC236}">
                <a16:creationId xmlns:a16="http://schemas.microsoft.com/office/drawing/2014/main" xmlns="" id="{EB8F3D97-D3EB-0297-D624-A1ADEC0ECF8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562638" y="5638141"/>
            <a:ext cx="2142249" cy="740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80">
                                          <p:stCondLst>
                                            <p:cond delay="0"/>
                                          </p:stCondLst>
                                        </p:cTn>
                                        <p:tgtEl>
                                          <p:spTgt spid="27"/>
                                        </p:tgtEl>
                                      </p:cBhvr>
                                    </p:animEffect>
                                    <p:anim calcmode="lin" valueType="num">
                                      <p:cBhvr>
                                        <p:cTn id="13"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8" dur="26">
                                          <p:stCondLst>
                                            <p:cond delay="650"/>
                                          </p:stCondLst>
                                        </p:cTn>
                                        <p:tgtEl>
                                          <p:spTgt spid="27"/>
                                        </p:tgtEl>
                                      </p:cBhvr>
                                      <p:to x="100000" y="60000"/>
                                    </p:animScale>
                                    <p:animScale>
                                      <p:cBhvr>
                                        <p:cTn id="19" dur="166" decel="50000">
                                          <p:stCondLst>
                                            <p:cond delay="676"/>
                                          </p:stCondLst>
                                        </p:cTn>
                                        <p:tgtEl>
                                          <p:spTgt spid="27"/>
                                        </p:tgtEl>
                                      </p:cBhvr>
                                      <p:to x="100000" y="100000"/>
                                    </p:animScale>
                                    <p:animScale>
                                      <p:cBhvr>
                                        <p:cTn id="20" dur="26">
                                          <p:stCondLst>
                                            <p:cond delay="1312"/>
                                          </p:stCondLst>
                                        </p:cTn>
                                        <p:tgtEl>
                                          <p:spTgt spid="27"/>
                                        </p:tgtEl>
                                      </p:cBhvr>
                                      <p:to x="100000" y="80000"/>
                                    </p:animScale>
                                    <p:animScale>
                                      <p:cBhvr>
                                        <p:cTn id="21" dur="166" decel="50000">
                                          <p:stCondLst>
                                            <p:cond delay="1338"/>
                                          </p:stCondLst>
                                        </p:cTn>
                                        <p:tgtEl>
                                          <p:spTgt spid="27"/>
                                        </p:tgtEl>
                                      </p:cBhvr>
                                      <p:to x="100000" y="100000"/>
                                    </p:animScale>
                                    <p:animScale>
                                      <p:cBhvr>
                                        <p:cTn id="22" dur="26">
                                          <p:stCondLst>
                                            <p:cond delay="1642"/>
                                          </p:stCondLst>
                                        </p:cTn>
                                        <p:tgtEl>
                                          <p:spTgt spid="27"/>
                                        </p:tgtEl>
                                      </p:cBhvr>
                                      <p:to x="100000" y="90000"/>
                                    </p:animScale>
                                    <p:animScale>
                                      <p:cBhvr>
                                        <p:cTn id="23" dur="166" decel="50000">
                                          <p:stCondLst>
                                            <p:cond delay="1668"/>
                                          </p:stCondLst>
                                        </p:cTn>
                                        <p:tgtEl>
                                          <p:spTgt spid="27"/>
                                        </p:tgtEl>
                                      </p:cBhvr>
                                      <p:to x="100000" y="100000"/>
                                    </p:animScale>
                                    <p:animScale>
                                      <p:cBhvr>
                                        <p:cTn id="24" dur="26">
                                          <p:stCondLst>
                                            <p:cond delay="1808"/>
                                          </p:stCondLst>
                                        </p:cTn>
                                        <p:tgtEl>
                                          <p:spTgt spid="27"/>
                                        </p:tgtEl>
                                      </p:cBhvr>
                                      <p:to x="100000" y="95000"/>
                                    </p:animScale>
                                    <p:animScale>
                                      <p:cBhvr>
                                        <p:cTn id="25" dur="166" decel="50000">
                                          <p:stCondLst>
                                            <p:cond delay="1834"/>
                                          </p:stCondLst>
                                        </p:cTn>
                                        <p:tgtEl>
                                          <p:spTgt spid="27"/>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80">
                                          <p:stCondLst>
                                            <p:cond delay="0"/>
                                          </p:stCondLst>
                                        </p:cTn>
                                        <p:tgtEl>
                                          <p:spTgt spid="29"/>
                                        </p:tgtEl>
                                      </p:cBhvr>
                                    </p:animEffect>
                                    <p:anim calcmode="lin" valueType="num">
                                      <p:cBhvr>
                                        <p:cTn id="29"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4" dur="26">
                                          <p:stCondLst>
                                            <p:cond delay="650"/>
                                          </p:stCondLst>
                                        </p:cTn>
                                        <p:tgtEl>
                                          <p:spTgt spid="29"/>
                                        </p:tgtEl>
                                      </p:cBhvr>
                                      <p:to x="100000" y="60000"/>
                                    </p:animScale>
                                    <p:animScale>
                                      <p:cBhvr>
                                        <p:cTn id="35" dur="166" decel="50000">
                                          <p:stCondLst>
                                            <p:cond delay="676"/>
                                          </p:stCondLst>
                                        </p:cTn>
                                        <p:tgtEl>
                                          <p:spTgt spid="29"/>
                                        </p:tgtEl>
                                      </p:cBhvr>
                                      <p:to x="100000" y="100000"/>
                                    </p:animScale>
                                    <p:animScale>
                                      <p:cBhvr>
                                        <p:cTn id="36" dur="26">
                                          <p:stCondLst>
                                            <p:cond delay="1312"/>
                                          </p:stCondLst>
                                        </p:cTn>
                                        <p:tgtEl>
                                          <p:spTgt spid="29"/>
                                        </p:tgtEl>
                                      </p:cBhvr>
                                      <p:to x="100000" y="80000"/>
                                    </p:animScale>
                                    <p:animScale>
                                      <p:cBhvr>
                                        <p:cTn id="37" dur="166" decel="50000">
                                          <p:stCondLst>
                                            <p:cond delay="1338"/>
                                          </p:stCondLst>
                                        </p:cTn>
                                        <p:tgtEl>
                                          <p:spTgt spid="29"/>
                                        </p:tgtEl>
                                      </p:cBhvr>
                                      <p:to x="100000" y="100000"/>
                                    </p:animScale>
                                    <p:animScale>
                                      <p:cBhvr>
                                        <p:cTn id="38" dur="26">
                                          <p:stCondLst>
                                            <p:cond delay="1642"/>
                                          </p:stCondLst>
                                        </p:cTn>
                                        <p:tgtEl>
                                          <p:spTgt spid="29"/>
                                        </p:tgtEl>
                                      </p:cBhvr>
                                      <p:to x="100000" y="90000"/>
                                    </p:animScale>
                                    <p:animScale>
                                      <p:cBhvr>
                                        <p:cTn id="39" dur="166" decel="50000">
                                          <p:stCondLst>
                                            <p:cond delay="1668"/>
                                          </p:stCondLst>
                                        </p:cTn>
                                        <p:tgtEl>
                                          <p:spTgt spid="29"/>
                                        </p:tgtEl>
                                      </p:cBhvr>
                                      <p:to x="100000" y="100000"/>
                                    </p:animScale>
                                    <p:animScale>
                                      <p:cBhvr>
                                        <p:cTn id="40" dur="26">
                                          <p:stCondLst>
                                            <p:cond delay="1808"/>
                                          </p:stCondLst>
                                        </p:cTn>
                                        <p:tgtEl>
                                          <p:spTgt spid="29"/>
                                        </p:tgtEl>
                                      </p:cBhvr>
                                      <p:to x="100000" y="95000"/>
                                    </p:animScale>
                                    <p:animScale>
                                      <p:cBhvr>
                                        <p:cTn id="41" dur="166" decel="50000">
                                          <p:stCondLst>
                                            <p:cond delay="1834"/>
                                          </p:stCondLst>
                                        </p:cTn>
                                        <p:tgtEl>
                                          <p:spTgt spid="29"/>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down)">
                                      <p:cBhvr>
                                        <p:cTn id="44" dur="580">
                                          <p:stCondLst>
                                            <p:cond delay="0"/>
                                          </p:stCondLst>
                                        </p:cTn>
                                        <p:tgtEl>
                                          <p:spTgt spid="31"/>
                                        </p:tgtEl>
                                      </p:cBhvr>
                                    </p:animEffect>
                                    <p:anim calcmode="lin" valueType="num">
                                      <p:cBhvr>
                                        <p:cTn id="45"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0" dur="26">
                                          <p:stCondLst>
                                            <p:cond delay="650"/>
                                          </p:stCondLst>
                                        </p:cTn>
                                        <p:tgtEl>
                                          <p:spTgt spid="31"/>
                                        </p:tgtEl>
                                      </p:cBhvr>
                                      <p:to x="100000" y="60000"/>
                                    </p:animScale>
                                    <p:animScale>
                                      <p:cBhvr>
                                        <p:cTn id="51" dur="166" decel="50000">
                                          <p:stCondLst>
                                            <p:cond delay="676"/>
                                          </p:stCondLst>
                                        </p:cTn>
                                        <p:tgtEl>
                                          <p:spTgt spid="31"/>
                                        </p:tgtEl>
                                      </p:cBhvr>
                                      <p:to x="100000" y="100000"/>
                                    </p:animScale>
                                    <p:animScale>
                                      <p:cBhvr>
                                        <p:cTn id="52" dur="26">
                                          <p:stCondLst>
                                            <p:cond delay="1312"/>
                                          </p:stCondLst>
                                        </p:cTn>
                                        <p:tgtEl>
                                          <p:spTgt spid="31"/>
                                        </p:tgtEl>
                                      </p:cBhvr>
                                      <p:to x="100000" y="80000"/>
                                    </p:animScale>
                                    <p:animScale>
                                      <p:cBhvr>
                                        <p:cTn id="53" dur="166" decel="50000">
                                          <p:stCondLst>
                                            <p:cond delay="1338"/>
                                          </p:stCondLst>
                                        </p:cTn>
                                        <p:tgtEl>
                                          <p:spTgt spid="31"/>
                                        </p:tgtEl>
                                      </p:cBhvr>
                                      <p:to x="100000" y="100000"/>
                                    </p:animScale>
                                    <p:animScale>
                                      <p:cBhvr>
                                        <p:cTn id="54" dur="26">
                                          <p:stCondLst>
                                            <p:cond delay="1642"/>
                                          </p:stCondLst>
                                        </p:cTn>
                                        <p:tgtEl>
                                          <p:spTgt spid="31"/>
                                        </p:tgtEl>
                                      </p:cBhvr>
                                      <p:to x="100000" y="90000"/>
                                    </p:animScale>
                                    <p:animScale>
                                      <p:cBhvr>
                                        <p:cTn id="55" dur="166" decel="50000">
                                          <p:stCondLst>
                                            <p:cond delay="1668"/>
                                          </p:stCondLst>
                                        </p:cTn>
                                        <p:tgtEl>
                                          <p:spTgt spid="31"/>
                                        </p:tgtEl>
                                      </p:cBhvr>
                                      <p:to x="100000" y="100000"/>
                                    </p:animScale>
                                    <p:animScale>
                                      <p:cBhvr>
                                        <p:cTn id="56" dur="26">
                                          <p:stCondLst>
                                            <p:cond delay="1808"/>
                                          </p:stCondLst>
                                        </p:cTn>
                                        <p:tgtEl>
                                          <p:spTgt spid="31"/>
                                        </p:tgtEl>
                                      </p:cBhvr>
                                      <p:to x="100000" y="95000"/>
                                    </p:animScale>
                                    <p:animScale>
                                      <p:cBhvr>
                                        <p:cTn id="57" dur="166" decel="50000">
                                          <p:stCondLst>
                                            <p:cond delay="1834"/>
                                          </p:stCondLst>
                                        </p:cTn>
                                        <p:tgtEl>
                                          <p:spTgt spid="31"/>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arn(inVertical)">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7" grpId="0" animBg="1"/>
      <p:bldP spid="29"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3">
            <a:extLst>
              <a:ext uri="{FF2B5EF4-FFF2-40B4-BE49-F238E27FC236}">
                <a16:creationId xmlns:a16="http://schemas.microsoft.com/office/drawing/2014/main" xmlns="" id="{ADC5FC62-FDEE-83C3-3292-C6115DD4EE35}"/>
              </a:ext>
            </a:extLst>
          </p:cNvPr>
          <p:cNvSpPr txBox="1"/>
          <p:nvPr/>
        </p:nvSpPr>
        <p:spPr>
          <a:xfrm>
            <a:off x="431032" y="1687116"/>
            <a:ext cx="17856968" cy="4077270"/>
          </a:xfrm>
          <a:prstGeom prst="rect">
            <a:avLst/>
          </a:prstGeom>
          <a:noFill/>
        </p:spPr>
        <p:txBody>
          <a:bodyPr wrap="square" rtlCol="0">
            <a:spAutoFit/>
          </a:bodyPr>
          <a:lstStyle/>
          <a:p>
            <a:pPr algn="ctr">
              <a:lnSpc>
                <a:spcPct val="150000"/>
              </a:lnSpc>
            </a:pPr>
            <a:r>
              <a:rPr lang="en-US" sz="9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CẢM ƠN CÁC EM </a:t>
            </a:r>
          </a:p>
          <a:p>
            <a:pPr algn="ctr">
              <a:lnSpc>
                <a:spcPct val="150000"/>
              </a:lnSpc>
            </a:pPr>
            <a:r>
              <a:rPr lang="en-US" sz="9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ĐÃ LẮNG NGHE BÀI GIẢNG!</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697;p34">
            <a:extLst>
              <a:ext uri="{FF2B5EF4-FFF2-40B4-BE49-F238E27FC236}">
                <a16:creationId xmlns:a16="http://schemas.microsoft.com/office/drawing/2014/main" xmlns="" id="{4BB0B351-6D86-0A63-05F9-F4ABA150E2E4}"/>
              </a:ext>
            </a:extLst>
          </p:cNvPr>
          <p:cNvSpPr txBox="1">
            <a:spLocks/>
          </p:cNvSpPr>
          <p:nvPr/>
        </p:nvSpPr>
        <p:spPr>
          <a:xfrm>
            <a:off x="4929158" y="534988"/>
            <a:ext cx="7626300" cy="5727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8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KHỞI ĐỘNG</a:t>
            </a:r>
          </a:p>
        </p:txBody>
      </p:sp>
      <p:sp>
        <p:nvSpPr>
          <p:cNvPr id="13" name="矩形 12"/>
          <p:cNvSpPr/>
          <p:nvPr/>
        </p:nvSpPr>
        <p:spPr>
          <a:xfrm>
            <a:off x="1079104" y="1607754"/>
            <a:ext cx="16993887" cy="1651671"/>
          </a:xfrm>
          <a:prstGeom prst="rect">
            <a:avLst/>
          </a:prstGeom>
        </p:spPr>
        <p:txBody>
          <a:bodyPr wrap="square">
            <a:spAutoFit/>
          </a:bodyPr>
          <a:lstStyle/>
          <a:p>
            <a:pPr algn="just">
              <a:lnSpc>
                <a:spcPct val="150000"/>
              </a:lnSpc>
            </a:pPr>
            <a:r>
              <a:rPr lang="fr-FR" sz="3600" i="1" dirty="0">
                <a:solidFill>
                  <a:srgbClr val="C00000"/>
                </a:solidFill>
                <a:latin typeface="Arial" pitchFamily="34" charset="0"/>
                <a:cs typeface="Arial" pitchFamily="34" charset="0"/>
              </a:rPr>
              <a:t>Công nghệ mới là những công nghệ mang tinh đột phá, có tầm ảnh hưởng lớn đến nền kinh tế trong tương lai gần. Hãy kể tên một số công nghệ mới mà em biết.</a:t>
            </a:r>
            <a:endParaRPr lang="zh-TW" altLang="en-US" sz="3600" i="1" dirty="0">
              <a:solidFill>
                <a:srgbClr val="C00000"/>
              </a:solidFill>
              <a:latin typeface="Arial" pitchFamily="34" charset="0"/>
              <a:cs typeface="Arial" pitchFamily="34" charset="0"/>
            </a:endParaRPr>
          </a:p>
        </p:txBody>
      </p:sp>
      <p:sp>
        <p:nvSpPr>
          <p:cNvPr id="15" name="橢圓 14"/>
          <p:cNvSpPr/>
          <p:nvPr/>
        </p:nvSpPr>
        <p:spPr>
          <a:xfrm>
            <a:off x="423316" y="3239428"/>
            <a:ext cx="5390108" cy="5752359"/>
          </a:xfrm>
          <a:prstGeom prst="ellipse">
            <a:avLst/>
          </a:prstGeom>
          <a:blipFill>
            <a:blip r:embed="rId2"/>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p:nvPr/>
        </p:nvSpPr>
        <p:spPr>
          <a:xfrm>
            <a:off x="5965156" y="3219431"/>
            <a:ext cx="5554304" cy="5792354"/>
          </a:xfrm>
          <a:prstGeom prst="ellipse">
            <a:avLst/>
          </a:prstGeom>
          <a:blipFill>
            <a:blip r:embed="rId3"/>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 name="橢圓 16"/>
          <p:cNvSpPr/>
          <p:nvPr/>
        </p:nvSpPr>
        <p:spPr>
          <a:xfrm>
            <a:off x="11822924" y="3415308"/>
            <a:ext cx="6465076" cy="5400600"/>
          </a:xfrm>
          <a:prstGeom prst="ellipse">
            <a:avLst/>
          </a:prstGeom>
          <a:blipFill>
            <a:blip r:embed="rId4"/>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 name="摺角紙張 17"/>
          <p:cNvSpPr/>
          <p:nvPr/>
        </p:nvSpPr>
        <p:spPr>
          <a:xfrm>
            <a:off x="423316" y="9147131"/>
            <a:ext cx="5166367" cy="1000132"/>
          </a:xfrm>
          <a:prstGeom prst="foldedCorner">
            <a:avLst/>
          </a:prstGeom>
          <a:solidFill>
            <a:schemeClr val="accent3">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err="1">
                <a:solidFill>
                  <a:schemeClr val="accent6">
                    <a:lumMod val="20000"/>
                    <a:lumOff val="80000"/>
                  </a:schemeClr>
                </a:solidFill>
                <a:latin typeface="Arial" pitchFamily="34" charset="0"/>
                <a:cs typeface="Arial" pitchFamily="34" charset="0"/>
              </a:rPr>
              <a:t>Trí</a:t>
            </a:r>
            <a:r>
              <a:rPr lang="en-US" altLang="zh-TW" sz="4000" dirty="0">
                <a:solidFill>
                  <a:schemeClr val="accent6">
                    <a:lumMod val="20000"/>
                    <a:lumOff val="80000"/>
                  </a:schemeClr>
                </a:solidFill>
                <a:latin typeface="Arial" pitchFamily="34" charset="0"/>
                <a:cs typeface="Arial" pitchFamily="34" charset="0"/>
              </a:rPr>
              <a:t> </a:t>
            </a:r>
            <a:r>
              <a:rPr lang="en-US" altLang="zh-TW" sz="4000" dirty="0" err="1">
                <a:solidFill>
                  <a:schemeClr val="accent6">
                    <a:lumMod val="20000"/>
                    <a:lumOff val="80000"/>
                  </a:schemeClr>
                </a:solidFill>
                <a:latin typeface="Arial" pitchFamily="34" charset="0"/>
                <a:cs typeface="Arial" pitchFamily="34" charset="0"/>
              </a:rPr>
              <a:t>tuệ</a:t>
            </a:r>
            <a:r>
              <a:rPr lang="en-US" altLang="zh-TW" sz="4000" dirty="0">
                <a:solidFill>
                  <a:schemeClr val="accent6">
                    <a:lumMod val="20000"/>
                    <a:lumOff val="80000"/>
                  </a:schemeClr>
                </a:solidFill>
                <a:latin typeface="Arial" pitchFamily="34" charset="0"/>
                <a:cs typeface="Arial" pitchFamily="34" charset="0"/>
              </a:rPr>
              <a:t> </a:t>
            </a:r>
            <a:r>
              <a:rPr lang="en-US" altLang="zh-TW" sz="4000" dirty="0" err="1">
                <a:solidFill>
                  <a:schemeClr val="accent6">
                    <a:lumMod val="20000"/>
                    <a:lumOff val="80000"/>
                  </a:schemeClr>
                </a:solidFill>
                <a:latin typeface="Arial" pitchFamily="34" charset="0"/>
                <a:cs typeface="Arial" pitchFamily="34" charset="0"/>
              </a:rPr>
              <a:t>nhân</a:t>
            </a:r>
            <a:r>
              <a:rPr lang="en-US" altLang="zh-TW" sz="4000" dirty="0">
                <a:solidFill>
                  <a:schemeClr val="accent6">
                    <a:lumMod val="20000"/>
                    <a:lumOff val="80000"/>
                  </a:schemeClr>
                </a:solidFill>
                <a:latin typeface="Arial" pitchFamily="34" charset="0"/>
                <a:cs typeface="Arial" pitchFamily="34" charset="0"/>
              </a:rPr>
              <a:t> </a:t>
            </a:r>
            <a:r>
              <a:rPr lang="en-US" altLang="zh-TW" sz="4000" dirty="0" err="1">
                <a:solidFill>
                  <a:schemeClr val="accent6">
                    <a:lumMod val="20000"/>
                    <a:lumOff val="80000"/>
                  </a:schemeClr>
                </a:solidFill>
                <a:latin typeface="Arial" pitchFamily="34" charset="0"/>
                <a:cs typeface="Arial" pitchFamily="34" charset="0"/>
              </a:rPr>
              <a:t>tạo</a:t>
            </a:r>
            <a:endParaRPr lang="zh-TW" altLang="en-US" sz="4000" dirty="0">
              <a:solidFill>
                <a:schemeClr val="accent6">
                  <a:lumMod val="20000"/>
                  <a:lumOff val="80000"/>
                </a:schemeClr>
              </a:solidFill>
              <a:latin typeface="Arial" pitchFamily="34" charset="0"/>
              <a:cs typeface="Arial" pitchFamily="34" charset="0"/>
            </a:endParaRPr>
          </a:p>
        </p:txBody>
      </p:sp>
      <p:sp>
        <p:nvSpPr>
          <p:cNvPr id="19" name="摺角紙張 18"/>
          <p:cNvSpPr/>
          <p:nvPr/>
        </p:nvSpPr>
        <p:spPr>
          <a:xfrm>
            <a:off x="6200973" y="9158889"/>
            <a:ext cx="5350084" cy="1000132"/>
          </a:xfrm>
          <a:prstGeom prst="foldedCorner">
            <a:avLst/>
          </a:prstGeom>
          <a:solidFill>
            <a:schemeClr val="accent3">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a:solidFill>
                  <a:schemeClr val="accent6">
                    <a:lumMod val="20000"/>
                    <a:lumOff val="80000"/>
                  </a:schemeClr>
                </a:solidFill>
                <a:latin typeface="Arial" pitchFamily="34" charset="0"/>
                <a:cs typeface="Arial" pitchFamily="34" charset="0"/>
              </a:rPr>
              <a:t>In 3D</a:t>
            </a:r>
            <a:endParaRPr lang="zh-TW" altLang="en-US" sz="4000" dirty="0">
              <a:solidFill>
                <a:schemeClr val="accent6">
                  <a:lumMod val="20000"/>
                  <a:lumOff val="80000"/>
                </a:schemeClr>
              </a:solidFill>
              <a:latin typeface="Arial" pitchFamily="34" charset="0"/>
              <a:cs typeface="Arial" pitchFamily="34" charset="0"/>
            </a:endParaRPr>
          </a:p>
        </p:txBody>
      </p:sp>
      <p:sp>
        <p:nvSpPr>
          <p:cNvPr id="20" name="摺角紙張 19"/>
          <p:cNvSpPr/>
          <p:nvPr/>
        </p:nvSpPr>
        <p:spPr>
          <a:xfrm>
            <a:off x="12555458" y="9154192"/>
            <a:ext cx="5732542" cy="1000132"/>
          </a:xfrm>
          <a:prstGeom prst="foldedCorner">
            <a:avLst/>
          </a:prstGeom>
          <a:solidFill>
            <a:schemeClr val="accent3">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err="1">
                <a:solidFill>
                  <a:schemeClr val="accent6">
                    <a:lumMod val="20000"/>
                    <a:lumOff val="80000"/>
                  </a:schemeClr>
                </a:solidFill>
                <a:latin typeface="Arial" pitchFamily="34" charset="0"/>
                <a:cs typeface="Arial" pitchFamily="34" charset="0"/>
              </a:rPr>
              <a:t>Giao</a:t>
            </a:r>
            <a:r>
              <a:rPr lang="en-US" altLang="zh-TW" sz="4000" dirty="0">
                <a:solidFill>
                  <a:schemeClr val="accent6">
                    <a:lumMod val="20000"/>
                    <a:lumOff val="80000"/>
                  </a:schemeClr>
                </a:solidFill>
                <a:latin typeface="Arial" pitchFamily="34" charset="0"/>
                <a:cs typeface="Arial" pitchFamily="34" charset="0"/>
              </a:rPr>
              <a:t> </a:t>
            </a:r>
            <a:r>
              <a:rPr lang="en-US" altLang="zh-TW" sz="4000" dirty="0" err="1">
                <a:solidFill>
                  <a:schemeClr val="accent6">
                    <a:lumMod val="20000"/>
                    <a:lumOff val="80000"/>
                  </a:schemeClr>
                </a:solidFill>
                <a:latin typeface="Arial" pitchFamily="34" charset="0"/>
                <a:cs typeface="Arial" pitchFamily="34" charset="0"/>
              </a:rPr>
              <a:t>thông</a:t>
            </a:r>
            <a:r>
              <a:rPr lang="en-US" altLang="zh-TW" sz="4000" dirty="0">
                <a:solidFill>
                  <a:schemeClr val="accent6">
                    <a:lumMod val="20000"/>
                    <a:lumOff val="80000"/>
                  </a:schemeClr>
                </a:solidFill>
                <a:latin typeface="Arial" pitchFamily="34" charset="0"/>
                <a:cs typeface="Arial" pitchFamily="34" charset="0"/>
              </a:rPr>
              <a:t> </a:t>
            </a:r>
            <a:r>
              <a:rPr lang="en-US" altLang="zh-TW" sz="4000" dirty="0" err="1">
                <a:solidFill>
                  <a:schemeClr val="accent6">
                    <a:lumMod val="20000"/>
                    <a:lumOff val="80000"/>
                  </a:schemeClr>
                </a:solidFill>
                <a:latin typeface="Arial" pitchFamily="34" charset="0"/>
                <a:cs typeface="Arial" pitchFamily="34" charset="0"/>
              </a:rPr>
              <a:t>thông</a:t>
            </a:r>
            <a:r>
              <a:rPr lang="en-US" altLang="zh-TW" sz="4000" dirty="0">
                <a:solidFill>
                  <a:schemeClr val="accent6">
                    <a:lumMod val="20000"/>
                    <a:lumOff val="80000"/>
                  </a:schemeClr>
                </a:solidFill>
                <a:latin typeface="Arial" pitchFamily="34" charset="0"/>
                <a:cs typeface="Arial" pitchFamily="34" charset="0"/>
              </a:rPr>
              <a:t> minh</a:t>
            </a:r>
            <a:endParaRPr lang="zh-TW" altLang="en-US" sz="4000" dirty="0">
              <a:solidFill>
                <a:schemeClr val="accent6">
                  <a:lumMod val="20000"/>
                  <a:lumOff val="80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6" grpId="0" animBg="1"/>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431032" y="948503"/>
            <a:ext cx="17713968" cy="5360818"/>
          </a:xfrm>
          <a:prstGeom prst="rect">
            <a:avLst/>
          </a:prstGeom>
          <a:noFill/>
          <a:ln w="9525">
            <a:noFill/>
            <a:miter lim="800000"/>
            <a:headEnd/>
            <a:tailEnd/>
          </a:ln>
          <a:effectLst/>
        </p:spPr>
        <p:txBody>
          <a:bodyPr vert="horz" wrap="square" lIns="91440" tIns="25392" rIns="91440" bIns="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1" lang="fr-FR" altLang="zh-TW" sz="6600" b="1" i="0" u="none" strike="noStrike" normalizeH="0" baseline="0" dirty="0">
                <a:ln w="12700">
                  <a:solidFill>
                    <a:schemeClr val="accent1"/>
                  </a:solidFill>
                  <a:prstDash val="solid"/>
                </a:ln>
                <a:solidFill>
                  <a:srgbClr val="C00000"/>
                </a:solidFill>
                <a:effectLst>
                  <a:outerShdw dist="38100" dir="2640000" algn="bl" rotWithShape="0">
                    <a:schemeClr val="accent1"/>
                  </a:outerShdw>
                </a:effectLst>
                <a:latin typeface="Arial" pitchFamily="34" charset="0"/>
                <a:ea typeface="Times New Roman" pitchFamily="18" charset="0"/>
                <a:cs typeface="Arial" pitchFamily="34" charset="0"/>
              </a:rPr>
              <a:t>BÀI </a:t>
            </a:r>
            <a:r>
              <a:rPr kumimoji="1" lang="fr-FR" altLang="zh-TW" sz="6600" b="1" i="0" u="none" strike="noStrike" normalizeH="0" baseline="0" dirty="0" smtClean="0">
                <a:ln w="12700">
                  <a:solidFill>
                    <a:schemeClr val="accent1"/>
                  </a:solidFill>
                  <a:prstDash val="solid"/>
                </a:ln>
                <a:solidFill>
                  <a:srgbClr val="C00000"/>
                </a:solidFill>
                <a:effectLst>
                  <a:outerShdw dist="38100" dir="2640000" algn="bl" rotWithShape="0">
                    <a:schemeClr val="accent1"/>
                  </a:outerShdw>
                </a:effectLst>
                <a:latin typeface="Arial" pitchFamily="34" charset="0"/>
                <a:ea typeface="Times New Roman" pitchFamily="18" charset="0"/>
                <a:cs typeface="Arial" pitchFamily="34" charset="0"/>
              </a:rPr>
              <a:t>6.</a:t>
            </a:r>
          </a:p>
          <a:p>
            <a:pPr marL="0" marR="0" lvl="0" indent="0" algn="ctr" defTabSz="914400" rtl="0" eaLnBrk="1" fontAlgn="base" latinLnBrk="0" hangingPunct="1">
              <a:lnSpc>
                <a:spcPct val="150000"/>
              </a:lnSpc>
              <a:spcBef>
                <a:spcPct val="0"/>
              </a:spcBef>
              <a:spcAft>
                <a:spcPct val="0"/>
              </a:spcAft>
              <a:buClrTx/>
              <a:buSzTx/>
              <a:buFontTx/>
              <a:buNone/>
              <a:tabLst/>
            </a:pPr>
            <a:r>
              <a:rPr kumimoji="1" lang="fr-FR" altLang="zh-TW" sz="8800" b="1" i="0" u="none" strike="noStrike" normalizeH="0" baseline="0" dirty="0" smtClean="0">
                <a:ln w="12700">
                  <a:solidFill>
                    <a:schemeClr val="accent1"/>
                  </a:solidFill>
                  <a:prstDash val="solid"/>
                </a:ln>
                <a:solidFill>
                  <a:srgbClr val="C00000"/>
                </a:solidFill>
                <a:effectLst>
                  <a:outerShdw dist="38100" dir="2640000" algn="bl" rotWithShape="0">
                    <a:schemeClr val="accent1"/>
                  </a:outerShdw>
                </a:effectLst>
                <a:latin typeface="Arial" pitchFamily="34" charset="0"/>
                <a:ea typeface="Times New Roman" pitchFamily="18" charset="0"/>
                <a:cs typeface="Arial" pitchFamily="34" charset="0"/>
              </a:rPr>
              <a:t>ỨNG </a:t>
            </a:r>
            <a:r>
              <a:rPr kumimoji="1" lang="fr-FR" altLang="zh-TW" sz="8800" b="1" i="0" u="none" strike="noStrike" normalizeH="0" baseline="0" dirty="0">
                <a:ln w="12700">
                  <a:solidFill>
                    <a:schemeClr val="accent1"/>
                  </a:solidFill>
                  <a:prstDash val="solid"/>
                </a:ln>
                <a:solidFill>
                  <a:srgbClr val="C00000"/>
                </a:solidFill>
                <a:effectLst>
                  <a:outerShdw dist="38100" dir="2640000" algn="bl" rotWithShape="0">
                    <a:schemeClr val="accent1"/>
                  </a:outerShdw>
                </a:effectLst>
                <a:latin typeface="Arial" pitchFamily="34" charset="0"/>
                <a:ea typeface="Times New Roman" pitchFamily="18" charset="0"/>
                <a:cs typeface="Arial" pitchFamily="34" charset="0"/>
              </a:rPr>
              <a:t>DỤNG </a:t>
            </a:r>
            <a:endParaRPr kumimoji="1" lang="fr-FR" altLang="zh-TW" sz="8800" b="1" i="0" u="none" strike="noStrike" normalizeH="0" baseline="0" dirty="0" smtClean="0">
              <a:ln w="12700">
                <a:solidFill>
                  <a:schemeClr val="accent1"/>
                </a:solidFill>
                <a:prstDash val="solid"/>
              </a:ln>
              <a:solidFill>
                <a:srgbClr val="C00000"/>
              </a:solidFill>
              <a:effectLst>
                <a:outerShdw dist="38100" dir="2640000" algn="bl" rotWithShape="0">
                  <a:schemeClr val="accent1"/>
                </a:outerShdw>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1" lang="fr-FR" altLang="zh-TW" sz="8800" b="1" i="0" u="none" strike="noStrike" normalizeH="0" baseline="0" dirty="0" smtClean="0">
                <a:ln w="12700">
                  <a:solidFill>
                    <a:schemeClr val="accent1"/>
                  </a:solidFill>
                  <a:prstDash val="solid"/>
                </a:ln>
                <a:solidFill>
                  <a:srgbClr val="C00000"/>
                </a:solidFill>
                <a:effectLst>
                  <a:outerShdw dist="38100" dir="2640000" algn="bl" rotWithShape="0">
                    <a:schemeClr val="accent1"/>
                  </a:outerShdw>
                </a:effectLst>
                <a:latin typeface="Arial" pitchFamily="34" charset="0"/>
                <a:ea typeface="Times New Roman" pitchFamily="18" charset="0"/>
                <a:cs typeface="Arial" pitchFamily="34" charset="0"/>
              </a:rPr>
              <a:t>CỦA </a:t>
            </a:r>
            <a:r>
              <a:rPr kumimoji="1" lang="fr-FR" altLang="zh-TW" sz="8800" b="1" i="0" u="none" strike="noStrike" normalizeH="0" baseline="0" dirty="0">
                <a:ln w="12700">
                  <a:solidFill>
                    <a:schemeClr val="accent1"/>
                  </a:solidFill>
                  <a:prstDash val="solid"/>
                </a:ln>
                <a:solidFill>
                  <a:srgbClr val="C00000"/>
                </a:solidFill>
                <a:effectLst>
                  <a:outerShdw dist="38100" dir="2640000" algn="bl" rotWithShape="0">
                    <a:schemeClr val="accent1"/>
                  </a:outerShdw>
                </a:effectLst>
                <a:latin typeface="Arial" pitchFamily="34" charset="0"/>
                <a:ea typeface="Times New Roman" pitchFamily="18" charset="0"/>
                <a:cs typeface="Arial" pitchFamily="34" charset="0"/>
              </a:rPr>
              <a:t>MỘT SỐ CÔNG NGHỆ </a:t>
            </a:r>
            <a:r>
              <a:rPr kumimoji="1" lang="fr-FR" altLang="zh-TW" sz="8800" b="1" i="0" u="none" strike="noStrike" normalizeH="0" baseline="0" dirty="0" smtClean="0">
                <a:ln w="12700">
                  <a:solidFill>
                    <a:schemeClr val="accent1"/>
                  </a:solidFill>
                  <a:prstDash val="solid"/>
                </a:ln>
                <a:solidFill>
                  <a:srgbClr val="C00000"/>
                </a:solidFill>
                <a:effectLst>
                  <a:outerShdw dist="38100" dir="2640000" algn="bl" rotWithShape="0">
                    <a:schemeClr val="accent1"/>
                  </a:outerShdw>
                </a:effectLst>
                <a:latin typeface="Arial" pitchFamily="34" charset="0"/>
                <a:ea typeface="Times New Roman" pitchFamily="18" charset="0"/>
                <a:cs typeface="Arial" pitchFamily="34" charset="0"/>
              </a:rPr>
              <a:t>MỚI</a:t>
            </a:r>
            <a:endParaRPr kumimoji="1" lang="fr-FR" altLang="zh-TW" sz="8800" b="1" i="0" u="none" strike="noStrike" normalizeH="0" baseline="0" dirty="0">
              <a:ln w="12700">
                <a:solidFill>
                  <a:schemeClr val="accent1"/>
                </a:solidFill>
                <a:prstDash val="solid"/>
              </a:ln>
              <a:solidFill>
                <a:srgbClr val="C00000"/>
              </a:solidFill>
              <a:effectLst>
                <a:outerShdw dist="38100" dir="2640000" algn="bl" rotWithShape="0">
                  <a:schemeClr val="accent1"/>
                </a:outerShdw>
              </a:effectLst>
              <a:latin typeface="Arial" pitchFamily="34" charset="0"/>
              <a:ea typeface="新細明體" pitchFamily="18" charset="-12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wipe(down)">
                                      <p:cBhvr>
                                        <p:cTn id="7" dur="580">
                                          <p:stCondLst>
                                            <p:cond delay="0"/>
                                          </p:stCondLst>
                                        </p:cTn>
                                        <p:tgtEl>
                                          <p:spTgt spid="14337"/>
                                        </p:tgtEl>
                                      </p:cBhvr>
                                    </p:animEffect>
                                    <p:anim calcmode="lin" valueType="num">
                                      <p:cBhvr>
                                        <p:cTn id="8" dur="1822" tmFilter="0,0; 0.14,0.36; 0.43,0.73; 0.71,0.91; 1.0,1.0">
                                          <p:stCondLst>
                                            <p:cond delay="0"/>
                                          </p:stCondLst>
                                        </p:cTn>
                                        <p:tgtEl>
                                          <p:spTgt spid="143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3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3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3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337"/>
                                        </p:tgtEl>
                                        <p:attrNameLst>
                                          <p:attrName>ppt_y</p:attrName>
                                        </p:attrNameLst>
                                      </p:cBhvr>
                                      <p:tavLst>
                                        <p:tav tm="0" fmla="#ppt_y-sin(pi*$)/81">
                                          <p:val>
                                            <p:fltVal val="0"/>
                                          </p:val>
                                        </p:tav>
                                        <p:tav tm="100000">
                                          <p:val>
                                            <p:fltVal val="1"/>
                                          </p:val>
                                        </p:tav>
                                      </p:tavLst>
                                    </p:anim>
                                    <p:animScale>
                                      <p:cBhvr>
                                        <p:cTn id="13" dur="26">
                                          <p:stCondLst>
                                            <p:cond delay="650"/>
                                          </p:stCondLst>
                                        </p:cTn>
                                        <p:tgtEl>
                                          <p:spTgt spid="14337"/>
                                        </p:tgtEl>
                                      </p:cBhvr>
                                      <p:to x="100000" y="60000"/>
                                    </p:animScale>
                                    <p:animScale>
                                      <p:cBhvr>
                                        <p:cTn id="14" dur="166" decel="50000">
                                          <p:stCondLst>
                                            <p:cond delay="676"/>
                                          </p:stCondLst>
                                        </p:cTn>
                                        <p:tgtEl>
                                          <p:spTgt spid="14337"/>
                                        </p:tgtEl>
                                      </p:cBhvr>
                                      <p:to x="100000" y="100000"/>
                                    </p:animScale>
                                    <p:animScale>
                                      <p:cBhvr>
                                        <p:cTn id="15" dur="26">
                                          <p:stCondLst>
                                            <p:cond delay="1312"/>
                                          </p:stCondLst>
                                        </p:cTn>
                                        <p:tgtEl>
                                          <p:spTgt spid="14337"/>
                                        </p:tgtEl>
                                      </p:cBhvr>
                                      <p:to x="100000" y="80000"/>
                                    </p:animScale>
                                    <p:animScale>
                                      <p:cBhvr>
                                        <p:cTn id="16" dur="166" decel="50000">
                                          <p:stCondLst>
                                            <p:cond delay="1338"/>
                                          </p:stCondLst>
                                        </p:cTn>
                                        <p:tgtEl>
                                          <p:spTgt spid="14337"/>
                                        </p:tgtEl>
                                      </p:cBhvr>
                                      <p:to x="100000" y="100000"/>
                                    </p:animScale>
                                    <p:animScale>
                                      <p:cBhvr>
                                        <p:cTn id="17" dur="26">
                                          <p:stCondLst>
                                            <p:cond delay="1642"/>
                                          </p:stCondLst>
                                        </p:cTn>
                                        <p:tgtEl>
                                          <p:spTgt spid="14337"/>
                                        </p:tgtEl>
                                      </p:cBhvr>
                                      <p:to x="100000" y="90000"/>
                                    </p:animScale>
                                    <p:animScale>
                                      <p:cBhvr>
                                        <p:cTn id="18" dur="166" decel="50000">
                                          <p:stCondLst>
                                            <p:cond delay="1668"/>
                                          </p:stCondLst>
                                        </p:cTn>
                                        <p:tgtEl>
                                          <p:spTgt spid="14337"/>
                                        </p:tgtEl>
                                      </p:cBhvr>
                                      <p:to x="100000" y="100000"/>
                                    </p:animScale>
                                    <p:animScale>
                                      <p:cBhvr>
                                        <p:cTn id="19" dur="26">
                                          <p:stCondLst>
                                            <p:cond delay="1808"/>
                                          </p:stCondLst>
                                        </p:cTn>
                                        <p:tgtEl>
                                          <p:spTgt spid="14337"/>
                                        </p:tgtEl>
                                      </p:cBhvr>
                                      <p:to x="100000" y="95000"/>
                                    </p:animScale>
                                    <p:animScale>
                                      <p:cBhvr>
                                        <p:cTn id="20" dur="166" decel="50000">
                                          <p:stCondLst>
                                            <p:cond delay="1834"/>
                                          </p:stCondLst>
                                        </p:cTn>
                                        <p:tgtEl>
                                          <p:spTgt spid="143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6695728" y="534988"/>
            <a:ext cx="11173434" cy="1193480"/>
          </a:xfrm>
          <a:custGeom>
            <a:avLst/>
            <a:gdLst/>
            <a:ahLst/>
            <a:cxnLst/>
            <a:rect l="l" t="t" r="r" b="b"/>
            <a:pathLst>
              <a:path w="878072" h="323258">
                <a:moveTo>
                  <a:pt x="0" y="0"/>
                </a:moveTo>
                <a:lnTo>
                  <a:pt x="878072" y="0"/>
                </a:lnTo>
                <a:lnTo>
                  <a:pt x="878072" y="323258"/>
                </a:lnTo>
                <a:lnTo>
                  <a:pt x="0" y="323258"/>
                </a:lnTo>
                <a:close/>
              </a:path>
            </a:pathLst>
          </a:custGeom>
          <a:solidFill>
            <a:srgbClr val="FFFAEF"/>
          </a:solidFill>
        </p:spPr>
      </p:sp>
      <p:sp>
        <p:nvSpPr>
          <p:cNvPr id="20" name="Google Shape;697;p34">
            <a:extLst>
              <a:ext uri="{FF2B5EF4-FFF2-40B4-BE49-F238E27FC236}">
                <a16:creationId xmlns:a16="http://schemas.microsoft.com/office/drawing/2014/main" xmlns="" id="{4BB0B351-6D86-0A63-05F9-F4ABA150E2E4}"/>
              </a:ext>
            </a:extLst>
          </p:cNvPr>
          <p:cNvSpPr txBox="1">
            <a:spLocks/>
          </p:cNvSpPr>
          <p:nvPr/>
        </p:nvSpPr>
        <p:spPr>
          <a:xfrm>
            <a:off x="1007096" y="4793430"/>
            <a:ext cx="5247218" cy="57270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9600" b="1" dirty="0" err="1">
                <a:ln w="22225">
                  <a:solidFill>
                    <a:schemeClr val="accent2"/>
                  </a:solidFill>
                  <a:prstDash val="solid"/>
                </a:ln>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NỘI</a:t>
            </a:r>
            <a:r>
              <a:rPr lang="en-US" sz="9600" b="1" dirty="0">
                <a:ln w="22225">
                  <a:solidFill>
                    <a:schemeClr val="accent2"/>
                  </a:solidFill>
                  <a:prstDash val="solid"/>
                </a:ln>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DUNG </a:t>
            </a:r>
            <a:r>
              <a:rPr lang="en-US" sz="9600" b="1" dirty="0" err="1">
                <a:ln w="22225">
                  <a:solidFill>
                    <a:schemeClr val="accent2"/>
                  </a:solidFill>
                  <a:prstDash val="solid"/>
                </a:ln>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9600" b="1" dirty="0">
                <a:ln w="22225">
                  <a:solidFill>
                    <a:schemeClr val="accent2"/>
                  </a:solidFill>
                  <a:prstDash val="solid"/>
                </a:ln>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9600" b="1" dirty="0" err="1">
                <a:ln w="22225">
                  <a:solidFill>
                    <a:schemeClr val="accent2"/>
                  </a:solidFill>
                  <a:prstDash val="solid"/>
                </a:ln>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HỌC</a:t>
            </a:r>
            <a:endParaRPr lang="en-US" sz="9600" b="1" dirty="0">
              <a:ln w="22225">
                <a:solidFill>
                  <a:schemeClr val="accent2"/>
                </a:solidFill>
                <a:prstDash val="solid"/>
              </a:ln>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169" name="Rectangle 1"/>
          <p:cNvSpPr>
            <a:spLocks noChangeArrowheads="1"/>
          </p:cNvSpPr>
          <p:nvPr/>
        </p:nvSpPr>
        <p:spPr bwMode="auto">
          <a:xfrm>
            <a:off x="6800240" y="797196"/>
            <a:ext cx="11099692"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zh-TW" sz="4400" b="1" dirty="0">
                <a:solidFill>
                  <a:srgbClr val="002060"/>
                </a:solidFill>
                <a:latin typeface="Arial" pitchFamily="34" charset="0"/>
                <a:ea typeface="Times New Roman" pitchFamily="18" charset="0"/>
                <a:cs typeface="新細明體" pitchFamily="18" charset="-120"/>
              </a:rPr>
              <a:t>I. </a:t>
            </a:r>
            <a:r>
              <a:rPr kumimoji="1" lang="fr-FR" altLang="zh-TW" sz="4400" b="1" i="0" u="none" strike="noStrike" cap="none" normalizeH="0" baseline="0" dirty="0">
                <a:ln>
                  <a:noFill/>
                </a:ln>
                <a:solidFill>
                  <a:srgbClr val="002060"/>
                </a:solidFill>
                <a:effectLst/>
                <a:latin typeface="Arial" pitchFamily="34" charset="0"/>
                <a:ea typeface="Times New Roman" pitchFamily="18" charset="0"/>
                <a:cs typeface="新細明體" pitchFamily="18" charset="-120"/>
              </a:rPr>
              <a:t>Tìm hiểu về công nghệ vật liệu nano</a:t>
            </a:r>
            <a:r>
              <a:rPr kumimoji="1" lang="fr-FR" altLang="zh-TW" sz="4400" b="0" i="0" u="none" strike="noStrike" cap="none" normalizeH="0" baseline="0" dirty="0">
                <a:ln>
                  <a:noFill/>
                </a:ln>
                <a:solidFill>
                  <a:srgbClr val="002060"/>
                </a:solidFill>
                <a:effectLst/>
                <a:latin typeface="Arial" pitchFamily="34" charset="0"/>
                <a:ea typeface="新細明體" pitchFamily="18" charset="-120"/>
                <a:cs typeface="新細明體" pitchFamily="18" charset="-120"/>
              </a:rPr>
              <a:t> </a:t>
            </a:r>
          </a:p>
        </p:txBody>
      </p:sp>
      <p:sp>
        <p:nvSpPr>
          <p:cNvPr id="22" name="Freeform 3"/>
          <p:cNvSpPr/>
          <p:nvPr/>
        </p:nvSpPr>
        <p:spPr>
          <a:xfrm>
            <a:off x="6695728" y="2397246"/>
            <a:ext cx="11173434" cy="1110112"/>
          </a:xfrm>
          <a:custGeom>
            <a:avLst/>
            <a:gdLst/>
            <a:ahLst/>
            <a:cxnLst/>
            <a:rect l="l" t="t" r="r" b="b"/>
            <a:pathLst>
              <a:path w="878072" h="323258">
                <a:moveTo>
                  <a:pt x="0" y="0"/>
                </a:moveTo>
                <a:lnTo>
                  <a:pt x="878072" y="0"/>
                </a:lnTo>
                <a:lnTo>
                  <a:pt x="878072" y="323258"/>
                </a:lnTo>
                <a:lnTo>
                  <a:pt x="0" y="323258"/>
                </a:lnTo>
                <a:close/>
              </a:path>
            </a:pathLst>
          </a:custGeom>
          <a:solidFill>
            <a:srgbClr val="FFFAEF"/>
          </a:solidFill>
        </p:spPr>
      </p:sp>
      <p:sp>
        <p:nvSpPr>
          <p:cNvPr id="23" name="Rectangle 1"/>
          <p:cNvSpPr>
            <a:spLocks noChangeArrowheads="1"/>
          </p:cNvSpPr>
          <p:nvPr/>
        </p:nvSpPr>
        <p:spPr bwMode="auto">
          <a:xfrm>
            <a:off x="6765758" y="2557822"/>
            <a:ext cx="11099692"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sz="4400" b="1" dirty="0">
                <a:solidFill>
                  <a:srgbClr val="002060"/>
                </a:solidFill>
                <a:latin typeface="Arial" pitchFamily="34" charset="0"/>
                <a:cs typeface="Arial" pitchFamily="34" charset="0"/>
              </a:rPr>
              <a:t>II. Tìm hiểu về công nghệ CAD/CAM-CNC</a:t>
            </a:r>
            <a:endParaRPr kumimoji="1" lang="fr-FR" altLang="zh-TW" sz="4400" b="0" i="0" u="none" strike="noStrike" cap="none" normalizeH="0" baseline="0" dirty="0">
              <a:ln>
                <a:noFill/>
              </a:ln>
              <a:solidFill>
                <a:srgbClr val="002060"/>
              </a:solidFill>
              <a:effectLst/>
              <a:latin typeface="Arial" pitchFamily="34" charset="0"/>
              <a:ea typeface="新細明體" pitchFamily="18" charset="-120"/>
              <a:cs typeface="Arial" pitchFamily="34" charset="0"/>
            </a:endParaRPr>
          </a:p>
        </p:txBody>
      </p:sp>
      <p:sp>
        <p:nvSpPr>
          <p:cNvPr id="2" name="Freeform 3">
            <a:extLst>
              <a:ext uri="{FF2B5EF4-FFF2-40B4-BE49-F238E27FC236}">
                <a16:creationId xmlns:a16="http://schemas.microsoft.com/office/drawing/2014/main" xmlns="" id="{45C8A450-1053-12DC-A546-D936ABCF7814}"/>
              </a:ext>
            </a:extLst>
          </p:cNvPr>
          <p:cNvSpPr/>
          <p:nvPr/>
        </p:nvSpPr>
        <p:spPr>
          <a:xfrm>
            <a:off x="6695728" y="4108142"/>
            <a:ext cx="11173434" cy="1110112"/>
          </a:xfrm>
          <a:custGeom>
            <a:avLst/>
            <a:gdLst/>
            <a:ahLst/>
            <a:cxnLst/>
            <a:rect l="l" t="t" r="r" b="b"/>
            <a:pathLst>
              <a:path w="878072" h="323258">
                <a:moveTo>
                  <a:pt x="0" y="0"/>
                </a:moveTo>
                <a:lnTo>
                  <a:pt x="878072" y="0"/>
                </a:lnTo>
                <a:lnTo>
                  <a:pt x="878072" y="323258"/>
                </a:lnTo>
                <a:lnTo>
                  <a:pt x="0" y="323258"/>
                </a:lnTo>
                <a:close/>
              </a:path>
            </a:pathLst>
          </a:custGeom>
          <a:solidFill>
            <a:srgbClr val="FFFAEF"/>
          </a:solidFill>
        </p:spPr>
      </p:sp>
      <p:sp>
        <p:nvSpPr>
          <p:cNvPr id="7" name="Rectangle 1">
            <a:extLst>
              <a:ext uri="{FF2B5EF4-FFF2-40B4-BE49-F238E27FC236}">
                <a16:creationId xmlns:a16="http://schemas.microsoft.com/office/drawing/2014/main" xmlns="" id="{D1C255A7-ACBA-8151-392A-F97BB88BD61E}"/>
              </a:ext>
            </a:extLst>
          </p:cNvPr>
          <p:cNvSpPr>
            <a:spLocks noChangeArrowheads="1"/>
          </p:cNvSpPr>
          <p:nvPr/>
        </p:nvSpPr>
        <p:spPr bwMode="auto">
          <a:xfrm>
            <a:off x="6880182" y="4310339"/>
            <a:ext cx="11099692"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sz="4400" b="1" dirty="0">
                <a:solidFill>
                  <a:srgbClr val="002060"/>
                </a:solidFill>
                <a:latin typeface="Arial" pitchFamily="34" charset="0"/>
                <a:cs typeface="Arial" pitchFamily="34" charset="0"/>
              </a:rPr>
              <a:t>III. Công nghệ in 3D</a:t>
            </a:r>
            <a:endParaRPr kumimoji="1" lang="fr-FR" altLang="zh-TW" sz="4400" b="0" i="0" u="none" strike="noStrike" cap="none" normalizeH="0" baseline="0" dirty="0">
              <a:ln>
                <a:noFill/>
              </a:ln>
              <a:solidFill>
                <a:srgbClr val="002060"/>
              </a:solidFill>
              <a:effectLst/>
              <a:latin typeface="Arial" pitchFamily="34" charset="0"/>
              <a:ea typeface="新細明體" pitchFamily="18" charset="-120"/>
              <a:cs typeface="Arial" pitchFamily="34" charset="0"/>
            </a:endParaRPr>
          </a:p>
        </p:txBody>
      </p:sp>
      <p:sp>
        <p:nvSpPr>
          <p:cNvPr id="8" name="Freeform 3">
            <a:extLst>
              <a:ext uri="{FF2B5EF4-FFF2-40B4-BE49-F238E27FC236}">
                <a16:creationId xmlns:a16="http://schemas.microsoft.com/office/drawing/2014/main" xmlns="" id="{B0DC8F67-2D8E-70AE-015D-FCEA356AE925}"/>
              </a:ext>
            </a:extLst>
          </p:cNvPr>
          <p:cNvSpPr/>
          <p:nvPr/>
        </p:nvSpPr>
        <p:spPr>
          <a:xfrm>
            <a:off x="6681697" y="5860659"/>
            <a:ext cx="11173434" cy="1110112"/>
          </a:xfrm>
          <a:custGeom>
            <a:avLst/>
            <a:gdLst/>
            <a:ahLst/>
            <a:cxnLst/>
            <a:rect l="l" t="t" r="r" b="b"/>
            <a:pathLst>
              <a:path w="878072" h="323258">
                <a:moveTo>
                  <a:pt x="0" y="0"/>
                </a:moveTo>
                <a:lnTo>
                  <a:pt x="878072" y="0"/>
                </a:lnTo>
                <a:lnTo>
                  <a:pt x="878072" y="323258"/>
                </a:lnTo>
                <a:lnTo>
                  <a:pt x="0" y="323258"/>
                </a:lnTo>
                <a:close/>
              </a:path>
            </a:pathLst>
          </a:custGeom>
          <a:solidFill>
            <a:srgbClr val="FFFAEF"/>
          </a:solidFill>
        </p:spPr>
      </p:sp>
      <p:sp>
        <p:nvSpPr>
          <p:cNvPr id="12" name="Rectangle 1">
            <a:extLst>
              <a:ext uri="{FF2B5EF4-FFF2-40B4-BE49-F238E27FC236}">
                <a16:creationId xmlns:a16="http://schemas.microsoft.com/office/drawing/2014/main" xmlns="" id="{50487C83-B553-6746-FBB2-F2CEB98C5C4B}"/>
              </a:ext>
            </a:extLst>
          </p:cNvPr>
          <p:cNvSpPr>
            <a:spLocks noChangeArrowheads="1"/>
          </p:cNvSpPr>
          <p:nvPr/>
        </p:nvSpPr>
        <p:spPr bwMode="auto">
          <a:xfrm>
            <a:off x="6800176" y="5999133"/>
            <a:ext cx="11099692"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sz="4400" b="1" dirty="0">
                <a:solidFill>
                  <a:srgbClr val="002060"/>
                </a:solidFill>
                <a:latin typeface="Arial" pitchFamily="34" charset="0"/>
                <a:cs typeface="Arial" pitchFamily="34" charset="0"/>
              </a:rPr>
              <a:t>IV. Công nghệ năng lượng tái tạo</a:t>
            </a:r>
            <a:endParaRPr kumimoji="1" lang="fr-FR" altLang="zh-TW" sz="4400" b="0" i="0" u="none" strike="noStrike" cap="none" normalizeH="0" baseline="0" dirty="0">
              <a:ln>
                <a:noFill/>
              </a:ln>
              <a:solidFill>
                <a:srgbClr val="002060"/>
              </a:solidFill>
              <a:effectLst/>
              <a:latin typeface="Arial" pitchFamily="34" charset="0"/>
              <a:ea typeface="新細明體" pitchFamily="18" charset="-120"/>
              <a:cs typeface="Arial" pitchFamily="34" charset="0"/>
            </a:endParaRPr>
          </a:p>
        </p:txBody>
      </p:sp>
      <p:sp>
        <p:nvSpPr>
          <p:cNvPr id="13" name="Freeform 3">
            <a:extLst>
              <a:ext uri="{FF2B5EF4-FFF2-40B4-BE49-F238E27FC236}">
                <a16:creationId xmlns:a16="http://schemas.microsoft.com/office/drawing/2014/main" xmlns="" id="{7CE5DF75-D84D-01F0-F987-F3140D596A82}"/>
              </a:ext>
            </a:extLst>
          </p:cNvPr>
          <p:cNvSpPr/>
          <p:nvPr/>
        </p:nvSpPr>
        <p:spPr>
          <a:xfrm>
            <a:off x="6782923" y="7401109"/>
            <a:ext cx="11173434" cy="1110112"/>
          </a:xfrm>
          <a:custGeom>
            <a:avLst/>
            <a:gdLst/>
            <a:ahLst/>
            <a:cxnLst/>
            <a:rect l="l" t="t" r="r" b="b"/>
            <a:pathLst>
              <a:path w="878072" h="323258">
                <a:moveTo>
                  <a:pt x="0" y="0"/>
                </a:moveTo>
                <a:lnTo>
                  <a:pt x="878072" y="0"/>
                </a:lnTo>
                <a:lnTo>
                  <a:pt x="878072" y="323258"/>
                </a:lnTo>
                <a:lnTo>
                  <a:pt x="0" y="323258"/>
                </a:lnTo>
                <a:close/>
              </a:path>
            </a:pathLst>
          </a:custGeom>
          <a:solidFill>
            <a:srgbClr val="FFFAEF"/>
          </a:solidFill>
        </p:spPr>
      </p:sp>
      <p:sp>
        <p:nvSpPr>
          <p:cNvPr id="15" name="Freeform 3">
            <a:extLst>
              <a:ext uri="{FF2B5EF4-FFF2-40B4-BE49-F238E27FC236}">
                <a16:creationId xmlns:a16="http://schemas.microsoft.com/office/drawing/2014/main" xmlns="" id="{64447DB0-878C-5DFD-7299-7BD3A38ABFCD}"/>
              </a:ext>
            </a:extLst>
          </p:cNvPr>
          <p:cNvSpPr/>
          <p:nvPr/>
        </p:nvSpPr>
        <p:spPr>
          <a:xfrm>
            <a:off x="6866665" y="9026618"/>
            <a:ext cx="11173434" cy="1110112"/>
          </a:xfrm>
          <a:custGeom>
            <a:avLst/>
            <a:gdLst/>
            <a:ahLst/>
            <a:cxnLst/>
            <a:rect l="l" t="t" r="r" b="b"/>
            <a:pathLst>
              <a:path w="878072" h="323258">
                <a:moveTo>
                  <a:pt x="0" y="0"/>
                </a:moveTo>
                <a:lnTo>
                  <a:pt x="878072" y="0"/>
                </a:lnTo>
                <a:lnTo>
                  <a:pt x="878072" y="323258"/>
                </a:lnTo>
                <a:lnTo>
                  <a:pt x="0" y="323258"/>
                </a:lnTo>
                <a:close/>
              </a:path>
            </a:pathLst>
          </a:custGeom>
          <a:solidFill>
            <a:srgbClr val="FFFAEF"/>
          </a:solidFill>
        </p:spPr>
      </p:sp>
      <p:sp>
        <p:nvSpPr>
          <p:cNvPr id="18" name="Rectangle 1">
            <a:extLst>
              <a:ext uri="{FF2B5EF4-FFF2-40B4-BE49-F238E27FC236}">
                <a16:creationId xmlns:a16="http://schemas.microsoft.com/office/drawing/2014/main" xmlns="" id="{3992700A-2B7A-0B2F-2768-32549802288B}"/>
              </a:ext>
            </a:extLst>
          </p:cNvPr>
          <p:cNvSpPr>
            <a:spLocks noChangeArrowheads="1"/>
          </p:cNvSpPr>
          <p:nvPr/>
        </p:nvSpPr>
        <p:spPr bwMode="auto">
          <a:xfrm>
            <a:off x="6863363" y="7555343"/>
            <a:ext cx="11099692"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sz="4400" b="1" dirty="0">
                <a:solidFill>
                  <a:srgbClr val="002060"/>
                </a:solidFill>
                <a:latin typeface="Arial" pitchFamily="34" charset="0"/>
                <a:cs typeface="Arial" pitchFamily="34" charset="0"/>
              </a:rPr>
              <a:t>V. Công nghệ Internet vạn vật (IoT)</a:t>
            </a:r>
            <a:endParaRPr kumimoji="1" lang="fr-FR" altLang="zh-TW" sz="4400" b="0" i="0" u="none" strike="noStrike" cap="none" normalizeH="0" baseline="0" dirty="0">
              <a:ln>
                <a:noFill/>
              </a:ln>
              <a:solidFill>
                <a:srgbClr val="002060"/>
              </a:solidFill>
              <a:effectLst/>
              <a:latin typeface="Arial" pitchFamily="34" charset="0"/>
              <a:ea typeface="新細明體" pitchFamily="18" charset="-120"/>
              <a:cs typeface="Arial" pitchFamily="34" charset="0"/>
            </a:endParaRPr>
          </a:p>
        </p:txBody>
      </p:sp>
      <p:sp>
        <p:nvSpPr>
          <p:cNvPr id="21" name="Rectangle 1">
            <a:extLst>
              <a:ext uri="{FF2B5EF4-FFF2-40B4-BE49-F238E27FC236}">
                <a16:creationId xmlns:a16="http://schemas.microsoft.com/office/drawing/2014/main" xmlns="" id="{823139EE-3601-8D3E-7A50-B60B89D5E9AA}"/>
              </a:ext>
            </a:extLst>
          </p:cNvPr>
          <p:cNvSpPr>
            <a:spLocks noChangeArrowheads="1"/>
          </p:cNvSpPr>
          <p:nvPr/>
        </p:nvSpPr>
        <p:spPr bwMode="auto">
          <a:xfrm>
            <a:off x="6888212" y="9169371"/>
            <a:ext cx="8895444"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sz="4400" b="1" dirty="0">
                <a:solidFill>
                  <a:srgbClr val="002060"/>
                </a:solidFill>
                <a:latin typeface="Arial" pitchFamily="34" charset="0"/>
                <a:cs typeface="Arial" pitchFamily="34" charset="0"/>
              </a:rPr>
              <a:t>VII. Công nghệ robot thông minh</a:t>
            </a:r>
            <a:endParaRPr kumimoji="1" lang="fr-FR" altLang="zh-TW" sz="4400" b="0" i="0" u="none" strike="noStrike" cap="none" normalizeH="0" baseline="0" dirty="0">
              <a:ln>
                <a:noFill/>
              </a:ln>
              <a:solidFill>
                <a:srgbClr val="002060"/>
              </a:solidFill>
              <a:effectLst/>
              <a:latin typeface="Arial" pitchFamily="34" charset="0"/>
              <a:ea typeface="新細明體" pitchFamily="18" charset="-12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169"/>
                                        </p:tgtEl>
                                        <p:attrNameLst>
                                          <p:attrName>style.visibility</p:attrName>
                                        </p:attrNameLst>
                                      </p:cBhvr>
                                      <p:to>
                                        <p:strVal val="visible"/>
                                      </p:to>
                                    </p:set>
                                    <p:animEffect transition="in" filter="barn(inVertical)">
                                      <p:cBhvr>
                                        <p:cTn id="10" dur="500"/>
                                        <p:tgtEl>
                                          <p:spTgt spid="716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par>
                                <p:cTn id="48" presetID="16" presetClass="entr" presetSubtype="21"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23" grpId="0"/>
      <p:bldP spid="7" grpId="0"/>
      <p:bldP spid="12" grpId="0"/>
      <p:bldP spid="18"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
          <p:cNvSpPr>
            <a:spLocks noChangeArrowheads="1"/>
          </p:cNvSpPr>
          <p:nvPr/>
        </p:nvSpPr>
        <p:spPr bwMode="auto">
          <a:xfrm>
            <a:off x="933948" y="118134"/>
            <a:ext cx="10803668"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zh-TW" sz="4400" b="1" dirty="0">
                <a:solidFill>
                  <a:srgbClr val="C00000"/>
                </a:solidFill>
                <a:latin typeface="Arial" pitchFamily="34" charset="0"/>
                <a:ea typeface="Times New Roman" pitchFamily="18" charset="0"/>
                <a:cs typeface="新細明體" pitchFamily="18" charset="-120"/>
              </a:rPr>
              <a:t>I. </a:t>
            </a:r>
            <a:r>
              <a:rPr kumimoji="1" lang="fr-FR" altLang="zh-TW" sz="4400" b="1" i="0" u="none" strike="noStrike" cap="none" normalizeH="0" baseline="0" dirty="0">
                <a:ln>
                  <a:noFill/>
                </a:ln>
                <a:solidFill>
                  <a:srgbClr val="C00000"/>
                </a:solidFill>
                <a:effectLst/>
                <a:latin typeface="Arial" pitchFamily="34" charset="0"/>
                <a:ea typeface="Times New Roman" pitchFamily="18" charset="0"/>
                <a:cs typeface="新細明體" pitchFamily="18" charset="-120"/>
              </a:rPr>
              <a:t>Tìm hiểu về công nghệ vật liệu nano</a:t>
            </a:r>
            <a:r>
              <a:rPr kumimoji="1" lang="fr-FR" altLang="zh-TW" sz="4400" b="0" i="0" u="none" strike="noStrike" cap="none" normalizeH="0" baseline="0" dirty="0">
                <a:ln>
                  <a:noFill/>
                </a:ln>
                <a:solidFill>
                  <a:srgbClr val="C00000"/>
                </a:solidFill>
                <a:effectLst/>
                <a:latin typeface="Arial" pitchFamily="34" charset="0"/>
                <a:ea typeface="新細明體" pitchFamily="18" charset="-120"/>
                <a:cs typeface="新細明體" pitchFamily="18" charset="-120"/>
              </a:rPr>
              <a:t> </a:t>
            </a:r>
          </a:p>
        </p:txBody>
      </p:sp>
      <p:sp>
        <p:nvSpPr>
          <p:cNvPr id="23" name="矩形 22"/>
          <p:cNvSpPr/>
          <p:nvPr/>
        </p:nvSpPr>
        <p:spPr>
          <a:xfrm>
            <a:off x="2482799" y="967036"/>
            <a:ext cx="12660838" cy="646331"/>
          </a:xfrm>
          <a:prstGeom prst="rect">
            <a:avLst/>
          </a:prstGeom>
        </p:spPr>
        <p:txBody>
          <a:bodyPr wrap="none">
            <a:spAutoFit/>
          </a:bodyPr>
          <a:lstStyle/>
          <a:p>
            <a:r>
              <a:rPr lang="fr-FR" sz="3600" i="1" dirty="0">
                <a:solidFill>
                  <a:srgbClr val="C00000"/>
                </a:solidFill>
                <a:latin typeface="Arial" pitchFamily="34" charset="0"/>
                <a:cs typeface="Arial" pitchFamily="34" charset="0"/>
              </a:rPr>
              <a:t>Hãy nêu bản chất và ứng dụng của công nghệ vật liệu nano?</a:t>
            </a:r>
            <a:endParaRPr lang="zh-TW" altLang="en-US" sz="3600" i="1" dirty="0">
              <a:solidFill>
                <a:srgbClr val="C00000"/>
              </a:solidFill>
              <a:latin typeface="Arial" pitchFamily="34" charset="0"/>
              <a:cs typeface="Arial" pitchFamily="34" charset="0"/>
            </a:endParaRPr>
          </a:p>
        </p:txBody>
      </p:sp>
      <p:sp>
        <p:nvSpPr>
          <p:cNvPr id="12289" name="Rectangle 1"/>
          <p:cNvSpPr>
            <a:spLocks noChangeArrowheads="1"/>
          </p:cNvSpPr>
          <p:nvPr/>
        </p:nvSpPr>
        <p:spPr bwMode="auto">
          <a:xfrm>
            <a:off x="1056884" y="5985821"/>
            <a:ext cx="16512052"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1" lang="fr-FR" altLang="zh-TW" sz="3600" b="0" i="0" u="none" strike="noStrike" cap="none" normalizeH="0" baseline="0" dirty="0">
                <a:ln>
                  <a:noFill/>
                </a:ln>
                <a:solidFill>
                  <a:srgbClr val="002060"/>
                </a:solidFill>
                <a:effectLst/>
                <a:latin typeface="Arial" pitchFamily="34" charset="0"/>
                <a:ea typeface="Times New Roman" pitchFamily="18" charset="0"/>
                <a:cs typeface="Arial" pitchFamily="34" charset="0"/>
              </a:rPr>
              <a:t>- Bản chất: Vật liệu nano là vật liệu mới được tạo ra từ các hạt có kích thước rất nhẹ có cơ tính đặc biệt như siêu bền, siêu nhẹ hoặc có các tính </a:t>
            </a:r>
            <a:r>
              <a:rPr kumimoji="1" lang="fr-FR" altLang="zh-TW" sz="36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chất</a:t>
            </a:r>
            <a:r>
              <a:rPr kumimoji="1" lang="fr-FR" altLang="zh-TW" sz="3600" b="0" i="0" u="none" strike="noStrike" cap="none" normalizeH="0" baseline="0" dirty="0">
                <a:ln>
                  <a:noFill/>
                </a:ln>
                <a:solidFill>
                  <a:srgbClr val="002060"/>
                </a:solidFill>
                <a:effectLst/>
                <a:latin typeface="Arial" pitchFamily="34" charset="0"/>
                <a:ea typeface="Times New Roman" pitchFamily="18" charset="0"/>
                <a:cs typeface="Arial" pitchFamily="34" charset="0"/>
              </a:rPr>
              <a:t> </a:t>
            </a:r>
            <a:r>
              <a:rPr kumimoji="1" lang="fr-FR" altLang="zh-TW" sz="3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vật</a:t>
            </a:r>
            <a:r>
              <a:rPr kumimoji="1" lang="fr-FR" altLang="zh-TW" sz="3600" b="0" i="0" u="none" strike="noStrike" cap="none" normalizeH="0" dirty="0" smtClean="0">
                <a:ln>
                  <a:noFill/>
                </a:ln>
                <a:solidFill>
                  <a:srgbClr val="002060"/>
                </a:solidFill>
                <a:effectLst/>
                <a:latin typeface="Arial" pitchFamily="34" charset="0"/>
                <a:ea typeface="Times New Roman" pitchFamily="18" charset="0"/>
                <a:cs typeface="Arial" pitchFamily="34" charset="0"/>
              </a:rPr>
              <a:t> </a:t>
            </a:r>
            <a:r>
              <a:rPr kumimoji="1" lang="fr-FR" altLang="zh-TW" sz="3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lí</a:t>
            </a:r>
            <a:r>
              <a:rPr kumimoji="1" lang="fr-FR" altLang="zh-TW"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1" lang="fr-FR" altLang="zh-TW" sz="3600" b="0" i="0" u="none" strike="noStrike" cap="none" normalizeH="0" baseline="0" dirty="0">
                <a:ln>
                  <a:noFill/>
                </a:ln>
                <a:solidFill>
                  <a:srgbClr val="002060"/>
                </a:solidFill>
                <a:effectLst/>
                <a:latin typeface="Arial" pitchFamily="34" charset="0"/>
                <a:ea typeface="Times New Roman" pitchFamily="18" charset="0"/>
                <a:cs typeface="Arial" pitchFamily="34" charset="0"/>
              </a:rPr>
              <a:t>đặc biệt để thay thế cho các vật liệu truyền thống.</a:t>
            </a:r>
            <a:endParaRPr kumimoji="1" lang="fr-FR" altLang="zh-TW" sz="3600" b="0" i="0" u="none" strike="noStrike" cap="none" normalizeH="0" baseline="0" dirty="0">
              <a:ln>
                <a:noFill/>
              </a:ln>
              <a:solidFill>
                <a:srgbClr val="002060"/>
              </a:solidFill>
              <a:effectLst/>
              <a:latin typeface="Arial" pitchFamily="34" charset="0"/>
              <a:ea typeface="新細明體" pitchFamily="18" charset="-12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3600" b="0" i="0" u="none" strike="noStrike" cap="none" normalizeH="0" baseline="0" dirty="0">
                <a:ln>
                  <a:noFill/>
                </a:ln>
                <a:solidFill>
                  <a:srgbClr val="002060"/>
                </a:solidFill>
                <a:effectLst/>
                <a:latin typeface="Arial" pitchFamily="34" charset="0"/>
                <a:ea typeface="Times New Roman" pitchFamily="18" charset="0"/>
                <a:cs typeface="Arial" pitchFamily="34" charset="0"/>
              </a:rPr>
              <a:t>- Ứng dụng: Sử </a:t>
            </a:r>
            <a:r>
              <a:rPr kumimoji="1" lang="fr-FR" altLang="zh-TW" sz="3600" b="0" i="0" u="none" strike="noStrike" cap="none" normalizeH="0" baseline="0" dirty="0" err="1">
                <a:ln>
                  <a:noFill/>
                </a:ln>
                <a:solidFill>
                  <a:srgbClr val="002060"/>
                </a:solidFill>
                <a:effectLst/>
                <a:latin typeface="Arial" pitchFamily="34" charset="0"/>
                <a:ea typeface="Times New Roman" pitchFamily="18" charset="0"/>
                <a:cs typeface="Arial" pitchFamily="34" charset="0"/>
              </a:rPr>
              <a:t>dụng</a:t>
            </a:r>
            <a:r>
              <a:rPr kumimoji="1" lang="fr-FR" altLang="zh-TW" sz="3600" b="0" i="0" u="none" strike="noStrike" cap="none" normalizeH="0" dirty="0">
                <a:ln>
                  <a:noFill/>
                </a:ln>
                <a:solidFill>
                  <a:srgbClr val="002060"/>
                </a:solidFill>
                <a:effectLst/>
                <a:latin typeface="Arial" pitchFamily="34" charset="0"/>
                <a:ea typeface="Times New Roman" pitchFamily="18" charset="0"/>
                <a:cs typeface="Arial" pitchFamily="34" charset="0"/>
              </a:rPr>
              <a:t> </a:t>
            </a:r>
            <a:r>
              <a:rPr kumimoji="1" lang="fr-FR" altLang="zh-TW" sz="3600" b="0" i="0" u="none" strike="noStrike" cap="none" normalizeH="0" dirty="0" err="1" smtClean="0">
                <a:ln>
                  <a:noFill/>
                </a:ln>
                <a:solidFill>
                  <a:srgbClr val="002060"/>
                </a:solidFill>
                <a:effectLst/>
                <a:latin typeface="Arial" pitchFamily="34" charset="0"/>
                <a:ea typeface="Times New Roman" pitchFamily="18" charset="0"/>
                <a:cs typeface="Arial" pitchFamily="34" charset="0"/>
              </a:rPr>
              <a:t>trong</a:t>
            </a:r>
            <a:r>
              <a:rPr kumimoji="1" lang="fr-FR" altLang="zh-TW" sz="3600" b="0" i="0" u="none" strike="noStrike" cap="none" normalizeH="0" dirty="0" smtClean="0">
                <a:ln>
                  <a:noFill/>
                </a:ln>
                <a:solidFill>
                  <a:srgbClr val="002060"/>
                </a:solidFill>
                <a:effectLst/>
                <a:latin typeface="Arial" pitchFamily="34" charset="0"/>
                <a:ea typeface="Times New Roman" pitchFamily="18" charset="0"/>
                <a:cs typeface="Arial" pitchFamily="34" charset="0"/>
              </a:rPr>
              <a:t> </a:t>
            </a:r>
            <a:r>
              <a:rPr kumimoji="1" lang="fr-FR" altLang="zh-TW" sz="3600" b="0" i="0" u="none" strike="noStrike" cap="none" normalizeH="0" dirty="0" err="1" smtClean="0">
                <a:ln>
                  <a:noFill/>
                </a:ln>
                <a:solidFill>
                  <a:srgbClr val="002060"/>
                </a:solidFill>
                <a:effectLst/>
                <a:latin typeface="Arial" pitchFamily="34" charset="0"/>
                <a:ea typeface="Times New Roman" pitchFamily="18" charset="0"/>
                <a:cs typeface="Arial" pitchFamily="34" charset="0"/>
              </a:rPr>
              <a:t>các</a:t>
            </a:r>
            <a:r>
              <a:rPr kumimoji="1" lang="fr-FR" altLang="zh-TW" sz="3600" b="0" i="0" u="none" strike="noStrike" cap="none" normalizeH="0" dirty="0" smtClean="0">
                <a:ln>
                  <a:noFill/>
                </a:ln>
                <a:solidFill>
                  <a:srgbClr val="002060"/>
                </a:solidFill>
                <a:effectLst/>
                <a:latin typeface="Arial" pitchFamily="34" charset="0"/>
                <a:ea typeface="Times New Roman" pitchFamily="18" charset="0"/>
                <a:cs typeface="Arial" pitchFamily="34" charset="0"/>
              </a:rPr>
              <a:t> </a:t>
            </a:r>
            <a:r>
              <a:rPr kumimoji="1" lang="fr-FR" altLang="zh-TW" sz="36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lĩnh</a:t>
            </a:r>
            <a:r>
              <a:rPr kumimoji="1" lang="fr-FR" altLang="zh-TW" sz="3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1" lang="fr-FR" altLang="zh-TW" sz="3600" b="0" i="0" u="none" strike="noStrike" cap="none" normalizeH="0" baseline="0" dirty="0">
                <a:ln>
                  <a:noFill/>
                </a:ln>
                <a:solidFill>
                  <a:srgbClr val="002060"/>
                </a:solidFill>
                <a:effectLst/>
                <a:latin typeface="Arial" pitchFamily="34" charset="0"/>
                <a:ea typeface="Times New Roman" pitchFamily="18" charset="0"/>
                <a:cs typeface="Arial" pitchFamily="34" charset="0"/>
              </a:rPr>
              <a:t>vực như y học, công nghiệp điện tử, dệt may, nuôi trồng hải sản, công nghệ thông tin, năng lượng, quân sự...</a:t>
            </a:r>
            <a:endParaRPr kumimoji="1" lang="fr-FR" altLang="zh-TW" sz="3600" b="0" i="0" u="none" strike="noStrike" cap="none" normalizeH="0" baseline="0" dirty="0">
              <a:ln>
                <a:noFill/>
              </a:ln>
              <a:solidFill>
                <a:srgbClr val="002060"/>
              </a:solidFill>
              <a:effectLst/>
              <a:latin typeface="Arial" pitchFamily="34" charset="0"/>
              <a:ea typeface="新細明體" pitchFamily="18" charset="-120"/>
              <a:cs typeface="Arial" pitchFamily="34" charset="0"/>
            </a:endParaRPr>
          </a:p>
        </p:txBody>
      </p:sp>
      <p:pic>
        <p:nvPicPr>
          <p:cNvPr id="12291" name="Picture 3" descr="Công nghệ, vật liệu Nano là gì? Ứng dụng như thế nào trong cuộc sống? -  Thegioididong.com"/>
          <p:cNvPicPr>
            <a:picLocks noChangeAspect="1" noChangeArrowheads="1"/>
          </p:cNvPicPr>
          <p:nvPr/>
        </p:nvPicPr>
        <p:blipFill>
          <a:blip r:embed="rId2"/>
          <a:srcRect/>
          <a:stretch>
            <a:fillRect/>
          </a:stretch>
        </p:blipFill>
        <p:spPr bwMode="auto">
          <a:xfrm>
            <a:off x="1056885" y="1831268"/>
            <a:ext cx="7727075" cy="4227531"/>
          </a:xfrm>
          <a:prstGeom prst="rect">
            <a:avLst/>
          </a:prstGeom>
          <a:noFill/>
        </p:spPr>
      </p:pic>
      <p:sp>
        <p:nvSpPr>
          <p:cNvPr id="12293" name="AutoShape 5" descr="Công nghệ Nano là gì? Những ứng dụng của công nghệ N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2295" name="AutoShape 7" descr="Công nghệ Nano là gì? Những ứng dụng của công nghệ N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2297" name="AutoShape 9" descr="Công nghệ Nano là gì? Những ứng dụng của công nghệ N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2299" name="AutoShape 11" descr="Vật liệu Nano là gì? Ứng dụng của vật liệu Nano – Nano VN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2301" name="AutoShape 13" descr="Vật liệu Nano là gì? Ứng dụng của vật liệu Nano – Nano VN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12303" name="Picture 15" descr="Vật liệu Nano là gì? Ứng dụng của vật liệu Nano – Nano VNN"/>
          <p:cNvPicPr>
            <a:picLocks noChangeAspect="1" noChangeArrowheads="1"/>
          </p:cNvPicPr>
          <p:nvPr/>
        </p:nvPicPr>
        <p:blipFill>
          <a:blip r:embed="rId3"/>
          <a:srcRect/>
          <a:stretch>
            <a:fillRect/>
          </a:stretch>
        </p:blipFill>
        <p:spPr bwMode="auto">
          <a:xfrm>
            <a:off x="9072562" y="1831268"/>
            <a:ext cx="8496374" cy="4201543"/>
          </a:xfrm>
          <a:prstGeom prst="rect">
            <a:avLst/>
          </a:prstGeom>
          <a:noFill/>
        </p:spPr>
      </p:pic>
      <p:sp>
        <p:nvSpPr>
          <p:cNvPr id="13" name="雲朵形 32"/>
          <p:cNvSpPr/>
          <p:nvPr/>
        </p:nvSpPr>
        <p:spPr>
          <a:xfrm>
            <a:off x="1056886" y="1844484"/>
            <a:ext cx="7727074" cy="4214315"/>
          </a:xfrm>
          <a:prstGeom prst="cloud">
            <a:avLst/>
          </a:prstGeom>
          <a:blipFill>
            <a:blip r:embed="rId4"/>
            <a:stretch>
              <a:fillRect/>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雲朵形 33"/>
          <p:cNvSpPr/>
          <p:nvPr/>
        </p:nvSpPr>
        <p:spPr>
          <a:xfrm>
            <a:off x="9072562" y="1844484"/>
            <a:ext cx="8496374" cy="4141337"/>
          </a:xfrm>
          <a:prstGeom prst="cloud">
            <a:avLst/>
          </a:prstGeom>
          <a:blipFill>
            <a:blip r:embed="rId5"/>
            <a:stretch>
              <a:fillRect/>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Rectangle 1"/>
          <p:cNvSpPr/>
          <p:nvPr/>
        </p:nvSpPr>
        <p:spPr>
          <a:xfrm>
            <a:off x="11234329" y="318188"/>
            <a:ext cx="5307928" cy="369332"/>
          </a:xfrm>
          <a:prstGeom prst="rect">
            <a:avLst/>
          </a:prstGeom>
        </p:spPr>
        <p:txBody>
          <a:bodyPr wrap="none">
            <a:spAutoFit/>
          </a:bodyPr>
          <a:lstStyle/>
          <a:p>
            <a:r>
              <a:rPr lang="en-US" dirty="0"/>
              <a:t>https://www.youtube.com/watch?v=TCn4os14mMI</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291"/>
                                        </p:tgtEl>
                                        <p:attrNameLst>
                                          <p:attrName>style.visibility</p:attrName>
                                        </p:attrNameLst>
                                      </p:cBhvr>
                                      <p:to>
                                        <p:strVal val="visible"/>
                                      </p:to>
                                    </p:set>
                                    <p:animEffect transition="in" filter="wipe(down)">
                                      <p:cBhvr>
                                        <p:cTn id="17" dur="500"/>
                                        <p:tgtEl>
                                          <p:spTgt spid="12291"/>
                                        </p:tgtEl>
                                      </p:cBhvr>
                                    </p:animEffect>
                                  </p:childTnLst>
                                </p:cTn>
                              </p:par>
                              <p:par>
                                <p:cTn id="18" presetID="22" presetClass="entr" presetSubtype="4" fill="hold" nodeType="withEffect">
                                  <p:stCondLst>
                                    <p:cond delay="0"/>
                                  </p:stCondLst>
                                  <p:childTnLst>
                                    <p:set>
                                      <p:cBhvr>
                                        <p:cTn id="19" dur="1" fill="hold">
                                          <p:stCondLst>
                                            <p:cond delay="0"/>
                                          </p:stCondLst>
                                        </p:cTn>
                                        <p:tgtEl>
                                          <p:spTgt spid="12303"/>
                                        </p:tgtEl>
                                        <p:attrNameLst>
                                          <p:attrName>style.visibility</p:attrName>
                                        </p:attrNameLst>
                                      </p:cBhvr>
                                      <p:to>
                                        <p:strVal val="visible"/>
                                      </p:to>
                                    </p:set>
                                    <p:animEffect transition="in" filter="wipe(down)">
                                      <p:cBhvr>
                                        <p:cTn id="20" dur="500"/>
                                        <p:tgtEl>
                                          <p:spTgt spid="1230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2289">
                                            <p:txEl>
                                              <p:pRg st="0" end="0"/>
                                            </p:txEl>
                                          </p:spTgt>
                                        </p:tgtEl>
                                        <p:attrNameLst>
                                          <p:attrName>style.visibility</p:attrName>
                                        </p:attrNameLst>
                                      </p:cBhvr>
                                      <p:to>
                                        <p:strVal val="visible"/>
                                      </p:to>
                                    </p:set>
                                    <p:animEffect transition="in" filter="circle(in)">
                                      <p:cBhvr>
                                        <p:cTn id="33" dur="2000"/>
                                        <p:tgtEl>
                                          <p:spTgt spid="1228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2289">
                                            <p:txEl>
                                              <p:pRg st="1" end="1"/>
                                            </p:txEl>
                                          </p:spTgt>
                                        </p:tgtEl>
                                        <p:attrNameLst>
                                          <p:attrName>style.visibility</p:attrName>
                                        </p:attrNameLst>
                                      </p:cBhvr>
                                      <p:to>
                                        <p:strVal val="visible"/>
                                      </p:to>
                                    </p:set>
                                    <p:animEffect transition="in" filter="circle(in)">
                                      <p:cBhvr>
                                        <p:cTn id="38" dur="2000"/>
                                        <p:tgtEl>
                                          <p:spTgt spid="122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591272" y="1027062"/>
            <a:ext cx="9062312" cy="584775"/>
          </a:xfrm>
          <a:prstGeom prst="rect">
            <a:avLst/>
          </a:prstGeom>
        </p:spPr>
        <p:txBody>
          <a:bodyPr wrap="square">
            <a:spAutoFit/>
          </a:bodyPr>
          <a:lstStyle/>
          <a:p>
            <a:r>
              <a:rPr lang="fr-FR" sz="3200" i="1" dirty="0">
                <a:solidFill>
                  <a:srgbClr val="FF0000"/>
                </a:solidFill>
                <a:latin typeface="Arial" pitchFamily="34" charset="0"/>
                <a:cs typeface="Arial" pitchFamily="34" charset="0"/>
              </a:rPr>
              <a:t>Hãy nêu tên của một số vật liệu trong đời sống?</a:t>
            </a:r>
            <a:endParaRPr lang="zh-TW" altLang="en-US" sz="3200" i="1" dirty="0">
              <a:solidFill>
                <a:srgbClr val="FF0000"/>
              </a:solidFill>
              <a:latin typeface="Arial" pitchFamily="34" charset="0"/>
              <a:cs typeface="Arial" pitchFamily="34" charset="0"/>
            </a:endParaRPr>
          </a:p>
        </p:txBody>
      </p:sp>
      <p:pic>
        <p:nvPicPr>
          <p:cNvPr id="16" name="image10.png"/>
          <p:cNvPicPr/>
          <p:nvPr/>
        </p:nvPicPr>
        <p:blipFill>
          <a:blip r:embed="rId2"/>
          <a:srcRect/>
          <a:stretch>
            <a:fillRect/>
          </a:stretch>
        </p:blipFill>
        <p:spPr>
          <a:xfrm>
            <a:off x="714316" y="2026780"/>
            <a:ext cx="8253380" cy="5060936"/>
          </a:xfrm>
          <a:prstGeom prst="rect">
            <a:avLst/>
          </a:prstGeom>
          <a:ln/>
        </p:spPr>
      </p:pic>
      <p:pic>
        <p:nvPicPr>
          <p:cNvPr id="17" name="image6.png"/>
          <p:cNvPicPr/>
          <p:nvPr/>
        </p:nvPicPr>
        <p:blipFill>
          <a:blip r:embed="rId3"/>
          <a:srcRect/>
          <a:stretch>
            <a:fillRect/>
          </a:stretch>
        </p:blipFill>
        <p:spPr>
          <a:xfrm>
            <a:off x="9225688" y="2013275"/>
            <a:ext cx="8919312" cy="5076131"/>
          </a:xfrm>
          <a:prstGeom prst="rect">
            <a:avLst/>
          </a:prstGeom>
          <a:ln/>
        </p:spPr>
      </p:pic>
      <p:sp>
        <p:nvSpPr>
          <p:cNvPr id="11265" name="Rectangle 1"/>
          <p:cNvSpPr>
            <a:spLocks noChangeArrowheads="1"/>
          </p:cNvSpPr>
          <p:nvPr/>
        </p:nvSpPr>
        <p:spPr bwMode="auto">
          <a:xfrm>
            <a:off x="1223120" y="7042095"/>
            <a:ext cx="1728799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3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Sợi carbon nano nhẹ và có độ bền cao hơn thép</a:t>
            </a:r>
            <a:endParaRPr kumimoji="1" lang="fr-FR" altLang="zh-TW" sz="3200" b="0" i="0" u="none" strike="noStrike" cap="none" normalizeH="0" baseline="0" dirty="0">
              <a:ln>
                <a:noFill/>
              </a:ln>
              <a:solidFill>
                <a:srgbClr val="002060"/>
              </a:solidFill>
              <a:effectLst/>
              <a:latin typeface="Arial" pitchFamily="34" charset="0"/>
              <a:ea typeface="新細明體" pitchFamily="18" charset="-12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3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Vật liệu chất dẻo siêu mỏng có thể phát sáng, nhạy cảm với áp</a:t>
            </a:r>
            <a:endParaRPr kumimoji="1" lang="fr-FR" altLang="zh-TW" sz="3200" b="0" i="0" u="none" strike="noStrike" cap="none" normalizeH="0" baseline="0" dirty="0">
              <a:ln>
                <a:noFill/>
              </a:ln>
              <a:solidFill>
                <a:srgbClr val="002060"/>
              </a:solidFill>
              <a:effectLst/>
              <a:latin typeface="Arial" pitchFamily="34" charset="0"/>
              <a:ea typeface="新細明體" pitchFamily="18" charset="-12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3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Vật liệu Graphen có tính dẫn điện, cứng hơn thép và có thể kéo căng. </a:t>
            </a: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3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Vật liệu Aerogel xốp, nhẹ gần bằng không khí, có khả năng chịu nhiệt và chịu nên nhiệt cao </a:t>
            </a:r>
            <a:endParaRPr kumimoji="1" lang="fr-FR" altLang="zh-TW" sz="3200" b="0" i="0" u="none" strike="noStrike" cap="none" normalizeH="0" baseline="0" dirty="0">
              <a:ln>
                <a:noFill/>
              </a:ln>
              <a:solidFill>
                <a:srgbClr val="002060"/>
              </a:solidFill>
              <a:effectLst/>
              <a:latin typeface="Arial" pitchFamily="34" charset="0"/>
              <a:ea typeface="新細明體" pitchFamily="18" charset="-120"/>
              <a:cs typeface="Arial" pitchFamily="34" charset="0"/>
            </a:endParaRPr>
          </a:p>
        </p:txBody>
      </p:sp>
      <p:sp>
        <p:nvSpPr>
          <p:cNvPr id="20" name="Rectangle 1"/>
          <p:cNvSpPr>
            <a:spLocks noChangeArrowheads="1"/>
          </p:cNvSpPr>
          <p:nvPr/>
        </p:nvSpPr>
        <p:spPr bwMode="auto">
          <a:xfrm>
            <a:off x="1007096" y="196065"/>
            <a:ext cx="1243238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zh-TW" sz="4800" b="1" dirty="0">
                <a:solidFill>
                  <a:srgbClr val="C00000"/>
                </a:solidFill>
                <a:latin typeface="Arial" pitchFamily="34" charset="0"/>
                <a:ea typeface="Times New Roman" pitchFamily="18" charset="0"/>
                <a:cs typeface="新細明體" pitchFamily="18" charset="-120"/>
              </a:rPr>
              <a:t>I. </a:t>
            </a:r>
            <a:r>
              <a:rPr kumimoji="1" lang="fr-FR" altLang="zh-TW" sz="4800" b="1" i="0" u="none" strike="noStrike" cap="none" normalizeH="0" baseline="0" dirty="0">
                <a:ln>
                  <a:noFill/>
                </a:ln>
                <a:solidFill>
                  <a:srgbClr val="C00000"/>
                </a:solidFill>
                <a:effectLst/>
                <a:latin typeface="Arial" pitchFamily="34" charset="0"/>
                <a:ea typeface="Times New Roman" pitchFamily="18" charset="0"/>
                <a:cs typeface="新細明體" pitchFamily="18" charset="-120"/>
              </a:rPr>
              <a:t>Tìm hiểu về công nghệ vật liệu nano</a:t>
            </a:r>
            <a:r>
              <a:rPr kumimoji="1" lang="fr-FR" altLang="zh-TW" sz="4800" b="0" i="0" u="none" strike="noStrike" cap="none" normalizeH="0" baseline="0" dirty="0">
                <a:ln>
                  <a:noFill/>
                </a:ln>
                <a:solidFill>
                  <a:srgbClr val="C00000"/>
                </a:solidFill>
                <a:effectLst/>
                <a:latin typeface="Arial" pitchFamily="34" charset="0"/>
                <a:ea typeface="新細明體" pitchFamily="18" charset="-120"/>
                <a:cs typeface="新細明體" pitchFamily="18" charset="-120"/>
              </a:rPr>
              <a:t> </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par>
                                <p:cTn id="13" presetID="21" presetClass="entr" presetSubtype="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heel(1)">
                                      <p:cBhvr>
                                        <p:cTn id="15" dur="2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265">
                                            <p:txEl>
                                              <p:pRg st="0" end="0"/>
                                            </p:txEl>
                                          </p:spTgt>
                                        </p:tgtEl>
                                        <p:attrNameLst>
                                          <p:attrName>style.visibility</p:attrName>
                                        </p:attrNameLst>
                                      </p:cBhvr>
                                      <p:to>
                                        <p:strVal val="visible"/>
                                      </p:to>
                                    </p:set>
                                    <p:animEffect transition="in" filter="barn(inVertical)">
                                      <p:cBhvr>
                                        <p:cTn id="20" dur="500"/>
                                        <p:tgtEl>
                                          <p:spTgt spid="1126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265">
                                            <p:txEl>
                                              <p:pRg st="1" end="1"/>
                                            </p:txEl>
                                          </p:spTgt>
                                        </p:tgtEl>
                                        <p:attrNameLst>
                                          <p:attrName>style.visibility</p:attrName>
                                        </p:attrNameLst>
                                      </p:cBhvr>
                                      <p:to>
                                        <p:strVal val="visible"/>
                                      </p:to>
                                    </p:set>
                                    <p:animEffect transition="in" filter="barn(inVertical)">
                                      <p:cBhvr>
                                        <p:cTn id="25" dur="500"/>
                                        <p:tgtEl>
                                          <p:spTgt spid="1126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265">
                                            <p:txEl>
                                              <p:pRg st="2" end="2"/>
                                            </p:txEl>
                                          </p:spTgt>
                                        </p:tgtEl>
                                        <p:attrNameLst>
                                          <p:attrName>style.visibility</p:attrName>
                                        </p:attrNameLst>
                                      </p:cBhvr>
                                      <p:to>
                                        <p:strVal val="visible"/>
                                      </p:to>
                                    </p:set>
                                    <p:animEffect transition="in" filter="barn(inVertical)">
                                      <p:cBhvr>
                                        <p:cTn id="30" dur="500"/>
                                        <p:tgtEl>
                                          <p:spTgt spid="1126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265">
                                            <p:txEl>
                                              <p:pRg st="3" end="3"/>
                                            </p:txEl>
                                          </p:spTgt>
                                        </p:tgtEl>
                                        <p:attrNameLst>
                                          <p:attrName>style.visibility</p:attrName>
                                        </p:attrNameLst>
                                      </p:cBhvr>
                                      <p:to>
                                        <p:strVal val="visible"/>
                                      </p:to>
                                    </p:set>
                                    <p:animEffect transition="in" filter="barn(inVertical)">
                                      <p:cBhvr>
                                        <p:cTn id="35" dur="500"/>
                                        <p:tgtEl>
                                          <p:spTgt spid="112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345369" y="751012"/>
            <a:ext cx="15627000" cy="1478418"/>
          </a:xfrm>
          <a:prstGeom prst="rect">
            <a:avLst/>
          </a:prstGeom>
        </p:spPr>
        <p:txBody>
          <a:bodyPr wrap="square">
            <a:spAutoFit/>
          </a:bodyPr>
          <a:lstStyle/>
          <a:p>
            <a:pPr algn="just">
              <a:lnSpc>
                <a:spcPct val="150000"/>
              </a:lnSpc>
            </a:pPr>
            <a:r>
              <a:rPr lang="fr-FR" sz="3200" i="1" dirty="0">
                <a:solidFill>
                  <a:srgbClr val="C00000"/>
                </a:solidFill>
                <a:latin typeface="Arial" pitchFamily="34" charset="0"/>
                <a:cs typeface="Arial" pitchFamily="34" charset="0"/>
              </a:rPr>
              <a:t>Trong nghệ CAD/CAM-CNC là gì và có những ưu điểm nào? Công nghệ CAD/CAM CNC được ứng dụng trong những lĩnh vực nào?</a:t>
            </a:r>
            <a:endParaRPr lang="zh-TW" altLang="en-US" sz="3200" i="1" dirty="0">
              <a:solidFill>
                <a:srgbClr val="C00000"/>
              </a:solidFill>
              <a:latin typeface="Arial" pitchFamily="34" charset="0"/>
              <a:cs typeface="Arial" pitchFamily="34" charset="0"/>
            </a:endParaRPr>
          </a:p>
        </p:txBody>
      </p:sp>
      <p:pic>
        <p:nvPicPr>
          <p:cNvPr id="21" name="image15.png"/>
          <p:cNvPicPr/>
          <p:nvPr/>
        </p:nvPicPr>
        <p:blipFill>
          <a:blip r:embed="rId2"/>
          <a:srcRect/>
          <a:stretch>
            <a:fillRect/>
          </a:stretch>
        </p:blipFill>
        <p:spPr>
          <a:xfrm>
            <a:off x="1007096" y="2229430"/>
            <a:ext cx="16849872" cy="4842896"/>
          </a:xfrm>
          <a:prstGeom prst="rect">
            <a:avLst/>
          </a:prstGeom>
          <a:ln/>
        </p:spPr>
      </p:pic>
      <p:sp>
        <p:nvSpPr>
          <p:cNvPr id="9218" name="Rectangle 2"/>
          <p:cNvSpPr>
            <a:spLocks noChangeArrowheads="1"/>
          </p:cNvSpPr>
          <p:nvPr/>
        </p:nvSpPr>
        <p:spPr bwMode="auto">
          <a:xfrm>
            <a:off x="2012928" y="7144990"/>
            <a:ext cx="1598932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1" lang="fr-FR" altLang="zh-TW" sz="3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CAD/CAM-CNC là một chu trình công nghệ khép kín được</a:t>
            </a:r>
            <a:r>
              <a:rPr kumimoji="1" lang="fr-FR" altLang="zh-TW" sz="3200" b="0" i="0" u="none" strike="noStrike" cap="none" normalizeH="0" dirty="0">
                <a:ln>
                  <a:noFill/>
                </a:ln>
                <a:solidFill>
                  <a:srgbClr val="002060"/>
                </a:solidFill>
                <a:effectLst/>
                <a:latin typeface="Arial" pitchFamily="34" charset="0"/>
                <a:ea typeface="Times New Roman" pitchFamily="18" charset="0"/>
                <a:cs typeface="Arial" pitchFamily="34" charset="0"/>
              </a:rPr>
              <a:t> thực hiện </a:t>
            </a:r>
            <a:r>
              <a:rPr kumimoji="1" lang="fr-FR" altLang="zh-TW" sz="3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trên các máy gia công tự động điều khiển số bằng máy tính (CNC). </a:t>
            </a:r>
            <a:endParaRPr kumimoji="1" lang="fr-FR" altLang="zh-TW" sz="3200" b="0" i="0" u="none" strike="noStrike" cap="none" normalizeH="0" baseline="0" dirty="0">
              <a:ln>
                <a:noFill/>
              </a:ln>
              <a:solidFill>
                <a:srgbClr val="002060"/>
              </a:solidFill>
              <a:effectLst/>
              <a:latin typeface="Arial" pitchFamily="34" charset="0"/>
              <a:ea typeface="新細明體" pitchFamily="18" charset="-12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3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Ưu điểm: Rút ngắn thời gian, năng suất cao, độ chính xác gia công cao </a:t>
            </a:r>
            <a:endParaRPr kumimoji="1" lang="fr-FR" altLang="zh-TW" sz="3200" b="0" i="0" u="none" strike="noStrike" cap="none" normalizeH="0" baseline="0" dirty="0">
              <a:ln>
                <a:noFill/>
              </a:ln>
              <a:solidFill>
                <a:srgbClr val="002060"/>
              </a:solidFill>
              <a:effectLst/>
              <a:latin typeface="Arial" pitchFamily="34" charset="0"/>
              <a:ea typeface="新細明體" pitchFamily="18" charset="-12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1" lang="fr-FR" altLang="zh-TW" sz="3200" b="0" i="0" u="none" strike="noStrike" cap="none" normalizeH="0" baseline="0" dirty="0">
                <a:ln>
                  <a:noFill/>
                </a:ln>
                <a:solidFill>
                  <a:srgbClr val="002060"/>
                </a:solidFill>
                <a:effectLst/>
                <a:latin typeface="Arial" pitchFamily="34" charset="0"/>
                <a:ea typeface="Times New Roman" pitchFamily="18" charset="0"/>
                <a:cs typeface="Arial" pitchFamily="34" charset="0"/>
              </a:rPr>
              <a:t>+ Ứng dụng rộng rãi trong sản xuất cơ khí, sản xuất đồ gỗ; </a:t>
            </a:r>
            <a:r>
              <a:rPr kumimoji="1" lang="fr-FR" altLang="zh-TW" sz="3200" dirty="0">
                <a:solidFill>
                  <a:srgbClr val="002060"/>
                </a:solidFill>
                <a:latin typeface="Arial" pitchFamily="34" charset="0"/>
                <a:ea typeface="新細明體" pitchFamily="18" charset="-120"/>
                <a:cs typeface="Arial" pitchFamily="34" charset="0"/>
              </a:rPr>
              <a:t> </a:t>
            </a:r>
            <a:r>
              <a:rPr kumimoji="1" lang="fr-FR" altLang="zh-TW" sz="3200" b="0" i="0" u="none" strike="noStrike" cap="none" normalizeH="0" baseline="0" dirty="0">
                <a:ln>
                  <a:noFill/>
                </a:ln>
                <a:solidFill>
                  <a:srgbClr val="002060"/>
                </a:solidFill>
                <a:effectLst/>
                <a:latin typeface="Arial" pitchFamily="34" charset="0"/>
                <a:ea typeface="Times New Roman" pitchFamily="18" charset="0"/>
                <a:cs typeface="Arial" pitchFamily="34" charset="0"/>
              </a:rPr>
              <a:t>xây dựng; ...</a:t>
            </a:r>
            <a:endParaRPr kumimoji="1" lang="fr-FR" altLang="zh-TW" sz="3200" b="0" i="0" u="none" strike="noStrike" cap="none" normalizeH="0" baseline="0" dirty="0">
              <a:ln>
                <a:noFill/>
              </a:ln>
              <a:solidFill>
                <a:srgbClr val="002060"/>
              </a:solidFill>
              <a:effectLst/>
              <a:latin typeface="Arial" pitchFamily="34" charset="0"/>
              <a:ea typeface="新細明體" pitchFamily="18" charset="-120"/>
              <a:cs typeface="Arial" pitchFamily="34" charset="0"/>
            </a:endParaRPr>
          </a:p>
        </p:txBody>
      </p:sp>
      <p:sp>
        <p:nvSpPr>
          <p:cNvPr id="15" name="Rectangle 1"/>
          <p:cNvSpPr>
            <a:spLocks noChangeArrowheads="1"/>
          </p:cNvSpPr>
          <p:nvPr/>
        </p:nvSpPr>
        <p:spPr bwMode="auto">
          <a:xfrm>
            <a:off x="1007096" y="42489"/>
            <a:ext cx="1243238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zh-TW" sz="4800" b="1" dirty="0" smtClean="0">
                <a:solidFill>
                  <a:srgbClr val="C00000"/>
                </a:solidFill>
                <a:latin typeface="Arial" pitchFamily="34" charset="0"/>
                <a:ea typeface="Times New Roman" pitchFamily="18" charset="0"/>
                <a:cs typeface="新細明體" pitchFamily="18" charset="-120"/>
              </a:rPr>
              <a:t>II. </a:t>
            </a:r>
            <a:r>
              <a:rPr kumimoji="1" lang="fr-FR" altLang="zh-TW" sz="4800" b="1" i="0" u="none" strike="noStrike" cap="none" normalizeH="0" baseline="0" dirty="0">
                <a:ln>
                  <a:noFill/>
                </a:ln>
                <a:solidFill>
                  <a:srgbClr val="C00000"/>
                </a:solidFill>
                <a:effectLst/>
                <a:latin typeface="Arial" pitchFamily="34" charset="0"/>
                <a:ea typeface="Times New Roman" pitchFamily="18" charset="0"/>
                <a:cs typeface="新細明體" pitchFamily="18" charset="-120"/>
              </a:rPr>
              <a:t>Tìm hiểu về công </a:t>
            </a:r>
            <a:r>
              <a:rPr kumimoji="1" lang="fr-FR" altLang="zh-TW" sz="4800" b="1" i="0" u="none" strike="noStrike" cap="none" normalizeH="0" baseline="0" dirty="0" err="1">
                <a:ln>
                  <a:noFill/>
                </a:ln>
                <a:solidFill>
                  <a:srgbClr val="C00000"/>
                </a:solidFill>
                <a:effectLst/>
                <a:latin typeface="Arial" pitchFamily="34" charset="0"/>
                <a:ea typeface="Times New Roman" pitchFamily="18" charset="0"/>
                <a:cs typeface="新細明體" pitchFamily="18" charset="-120"/>
              </a:rPr>
              <a:t>nghệ</a:t>
            </a:r>
            <a:r>
              <a:rPr kumimoji="1" lang="fr-FR" altLang="zh-TW" sz="4800" b="1" i="0" u="none" strike="noStrike" cap="none" normalizeH="0" baseline="0" dirty="0">
                <a:ln>
                  <a:noFill/>
                </a:ln>
                <a:solidFill>
                  <a:srgbClr val="C00000"/>
                </a:solidFill>
                <a:effectLst/>
                <a:latin typeface="Arial" pitchFamily="34" charset="0"/>
                <a:ea typeface="Times New Roman" pitchFamily="18" charset="0"/>
                <a:cs typeface="新細明體" pitchFamily="18" charset="-120"/>
              </a:rPr>
              <a:t> </a:t>
            </a:r>
            <a:r>
              <a:rPr kumimoji="1" lang="fr-FR" altLang="zh-TW" sz="4800" b="1" dirty="0" smtClean="0">
                <a:solidFill>
                  <a:srgbClr val="C00000"/>
                </a:solidFill>
                <a:latin typeface="Arial" pitchFamily="34" charset="0"/>
                <a:ea typeface="Times New Roman" pitchFamily="18" charset="0"/>
                <a:cs typeface="新細明體" pitchFamily="18" charset="-120"/>
              </a:rPr>
              <a:t>CAD/CAM-CNC</a:t>
            </a:r>
            <a:r>
              <a:rPr kumimoji="1" lang="fr-FR" altLang="zh-TW" sz="4800" b="0" i="0" u="none" strike="noStrike" cap="none" normalizeH="0" baseline="0" dirty="0" smtClean="0">
                <a:ln>
                  <a:noFill/>
                </a:ln>
                <a:solidFill>
                  <a:srgbClr val="C00000"/>
                </a:solidFill>
                <a:effectLst/>
                <a:latin typeface="Arial" pitchFamily="34" charset="0"/>
                <a:ea typeface="新細明體" pitchFamily="18" charset="-120"/>
                <a:cs typeface="新細明體" pitchFamily="18" charset="-120"/>
              </a:rPr>
              <a:t> </a:t>
            </a:r>
            <a:endParaRPr kumimoji="1" lang="fr-FR" altLang="zh-TW" sz="4800" b="0" i="0" u="none" strike="noStrike" cap="none" normalizeH="0" baseline="0" dirty="0">
              <a:ln>
                <a:noFill/>
              </a:ln>
              <a:solidFill>
                <a:srgbClr val="C00000"/>
              </a:solidFill>
              <a:effectLst/>
              <a:latin typeface="Arial" pitchFamily="34" charset="0"/>
              <a:ea typeface="新細明體" pitchFamily="18" charset="-120"/>
              <a:cs typeface="新細明體" pitchFamily="18" charset="-120"/>
            </a:endParaRPr>
          </a:p>
        </p:txBody>
      </p:sp>
      <p:sp>
        <p:nvSpPr>
          <p:cNvPr id="2" name="Rectangle 1"/>
          <p:cNvSpPr/>
          <p:nvPr/>
        </p:nvSpPr>
        <p:spPr>
          <a:xfrm>
            <a:off x="12889981" y="457987"/>
            <a:ext cx="5115568" cy="369332"/>
          </a:xfrm>
          <a:prstGeom prst="rect">
            <a:avLst/>
          </a:prstGeom>
        </p:spPr>
        <p:txBody>
          <a:bodyPr wrap="none">
            <a:spAutoFit/>
          </a:bodyPr>
          <a:lstStyle/>
          <a:p>
            <a:r>
              <a:rPr lang="en-US" dirty="0"/>
              <a:t>https://www.youtube.com/watch?v=Y1IzZlYCAf4</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18">
                                            <p:txEl>
                                              <p:pRg st="0" end="0"/>
                                            </p:txEl>
                                          </p:spTgt>
                                        </p:tgtEl>
                                        <p:attrNameLst>
                                          <p:attrName>style.visibility</p:attrName>
                                        </p:attrNameLst>
                                      </p:cBhvr>
                                      <p:to>
                                        <p:strVal val="visible"/>
                                      </p:to>
                                    </p:set>
                                    <p:animEffect transition="in" filter="barn(inVertical)">
                                      <p:cBhvr>
                                        <p:cTn id="17" dur="500"/>
                                        <p:tgtEl>
                                          <p:spTgt spid="92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218">
                                            <p:txEl>
                                              <p:pRg st="1" end="1"/>
                                            </p:txEl>
                                          </p:spTgt>
                                        </p:tgtEl>
                                        <p:attrNameLst>
                                          <p:attrName>style.visibility</p:attrName>
                                        </p:attrNameLst>
                                      </p:cBhvr>
                                      <p:to>
                                        <p:strVal val="visible"/>
                                      </p:to>
                                    </p:set>
                                    <p:animEffect transition="in" filter="barn(inVertical)">
                                      <p:cBhvr>
                                        <p:cTn id="22" dur="500"/>
                                        <p:tgtEl>
                                          <p:spTgt spid="92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218">
                                            <p:txEl>
                                              <p:pRg st="2" end="2"/>
                                            </p:txEl>
                                          </p:spTgt>
                                        </p:tgtEl>
                                        <p:attrNameLst>
                                          <p:attrName>style.visibility</p:attrName>
                                        </p:attrNameLst>
                                      </p:cBhvr>
                                      <p:to>
                                        <p:strVal val="visible"/>
                                      </p:to>
                                    </p:set>
                                    <p:animEffect transition="in" filter="barn(inVertical)">
                                      <p:cBhvr>
                                        <p:cTn id="27" dur="500"/>
                                        <p:tgtEl>
                                          <p:spTgt spid="92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7223288" y="320865"/>
            <a:ext cx="8761472" cy="646331"/>
          </a:xfrm>
          <a:prstGeom prst="rect">
            <a:avLst/>
          </a:prstGeom>
        </p:spPr>
        <p:txBody>
          <a:bodyPr wrap="square">
            <a:spAutoFit/>
          </a:bodyPr>
          <a:lstStyle/>
          <a:p>
            <a:pPr algn="just">
              <a:buFont typeface="Wingdings" pitchFamily="2" charset="2"/>
              <a:buChar char="Ø"/>
            </a:pPr>
            <a:r>
              <a:rPr lang="fr-FR" sz="3600" i="1" dirty="0">
                <a:solidFill>
                  <a:srgbClr val="C00000"/>
                </a:solidFill>
                <a:latin typeface="Arial" pitchFamily="34" charset="0"/>
                <a:cs typeface="Arial" pitchFamily="34" charset="0"/>
              </a:rPr>
              <a:t> Bản chất của công nghệ in 3D là gì?</a:t>
            </a:r>
            <a:endParaRPr lang="zh-TW" altLang="en-US" sz="3600" i="1" dirty="0">
              <a:solidFill>
                <a:srgbClr val="C00000"/>
              </a:solidFill>
              <a:latin typeface="Arial" pitchFamily="34" charset="0"/>
              <a:cs typeface="Arial" pitchFamily="34" charset="0"/>
            </a:endParaRPr>
          </a:p>
        </p:txBody>
      </p:sp>
      <p:pic>
        <p:nvPicPr>
          <p:cNvPr id="21" name="image20.png"/>
          <p:cNvPicPr/>
          <p:nvPr/>
        </p:nvPicPr>
        <p:blipFill>
          <a:blip r:embed="rId2"/>
          <a:srcRect/>
          <a:stretch>
            <a:fillRect/>
          </a:stretch>
        </p:blipFill>
        <p:spPr>
          <a:xfrm>
            <a:off x="791072" y="1319450"/>
            <a:ext cx="17209912" cy="7136418"/>
          </a:xfrm>
          <a:prstGeom prst="rect">
            <a:avLst/>
          </a:prstGeom>
          <a:ln/>
        </p:spPr>
      </p:pic>
      <p:sp>
        <p:nvSpPr>
          <p:cNvPr id="22" name="矩形 21"/>
          <p:cNvSpPr/>
          <p:nvPr/>
        </p:nvSpPr>
        <p:spPr>
          <a:xfrm>
            <a:off x="1871192" y="8455868"/>
            <a:ext cx="16416808" cy="1651671"/>
          </a:xfrm>
          <a:prstGeom prst="rect">
            <a:avLst/>
          </a:prstGeom>
        </p:spPr>
        <p:txBody>
          <a:bodyPr wrap="square">
            <a:spAutoFit/>
          </a:bodyPr>
          <a:lstStyle/>
          <a:p>
            <a:pPr algn="just">
              <a:lnSpc>
                <a:spcPct val="150000"/>
              </a:lnSpc>
              <a:buFont typeface="Wingdings" pitchFamily="2" charset="2"/>
              <a:buChar char="ü"/>
            </a:pPr>
            <a:r>
              <a:rPr lang="fr-FR" sz="3600" dirty="0">
                <a:solidFill>
                  <a:srgbClr val="002060"/>
                </a:solidFill>
                <a:latin typeface="Arial" pitchFamily="34" charset="0"/>
                <a:cs typeface="Arial" pitchFamily="34" charset="0"/>
              </a:rPr>
              <a:t>Là tạo ra sản phẩm bằng cách bồi đắp từng lớp tương ứng với từng mặt cắt của sản phẩm, hoàn toàn do máy tính điều khiển tự động. </a:t>
            </a:r>
            <a:endParaRPr lang="zh-TW" altLang="en-US" sz="3600" dirty="0">
              <a:solidFill>
                <a:srgbClr val="002060"/>
              </a:solidFill>
              <a:latin typeface="Arial" pitchFamily="34" charset="0"/>
              <a:cs typeface="Arial" pitchFamily="34" charset="0"/>
            </a:endParaRPr>
          </a:p>
        </p:txBody>
      </p:sp>
      <p:pic>
        <p:nvPicPr>
          <p:cNvPr id="24"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501190" y="4643434"/>
            <a:ext cx="2142249" cy="1678744"/>
          </a:xfrm>
          <a:prstGeom prst="rect">
            <a:avLst/>
          </a:prstGeom>
        </p:spPr>
      </p:pic>
      <p:sp>
        <p:nvSpPr>
          <p:cNvPr id="13" name="Rectangle 1"/>
          <p:cNvSpPr>
            <a:spLocks noChangeArrowheads="1"/>
          </p:cNvSpPr>
          <p:nvPr/>
        </p:nvSpPr>
        <p:spPr bwMode="auto">
          <a:xfrm>
            <a:off x="1007096" y="196065"/>
            <a:ext cx="1243238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zh-TW" sz="4800" b="1" smtClean="0">
                <a:solidFill>
                  <a:srgbClr val="C00000"/>
                </a:solidFill>
                <a:latin typeface="Arial" pitchFamily="34" charset="0"/>
                <a:ea typeface="Times New Roman" pitchFamily="18" charset="0"/>
                <a:cs typeface="新細明體" pitchFamily="18" charset="-120"/>
              </a:rPr>
              <a:t>III. </a:t>
            </a:r>
            <a:r>
              <a:rPr kumimoji="1" lang="fr-FR" altLang="zh-TW" sz="4800" b="1" dirty="0" err="1">
                <a:solidFill>
                  <a:srgbClr val="C00000"/>
                </a:solidFill>
                <a:latin typeface="Arial" pitchFamily="34" charset="0"/>
                <a:ea typeface="Times New Roman" pitchFamily="18" charset="0"/>
                <a:cs typeface="新細明體" pitchFamily="18" charset="-120"/>
              </a:rPr>
              <a:t>C</a:t>
            </a:r>
            <a:r>
              <a:rPr kumimoji="1" lang="fr-FR" altLang="zh-TW" sz="4800" b="1" i="0" u="none" strike="noStrike" cap="none" normalizeH="0" baseline="0" dirty="0" err="1" smtClean="0">
                <a:ln>
                  <a:noFill/>
                </a:ln>
                <a:solidFill>
                  <a:srgbClr val="C00000"/>
                </a:solidFill>
                <a:effectLst/>
                <a:latin typeface="Arial" pitchFamily="34" charset="0"/>
                <a:ea typeface="Times New Roman" pitchFamily="18" charset="0"/>
                <a:cs typeface="新細明體" pitchFamily="18" charset="-120"/>
              </a:rPr>
              <a:t>ông</a:t>
            </a:r>
            <a:r>
              <a:rPr kumimoji="1" lang="fr-FR" altLang="zh-TW" sz="4800" b="1" i="0" u="none" strike="noStrike" cap="none" normalizeH="0" baseline="0" dirty="0" smtClean="0">
                <a:ln>
                  <a:noFill/>
                </a:ln>
                <a:solidFill>
                  <a:srgbClr val="C00000"/>
                </a:solidFill>
                <a:effectLst/>
                <a:latin typeface="Arial" pitchFamily="34" charset="0"/>
                <a:ea typeface="Times New Roman" pitchFamily="18" charset="0"/>
                <a:cs typeface="新細明體" pitchFamily="18" charset="-120"/>
              </a:rPr>
              <a:t> </a:t>
            </a:r>
            <a:r>
              <a:rPr kumimoji="1" lang="fr-FR" altLang="zh-TW" sz="4800" b="1" i="0" u="none" strike="noStrike" cap="none" normalizeH="0" baseline="0" dirty="0" err="1">
                <a:ln>
                  <a:noFill/>
                </a:ln>
                <a:solidFill>
                  <a:srgbClr val="C00000"/>
                </a:solidFill>
                <a:effectLst/>
                <a:latin typeface="Arial" pitchFamily="34" charset="0"/>
                <a:ea typeface="Times New Roman" pitchFamily="18" charset="0"/>
                <a:cs typeface="新細明體" pitchFamily="18" charset="-120"/>
              </a:rPr>
              <a:t>nghệ</a:t>
            </a:r>
            <a:r>
              <a:rPr kumimoji="1" lang="fr-FR" altLang="zh-TW" sz="4800" b="1" i="0" u="none" strike="noStrike" cap="none" normalizeH="0" baseline="0" dirty="0">
                <a:ln>
                  <a:noFill/>
                </a:ln>
                <a:solidFill>
                  <a:srgbClr val="C00000"/>
                </a:solidFill>
                <a:effectLst/>
                <a:latin typeface="Arial" pitchFamily="34" charset="0"/>
                <a:ea typeface="Times New Roman" pitchFamily="18" charset="0"/>
                <a:cs typeface="新細明體" pitchFamily="18" charset="-120"/>
              </a:rPr>
              <a:t> </a:t>
            </a:r>
            <a:r>
              <a:rPr kumimoji="1" lang="fr-FR" altLang="zh-TW" sz="4800" b="1" dirty="0" smtClean="0">
                <a:solidFill>
                  <a:srgbClr val="C00000"/>
                </a:solidFill>
                <a:latin typeface="Arial" pitchFamily="34" charset="0"/>
                <a:ea typeface="Times New Roman" pitchFamily="18" charset="0"/>
                <a:cs typeface="新細明體" pitchFamily="18" charset="-120"/>
              </a:rPr>
              <a:t>in 3D</a:t>
            </a:r>
            <a:r>
              <a:rPr kumimoji="1" lang="fr-FR" altLang="zh-TW" sz="4800" b="0" i="0" u="none" strike="noStrike" cap="none" normalizeH="0" baseline="0" dirty="0" smtClean="0">
                <a:ln>
                  <a:noFill/>
                </a:ln>
                <a:solidFill>
                  <a:srgbClr val="C00000"/>
                </a:solidFill>
                <a:effectLst/>
                <a:latin typeface="Arial" pitchFamily="34" charset="0"/>
                <a:ea typeface="新細明體" pitchFamily="18" charset="-120"/>
                <a:cs typeface="新細明體" pitchFamily="18" charset="-120"/>
              </a:rPr>
              <a:t> </a:t>
            </a:r>
            <a:endParaRPr kumimoji="1" lang="fr-FR" altLang="zh-TW" sz="4800" b="0" i="0" u="none" strike="noStrike" cap="none" normalizeH="0" baseline="0" dirty="0">
              <a:ln>
                <a:noFill/>
              </a:ln>
              <a:solidFill>
                <a:srgbClr val="C00000"/>
              </a:solidFill>
              <a:effectLst/>
              <a:latin typeface="Arial" pitchFamily="34" charset="0"/>
              <a:ea typeface="新細明體" pitchFamily="18" charset="-120"/>
              <a:cs typeface="新細明體" pitchFamily="18" charset="-12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barn(inVertical)">
                                      <p:cBhvr>
                                        <p:cTn id="1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1"/>
          <p:cNvSpPr>
            <a:spLocks noChangeArrowheads="1"/>
          </p:cNvSpPr>
          <p:nvPr/>
        </p:nvSpPr>
        <p:spPr bwMode="auto">
          <a:xfrm>
            <a:off x="2515838" y="1243705"/>
            <a:ext cx="15685215"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1" lang="fr-FR" altLang="zh-TW" sz="3200" b="0" i="1" u="none" strike="noStrike" cap="none" normalizeH="0" baseline="0" dirty="0">
                <a:ln>
                  <a:noFill/>
                </a:ln>
                <a:solidFill>
                  <a:srgbClr val="C00000"/>
                </a:solidFill>
                <a:effectLst/>
                <a:latin typeface="Arial" pitchFamily="34" charset="0"/>
                <a:ea typeface="Times New Roman" pitchFamily="18" charset="0"/>
                <a:cs typeface="Arial" pitchFamily="34" charset="0"/>
              </a:rPr>
              <a:t>Ưu điểm của công nghệ in 3D so với các công nghệ chế tạo truyền thống khác là gì?</a:t>
            </a:r>
            <a:endParaRPr kumimoji="1" lang="fr-FR" altLang="zh-TW" sz="3200" b="0" i="1" u="none" strike="noStrike" cap="none" normalizeH="0" baseline="0" dirty="0">
              <a:ln>
                <a:noFill/>
              </a:ln>
              <a:solidFill>
                <a:srgbClr val="C00000"/>
              </a:solidFill>
              <a:effectLst/>
              <a:latin typeface="Arial" pitchFamily="34" charset="0"/>
              <a:ea typeface="新細明體" pitchFamily="18" charset="-120"/>
              <a:cs typeface="Arial" pitchFamily="34" charset="0"/>
            </a:endParaRPr>
          </a:p>
        </p:txBody>
      </p:sp>
      <p:sp>
        <p:nvSpPr>
          <p:cNvPr id="35" name="橢圓 34"/>
          <p:cNvSpPr/>
          <p:nvPr/>
        </p:nvSpPr>
        <p:spPr>
          <a:xfrm>
            <a:off x="2303240" y="1828480"/>
            <a:ext cx="5984074" cy="5815350"/>
          </a:xfrm>
          <a:prstGeom prst="ellipse">
            <a:avLst/>
          </a:prstGeom>
          <a:blipFill>
            <a:blip r:embed="rId2"/>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橢圓 35"/>
          <p:cNvSpPr/>
          <p:nvPr/>
        </p:nvSpPr>
        <p:spPr>
          <a:xfrm>
            <a:off x="7710234" y="1828480"/>
            <a:ext cx="5760640" cy="5979316"/>
          </a:xfrm>
          <a:prstGeom prst="ellipse">
            <a:avLst/>
          </a:prstGeom>
          <a:blipFill>
            <a:blip r:embed="rId3"/>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p:cNvSpPr/>
          <p:nvPr/>
        </p:nvSpPr>
        <p:spPr>
          <a:xfrm>
            <a:off x="12744400" y="1828481"/>
            <a:ext cx="5543600" cy="5979316"/>
          </a:xfrm>
          <a:prstGeom prst="ellipse">
            <a:avLst/>
          </a:prstGeom>
          <a:blipFill>
            <a:blip r:embed="rId4"/>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p:cNvSpPr/>
          <p:nvPr/>
        </p:nvSpPr>
        <p:spPr>
          <a:xfrm>
            <a:off x="2303240" y="7643830"/>
            <a:ext cx="15628204" cy="2482667"/>
          </a:xfrm>
          <a:prstGeom prst="rect">
            <a:avLst/>
          </a:prstGeom>
        </p:spPr>
        <p:txBody>
          <a:bodyPr wrap="square">
            <a:spAutoFit/>
          </a:bodyPr>
          <a:lstStyle/>
          <a:p>
            <a:pPr algn="just">
              <a:lnSpc>
                <a:spcPct val="150000"/>
              </a:lnSpc>
              <a:buFont typeface="Wingdings" pitchFamily="2" charset="2"/>
              <a:buChar char="ü"/>
            </a:pPr>
            <a:r>
              <a:rPr lang="fr-FR" sz="3600" dirty="0">
                <a:solidFill>
                  <a:srgbClr val="002060"/>
                </a:solidFill>
                <a:latin typeface="Arial" pitchFamily="34" charset="0"/>
                <a:cs typeface="Arial" pitchFamily="34" charset="0"/>
              </a:rPr>
              <a:t>Giúp chế tạo sản phẩm và tạo mẫu nhanh chóng, đơn giản, chế tạo được các sản phẩm phức tạp từ kích thước nhỏ đến kích thước lớn, sử dụng nhiều vật liệu in khác</a:t>
            </a:r>
            <a:endParaRPr lang="zh-TW" altLang="en-US" sz="3600" dirty="0">
              <a:solidFill>
                <a:srgbClr val="002060"/>
              </a:solidFill>
              <a:latin typeface="Arial" pitchFamily="34" charset="0"/>
              <a:cs typeface="Arial" pitchFamily="34" charset="0"/>
            </a:endParaRPr>
          </a:p>
        </p:txBody>
      </p:sp>
      <p:pic>
        <p:nvPicPr>
          <p:cNvPr id="5125" name="Picture 5" descr="KE | Online Classes by IITians"/>
          <p:cNvPicPr>
            <a:picLocks noChangeAspect="1" noChangeArrowheads="1"/>
          </p:cNvPicPr>
          <p:nvPr/>
        </p:nvPicPr>
        <p:blipFill>
          <a:blip r:embed="rId5"/>
          <a:srcRect/>
          <a:stretch>
            <a:fillRect/>
          </a:stretch>
        </p:blipFill>
        <p:spPr bwMode="auto">
          <a:xfrm>
            <a:off x="0" y="3357551"/>
            <a:ext cx="3548002" cy="6929450"/>
          </a:xfrm>
          <a:prstGeom prst="rect">
            <a:avLst/>
          </a:prstGeom>
          <a:noFill/>
        </p:spPr>
      </p:pic>
      <p:sp>
        <p:nvSpPr>
          <p:cNvPr id="13" name="Rectangle 1"/>
          <p:cNvSpPr>
            <a:spLocks noChangeArrowheads="1"/>
          </p:cNvSpPr>
          <p:nvPr/>
        </p:nvSpPr>
        <p:spPr bwMode="auto">
          <a:xfrm>
            <a:off x="1007096" y="196065"/>
            <a:ext cx="1243238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zh-TW" sz="4800" b="1" dirty="0" smtClean="0">
                <a:solidFill>
                  <a:srgbClr val="C00000"/>
                </a:solidFill>
                <a:latin typeface="Arial" pitchFamily="34" charset="0"/>
                <a:ea typeface="Times New Roman" pitchFamily="18" charset="0"/>
                <a:cs typeface="新細明體" pitchFamily="18" charset="-120"/>
              </a:rPr>
              <a:t>IV. </a:t>
            </a:r>
            <a:r>
              <a:rPr kumimoji="1" lang="fr-FR" altLang="zh-TW" sz="4800" b="1" dirty="0" err="1">
                <a:solidFill>
                  <a:srgbClr val="C00000"/>
                </a:solidFill>
                <a:latin typeface="Arial" pitchFamily="34" charset="0"/>
                <a:ea typeface="Times New Roman" pitchFamily="18" charset="0"/>
                <a:cs typeface="新細明體" pitchFamily="18" charset="-120"/>
              </a:rPr>
              <a:t>C</a:t>
            </a:r>
            <a:r>
              <a:rPr kumimoji="1" lang="fr-FR" altLang="zh-TW" sz="4800" b="1" i="0" u="none" strike="noStrike" cap="none" normalizeH="0" baseline="0" dirty="0" err="1" smtClean="0">
                <a:ln>
                  <a:noFill/>
                </a:ln>
                <a:solidFill>
                  <a:srgbClr val="C00000"/>
                </a:solidFill>
                <a:effectLst/>
                <a:latin typeface="Arial" pitchFamily="34" charset="0"/>
                <a:ea typeface="Times New Roman" pitchFamily="18" charset="0"/>
                <a:cs typeface="新細明體" pitchFamily="18" charset="-120"/>
              </a:rPr>
              <a:t>ông</a:t>
            </a:r>
            <a:r>
              <a:rPr kumimoji="1" lang="fr-FR" altLang="zh-TW" sz="4800" b="1" i="0" u="none" strike="noStrike" cap="none" normalizeH="0" baseline="0" dirty="0" smtClean="0">
                <a:ln>
                  <a:noFill/>
                </a:ln>
                <a:solidFill>
                  <a:srgbClr val="C00000"/>
                </a:solidFill>
                <a:effectLst/>
                <a:latin typeface="Arial" pitchFamily="34" charset="0"/>
                <a:ea typeface="Times New Roman" pitchFamily="18" charset="0"/>
                <a:cs typeface="新細明體" pitchFamily="18" charset="-120"/>
              </a:rPr>
              <a:t> </a:t>
            </a:r>
            <a:r>
              <a:rPr kumimoji="1" lang="fr-FR" altLang="zh-TW" sz="4800" b="1" i="0" u="none" strike="noStrike" cap="none" normalizeH="0" baseline="0" dirty="0" err="1">
                <a:ln>
                  <a:noFill/>
                </a:ln>
                <a:solidFill>
                  <a:srgbClr val="C00000"/>
                </a:solidFill>
                <a:effectLst/>
                <a:latin typeface="Arial" pitchFamily="34" charset="0"/>
                <a:ea typeface="Times New Roman" pitchFamily="18" charset="0"/>
                <a:cs typeface="新細明體" pitchFamily="18" charset="-120"/>
              </a:rPr>
              <a:t>nghệ</a:t>
            </a:r>
            <a:r>
              <a:rPr kumimoji="1" lang="fr-FR" altLang="zh-TW" sz="4800" b="1" i="0" u="none" strike="noStrike" cap="none" normalizeH="0" baseline="0" dirty="0">
                <a:ln>
                  <a:noFill/>
                </a:ln>
                <a:solidFill>
                  <a:srgbClr val="C00000"/>
                </a:solidFill>
                <a:effectLst/>
                <a:latin typeface="Arial" pitchFamily="34" charset="0"/>
                <a:ea typeface="Times New Roman" pitchFamily="18" charset="0"/>
                <a:cs typeface="新細明體" pitchFamily="18" charset="-120"/>
              </a:rPr>
              <a:t> </a:t>
            </a:r>
            <a:r>
              <a:rPr kumimoji="1" lang="fr-FR" altLang="zh-TW" sz="4800" b="1" dirty="0" smtClean="0">
                <a:solidFill>
                  <a:srgbClr val="C00000"/>
                </a:solidFill>
                <a:latin typeface="Arial" pitchFamily="34" charset="0"/>
                <a:ea typeface="Times New Roman" pitchFamily="18" charset="0"/>
                <a:cs typeface="新細明體" pitchFamily="18" charset="-120"/>
              </a:rPr>
              <a:t>in 3D</a:t>
            </a:r>
            <a:r>
              <a:rPr kumimoji="1" lang="fr-FR" altLang="zh-TW" sz="4800" b="0" i="0" u="none" strike="noStrike" cap="none" normalizeH="0" baseline="0" dirty="0" smtClean="0">
                <a:ln>
                  <a:noFill/>
                </a:ln>
                <a:solidFill>
                  <a:srgbClr val="C00000"/>
                </a:solidFill>
                <a:effectLst/>
                <a:latin typeface="Arial" pitchFamily="34" charset="0"/>
                <a:ea typeface="新細明體" pitchFamily="18" charset="-120"/>
                <a:cs typeface="新細明體" pitchFamily="18" charset="-120"/>
              </a:rPr>
              <a:t> </a:t>
            </a:r>
            <a:endParaRPr kumimoji="1" lang="fr-FR" altLang="zh-TW" sz="4800" b="0" i="0" u="none" strike="noStrike" cap="none" normalizeH="0" baseline="0" dirty="0">
              <a:ln>
                <a:noFill/>
              </a:ln>
              <a:solidFill>
                <a:srgbClr val="C00000"/>
              </a:solidFill>
              <a:effectLst/>
              <a:latin typeface="Arial" pitchFamily="34" charset="0"/>
              <a:ea typeface="新細明體" pitchFamily="18" charset="-120"/>
              <a:cs typeface="新細明體" pitchFamily="18" charset="-120"/>
            </a:endParaRPr>
          </a:p>
        </p:txBody>
      </p:sp>
      <p:sp>
        <p:nvSpPr>
          <p:cNvPr id="2" name="Rectangle 1"/>
          <p:cNvSpPr/>
          <p:nvPr/>
        </p:nvSpPr>
        <p:spPr>
          <a:xfrm>
            <a:off x="7376649" y="196065"/>
            <a:ext cx="5367751" cy="369332"/>
          </a:xfrm>
          <a:prstGeom prst="rect">
            <a:avLst/>
          </a:prstGeom>
        </p:spPr>
        <p:txBody>
          <a:bodyPr wrap="none">
            <a:spAutoFit/>
          </a:bodyPr>
          <a:lstStyle/>
          <a:p>
            <a:r>
              <a:rPr lang="en-US" dirty="0"/>
              <a:t>https://www.youtube.com/watch?v=AKUC8gLY6JU</a:t>
            </a:r>
          </a:p>
        </p:txBody>
      </p:sp>
      <p:sp>
        <p:nvSpPr>
          <p:cNvPr id="3" name="Rectangle 2"/>
          <p:cNvSpPr/>
          <p:nvPr/>
        </p:nvSpPr>
        <p:spPr>
          <a:xfrm>
            <a:off x="9994256" y="657730"/>
            <a:ext cx="5500288" cy="369332"/>
          </a:xfrm>
          <a:prstGeom prst="rect">
            <a:avLst/>
          </a:prstGeom>
        </p:spPr>
        <p:txBody>
          <a:bodyPr wrap="none">
            <a:spAutoFit/>
          </a:bodyPr>
          <a:lstStyle/>
          <a:p>
            <a:r>
              <a:rPr lang="en-US" dirty="0"/>
              <a:t>https://www.youtube.com/watch?v=uMVPWhgDQL4</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heel(1)">
                                      <p:cBhvr>
                                        <p:cTn id="12" dur="2000"/>
                                        <p:tgtEl>
                                          <p:spTgt spid="3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heel(1)">
                                      <p:cBhvr>
                                        <p:cTn id="15" dur="2000"/>
                                        <p:tgtEl>
                                          <p:spTgt spid="3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heel(1)">
                                      <p:cBhvr>
                                        <p:cTn id="18" dur="20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animEffect transition="in" filter="barn(inVertical)">
                                      <p:cBhvr>
                                        <p:cTn id="23"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animBg="1"/>
      <p:bldP spid="36" grpId="0" animBg="1"/>
      <p:bldP spid="37" grpId="0" animBg="1"/>
    </p:bldLst>
  </p:timing>
</p:sld>
</file>

<file path=ppt/theme/theme1.xml><?xml version="1.0" encoding="utf-8"?>
<a:theme xmlns:a="http://schemas.openxmlformats.org/drawingml/2006/main" name="Wisp">
  <a:themeElements>
    <a:clrScheme name="Custom 1">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Lớp 10-BÀI 3. Một số công nghệ phổ biến</Template>
  <TotalTime>407</TotalTime>
  <Words>1284</Words>
  <Application>Microsoft Office PowerPoint</Application>
  <PresentationFormat>Custom</PresentationFormat>
  <Paragraphs>76</Paragraphs>
  <Slides>19</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Arial</vt:lpstr>
      <vt:lpstr>Courier New</vt:lpstr>
      <vt:lpstr>新細明體</vt:lpstr>
      <vt:lpstr>Nunito</vt:lpstr>
      <vt:lpstr>Times New Roman</vt:lpstr>
      <vt:lpstr>Roboto Condensed Light</vt:lpstr>
      <vt:lpstr>Wingdings</vt:lpstr>
      <vt:lpstr>微軟正黑體</vt:lpstr>
      <vt:lpstr>Barlow</vt:lpstr>
      <vt:lpstr>Abadi</vt:lpstr>
      <vt:lpstr>Calibri</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and White Illustrated English Tutor Marketing Presentation</dc:title>
  <dc:creator>LE7190/黃氏玉艷</dc:creator>
  <cp:lastModifiedBy>Windows User</cp:lastModifiedBy>
  <cp:revision>30</cp:revision>
  <dcterms:created xsi:type="dcterms:W3CDTF">2006-08-16T00:00:00Z</dcterms:created>
  <dcterms:modified xsi:type="dcterms:W3CDTF">2023-10-18T01:13:31Z</dcterms:modified>
  <dc:identifier>DAEqJu0ihwQ</dc:identifier>
</cp:coreProperties>
</file>