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5" r:id="rId7"/>
    <p:sldId id="263" r:id="rId8"/>
    <p:sldId id="266" r:id="rId9"/>
    <p:sldId id="264" r:id="rId10"/>
    <p:sldId id="281" r:id="rId11"/>
    <p:sldId id="269" r:id="rId12"/>
    <p:sldId id="270" r:id="rId13"/>
    <p:sldId id="268" r:id="rId14"/>
    <p:sldId id="271" r:id="rId15"/>
    <p:sldId id="272" r:id="rId16"/>
    <p:sldId id="275" r:id="rId17"/>
    <p:sldId id="278" r:id="rId18"/>
    <p:sldId id="279" r:id="rId19"/>
    <p:sldId id="283" r:id="rId20"/>
    <p:sldId id="276" r:id="rId21"/>
  </p:sldIdLst>
  <p:sldSz cx="18288000" cy="10287000"/>
  <p:notesSz cx="6858000" cy="9144000"/>
  <p:embeddedFontLst>
    <p:embeddedFont>
      <p:font typeface="Arial Unicode MS" panose="020B0604020202020204" pitchFamily="34" charset="-128"/>
      <p:regular r:id="rId22"/>
    </p:embeddedFont>
    <p:embeddedFont>
      <p:font typeface="Wingdings 3" panose="05040102010807070707" pitchFamily="18" charset="2"/>
      <p:regular r:id="rId23"/>
    </p:embeddedFont>
    <p:embeddedFont>
      <p:font typeface="Nunito" panose="00000500000000000000" pitchFamily="2" charset="0"/>
      <p:regular r:id="rId24"/>
      <p:bold r:id="rId25"/>
      <p:italic r:id="rId26"/>
      <p:boldItalic r:id="rId27"/>
    </p:embeddedFont>
    <p:embeddedFont>
      <p:font typeface="微軟正黑體" panose="020B0604030504040204" pitchFamily="34" charset="-12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21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83821" y="3771900"/>
            <a:ext cx="13373098" cy="3394172"/>
          </a:xfrm>
        </p:spPr>
        <p:txBody>
          <a:bodyPr anchor="b">
            <a:normAutofit/>
          </a:bodyPr>
          <a:lstStyle>
            <a:lvl1pPr>
              <a:defRPr sz="8100"/>
            </a:lvl1pPr>
          </a:lstStyle>
          <a:p>
            <a:r>
              <a:rPr lang="en-US" dirty="0" smtClean="0"/>
              <a:t>Click </a:t>
            </a:r>
            <a:r>
              <a:rPr lang="en-US" dirty="0" err="1" smtClean="0"/>
              <a:t>tomh,mh,kh</a:t>
            </a:r>
            <a:r>
              <a:rPr lang="en-US" dirty="0" smtClean="0"/>
              <a:t>, edit Master title style</a:t>
            </a:r>
            <a:endParaRPr lang="en-US" dirty="0"/>
          </a:p>
        </p:txBody>
      </p:sp>
      <p:sp>
        <p:nvSpPr>
          <p:cNvPr id="3" name="Subtitle 2"/>
          <p:cNvSpPr>
            <a:spLocks noGrp="1"/>
          </p:cNvSpPr>
          <p:nvPr>
            <p:ph type="subTitle" idx="1"/>
          </p:nvPr>
        </p:nvSpPr>
        <p:spPr>
          <a:xfrm>
            <a:off x="3883821" y="7166070"/>
            <a:ext cx="13373098" cy="1689424"/>
          </a:xfrm>
        </p:spPr>
        <p:txBody>
          <a:bodyPr anchor="t"/>
          <a:lstStyle>
            <a:lvl1pPr marL="0" indent="0" algn="l">
              <a:buNone/>
              <a:defRPr>
                <a:solidFill>
                  <a:schemeClr val="tx1">
                    <a:lumMod val="65000"/>
                    <a:lumOff val="3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1" y="6485716"/>
            <a:ext cx="2616978" cy="116788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797721" y="6794310"/>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15500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21" y="914400"/>
            <a:ext cx="13373098" cy="4675560"/>
          </a:xfrm>
        </p:spPr>
        <p:txBody>
          <a:bodyPr anchor="ctr">
            <a:normAutofit/>
          </a:bodyPr>
          <a:lstStyle>
            <a:lvl1pPr algn="l">
              <a:defRPr sz="7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883821" y="6531070"/>
            <a:ext cx="13373098"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1" y="47672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21" y="4866210"/>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89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74925" y="914400"/>
            <a:ext cx="12590890" cy="4343400"/>
          </a:xfrm>
        </p:spPr>
        <p:txBody>
          <a:bodyPr anchor="ctr">
            <a:normAutofit/>
          </a:bodyPr>
          <a:lstStyle>
            <a:lvl1pPr algn="l">
              <a:defRPr sz="72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4912518" y="5257800"/>
            <a:ext cx="11304832"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3883821" y="6531070"/>
            <a:ext cx="13373098"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6281" y="47672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21" y="4866210"/>
            <a:ext cx="1169650" cy="547688"/>
          </a:xfrm>
        </p:spPr>
        <p:txBody>
          <a:bodyPr/>
          <a:lstStyle/>
          <a:p>
            <a:fld id="{B6F15528-21DE-4FAA-801E-634DDDAF4B2B}" type="slidenum">
              <a:rPr lang="en-US" smtClean="0"/>
              <a:pPr/>
              <a:t>‹#›</a:t>
            </a:fld>
            <a:endParaRPr lang="en-US"/>
          </a:p>
        </p:txBody>
      </p:sp>
      <p:sp>
        <p:nvSpPr>
          <p:cNvPr id="14" name="TextBox 13"/>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5" name="TextBox 14"/>
          <p:cNvSpPr txBox="1"/>
          <p:nvPr/>
        </p:nvSpPr>
        <p:spPr>
          <a:xfrm>
            <a:off x="16672278" y="4357960"/>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3172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883820" y="3657600"/>
            <a:ext cx="13373100" cy="4087268"/>
          </a:xfrm>
        </p:spPr>
        <p:txBody>
          <a:bodyPr anchor="b">
            <a:normAutofit/>
          </a:bodyPr>
          <a:lstStyle>
            <a:lvl1pPr algn="l">
              <a:defRPr sz="72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3883820" y="7772401"/>
            <a:ext cx="13373100" cy="109443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1" y="7367589"/>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21" y="7474632"/>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8471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4274925" y="914400"/>
            <a:ext cx="12590890" cy="4343400"/>
          </a:xfrm>
        </p:spPr>
        <p:txBody>
          <a:bodyPr anchor="ctr">
            <a:normAutofit/>
          </a:bodyPr>
          <a:lstStyle>
            <a:lvl1pPr algn="l">
              <a:defRPr sz="72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3883820" y="7772401"/>
            <a:ext cx="13373100" cy="109443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6281" y="7367589"/>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21" y="7474632"/>
            <a:ext cx="1169650" cy="547688"/>
          </a:xfrm>
        </p:spPr>
        <p:txBody>
          <a:bodyPr/>
          <a:lstStyle/>
          <a:p>
            <a:fld id="{B6F15528-21DE-4FAA-801E-634DDDAF4B2B}" type="slidenum">
              <a:rPr lang="en-US" smtClean="0"/>
              <a:pPr/>
              <a:t>‹#›</a:t>
            </a:fld>
            <a:endParaRPr lang="en-US"/>
          </a:p>
        </p:txBody>
      </p:sp>
      <p:sp>
        <p:nvSpPr>
          <p:cNvPr id="17" name="TextBox 16"/>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8" name="TextBox 17"/>
          <p:cNvSpPr txBox="1"/>
          <p:nvPr/>
        </p:nvSpPr>
        <p:spPr>
          <a:xfrm>
            <a:off x="16672278" y="4357960"/>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1750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883821" y="941111"/>
            <a:ext cx="13373098" cy="4320030"/>
          </a:xfrm>
        </p:spPr>
        <p:txBody>
          <a:bodyPr anchor="ctr">
            <a:normAutofit/>
          </a:bodyPr>
          <a:lstStyle>
            <a:lvl1pPr algn="l">
              <a:defRPr sz="72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3883820" y="7772401"/>
            <a:ext cx="13373100" cy="109443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1" y="7367589"/>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21" y="7474632"/>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4761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42017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42219" y="941109"/>
            <a:ext cx="3311402" cy="7925726"/>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3818" y="941109"/>
            <a:ext cx="9715500" cy="79257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7644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10966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50"/>
        <p:cNvGrpSpPr/>
        <p:nvPr/>
      </p:nvGrpSpPr>
      <p:grpSpPr>
        <a:xfrm>
          <a:off x="0" y="0"/>
          <a:ext cx="0" cy="0"/>
          <a:chOff x="0" y="0"/>
          <a:chExt cx="0" cy="0"/>
        </a:xfrm>
      </p:grpSpPr>
      <p:sp>
        <p:nvSpPr>
          <p:cNvPr id="233" name="Google Shape;233;p16"/>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500"/>
              <a:buNone/>
              <a:defRPr>
                <a:solidFill>
                  <a:schemeClr val="accent2"/>
                </a:solidFill>
              </a:defRPr>
            </a:lvl1pPr>
            <a:lvl2pPr lvl="1" rtl="0">
              <a:spcBef>
                <a:spcPts val="0"/>
              </a:spcBef>
              <a:spcAft>
                <a:spcPts val="0"/>
              </a:spcAft>
              <a:buClr>
                <a:schemeClr val="accent6"/>
              </a:buClr>
              <a:buSzPts val="2500"/>
              <a:buNone/>
              <a:defRPr>
                <a:solidFill>
                  <a:schemeClr val="accent6"/>
                </a:solidFill>
              </a:defRPr>
            </a:lvl2pPr>
            <a:lvl3pPr lvl="2" rtl="0">
              <a:spcBef>
                <a:spcPts val="0"/>
              </a:spcBef>
              <a:spcAft>
                <a:spcPts val="0"/>
              </a:spcAft>
              <a:buClr>
                <a:schemeClr val="accent6"/>
              </a:buClr>
              <a:buSzPts val="2500"/>
              <a:buNone/>
              <a:defRPr>
                <a:solidFill>
                  <a:schemeClr val="accent6"/>
                </a:solidFill>
              </a:defRPr>
            </a:lvl3pPr>
            <a:lvl4pPr lvl="3" rtl="0">
              <a:spcBef>
                <a:spcPts val="0"/>
              </a:spcBef>
              <a:spcAft>
                <a:spcPts val="0"/>
              </a:spcAft>
              <a:buClr>
                <a:schemeClr val="accent6"/>
              </a:buClr>
              <a:buSzPts val="2500"/>
              <a:buNone/>
              <a:defRPr>
                <a:solidFill>
                  <a:schemeClr val="accent6"/>
                </a:solidFill>
              </a:defRPr>
            </a:lvl4pPr>
            <a:lvl5pPr lvl="4" rtl="0">
              <a:spcBef>
                <a:spcPts val="0"/>
              </a:spcBef>
              <a:spcAft>
                <a:spcPts val="0"/>
              </a:spcAft>
              <a:buClr>
                <a:schemeClr val="accent6"/>
              </a:buClr>
              <a:buSzPts val="2500"/>
              <a:buNone/>
              <a:defRPr>
                <a:solidFill>
                  <a:schemeClr val="accent6"/>
                </a:solidFill>
              </a:defRPr>
            </a:lvl5pPr>
            <a:lvl6pPr lvl="5" rtl="0">
              <a:spcBef>
                <a:spcPts val="0"/>
              </a:spcBef>
              <a:spcAft>
                <a:spcPts val="0"/>
              </a:spcAft>
              <a:buClr>
                <a:schemeClr val="accent6"/>
              </a:buClr>
              <a:buSzPts val="2500"/>
              <a:buNone/>
              <a:defRPr>
                <a:solidFill>
                  <a:schemeClr val="accent6"/>
                </a:solidFill>
              </a:defRPr>
            </a:lvl6pPr>
            <a:lvl7pPr lvl="6" rtl="0">
              <a:spcBef>
                <a:spcPts val="0"/>
              </a:spcBef>
              <a:spcAft>
                <a:spcPts val="0"/>
              </a:spcAft>
              <a:buClr>
                <a:schemeClr val="accent6"/>
              </a:buClr>
              <a:buSzPts val="2500"/>
              <a:buNone/>
              <a:defRPr>
                <a:solidFill>
                  <a:schemeClr val="accent6"/>
                </a:solidFill>
              </a:defRPr>
            </a:lvl7pPr>
            <a:lvl8pPr lvl="7" rtl="0">
              <a:spcBef>
                <a:spcPts val="0"/>
              </a:spcBef>
              <a:spcAft>
                <a:spcPts val="0"/>
              </a:spcAft>
              <a:buClr>
                <a:schemeClr val="accent6"/>
              </a:buClr>
              <a:buSzPts val="2500"/>
              <a:buNone/>
              <a:defRPr>
                <a:solidFill>
                  <a:schemeClr val="accent6"/>
                </a:solidFill>
              </a:defRPr>
            </a:lvl8pPr>
            <a:lvl9pPr lvl="8" rtl="0">
              <a:spcBef>
                <a:spcPts val="0"/>
              </a:spcBef>
              <a:spcAft>
                <a:spcPts val="0"/>
              </a:spcAft>
              <a:buClr>
                <a:schemeClr val="accent6"/>
              </a:buClr>
              <a:buSzPts val="2500"/>
              <a:buNone/>
              <a:defRPr>
                <a:solidFill>
                  <a:schemeClr val="accent6"/>
                </a:solidFill>
              </a:defRPr>
            </a:lvl9pPr>
          </a:lstStyle>
          <a:p>
            <a:r>
              <a:rPr lang="en-US" smtClean="0"/>
              <a:t>Click to edit Master title style</a:t>
            </a:r>
            <a:endParaRPr/>
          </a:p>
        </p:txBody>
      </p:sp>
    </p:spTree>
    <p:extLst>
      <p:ext uri="{BB962C8B-B14F-4D97-AF65-F5344CB8AC3E}">
        <p14:creationId xmlns:p14="http://schemas.microsoft.com/office/powerpoint/2010/main" val="278240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8"/>
        <p:cNvGrpSpPr/>
        <p:nvPr/>
      </p:nvGrpSpPr>
      <p:grpSpPr>
        <a:xfrm>
          <a:off x="0" y="0"/>
          <a:ext cx="0" cy="0"/>
          <a:chOff x="0" y="0"/>
          <a:chExt cx="0" cy="0"/>
        </a:xfrm>
      </p:grpSpPr>
      <p:sp>
        <p:nvSpPr>
          <p:cNvPr id="26" name="Google Shape;26;p3"/>
          <p:cNvSpPr txBox="1">
            <a:spLocks noGrp="1"/>
          </p:cNvSpPr>
          <p:nvPr>
            <p:ph type="title"/>
          </p:nvPr>
        </p:nvSpPr>
        <p:spPr>
          <a:xfrm>
            <a:off x="2626750" y="4123526"/>
            <a:ext cx="9995400" cy="3277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9000" b="1">
                <a:solidFill>
                  <a:schemeClr val="accent2"/>
                </a:solidFill>
              </a:defRPr>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r>
              <a:rPr lang="en-US" smtClean="0"/>
              <a:t>Click to edit Master title style</a:t>
            </a:r>
            <a:endParaRPr/>
          </a:p>
        </p:txBody>
      </p:sp>
      <p:sp>
        <p:nvSpPr>
          <p:cNvPr id="27" name="Google Shape;27;p3"/>
          <p:cNvSpPr txBox="1">
            <a:spLocks noGrp="1"/>
          </p:cNvSpPr>
          <p:nvPr>
            <p:ph type="subTitle" idx="1"/>
          </p:nvPr>
        </p:nvSpPr>
        <p:spPr>
          <a:xfrm>
            <a:off x="2626750" y="7224300"/>
            <a:ext cx="8424600" cy="10458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sz="3200">
                <a:solidFill>
                  <a:schemeClr val="dk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r>
              <a:rPr lang="en-US" smtClean="0"/>
              <a:t>Click to edit Master subtitle style</a:t>
            </a:r>
            <a:endParaRPr/>
          </a:p>
        </p:txBody>
      </p:sp>
      <p:sp>
        <p:nvSpPr>
          <p:cNvPr id="28" name="Google Shape;28;p3"/>
          <p:cNvSpPr txBox="1">
            <a:spLocks noGrp="1"/>
          </p:cNvSpPr>
          <p:nvPr>
            <p:ph type="title" idx="2" hasCustomPrompt="1"/>
          </p:nvPr>
        </p:nvSpPr>
        <p:spPr>
          <a:xfrm>
            <a:off x="2626750" y="2212050"/>
            <a:ext cx="2275800" cy="1959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13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Tree>
    <p:extLst>
      <p:ext uri="{BB962C8B-B14F-4D97-AF65-F5344CB8AC3E}">
        <p14:creationId xmlns:p14="http://schemas.microsoft.com/office/powerpoint/2010/main" val="45426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9" y="936164"/>
            <a:ext cx="13367530" cy="192133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83818" y="3200401"/>
            <a:ext cx="13373100" cy="5666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8888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0"/>
        <p:cNvGrpSpPr/>
        <p:nvPr/>
      </p:nvGrpSpPr>
      <p:grpSpPr>
        <a:xfrm>
          <a:off x="0" y="0"/>
          <a:ext cx="0" cy="0"/>
          <a:chOff x="0" y="0"/>
          <a:chExt cx="0" cy="0"/>
        </a:xfrm>
      </p:grpSpPr>
      <p:sp>
        <p:nvSpPr>
          <p:cNvPr id="118" name="Google Shape;118;p13"/>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solidFill>
                  <a:schemeClr val="accent2"/>
                </a:solidFill>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r>
              <a:rPr lang="en-US" smtClean="0"/>
              <a:t>Click to edit Master title style</a:t>
            </a:r>
            <a:endParaRPr/>
          </a:p>
        </p:txBody>
      </p:sp>
      <p:sp>
        <p:nvSpPr>
          <p:cNvPr id="119" name="Google Shape;119;p13"/>
          <p:cNvSpPr txBox="1">
            <a:spLocks noGrp="1"/>
          </p:cNvSpPr>
          <p:nvPr>
            <p:ph type="title" idx="2" hasCustomPrompt="1"/>
          </p:nvPr>
        </p:nvSpPr>
        <p:spPr>
          <a:xfrm>
            <a:off x="2315400" y="3003966"/>
            <a:ext cx="1654200" cy="106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
        <p:nvSpPr>
          <p:cNvPr id="120" name="Google Shape;120;p13"/>
          <p:cNvSpPr txBox="1">
            <a:spLocks noGrp="1"/>
          </p:cNvSpPr>
          <p:nvPr>
            <p:ph type="title" idx="3"/>
          </p:nvPr>
        </p:nvSpPr>
        <p:spPr>
          <a:xfrm>
            <a:off x="3969750" y="2782250"/>
            <a:ext cx="4711200" cy="15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600" b="1">
                <a:solidFill>
                  <a:schemeClr val="accent2"/>
                </a:solidFill>
              </a:defRPr>
            </a:lvl1pPr>
            <a:lvl2pPr lvl="1" rtl="0">
              <a:spcBef>
                <a:spcPts val="0"/>
              </a:spcBef>
              <a:spcAft>
                <a:spcPts val="0"/>
              </a:spcAft>
              <a:buSzPts val="2000"/>
              <a:buNone/>
              <a:defRPr sz="4000"/>
            </a:lvl2pPr>
            <a:lvl3pPr lvl="2" rtl="0">
              <a:spcBef>
                <a:spcPts val="0"/>
              </a:spcBef>
              <a:spcAft>
                <a:spcPts val="0"/>
              </a:spcAft>
              <a:buSzPts val="2000"/>
              <a:buNone/>
              <a:defRPr sz="4000"/>
            </a:lvl3pPr>
            <a:lvl4pPr lvl="3" rtl="0">
              <a:spcBef>
                <a:spcPts val="0"/>
              </a:spcBef>
              <a:spcAft>
                <a:spcPts val="0"/>
              </a:spcAft>
              <a:buSzPts val="2000"/>
              <a:buNone/>
              <a:defRPr sz="4000"/>
            </a:lvl4pPr>
            <a:lvl5pPr lvl="4" rtl="0">
              <a:spcBef>
                <a:spcPts val="0"/>
              </a:spcBef>
              <a:spcAft>
                <a:spcPts val="0"/>
              </a:spcAft>
              <a:buSzPts val="2000"/>
              <a:buNone/>
              <a:defRPr sz="4000"/>
            </a:lvl5pPr>
            <a:lvl6pPr lvl="5" rtl="0">
              <a:spcBef>
                <a:spcPts val="0"/>
              </a:spcBef>
              <a:spcAft>
                <a:spcPts val="0"/>
              </a:spcAft>
              <a:buSzPts val="2000"/>
              <a:buNone/>
              <a:defRPr sz="4000"/>
            </a:lvl6pPr>
            <a:lvl7pPr lvl="6" rtl="0">
              <a:spcBef>
                <a:spcPts val="0"/>
              </a:spcBef>
              <a:spcAft>
                <a:spcPts val="0"/>
              </a:spcAft>
              <a:buSzPts val="2000"/>
              <a:buNone/>
              <a:defRPr sz="4000"/>
            </a:lvl7pPr>
            <a:lvl8pPr lvl="7" rtl="0">
              <a:spcBef>
                <a:spcPts val="0"/>
              </a:spcBef>
              <a:spcAft>
                <a:spcPts val="0"/>
              </a:spcAft>
              <a:buSzPts val="2000"/>
              <a:buNone/>
              <a:defRPr sz="4000"/>
            </a:lvl8pPr>
            <a:lvl9pPr lvl="8" rtl="0">
              <a:spcBef>
                <a:spcPts val="0"/>
              </a:spcBef>
              <a:spcAft>
                <a:spcPts val="0"/>
              </a:spcAft>
              <a:buSzPts val="2000"/>
              <a:buNone/>
              <a:defRPr sz="4000"/>
            </a:lvl9pPr>
          </a:lstStyle>
          <a:p>
            <a:r>
              <a:rPr lang="en-US" smtClean="0"/>
              <a:t>Click to edit Master title style</a:t>
            </a:r>
            <a:endParaRPr/>
          </a:p>
        </p:txBody>
      </p:sp>
      <p:sp>
        <p:nvSpPr>
          <p:cNvPr id="121" name="Google Shape;121;p13"/>
          <p:cNvSpPr txBox="1">
            <a:spLocks noGrp="1"/>
          </p:cNvSpPr>
          <p:nvPr>
            <p:ph type="title" idx="4"/>
          </p:nvPr>
        </p:nvSpPr>
        <p:spPr>
          <a:xfrm>
            <a:off x="3969750" y="4136150"/>
            <a:ext cx="4711200" cy="150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3200" b="0">
                <a:latin typeface="Barlow"/>
                <a:ea typeface="Barlow"/>
                <a:cs typeface="Barlow"/>
                <a:sym typeface="Barlow"/>
              </a:defRPr>
            </a:lvl1pPr>
            <a:lvl2pPr lvl="1" rtl="0">
              <a:spcBef>
                <a:spcPts val="0"/>
              </a:spcBef>
              <a:spcAft>
                <a:spcPts val="0"/>
              </a:spcAft>
              <a:buSzPts val="1400"/>
              <a:buFont typeface="Nunito"/>
              <a:buNone/>
              <a:defRPr sz="2800">
                <a:latin typeface="Nunito"/>
                <a:ea typeface="Nunito"/>
                <a:cs typeface="Nunito"/>
                <a:sym typeface="Nunito"/>
              </a:defRPr>
            </a:lvl2pPr>
            <a:lvl3pPr lvl="2" rtl="0">
              <a:spcBef>
                <a:spcPts val="0"/>
              </a:spcBef>
              <a:spcAft>
                <a:spcPts val="0"/>
              </a:spcAft>
              <a:buSzPts val="1400"/>
              <a:buFont typeface="Nunito"/>
              <a:buNone/>
              <a:defRPr sz="2800">
                <a:latin typeface="Nunito"/>
                <a:ea typeface="Nunito"/>
                <a:cs typeface="Nunito"/>
                <a:sym typeface="Nunito"/>
              </a:defRPr>
            </a:lvl3pPr>
            <a:lvl4pPr lvl="3" rtl="0">
              <a:spcBef>
                <a:spcPts val="0"/>
              </a:spcBef>
              <a:spcAft>
                <a:spcPts val="0"/>
              </a:spcAft>
              <a:buSzPts val="1400"/>
              <a:buFont typeface="Nunito"/>
              <a:buNone/>
              <a:defRPr sz="2800">
                <a:latin typeface="Nunito"/>
                <a:ea typeface="Nunito"/>
                <a:cs typeface="Nunito"/>
                <a:sym typeface="Nunito"/>
              </a:defRPr>
            </a:lvl4pPr>
            <a:lvl5pPr lvl="4" rtl="0">
              <a:spcBef>
                <a:spcPts val="0"/>
              </a:spcBef>
              <a:spcAft>
                <a:spcPts val="0"/>
              </a:spcAft>
              <a:buSzPts val="1400"/>
              <a:buFont typeface="Nunito"/>
              <a:buNone/>
              <a:defRPr sz="2800">
                <a:latin typeface="Nunito"/>
                <a:ea typeface="Nunito"/>
                <a:cs typeface="Nunito"/>
                <a:sym typeface="Nunito"/>
              </a:defRPr>
            </a:lvl5pPr>
            <a:lvl6pPr lvl="5" rtl="0">
              <a:spcBef>
                <a:spcPts val="0"/>
              </a:spcBef>
              <a:spcAft>
                <a:spcPts val="0"/>
              </a:spcAft>
              <a:buSzPts val="1400"/>
              <a:buFont typeface="Nunito"/>
              <a:buNone/>
              <a:defRPr sz="2800">
                <a:latin typeface="Nunito"/>
                <a:ea typeface="Nunito"/>
                <a:cs typeface="Nunito"/>
                <a:sym typeface="Nunito"/>
              </a:defRPr>
            </a:lvl6pPr>
            <a:lvl7pPr lvl="6" rtl="0">
              <a:spcBef>
                <a:spcPts val="0"/>
              </a:spcBef>
              <a:spcAft>
                <a:spcPts val="0"/>
              </a:spcAft>
              <a:buSzPts val="1400"/>
              <a:buFont typeface="Nunito"/>
              <a:buNone/>
              <a:defRPr sz="2800">
                <a:latin typeface="Nunito"/>
                <a:ea typeface="Nunito"/>
                <a:cs typeface="Nunito"/>
                <a:sym typeface="Nunito"/>
              </a:defRPr>
            </a:lvl7pPr>
            <a:lvl8pPr lvl="7" rtl="0">
              <a:spcBef>
                <a:spcPts val="0"/>
              </a:spcBef>
              <a:spcAft>
                <a:spcPts val="0"/>
              </a:spcAft>
              <a:buSzPts val="1400"/>
              <a:buFont typeface="Nunito"/>
              <a:buNone/>
              <a:defRPr sz="2800">
                <a:latin typeface="Nunito"/>
                <a:ea typeface="Nunito"/>
                <a:cs typeface="Nunito"/>
                <a:sym typeface="Nunito"/>
              </a:defRPr>
            </a:lvl8pPr>
            <a:lvl9pPr lvl="8" rtl="0">
              <a:spcBef>
                <a:spcPts val="0"/>
              </a:spcBef>
              <a:spcAft>
                <a:spcPts val="0"/>
              </a:spcAft>
              <a:buSzPts val="1400"/>
              <a:buFont typeface="Nunito"/>
              <a:buNone/>
              <a:defRPr sz="2800">
                <a:latin typeface="Nunito"/>
                <a:ea typeface="Nunito"/>
                <a:cs typeface="Nunito"/>
                <a:sym typeface="Nunito"/>
              </a:defRPr>
            </a:lvl9pPr>
          </a:lstStyle>
          <a:p>
            <a:r>
              <a:rPr lang="en-US" smtClean="0"/>
              <a:t>Click to edit Master title style</a:t>
            </a:r>
            <a:endParaRPr/>
          </a:p>
        </p:txBody>
      </p:sp>
      <p:sp>
        <p:nvSpPr>
          <p:cNvPr id="122" name="Google Shape;122;p13"/>
          <p:cNvSpPr txBox="1">
            <a:spLocks noGrp="1"/>
          </p:cNvSpPr>
          <p:nvPr>
            <p:ph type="title" idx="5" hasCustomPrompt="1"/>
          </p:nvPr>
        </p:nvSpPr>
        <p:spPr>
          <a:xfrm>
            <a:off x="9606750" y="3003966"/>
            <a:ext cx="1654200" cy="106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
        <p:nvSpPr>
          <p:cNvPr id="123" name="Google Shape;123;p13"/>
          <p:cNvSpPr txBox="1">
            <a:spLocks noGrp="1"/>
          </p:cNvSpPr>
          <p:nvPr>
            <p:ph type="title" idx="6"/>
          </p:nvPr>
        </p:nvSpPr>
        <p:spPr>
          <a:xfrm>
            <a:off x="11261100" y="2782250"/>
            <a:ext cx="4711200" cy="15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600" b="1">
                <a:solidFill>
                  <a:schemeClr val="accent2"/>
                </a:solidFill>
              </a:defRPr>
            </a:lvl1pPr>
            <a:lvl2pPr lvl="1" rtl="0">
              <a:spcBef>
                <a:spcPts val="0"/>
              </a:spcBef>
              <a:spcAft>
                <a:spcPts val="0"/>
              </a:spcAft>
              <a:buSzPts val="2000"/>
              <a:buNone/>
              <a:defRPr sz="4000"/>
            </a:lvl2pPr>
            <a:lvl3pPr lvl="2" rtl="0">
              <a:spcBef>
                <a:spcPts val="0"/>
              </a:spcBef>
              <a:spcAft>
                <a:spcPts val="0"/>
              </a:spcAft>
              <a:buSzPts val="2000"/>
              <a:buNone/>
              <a:defRPr sz="4000"/>
            </a:lvl3pPr>
            <a:lvl4pPr lvl="3" rtl="0">
              <a:spcBef>
                <a:spcPts val="0"/>
              </a:spcBef>
              <a:spcAft>
                <a:spcPts val="0"/>
              </a:spcAft>
              <a:buSzPts val="2000"/>
              <a:buNone/>
              <a:defRPr sz="4000"/>
            </a:lvl4pPr>
            <a:lvl5pPr lvl="4" rtl="0">
              <a:spcBef>
                <a:spcPts val="0"/>
              </a:spcBef>
              <a:spcAft>
                <a:spcPts val="0"/>
              </a:spcAft>
              <a:buSzPts val="2000"/>
              <a:buNone/>
              <a:defRPr sz="4000"/>
            </a:lvl5pPr>
            <a:lvl6pPr lvl="5" rtl="0">
              <a:spcBef>
                <a:spcPts val="0"/>
              </a:spcBef>
              <a:spcAft>
                <a:spcPts val="0"/>
              </a:spcAft>
              <a:buSzPts val="2000"/>
              <a:buNone/>
              <a:defRPr sz="4000"/>
            </a:lvl6pPr>
            <a:lvl7pPr lvl="6" rtl="0">
              <a:spcBef>
                <a:spcPts val="0"/>
              </a:spcBef>
              <a:spcAft>
                <a:spcPts val="0"/>
              </a:spcAft>
              <a:buSzPts val="2000"/>
              <a:buNone/>
              <a:defRPr sz="4000"/>
            </a:lvl7pPr>
            <a:lvl8pPr lvl="7" rtl="0">
              <a:spcBef>
                <a:spcPts val="0"/>
              </a:spcBef>
              <a:spcAft>
                <a:spcPts val="0"/>
              </a:spcAft>
              <a:buSzPts val="2000"/>
              <a:buNone/>
              <a:defRPr sz="4000"/>
            </a:lvl8pPr>
            <a:lvl9pPr lvl="8" rtl="0">
              <a:spcBef>
                <a:spcPts val="0"/>
              </a:spcBef>
              <a:spcAft>
                <a:spcPts val="0"/>
              </a:spcAft>
              <a:buSzPts val="2000"/>
              <a:buNone/>
              <a:defRPr sz="4000"/>
            </a:lvl9pPr>
          </a:lstStyle>
          <a:p>
            <a:r>
              <a:rPr lang="en-US" smtClean="0"/>
              <a:t>Click to edit Master title style</a:t>
            </a:r>
            <a:endParaRPr/>
          </a:p>
        </p:txBody>
      </p:sp>
      <p:sp>
        <p:nvSpPr>
          <p:cNvPr id="124" name="Google Shape;124;p13"/>
          <p:cNvSpPr txBox="1">
            <a:spLocks noGrp="1"/>
          </p:cNvSpPr>
          <p:nvPr>
            <p:ph type="title" idx="7"/>
          </p:nvPr>
        </p:nvSpPr>
        <p:spPr>
          <a:xfrm>
            <a:off x="11261100" y="4136150"/>
            <a:ext cx="4711200" cy="150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3200" b="0">
                <a:latin typeface="Barlow"/>
                <a:ea typeface="Barlow"/>
                <a:cs typeface="Barlow"/>
                <a:sym typeface="Barlow"/>
              </a:defRPr>
            </a:lvl1pPr>
            <a:lvl2pPr lvl="1" rtl="0">
              <a:spcBef>
                <a:spcPts val="0"/>
              </a:spcBef>
              <a:spcAft>
                <a:spcPts val="0"/>
              </a:spcAft>
              <a:buSzPts val="1400"/>
              <a:buFont typeface="Nunito"/>
              <a:buNone/>
              <a:defRPr sz="2800">
                <a:latin typeface="Nunito"/>
                <a:ea typeface="Nunito"/>
                <a:cs typeface="Nunito"/>
                <a:sym typeface="Nunito"/>
              </a:defRPr>
            </a:lvl2pPr>
            <a:lvl3pPr lvl="2" rtl="0">
              <a:spcBef>
                <a:spcPts val="0"/>
              </a:spcBef>
              <a:spcAft>
                <a:spcPts val="0"/>
              </a:spcAft>
              <a:buSzPts val="1400"/>
              <a:buFont typeface="Nunito"/>
              <a:buNone/>
              <a:defRPr sz="2800">
                <a:latin typeface="Nunito"/>
                <a:ea typeface="Nunito"/>
                <a:cs typeface="Nunito"/>
                <a:sym typeface="Nunito"/>
              </a:defRPr>
            </a:lvl3pPr>
            <a:lvl4pPr lvl="3" rtl="0">
              <a:spcBef>
                <a:spcPts val="0"/>
              </a:spcBef>
              <a:spcAft>
                <a:spcPts val="0"/>
              </a:spcAft>
              <a:buSzPts val="1400"/>
              <a:buFont typeface="Nunito"/>
              <a:buNone/>
              <a:defRPr sz="2800">
                <a:latin typeface="Nunito"/>
                <a:ea typeface="Nunito"/>
                <a:cs typeface="Nunito"/>
                <a:sym typeface="Nunito"/>
              </a:defRPr>
            </a:lvl4pPr>
            <a:lvl5pPr lvl="4" rtl="0">
              <a:spcBef>
                <a:spcPts val="0"/>
              </a:spcBef>
              <a:spcAft>
                <a:spcPts val="0"/>
              </a:spcAft>
              <a:buSzPts val="1400"/>
              <a:buFont typeface="Nunito"/>
              <a:buNone/>
              <a:defRPr sz="2800">
                <a:latin typeface="Nunito"/>
                <a:ea typeface="Nunito"/>
                <a:cs typeface="Nunito"/>
                <a:sym typeface="Nunito"/>
              </a:defRPr>
            </a:lvl5pPr>
            <a:lvl6pPr lvl="5" rtl="0">
              <a:spcBef>
                <a:spcPts val="0"/>
              </a:spcBef>
              <a:spcAft>
                <a:spcPts val="0"/>
              </a:spcAft>
              <a:buSzPts val="1400"/>
              <a:buFont typeface="Nunito"/>
              <a:buNone/>
              <a:defRPr sz="2800">
                <a:latin typeface="Nunito"/>
                <a:ea typeface="Nunito"/>
                <a:cs typeface="Nunito"/>
                <a:sym typeface="Nunito"/>
              </a:defRPr>
            </a:lvl6pPr>
            <a:lvl7pPr lvl="6" rtl="0">
              <a:spcBef>
                <a:spcPts val="0"/>
              </a:spcBef>
              <a:spcAft>
                <a:spcPts val="0"/>
              </a:spcAft>
              <a:buSzPts val="1400"/>
              <a:buFont typeface="Nunito"/>
              <a:buNone/>
              <a:defRPr sz="2800">
                <a:latin typeface="Nunito"/>
                <a:ea typeface="Nunito"/>
                <a:cs typeface="Nunito"/>
                <a:sym typeface="Nunito"/>
              </a:defRPr>
            </a:lvl7pPr>
            <a:lvl8pPr lvl="7" rtl="0">
              <a:spcBef>
                <a:spcPts val="0"/>
              </a:spcBef>
              <a:spcAft>
                <a:spcPts val="0"/>
              </a:spcAft>
              <a:buSzPts val="1400"/>
              <a:buFont typeface="Nunito"/>
              <a:buNone/>
              <a:defRPr sz="2800">
                <a:latin typeface="Nunito"/>
                <a:ea typeface="Nunito"/>
                <a:cs typeface="Nunito"/>
                <a:sym typeface="Nunito"/>
              </a:defRPr>
            </a:lvl8pPr>
            <a:lvl9pPr lvl="8" rtl="0">
              <a:spcBef>
                <a:spcPts val="0"/>
              </a:spcBef>
              <a:spcAft>
                <a:spcPts val="0"/>
              </a:spcAft>
              <a:buSzPts val="1400"/>
              <a:buFont typeface="Nunito"/>
              <a:buNone/>
              <a:defRPr sz="2800">
                <a:latin typeface="Nunito"/>
                <a:ea typeface="Nunito"/>
                <a:cs typeface="Nunito"/>
                <a:sym typeface="Nunito"/>
              </a:defRPr>
            </a:lvl9pPr>
          </a:lstStyle>
          <a:p>
            <a:r>
              <a:rPr lang="en-US" smtClean="0"/>
              <a:t>Click to edit Master title style</a:t>
            </a:r>
            <a:endParaRPr/>
          </a:p>
        </p:txBody>
      </p:sp>
      <p:sp>
        <p:nvSpPr>
          <p:cNvPr id="125" name="Google Shape;125;p13"/>
          <p:cNvSpPr txBox="1">
            <a:spLocks noGrp="1"/>
          </p:cNvSpPr>
          <p:nvPr>
            <p:ph type="title" idx="8" hasCustomPrompt="1"/>
          </p:nvPr>
        </p:nvSpPr>
        <p:spPr>
          <a:xfrm>
            <a:off x="2315400" y="6030666"/>
            <a:ext cx="1654200" cy="106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
        <p:nvSpPr>
          <p:cNvPr id="126" name="Google Shape;126;p13"/>
          <p:cNvSpPr txBox="1">
            <a:spLocks noGrp="1"/>
          </p:cNvSpPr>
          <p:nvPr>
            <p:ph type="title" idx="9"/>
          </p:nvPr>
        </p:nvSpPr>
        <p:spPr>
          <a:xfrm>
            <a:off x="3969750" y="5808950"/>
            <a:ext cx="4711200" cy="15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600" b="1">
                <a:solidFill>
                  <a:schemeClr val="accent2"/>
                </a:solidFill>
              </a:defRPr>
            </a:lvl1pPr>
            <a:lvl2pPr lvl="1" rtl="0">
              <a:spcBef>
                <a:spcPts val="0"/>
              </a:spcBef>
              <a:spcAft>
                <a:spcPts val="0"/>
              </a:spcAft>
              <a:buSzPts val="2000"/>
              <a:buNone/>
              <a:defRPr sz="4000"/>
            </a:lvl2pPr>
            <a:lvl3pPr lvl="2" rtl="0">
              <a:spcBef>
                <a:spcPts val="0"/>
              </a:spcBef>
              <a:spcAft>
                <a:spcPts val="0"/>
              </a:spcAft>
              <a:buSzPts val="2000"/>
              <a:buNone/>
              <a:defRPr sz="4000"/>
            </a:lvl3pPr>
            <a:lvl4pPr lvl="3" rtl="0">
              <a:spcBef>
                <a:spcPts val="0"/>
              </a:spcBef>
              <a:spcAft>
                <a:spcPts val="0"/>
              </a:spcAft>
              <a:buSzPts val="2000"/>
              <a:buNone/>
              <a:defRPr sz="4000"/>
            </a:lvl4pPr>
            <a:lvl5pPr lvl="4" rtl="0">
              <a:spcBef>
                <a:spcPts val="0"/>
              </a:spcBef>
              <a:spcAft>
                <a:spcPts val="0"/>
              </a:spcAft>
              <a:buSzPts val="2000"/>
              <a:buNone/>
              <a:defRPr sz="4000"/>
            </a:lvl5pPr>
            <a:lvl6pPr lvl="5" rtl="0">
              <a:spcBef>
                <a:spcPts val="0"/>
              </a:spcBef>
              <a:spcAft>
                <a:spcPts val="0"/>
              </a:spcAft>
              <a:buSzPts val="2000"/>
              <a:buNone/>
              <a:defRPr sz="4000"/>
            </a:lvl6pPr>
            <a:lvl7pPr lvl="6" rtl="0">
              <a:spcBef>
                <a:spcPts val="0"/>
              </a:spcBef>
              <a:spcAft>
                <a:spcPts val="0"/>
              </a:spcAft>
              <a:buSzPts val="2000"/>
              <a:buNone/>
              <a:defRPr sz="4000"/>
            </a:lvl7pPr>
            <a:lvl8pPr lvl="7" rtl="0">
              <a:spcBef>
                <a:spcPts val="0"/>
              </a:spcBef>
              <a:spcAft>
                <a:spcPts val="0"/>
              </a:spcAft>
              <a:buSzPts val="2000"/>
              <a:buNone/>
              <a:defRPr sz="4000"/>
            </a:lvl8pPr>
            <a:lvl9pPr lvl="8" rtl="0">
              <a:spcBef>
                <a:spcPts val="0"/>
              </a:spcBef>
              <a:spcAft>
                <a:spcPts val="0"/>
              </a:spcAft>
              <a:buSzPts val="2000"/>
              <a:buNone/>
              <a:defRPr sz="4000"/>
            </a:lvl9pPr>
          </a:lstStyle>
          <a:p>
            <a:r>
              <a:rPr lang="en-US" smtClean="0"/>
              <a:t>Click to edit Master title style</a:t>
            </a:r>
            <a:endParaRPr/>
          </a:p>
        </p:txBody>
      </p:sp>
      <p:sp>
        <p:nvSpPr>
          <p:cNvPr id="127" name="Google Shape;127;p13"/>
          <p:cNvSpPr txBox="1">
            <a:spLocks noGrp="1"/>
          </p:cNvSpPr>
          <p:nvPr>
            <p:ph type="title" idx="13"/>
          </p:nvPr>
        </p:nvSpPr>
        <p:spPr>
          <a:xfrm>
            <a:off x="3969750" y="7163150"/>
            <a:ext cx="4711200" cy="150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3200" b="0">
                <a:latin typeface="Barlow"/>
                <a:ea typeface="Barlow"/>
                <a:cs typeface="Barlow"/>
                <a:sym typeface="Barlow"/>
              </a:defRPr>
            </a:lvl1pPr>
            <a:lvl2pPr lvl="1" rtl="0">
              <a:spcBef>
                <a:spcPts val="0"/>
              </a:spcBef>
              <a:spcAft>
                <a:spcPts val="0"/>
              </a:spcAft>
              <a:buSzPts val="1400"/>
              <a:buFont typeface="Nunito"/>
              <a:buNone/>
              <a:defRPr sz="2800">
                <a:latin typeface="Nunito"/>
                <a:ea typeface="Nunito"/>
                <a:cs typeface="Nunito"/>
                <a:sym typeface="Nunito"/>
              </a:defRPr>
            </a:lvl2pPr>
            <a:lvl3pPr lvl="2" rtl="0">
              <a:spcBef>
                <a:spcPts val="0"/>
              </a:spcBef>
              <a:spcAft>
                <a:spcPts val="0"/>
              </a:spcAft>
              <a:buSzPts val="1400"/>
              <a:buFont typeface="Nunito"/>
              <a:buNone/>
              <a:defRPr sz="2800">
                <a:latin typeface="Nunito"/>
                <a:ea typeface="Nunito"/>
                <a:cs typeface="Nunito"/>
                <a:sym typeface="Nunito"/>
              </a:defRPr>
            </a:lvl3pPr>
            <a:lvl4pPr lvl="3" rtl="0">
              <a:spcBef>
                <a:spcPts val="0"/>
              </a:spcBef>
              <a:spcAft>
                <a:spcPts val="0"/>
              </a:spcAft>
              <a:buSzPts val="1400"/>
              <a:buFont typeface="Nunito"/>
              <a:buNone/>
              <a:defRPr sz="2800">
                <a:latin typeface="Nunito"/>
                <a:ea typeface="Nunito"/>
                <a:cs typeface="Nunito"/>
                <a:sym typeface="Nunito"/>
              </a:defRPr>
            </a:lvl4pPr>
            <a:lvl5pPr lvl="4" rtl="0">
              <a:spcBef>
                <a:spcPts val="0"/>
              </a:spcBef>
              <a:spcAft>
                <a:spcPts val="0"/>
              </a:spcAft>
              <a:buSzPts val="1400"/>
              <a:buFont typeface="Nunito"/>
              <a:buNone/>
              <a:defRPr sz="2800">
                <a:latin typeface="Nunito"/>
                <a:ea typeface="Nunito"/>
                <a:cs typeface="Nunito"/>
                <a:sym typeface="Nunito"/>
              </a:defRPr>
            </a:lvl5pPr>
            <a:lvl6pPr lvl="5" rtl="0">
              <a:spcBef>
                <a:spcPts val="0"/>
              </a:spcBef>
              <a:spcAft>
                <a:spcPts val="0"/>
              </a:spcAft>
              <a:buSzPts val="1400"/>
              <a:buFont typeface="Nunito"/>
              <a:buNone/>
              <a:defRPr sz="2800">
                <a:latin typeface="Nunito"/>
                <a:ea typeface="Nunito"/>
                <a:cs typeface="Nunito"/>
                <a:sym typeface="Nunito"/>
              </a:defRPr>
            </a:lvl6pPr>
            <a:lvl7pPr lvl="6" rtl="0">
              <a:spcBef>
                <a:spcPts val="0"/>
              </a:spcBef>
              <a:spcAft>
                <a:spcPts val="0"/>
              </a:spcAft>
              <a:buSzPts val="1400"/>
              <a:buFont typeface="Nunito"/>
              <a:buNone/>
              <a:defRPr sz="2800">
                <a:latin typeface="Nunito"/>
                <a:ea typeface="Nunito"/>
                <a:cs typeface="Nunito"/>
                <a:sym typeface="Nunito"/>
              </a:defRPr>
            </a:lvl7pPr>
            <a:lvl8pPr lvl="7" rtl="0">
              <a:spcBef>
                <a:spcPts val="0"/>
              </a:spcBef>
              <a:spcAft>
                <a:spcPts val="0"/>
              </a:spcAft>
              <a:buSzPts val="1400"/>
              <a:buFont typeface="Nunito"/>
              <a:buNone/>
              <a:defRPr sz="2800">
                <a:latin typeface="Nunito"/>
                <a:ea typeface="Nunito"/>
                <a:cs typeface="Nunito"/>
                <a:sym typeface="Nunito"/>
              </a:defRPr>
            </a:lvl8pPr>
            <a:lvl9pPr lvl="8" rtl="0">
              <a:spcBef>
                <a:spcPts val="0"/>
              </a:spcBef>
              <a:spcAft>
                <a:spcPts val="0"/>
              </a:spcAft>
              <a:buSzPts val="1400"/>
              <a:buFont typeface="Nunito"/>
              <a:buNone/>
              <a:defRPr sz="2800">
                <a:latin typeface="Nunito"/>
                <a:ea typeface="Nunito"/>
                <a:cs typeface="Nunito"/>
                <a:sym typeface="Nunito"/>
              </a:defRPr>
            </a:lvl9pPr>
          </a:lstStyle>
          <a:p>
            <a:r>
              <a:rPr lang="en-US" smtClean="0"/>
              <a:t>Click to edit Master title style</a:t>
            </a:r>
            <a:endParaRPr/>
          </a:p>
        </p:txBody>
      </p:sp>
      <p:sp>
        <p:nvSpPr>
          <p:cNvPr id="128" name="Google Shape;128;p13"/>
          <p:cNvSpPr txBox="1">
            <a:spLocks noGrp="1"/>
          </p:cNvSpPr>
          <p:nvPr>
            <p:ph type="title" idx="14" hasCustomPrompt="1"/>
          </p:nvPr>
        </p:nvSpPr>
        <p:spPr>
          <a:xfrm>
            <a:off x="9606750" y="6030666"/>
            <a:ext cx="1654200" cy="106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
        <p:nvSpPr>
          <p:cNvPr id="129" name="Google Shape;129;p13"/>
          <p:cNvSpPr txBox="1">
            <a:spLocks noGrp="1"/>
          </p:cNvSpPr>
          <p:nvPr>
            <p:ph type="title" idx="15"/>
          </p:nvPr>
        </p:nvSpPr>
        <p:spPr>
          <a:xfrm>
            <a:off x="11261100" y="5808950"/>
            <a:ext cx="4711200" cy="15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600" b="1">
                <a:solidFill>
                  <a:schemeClr val="accent2"/>
                </a:solidFill>
              </a:defRPr>
            </a:lvl1pPr>
            <a:lvl2pPr lvl="1" rtl="0">
              <a:spcBef>
                <a:spcPts val="0"/>
              </a:spcBef>
              <a:spcAft>
                <a:spcPts val="0"/>
              </a:spcAft>
              <a:buSzPts val="2000"/>
              <a:buNone/>
              <a:defRPr sz="4000"/>
            </a:lvl2pPr>
            <a:lvl3pPr lvl="2" rtl="0">
              <a:spcBef>
                <a:spcPts val="0"/>
              </a:spcBef>
              <a:spcAft>
                <a:spcPts val="0"/>
              </a:spcAft>
              <a:buSzPts val="2000"/>
              <a:buNone/>
              <a:defRPr sz="4000"/>
            </a:lvl3pPr>
            <a:lvl4pPr lvl="3" rtl="0">
              <a:spcBef>
                <a:spcPts val="0"/>
              </a:spcBef>
              <a:spcAft>
                <a:spcPts val="0"/>
              </a:spcAft>
              <a:buSzPts val="2000"/>
              <a:buNone/>
              <a:defRPr sz="4000"/>
            </a:lvl4pPr>
            <a:lvl5pPr lvl="4" rtl="0">
              <a:spcBef>
                <a:spcPts val="0"/>
              </a:spcBef>
              <a:spcAft>
                <a:spcPts val="0"/>
              </a:spcAft>
              <a:buSzPts val="2000"/>
              <a:buNone/>
              <a:defRPr sz="4000"/>
            </a:lvl5pPr>
            <a:lvl6pPr lvl="5" rtl="0">
              <a:spcBef>
                <a:spcPts val="0"/>
              </a:spcBef>
              <a:spcAft>
                <a:spcPts val="0"/>
              </a:spcAft>
              <a:buSzPts val="2000"/>
              <a:buNone/>
              <a:defRPr sz="4000"/>
            </a:lvl6pPr>
            <a:lvl7pPr lvl="6" rtl="0">
              <a:spcBef>
                <a:spcPts val="0"/>
              </a:spcBef>
              <a:spcAft>
                <a:spcPts val="0"/>
              </a:spcAft>
              <a:buSzPts val="2000"/>
              <a:buNone/>
              <a:defRPr sz="4000"/>
            </a:lvl7pPr>
            <a:lvl8pPr lvl="7" rtl="0">
              <a:spcBef>
                <a:spcPts val="0"/>
              </a:spcBef>
              <a:spcAft>
                <a:spcPts val="0"/>
              </a:spcAft>
              <a:buSzPts val="2000"/>
              <a:buNone/>
              <a:defRPr sz="4000"/>
            </a:lvl8pPr>
            <a:lvl9pPr lvl="8" rtl="0">
              <a:spcBef>
                <a:spcPts val="0"/>
              </a:spcBef>
              <a:spcAft>
                <a:spcPts val="0"/>
              </a:spcAft>
              <a:buSzPts val="2000"/>
              <a:buNone/>
              <a:defRPr sz="4000"/>
            </a:lvl9pPr>
          </a:lstStyle>
          <a:p>
            <a:r>
              <a:rPr lang="en-US" smtClean="0"/>
              <a:t>Click to edit Master title style</a:t>
            </a:r>
            <a:endParaRPr/>
          </a:p>
        </p:txBody>
      </p:sp>
      <p:sp>
        <p:nvSpPr>
          <p:cNvPr id="130" name="Google Shape;130;p13"/>
          <p:cNvSpPr txBox="1">
            <a:spLocks noGrp="1"/>
          </p:cNvSpPr>
          <p:nvPr>
            <p:ph type="title" idx="16"/>
          </p:nvPr>
        </p:nvSpPr>
        <p:spPr>
          <a:xfrm>
            <a:off x="11261100" y="7163150"/>
            <a:ext cx="4711200" cy="150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3200" b="0">
                <a:latin typeface="Barlow"/>
                <a:ea typeface="Barlow"/>
                <a:cs typeface="Barlow"/>
                <a:sym typeface="Barlow"/>
              </a:defRPr>
            </a:lvl1pPr>
            <a:lvl2pPr lvl="1" rtl="0">
              <a:spcBef>
                <a:spcPts val="0"/>
              </a:spcBef>
              <a:spcAft>
                <a:spcPts val="0"/>
              </a:spcAft>
              <a:buSzPts val="1400"/>
              <a:buFont typeface="Nunito"/>
              <a:buNone/>
              <a:defRPr sz="2800">
                <a:latin typeface="Nunito"/>
                <a:ea typeface="Nunito"/>
                <a:cs typeface="Nunito"/>
                <a:sym typeface="Nunito"/>
              </a:defRPr>
            </a:lvl2pPr>
            <a:lvl3pPr lvl="2" rtl="0">
              <a:spcBef>
                <a:spcPts val="0"/>
              </a:spcBef>
              <a:spcAft>
                <a:spcPts val="0"/>
              </a:spcAft>
              <a:buSzPts val="1400"/>
              <a:buFont typeface="Nunito"/>
              <a:buNone/>
              <a:defRPr sz="2800">
                <a:latin typeface="Nunito"/>
                <a:ea typeface="Nunito"/>
                <a:cs typeface="Nunito"/>
                <a:sym typeface="Nunito"/>
              </a:defRPr>
            </a:lvl3pPr>
            <a:lvl4pPr lvl="3" rtl="0">
              <a:spcBef>
                <a:spcPts val="0"/>
              </a:spcBef>
              <a:spcAft>
                <a:spcPts val="0"/>
              </a:spcAft>
              <a:buSzPts val="1400"/>
              <a:buFont typeface="Nunito"/>
              <a:buNone/>
              <a:defRPr sz="2800">
                <a:latin typeface="Nunito"/>
                <a:ea typeface="Nunito"/>
                <a:cs typeface="Nunito"/>
                <a:sym typeface="Nunito"/>
              </a:defRPr>
            </a:lvl4pPr>
            <a:lvl5pPr lvl="4" rtl="0">
              <a:spcBef>
                <a:spcPts val="0"/>
              </a:spcBef>
              <a:spcAft>
                <a:spcPts val="0"/>
              </a:spcAft>
              <a:buSzPts val="1400"/>
              <a:buFont typeface="Nunito"/>
              <a:buNone/>
              <a:defRPr sz="2800">
                <a:latin typeface="Nunito"/>
                <a:ea typeface="Nunito"/>
                <a:cs typeface="Nunito"/>
                <a:sym typeface="Nunito"/>
              </a:defRPr>
            </a:lvl5pPr>
            <a:lvl6pPr lvl="5" rtl="0">
              <a:spcBef>
                <a:spcPts val="0"/>
              </a:spcBef>
              <a:spcAft>
                <a:spcPts val="0"/>
              </a:spcAft>
              <a:buSzPts val="1400"/>
              <a:buFont typeface="Nunito"/>
              <a:buNone/>
              <a:defRPr sz="2800">
                <a:latin typeface="Nunito"/>
                <a:ea typeface="Nunito"/>
                <a:cs typeface="Nunito"/>
                <a:sym typeface="Nunito"/>
              </a:defRPr>
            </a:lvl6pPr>
            <a:lvl7pPr lvl="6" rtl="0">
              <a:spcBef>
                <a:spcPts val="0"/>
              </a:spcBef>
              <a:spcAft>
                <a:spcPts val="0"/>
              </a:spcAft>
              <a:buSzPts val="1400"/>
              <a:buFont typeface="Nunito"/>
              <a:buNone/>
              <a:defRPr sz="2800">
                <a:latin typeface="Nunito"/>
                <a:ea typeface="Nunito"/>
                <a:cs typeface="Nunito"/>
                <a:sym typeface="Nunito"/>
              </a:defRPr>
            </a:lvl7pPr>
            <a:lvl8pPr lvl="7" rtl="0">
              <a:spcBef>
                <a:spcPts val="0"/>
              </a:spcBef>
              <a:spcAft>
                <a:spcPts val="0"/>
              </a:spcAft>
              <a:buSzPts val="1400"/>
              <a:buFont typeface="Nunito"/>
              <a:buNone/>
              <a:defRPr sz="2800">
                <a:latin typeface="Nunito"/>
                <a:ea typeface="Nunito"/>
                <a:cs typeface="Nunito"/>
                <a:sym typeface="Nunito"/>
              </a:defRPr>
            </a:lvl8pPr>
            <a:lvl9pPr lvl="8" rtl="0">
              <a:spcBef>
                <a:spcPts val="0"/>
              </a:spcBef>
              <a:spcAft>
                <a:spcPts val="0"/>
              </a:spcAft>
              <a:buSzPts val="1400"/>
              <a:buFont typeface="Nunito"/>
              <a:buNone/>
              <a:defRPr sz="2800">
                <a:latin typeface="Nunito"/>
                <a:ea typeface="Nunito"/>
                <a:cs typeface="Nunito"/>
                <a:sym typeface="Nunito"/>
              </a:defRPr>
            </a:lvl9pPr>
          </a:lstStyle>
          <a:p>
            <a:r>
              <a:rPr lang="en-US" smtClean="0"/>
              <a:t>Click to edit Master title style</a:t>
            </a:r>
            <a:endParaRPr/>
          </a:p>
        </p:txBody>
      </p:sp>
    </p:spTree>
    <p:extLst>
      <p:ext uri="{BB962C8B-B14F-4D97-AF65-F5344CB8AC3E}">
        <p14:creationId xmlns:p14="http://schemas.microsoft.com/office/powerpoint/2010/main" val="1274879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4"/>
        <p:cNvGrpSpPr/>
        <p:nvPr/>
      </p:nvGrpSpPr>
      <p:grpSpPr>
        <a:xfrm>
          <a:off x="0" y="0"/>
          <a:ext cx="0" cy="0"/>
          <a:chOff x="0" y="0"/>
          <a:chExt cx="0" cy="0"/>
        </a:xfrm>
      </p:grpSpPr>
      <p:sp>
        <p:nvSpPr>
          <p:cNvPr id="92" name="Google Shape;92;p9"/>
          <p:cNvSpPr txBox="1">
            <a:spLocks noGrp="1"/>
          </p:cNvSpPr>
          <p:nvPr>
            <p:ph type="title"/>
          </p:nvPr>
        </p:nvSpPr>
        <p:spPr>
          <a:xfrm>
            <a:off x="1773950" y="2783420"/>
            <a:ext cx="8090400" cy="1399200"/>
          </a:xfrm>
          <a:prstGeom prst="rect">
            <a:avLst/>
          </a:prstGeom>
        </p:spPr>
        <p:txBody>
          <a:bodyPr spcFirstLastPara="1" wrap="square" lIns="91425" tIns="91425" rIns="91425" bIns="91425" anchor="b" anchorCtr="0">
            <a:noAutofit/>
          </a:bodyPr>
          <a:lstStyle>
            <a:lvl1pPr lvl="0" algn="l">
              <a:spcBef>
                <a:spcPts val="0"/>
              </a:spcBef>
              <a:spcAft>
                <a:spcPts val="0"/>
              </a:spcAft>
              <a:buSzPts val="4200"/>
              <a:buNone/>
              <a:defRPr sz="6000">
                <a:solidFill>
                  <a:schemeClr val="accent2"/>
                </a:solidFill>
              </a:defRPr>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r>
              <a:rPr lang="en-US" smtClean="0"/>
              <a:t>Click to edit Master title style</a:t>
            </a:r>
            <a:endParaRPr/>
          </a:p>
        </p:txBody>
      </p:sp>
      <p:sp>
        <p:nvSpPr>
          <p:cNvPr id="93" name="Google Shape;93;p9"/>
          <p:cNvSpPr txBox="1">
            <a:spLocks noGrp="1"/>
          </p:cNvSpPr>
          <p:nvPr>
            <p:ph type="subTitle" idx="1"/>
          </p:nvPr>
        </p:nvSpPr>
        <p:spPr>
          <a:xfrm>
            <a:off x="1773950" y="4205598"/>
            <a:ext cx="7385400" cy="3499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3200">
                <a:solidFill>
                  <a:schemeClr val="dk1"/>
                </a:solidFill>
              </a:defRPr>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r>
              <a:rPr lang="en-US" smtClean="0"/>
              <a:t>Click to edit Master subtitle style</a:t>
            </a:r>
            <a:endParaRPr/>
          </a:p>
        </p:txBody>
      </p:sp>
    </p:spTree>
    <p:extLst>
      <p:ext uri="{BB962C8B-B14F-4D97-AF65-F5344CB8AC3E}">
        <p14:creationId xmlns:p14="http://schemas.microsoft.com/office/powerpoint/2010/main" val="1282149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2"/>
        <p:cNvGrpSpPr/>
        <p:nvPr/>
      </p:nvGrpSpPr>
      <p:grpSpPr>
        <a:xfrm>
          <a:off x="0" y="0"/>
          <a:ext cx="0" cy="0"/>
          <a:chOff x="0" y="0"/>
          <a:chExt cx="0" cy="0"/>
        </a:xfrm>
      </p:grpSpPr>
      <p:sp>
        <p:nvSpPr>
          <p:cNvPr id="72" name="Google Shape;72;p7"/>
          <p:cNvSpPr txBox="1">
            <a:spLocks noGrp="1"/>
          </p:cNvSpPr>
          <p:nvPr>
            <p:ph type="title"/>
          </p:nvPr>
        </p:nvSpPr>
        <p:spPr>
          <a:xfrm>
            <a:off x="2688350" y="2860000"/>
            <a:ext cx="5920200" cy="2453400"/>
          </a:xfrm>
          <a:prstGeom prst="rect">
            <a:avLst/>
          </a:prstGeom>
        </p:spPr>
        <p:txBody>
          <a:bodyPr spcFirstLastPara="1" wrap="square" lIns="91425" tIns="91425" rIns="91425" bIns="91425" anchor="ctr" anchorCtr="0">
            <a:noAutofit/>
          </a:bodyPr>
          <a:lstStyle>
            <a:lvl1pPr lvl="0" algn="l">
              <a:spcBef>
                <a:spcPts val="0"/>
              </a:spcBef>
              <a:spcAft>
                <a:spcPts val="0"/>
              </a:spcAft>
              <a:buClr>
                <a:schemeClr val="accent2"/>
              </a:buClr>
              <a:buSzPts val="2400"/>
              <a:buNone/>
              <a:defRPr sz="4800">
                <a:solidFill>
                  <a:schemeClr val="accent2"/>
                </a:solidFill>
              </a:defRPr>
            </a:lvl1pPr>
            <a:lvl2pPr lvl="1">
              <a:spcBef>
                <a:spcPts val="0"/>
              </a:spcBef>
              <a:spcAft>
                <a:spcPts val="0"/>
              </a:spcAft>
              <a:buClr>
                <a:schemeClr val="accent2"/>
              </a:buClr>
              <a:buSzPts val="2400"/>
              <a:buNone/>
              <a:defRPr sz="4800">
                <a:solidFill>
                  <a:schemeClr val="accent2"/>
                </a:solidFill>
              </a:defRPr>
            </a:lvl2pPr>
            <a:lvl3pPr lvl="2">
              <a:spcBef>
                <a:spcPts val="0"/>
              </a:spcBef>
              <a:spcAft>
                <a:spcPts val="0"/>
              </a:spcAft>
              <a:buClr>
                <a:schemeClr val="accent2"/>
              </a:buClr>
              <a:buSzPts val="2400"/>
              <a:buNone/>
              <a:defRPr sz="4800">
                <a:solidFill>
                  <a:schemeClr val="accent2"/>
                </a:solidFill>
              </a:defRPr>
            </a:lvl3pPr>
            <a:lvl4pPr lvl="3">
              <a:spcBef>
                <a:spcPts val="0"/>
              </a:spcBef>
              <a:spcAft>
                <a:spcPts val="0"/>
              </a:spcAft>
              <a:buClr>
                <a:schemeClr val="accent2"/>
              </a:buClr>
              <a:buSzPts val="2400"/>
              <a:buNone/>
              <a:defRPr sz="4800">
                <a:solidFill>
                  <a:schemeClr val="accent2"/>
                </a:solidFill>
              </a:defRPr>
            </a:lvl4pPr>
            <a:lvl5pPr lvl="4">
              <a:spcBef>
                <a:spcPts val="0"/>
              </a:spcBef>
              <a:spcAft>
                <a:spcPts val="0"/>
              </a:spcAft>
              <a:buClr>
                <a:schemeClr val="accent2"/>
              </a:buClr>
              <a:buSzPts val="2400"/>
              <a:buNone/>
              <a:defRPr sz="4800">
                <a:solidFill>
                  <a:schemeClr val="accent2"/>
                </a:solidFill>
              </a:defRPr>
            </a:lvl5pPr>
            <a:lvl6pPr lvl="5">
              <a:spcBef>
                <a:spcPts val="0"/>
              </a:spcBef>
              <a:spcAft>
                <a:spcPts val="0"/>
              </a:spcAft>
              <a:buClr>
                <a:schemeClr val="accent2"/>
              </a:buClr>
              <a:buSzPts val="2400"/>
              <a:buNone/>
              <a:defRPr sz="4800">
                <a:solidFill>
                  <a:schemeClr val="accent2"/>
                </a:solidFill>
              </a:defRPr>
            </a:lvl6pPr>
            <a:lvl7pPr lvl="6">
              <a:spcBef>
                <a:spcPts val="0"/>
              </a:spcBef>
              <a:spcAft>
                <a:spcPts val="0"/>
              </a:spcAft>
              <a:buClr>
                <a:schemeClr val="accent2"/>
              </a:buClr>
              <a:buSzPts val="2400"/>
              <a:buNone/>
              <a:defRPr sz="4800">
                <a:solidFill>
                  <a:schemeClr val="accent2"/>
                </a:solidFill>
              </a:defRPr>
            </a:lvl7pPr>
            <a:lvl8pPr lvl="7">
              <a:spcBef>
                <a:spcPts val="0"/>
              </a:spcBef>
              <a:spcAft>
                <a:spcPts val="0"/>
              </a:spcAft>
              <a:buClr>
                <a:schemeClr val="accent2"/>
              </a:buClr>
              <a:buSzPts val="2400"/>
              <a:buNone/>
              <a:defRPr sz="4800">
                <a:solidFill>
                  <a:schemeClr val="accent2"/>
                </a:solidFill>
              </a:defRPr>
            </a:lvl8pPr>
            <a:lvl9pPr lvl="8">
              <a:spcBef>
                <a:spcPts val="0"/>
              </a:spcBef>
              <a:spcAft>
                <a:spcPts val="0"/>
              </a:spcAft>
              <a:buClr>
                <a:schemeClr val="accent2"/>
              </a:buClr>
              <a:buSzPts val="2400"/>
              <a:buNone/>
              <a:defRPr sz="4800">
                <a:solidFill>
                  <a:schemeClr val="accent2"/>
                </a:solidFill>
              </a:defRPr>
            </a:lvl9pPr>
          </a:lstStyle>
          <a:p>
            <a:r>
              <a:rPr lang="en-US" smtClean="0"/>
              <a:t>Click to edit Master title style</a:t>
            </a:r>
            <a:endParaRPr/>
          </a:p>
        </p:txBody>
      </p:sp>
      <p:sp>
        <p:nvSpPr>
          <p:cNvPr id="73" name="Google Shape;73;p7"/>
          <p:cNvSpPr txBox="1">
            <a:spLocks noGrp="1"/>
          </p:cNvSpPr>
          <p:nvPr>
            <p:ph type="body" idx="1"/>
          </p:nvPr>
        </p:nvSpPr>
        <p:spPr>
          <a:xfrm>
            <a:off x="2688350" y="5202808"/>
            <a:ext cx="5920200" cy="2224200"/>
          </a:xfrm>
          <a:prstGeom prst="rect">
            <a:avLst/>
          </a:prstGeom>
        </p:spPr>
        <p:txBody>
          <a:bodyPr spcFirstLastPara="1" wrap="square" lIns="91425" tIns="91425" rIns="91425" bIns="91425" anchor="t" anchorCtr="0">
            <a:noAutofit/>
          </a:bodyPr>
          <a:lstStyle>
            <a:lvl1pPr marL="914400" lvl="0" indent="-558800">
              <a:lnSpc>
                <a:spcPct val="115000"/>
              </a:lnSpc>
              <a:spcBef>
                <a:spcPts val="0"/>
              </a:spcBef>
              <a:spcAft>
                <a:spcPts val="0"/>
              </a:spcAft>
              <a:buClr>
                <a:schemeClr val="dk1"/>
              </a:buClr>
              <a:buSzPts val="800"/>
              <a:buChar char="■"/>
              <a:defRPr>
                <a:solidFill>
                  <a:schemeClr val="dk1"/>
                </a:solidFill>
              </a:defRPr>
            </a:lvl1pPr>
            <a:lvl2pPr marL="1828800" lvl="1" indent="-609600">
              <a:spcBef>
                <a:spcPts val="0"/>
              </a:spcBef>
              <a:spcAft>
                <a:spcPts val="0"/>
              </a:spcAft>
              <a:buClr>
                <a:schemeClr val="dk1"/>
              </a:buClr>
              <a:buSzPts val="1200"/>
              <a:buChar char="○"/>
              <a:defRPr sz="2400">
                <a:solidFill>
                  <a:schemeClr val="dk1"/>
                </a:solidFill>
              </a:defRPr>
            </a:lvl2pPr>
            <a:lvl3pPr marL="2743200" lvl="2" indent="-609600">
              <a:spcBef>
                <a:spcPts val="0"/>
              </a:spcBef>
              <a:spcAft>
                <a:spcPts val="0"/>
              </a:spcAft>
              <a:buClr>
                <a:schemeClr val="dk1"/>
              </a:buClr>
              <a:buSzPts val="1200"/>
              <a:buChar char="■"/>
              <a:defRPr sz="2400">
                <a:solidFill>
                  <a:schemeClr val="dk1"/>
                </a:solidFill>
              </a:defRPr>
            </a:lvl3pPr>
            <a:lvl4pPr marL="3657600" lvl="3" indent="-609600">
              <a:spcBef>
                <a:spcPts val="0"/>
              </a:spcBef>
              <a:spcAft>
                <a:spcPts val="0"/>
              </a:spcAft>
              <a:buClr>
                <a:schemeClr val="dk1"/>
              </a:buClr>
              <a:buSzPts val="1200"/>
              <a:buChar char="●"/>
              <a:defRPr sz="2400">
                <a:solidFill>
                  <a:schemeClr val="dk1"/>
                </a:solidFill>
              </a:defRPr>
            </a:lvl4pPr>
            <a:lvl5pPr marL="4572000" lvl="4" indent="-609600">
              <a:spcBef>
                <a:spcPts val="0"/>
              </a:spcBef>
              <a:spcAft>
                <a:spcPts val="0"/>
              </a:spcAft>
              <a:buClr>
                <a:schemeClr val="dk1"/>
              </a:buClr>
              <a:buSzPts val="1200"/>
              <a:buChar char="○"/>
              <a:defRPr sz="2400">
                <a:solidFill>
                  <a:schemeClr val="dk1"/>
                </a:solidFill>
              </a:defRPr>
            </a:lvl5pPr>
            <a:lvl6pPr marL="5486400" lvl="5" indent="-609600">
              <a:spcBef>
                <a:spcPts val="0"/>
              </a:spcBef>
              <a:spcAft>
                <a:spcPts val="0"/>
              </a:spcAft>
              <a:buClr>
                <a:schemeClr val="dk1"/>
              </a:buClr>
              <a:buSzPts val="1200"/>
              <a:buChar char="■"/>
              <a:defRPr sz="2400">
                <a:solidFill>
                  <a:schemeClr val="dk1"/>
                </a:solidFill>
              </a:defRPr>
            </a:lvl6pPr>
            <a:lvl7pPr marL="6400800" lvl="6" indent="-609600">
              <a:spcBef>
                <a:spcPts val="0"/>
              </a:spcBef>
              <a:spcAft>
                <a:spcPts val="0"/>
              </a:spcAft>
              <a:buClr>
                <a:schemeClr val="dk1"/>
              </a:buClr>
              <a:buSzPts val="1200"/>
              <a:buChar char="●"/>
              <a:defRPr sz="2400">
                <a:solidFill>
                  <a:schemeClr val="dk1"/>
                </a:solidFill>
              </a:defRPr>
            </a:lvl7pPr>
            <a:lvl8pPr marL="7315200" lvl="7" indent="-609600">
              <a:spcBef>
                <a:spcPts val="0"/>
              </a:spcBef>
              <a:spcAft>
                <a:spcPts val="0"/>
              </a:spcAft>
              <a:buClr>
                <a:schemeClr val="dk1"/>
              </a:buClr>
              <a:buSzPts val="1200"/>
              <a:buChar char="○"/>
              <a:defRPr sz="2400">
                <a:solidFill>
                  <a:schemeClr val="dk1"/>
                </a:solidFill>
              </a:defRPr>
            </a:lvl8pPr>
            <a:lvl9pPr marL="8229600" lvl="8" indent="-609600">
              <a:spcBef>
                <a:spcPts val="0"/>
              </a:spcBef>
              <a:spcAft>
                <a:spcPts val="0"/>
              </a:spcAft>
              <a:buClr>
                <a:schemeClr val="dk1"/>
              </a:buClr>
              <a:buSzPts val="1200"/>
              <a:buChar char="■"/>
              <a:defRPr sz="2400">
                <a:solidFill>
                  <a:schemeClr val="dk1"/>
                </a:solidFill>
              </a:defRPr>
            </a:lvl9pPr>
          </a:lstStyle>
          <a:p>
            <a:pPr lvl="0"/>
            <a:r>
              <a:rPr lang="en-US" smtClean="0"/>
              <a:t>Click to edit Master text styles</a:t>
            </a:r>
          </a:p>
        </p:txBody>
      </p:sp>
    </p:spTree>
    <p:extLst>
      <p:ext uri="{BB962C8B-B14F-4D97-AF65-F5344CB8AC3E}">
        <p14:creationId xmlns:p14="http://schemas.microsoft.com/office/powerpoint/2010/main" val="4272599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82" name="Google Shape;82;p8"/>
          <p:cNvSpPr txBox="1">
            <a:spLocks noGrp="1"/>
          </p:cNvSpPr>
          <p:nvPr>
            <p:ph type="title"/>
          </p:nvPr>
        </p:nvSpPr>
        <p:spPr>
          <a:xfrm>
            <a:off x="3535200" y="2806050"/>
            <a:ext cx="11217600" cy="37470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1000">
                <a:solidFill>
                  <a:schemeClr val="accent2"/>
                </a:solidFill>
              </a:defRPr>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r>
              <a:rPr lang="en-US" smtClean="0"/>
              <a:t>Click to edit Master title style</a:t>
            </a:r>
            <a:endParaRPr/>
          </a:p>
        </p:txBody>
      </p:sp>
      <p:sp>
        <p:nvSpPr>
          <p:cNvPr id="83" name="Google Shape;83;p8"/>
          <p:cNvSpPr txBox="1">
            <a:spLocks noGrp="1"/>
          </p:cNvSpPr>
          <p:nvPr>
            <p:ph type="subTitle" idx="1"/>
          </p:nvPr>
        </p:nvSpPr>
        <p:spPr>
          <a:xfrm>
            <a:off x="5226650" y="6337500"/>
            <a:ext cx="7834800" cy="14238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32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r>
              <a:rPr lang="en-US" smtClean="0"/>
              <a:t>Click to edit Master subtitle style</a:t>
            </a:r>
            <a:endParaRPr/>
          </a:p>
        </p:txBody>
      </p:sp>
    </p:spTree>
    <p:extLst>
      <p:ext uri="{BB962C8B-B14F-4D97-AF65-F5344CB8AC3E}">
        <p14:creationId xmlns:p14="http://schemas.microsoft.com/office/powerpoint/2010/main" val="3778723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6" name="Google Shape;36;p4"/>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2500"/>
              <a:buNone/>
              <a:defRPr>
                <a:solidFill>
                  <a:schemeClr val="accent2"/>
                </a:solidFill>
              </a:defRPr>
            </a:lvl1pPr>
            <a:lvl2pPr lvl="1">
              <a:spcBef>
                <a:spcPts val="0"/>
              </a:spcBef>
              <a:spcAft>
                <a:spcPts val="0"/>
              </a:spcAft>
              <a:buClr>
                <a:schemeClr val="accent2"/>
              </a:buClr>
              <a:buSzPts val="2500"/>
              <a:buNone/>
              <a:defRPr>
                <a:solidFill>
                  <a:schemeClr val="accent2"/>
                </a:solidFill>
              </a:defRPr>
            </a:lvl2pPr>
            <a:lvl3pPr lvl="2">
              <a:spcBef>
                <a:spcPts val="0"/>
              </a:spcBef>
              <a:spcAft>
                <a:spcPts val="0"/>
              </a:spcAft>
              <a:buClr>
                <a:schemeClr val="accent2"/>
              </a:buClr>
              <a:buSzPts val="2500"/>
              <a:buNone/>
              <a:defRPr>
                <a:solidFill>
                  <a:schemeClr val="accent2"/>
                </a:solidFill>
              </a:defRPr>
            </a:lvl3pPr>
            <a:lvl4pPr lvl="3">
              <a:spcBef>
                <a:spcPts val="0"/>
              </a:spcBef>
              <a:spcAft>
                <a:spcPts val="0"/>
              </a:spcAft>
              <a:buClr>
                <a:schemeClr val="accent2"/>
              </a:buClr>
              <a:buSzPts val="2500"/>
              <a:buNone/>
              <a:defRPr>
                <a:solidFill>
                  <a:schemeClr val="accent2"/>
                </a:solidFill>
              </a:defRPr>
            </a:lvl4pPr>
            <a:lvl5pPr lvl="4">
              <a:spcBef>
                <a:spcPts val="0"/>
              </a:spcBef>
              <a:spcAft>
                <a:spcPts val="0"/>
              </a:spcAft>
              <a:buClr>
                <a:schemeClr val="accent2"/>
              </a:buClr>
              <a:buSzPts val="2500"/>
              <a:buNone/>
              <a:defRPr>
                <a:solidFill>
                  <a:schemeClr val="accent2"/>
                </a:solidFill>
              </a:defRPr>
            </a:lvl5pPr>
            <a:lvl6pPr lvl="5">
              <a:spcBef>
                <a:spcPts val="0"/>
              </a:spcBef>
              <a:spcAft>
                <a:spcPts val="0"/>
              </a:spcAft>
              <a:buClr>
                <a:schemeClr val="accent2"/>
              </a:buClr>
              <a:buSzPts val="2500"/>
              <a:buNone/>
              <a:defRPr>
                <a:solidFill>
                  <a:schemeClr val="accent2"/>
                </a:solidFill>
              </a:defRPr>
            </a:lvl6pPr>
            <a:lvl7pPr lvl="6">
              <a:spcBef>
                <a:spcPts val="0"/>
              </a:spcBef>
              <a:spcAft>
                <a:spcPts val="0"/>
              </a:spcAft>
              <a:buClr>
                <a:schemeClr val="accent2"/>
              </a:buClr>
              <a:buSzPts val="2500"/>
              <a:buNone/>
              <a:defRPr>
                <a:solidFill>
                  <a:schemeClr val="accent2"/>
                </a:solidFill>
              </a:defRPr>
            </a:lvl7pPr>
            <a:lvl8pPr lvl="7">
              <a:spcBef>
                <a:spcPts val="0"/>
              </a:spcBef>
              <a:spcAft>
                <a:spcPts val="0"/>
              </a:spcAft>
              <a:buClr>
                <a:schemeClr val="accent2"/>
              </a:buClr>
              <a:buSzPts val="2500"/>
              <a:buNone/>
              <a:defRPr>
                <a:solidFill>
                  <a:schemeClr val="accent2"/>
                </a:solidFill>
              </a:defRPr>
            </a:lvl8pPr>
            <a:lvl9pPr lvl="8">
              <a:spcBef>
                <a:spcPts val="0"/>
              </a:spcBef>
              <a:spcAft>
                <a:spcPts val="0"/>
              </a:spcAft>
              <a:buClr>
                <a:schemeClr val="accent2"/>
              </a:buClr>
              <a:buSzPts val="2500"/>
              <a:buNone/>
              <a:defRPr>
                <a:solidFill>
                  <a:schemeClr val="accent2"/>
                </a:solidFill>
              </a:defRPr>
            </a:lvl9pPr>
          </a:lstStyle>
          <a:p>
            <a:r>
              <a:rPr lang="en-US" smtClean="0"/>
              <a:t>Click to edit Master title style</a:t>
            </a:r>
            <a:endParaRPr/>
          </a:p>
        </p:txBody>
      </p:sp>
      <p:sp>
        <p:nvSpPr>
          <p:cNvPr id="37" name="Google Shape;37;p4"/>
          <p:cNvSpPr txBox="1">
            <a:spLocks noGrp="1"/>
          </p:cNvSpPr>
          <p:nvPr>
            <p:ph type="body" idx="1"/>
          </p:nvPr>
        </p:nvSpPr>
        <p:spPr>
          <a:xfrm>
            <a:off x="1517550" y="2425226"/>
            <a:ext cx="15252600" cy="6948600"/>
          </a:xfrm>
          <a:prstGeom prst="rect">
            <a:avLst/>
          </a:prstGeom>
        </p:spPr>
        <p:txBody>
          <a:bodyPr spcFirstLastPara="1" wrap="square" lIns="91425" tIns="91425" rIns="91425" bIns="91425" anchor="t" anchorCtr="0">
            <a:noAutofit/>
          </a:bodyPr>
          <a:lstStyle>
            <a:lvl1pPr marL="914400" lvl="0" indent="-609600">
              <a:spcBef>
                <a:spcPts val="0"/>
              </a:spcBef>
              <a:spcAft>
                <a:spcPts val="0"/>
              </a:spcAft>
              <a:buClr>
                <a:schemeClr val="dk1"/>
              </a:buClr>
              <a:buSzPts val="1200"/>
              <a:buAutoNum type="arabicPeriod"/>
              <a:defRPr sz="2200">
                <a:solidFill>
                  <a:schemeClr val="dk1"/>
                </a:solidFill>
              </a:defRPr>
            </a:lvl1pPr>
            <a:lvl2pPr marL="1828800" lvl="1" indent="-609600">
              <a:spcBef>
                <a:spcPts val="0"/>
              </a:spcBef>
              <a:spcAft>
                <a:spcPts val="0"/>
              </a:spcAft>
              <a:buClr>
                <a:schemeClr val="dk1"/>
              </a:buClr>
              <a:buSzPts val="1200"/>
              <a:buFont typeface="Roboto Condensed Light"/>
              <a:buAutoNum type="alphaLcPeriod"/>
              <a:defRPr>
                <a:solidFill>
                  <a:schemeClr val="dk1"/>
                </a:solidFill>
              </a:defRPr>
            </a:lvl2pPr>
            <a:lvl3pPr marL="2743200" lvl="2" indent="-609600">
              <a:spcBef>
                <a:spcPts val="0"/>
              </a:spcBef>
              <a:spcAft>
                <a:spcPts val="0"/>
              </a:spcAft>
              <a:buClr>
                <a:schemeClr val="dk1"/>
              </a:buClr>
              <a:buSzPts val="1200"/>
              <a:buFont typeface="Roboto Condensed Light"/>
              <a:buAutoNum type="romanLcPeriod"/>
              <a:defRPr>
                <a:solidFill>
                  <a:schemeClr val="dk1"/>
                </a:solidFill>
              </a:defRPr>
            </a:lvl3pPr>
            <a:lvl4pPr marL="3657600" lvl="3" indent="-609600">
              <a:spcBef>
                <a:spcPts val="0"/>
              </a:spcBef>
              <a:spcAft>
                <a:spcPts val="0"/>
              </a:spcAft>
              <a:buClr>
                <a:schemeClr val="dk1"/>
              </a:buClr>
              <a:buSzPts val="1200"/>
              <a:buFont typeface="Roboto Condensed Light"/>
              <a:buAutoNum type="arabicPeriod"/>
              <a:defRPr>
                <a:solidFill>
                  <a:schemeClr val="dk1"/>
                </a:solidFill>
              </a:defRPr>
            </a:lvl4pPr>
            <a:lvl5pPr marL="4572000" lvl="4" indent="-609600">
              <a:spcBef>
                <a:spcPts val="0"/>
              </a:spcBef>
              <a:spcAft>
                <a:spcPts val="0"/>
              </a:spcAft>
              <a:buClr>
                <a:schemeClr val="dk1"/>
              </a:buClr>
              <a:buSzPts val="1200"/>
              <a:buFont typeface="Roboto Condensed Light"/>
              <a:buAutoNum type="alphaLcPeriod"/>
              <a:defRPr>
                <a:solidFill>
                  <a:schemeClr val="dk1"/>
                </a:solidFill>
              </a:defRPr>
            </a:lvl5pPr>
            <a:lvl6pPr marL="5486400" lvl="5" indent="-609600">
              <a:spcBef>
                <a:spcPts val="0"/>
              </a:spcBef>
              <a:spcAft>
                <a:spcPts val="0"/>
              </a:spcAft>
              <a:buClr>
                <a:schemeClr val="dk1"/>
              </a:buClr>
              <a:buSzPts val="1200"/>
              <a:buFont typeface="Roboto Condensed Light"/>
              <a:buAutoNum type="romanLcPeriod"/>
              <a:defRPr>
                <a:solidFill>
                  <a:schemeClr val="dk1"/>
                </a:solidFill>
              </a:defRPr>
            </a:lvl6pPr>
            <a:lvl7pPr marL="6400800" lvl="6" indent="-609600">
              <a:spcBef>
                <a:spcPts val="0"/>
              </a:spcBef>
              <a:spcAft>
                <a:spcPts val="0"/>
              </a:spcAft>
              <a:buClr>
                <a:schemeClr val="dk1"/>
              </a:buClr>
              <a:buSzPts val="1200"/>
              <a:buFont typeface="Roboto Condensed Light"/>
              <a:buAutoNum type="arabicPeriod"/>
              <a:defRPr>
                <a:solidFill>
                  <a:schemeClr val="dk1"/>
                </a:solidFill>
              </a:defRPr>
            </a:lvl7pPr>
            <a:lvl8pPr marL="7315200" lvl="7" indent="-609600">
              <a:spcBef>
                <a:spcPts val="0"/>
              </a:spcBef>
              <a:spcAft>
                <a:spcPts val="0"/>
              </a:spcAft>
              <a:buClr>
                <a:schemeClr val="dk1"/>
              </a:buClr>
              <a:buSzPts val="1200"/>
              <a:buFont typeface="Roboto Condensed Light"/>
              <a:buAutoNum type="alphaLcPeriod"/>
              <a:defRPr>
                <a:solidFill>
                  <a:schemeClr val="dk1"/>
                </a:solidFill>
              </a:defRPr>
            </a:lvl8pPr>
            <a:lvl9pPr marL="8229600" lvl="8" indent="-609600">
              <a:spcBef>
                <a:spcPts val="0"/>
              </a:spcBef>
              <a:spcAft>
                <a:spcPts val="0"/>
              </a:spcAft>
              <a:buClr>
                <a:schemeClr val="dk1"/>
              </a:buClr>
              <a:buSzPts val="1200"/>
              <a:buFont typeface="Roboto Condensed Light"/>
              <a:buAutoNum type="romanLcPeriod"/>
              <a:defRPr>
                <a:solidFill>
                  <a:schemeClr val="dk1"/>
                </a:solidFill>
              </a:defRPr>
            </a:lvl9pPr>
          </a:lstStyle>
          <a:p>
            <a:pPr lvl="0"/>
            <a:r>
              <a:rPr lang="en-US" smtClean="0"/>
              <a:t>Click to edit Master text styles</a:t>
            </a:r>
          </a:p>
        </p:txBody>
      </p:sp>
    </p:spTree>
    <p:extLst>
      <p:ext uri="{BB962C8B-B14F-4D97-AF65-F5344CB8AC3E}">
        <p14:creationId xmlns:p14="http://schemas.microsoft.com/office/powerpoint/2010/main" val="730446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34"/>
        <p:cNvGrpSpPr/>
        <p:nvPr/>
      </p:nvGrpSpPr>
      <p:grpSpPr>
        <a:xfrm>
          <a:off x="0" y="0"/>
          <a:ext cx="0" cy="0"/>
          <a:chOff x="0" y="0"/>
          <a:chExt cx="0" cy="0"/>
        </a:xfrm>
      </p:grpSpPr>
      <p:sp>
        <p:nvSpPr>
          <p:cNvPr id="242" name="Google Shape;242;p17"/>
          <p:cNvSpPr txBox="1">
            <a:spLocks noGrp="1"/>
          </p:cNvSpPr>
          <p:nvPr>
            <p:ph type="title" hasCustomPrompt="1"/>
          </p:nvPr>
        </p:nvSpPr>
        <p:spPr>
          <a:xfrm>
            <a:off x="1634050" y="2750500"/>
            <a:ext cx="6410400" cy="13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400">
                <a:solidFill>
                  <a:schemeClr val="accent2"/>
                </a:solidFill>
              </a:defRPr>
            </a:lvl1pPr>
            <a:lvl2pPr lvl="1" algn="ctr" rtl="0">
              <a:spcBef>
                <a:spcPts val="0"/>
              </a:spcBef>
              <a:spcAft>
                <a:spcPts val="0"/>
              </a:spcAft>
              <a:buClr>
                <a:schemeClr val="accent2"/>
              </a:buClr>
              <a:buSzPts val="3600"/>
              <a:buNone/>
              <a:defRPr sz="7200">
                <a:solidFill>
                  <a:schemeClr val="accent2"/>
                </a:solidFill>
              </a:defRPr>
            </a:lvl2pPr>
            <a:lvl3pPr lvl="2" algn="ctr" rtl="0">
              <a:spcBef>
                <a:spcPts val="0"/>
              </a:spcBef>
              <a:spcAft>
                <a:spcPts val="0"/>
              </a:spcAft>
              <a:buClr>
                <a:schemeClr val="accent2"/>
              </a:buClr>
              <a:buSzPts val="3600"/>
              <a:buNone/>
              <a:defRPr sz="7200">
                <a:solidFill>
                  <a:schemeClr val="accent2"/>
                </a:solidFill>
              </a:defRPr>
            </a:lvl3pPr>
            <a:lvl4pPr lvl="3" algn="ctr" rtl="0">
              <a:spcBef>
                <a:spcPts val="0"/>
              </a:spcBef>
              <a:spcAft>
                <a:spcPts val="0"/>
              </a:spcAft>
              <a:buClr>
                <a:schemeClr val="accent2"/>
              </a:buClr>
              <a:buSzPts val="3600"/>
              <a:buNone/>
              <a:defRPr sz="7200">
                <a:solidFill>
                  <a:schemeClr val="accent2"/>
                </a:solidFill>
              </a:defRPr>
            </a:lvl4pPr>
            <a:lvl5pPr lvl="4" algn="ctr" rtl="0">
              <a:spcBef>
                <a:spcPts val="0"/>
              </a:spcBef>
              <a:spcAft>
                <a:spcPts val="0"/>
              </a:spcAft>
              <a:buClr>
                <a:schemeClr val="accent2"/>
              </a:buClr>
              <a:buSzPts val="3600"/>
              <a:buNone/>
              <a:defRPr sz="7200">
                <a:solidFill>
                  <a:schemeClr val="accent2"/>
                </a:solidFill>
              </a:defRPr>
            </a:lvl5pPr>
            <a:lvl6pPr lvl="5" algn="ctr" rtl="0">
              <a:spcBef>
                <a:spcPts val="0"/>
              </a:spcBef>
              <a:spcAft>
                <a:spcPts val="0"/>
              </a:spcAft>
              <a:buClr>
                <a:schemeClr val="accent2"/>
              </a:buClr>
              <a:buSzPts val="3600"/>
              <a:buNone/>
              <a:defRPr sz="7200">
                <a:solidFill>
                  <a:schemeClr val="accent2"/>
                </a:solidFill>
              </a:defRPr>
            </a:lvl6pPr>
            <a:lvl7pPr lvl="6" algn="ctr" rtl="0">
              <a:spcBef>
                <a:spcPts val="0"/>
              </a:spcBef>
              <a:spcAft>
                <a:spcPts val="0"/>
              </a:spcAft>
              <a:buClr>
                <a:schemeClr val="accent2"/>
              </a:buClr>
              <a:buSzPts val="3600"/>
              <a:buNone/>
              <a:defRPr sz="7200">
                <a:solidFill>
                  <a:schemeClr val="accent2"/>
                </a:solidFill>
              </a:defRPr>
            </a:lvl7pPr>
            <a:lvl8pPr lvl="7" algn="ctr" rtl="0">
              <a:spcBef>
                <a:spcPts val="0"/>
              </a:spcBef>
              <a:spcAft>
                <a:spcPts val="0"/>
              </a:spcAft>
              <a:buClr>
                <a:schemeClr val="accent2"/>
              </a:buClr>
              <a:buSzPts val="3600"/>
              <a:buNone/>
              <a:defRPr sz="7200">
                <a:solidFill>
                  <a:schemeClr val="accent2"/>
                </a:solidFill>
              </a:defRPr>
            </a:lvl8pPr>
            <a:lvl9pPr lvl="8" algn="ctr" rtl="0">
              <a:spcBef>
                <a:spcPts val="0"/>
              </a:spcBef>
              <a:spcAft>
                <a:spcPts val="0"/>
              </a:spcAft>
              <a:buClr>
                <a:schemeClr val="accent2"/>
              </a:buClr>
              <a:buSzPts val="3600"/>
              <a:buNone/>
              <a:defRPr sz="7200">
                <a:solidFill>
                  <a:schemeClr val="accent2"/>
                </a:solidFill>
              </a:defRPr>
            </a:lvl9pPr>
          </a:lstStyle>
          <a:p>
            <a:r>
              <a:t>xx%</a:t>
            </a:r>
          </a:p>
        </p:txBody>
      </p:sp>
      <p:sp>
        <p:nvSpPr>
          <p:cNvPr id="243" name="Google Shape;243;p17"/>
          <p:cNvSpPr txBox="1">
            <a:spLocks noGrp="1"/>
          </p:cNvSpPr>
          <p:nvPr>
            <p:ph type="subTitle" idx="1"/>
          </p:nvPr>
        </p:nvSpPr>
        <p:spPr>
          <a:xfrm>
            <a:off x="1638880" y="3848100"/>
            <a:ext cx="6400800" cy="990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500"/>
              <a:buNone/>
              <a:defRPr>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a:r>
              <a:rPr lang="en-US" smtClean="0"/>
              <a:t>Click to edit Master subtitle style</a:t>
            </a:r>
            <a:endParaRPr/>
          </a:p>
        </p:txBody>
      </p:sp>
      <p:sp>
        <p:nvSpPr>
          <p:cNvPr id="244" name="Google Shape;244;p17"/>
          <p:cNvSpPr txBox="1">
            <a:spLocks noGrp="1"/>
          </p:cNvSpPr>
          <p:nvPr>
            <p:ph type="title" idx="2" hasCustomPrompt="1"/>
          </p:nvPr>
        </p:nvSpPr>
        <p:spPr>
          <a:xfrm>
            <a:off x="1634050" y="5448300"/>
            <a:ext cx="6410400" cy="13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400">
                <a:solidFill>
                  <a:schemeClr val="accent2"/>
                </a:solidFill>
              </a:defRPr>
            </a:lvl1pPr>
            <a:lvl2pPr lvl="1" algn="ctr" rtl="0">
              <a:spcBef>
                <a:spcPts val="0"/>
              </a:spcBef>
              <a:spcAft>
                <a:spcPts val="0"/>
              </a:spcAft>
              <a:buClr>
                <a:schemeClr val="accent2"/>
              </a:buClr>
              <a:buSzPts val="3600"/>
              <a:buNone/>
              <a:defRPr sz="7200">
                <a:solidFill>
                  <a:schemeClr val="accent2"/>
                </a:solidFill>
              </a:defRPr>
            </a:lvl2pPr>
            <a:lvl3pPr lvl="2" algn="ctr" rtl="0">
              <a:spcBef>
                <a:spcPts val="0"/>
              </a:spcBef>
              <a:spcAft>
                <a:spcPts val="0"/>
              </a:spcAft>
              <a:buClr>
                <a:schemeClr val="accent2"/>
              </a:buClr>
              <a:buSzPts val="3600"/>
              <a:buNone/>
              <a:defRPr sz="7200">
                <a:solidFill>
                  <a:schemeClr val="accent2"/>
                </a:solidFill>
              </a:defRPr>
            </a:lvl3pPr>
            <a:lvl4pPr lvl="3" algn="ctr" rtl="0">
              <a:spcBef>
                <a:spcPts val="0"/>
              </a:spcBef>
              <a:spcAft>
                <a:spcPts val="0"/>
              </a:spcAft>
              <a:buClr>
                <a:schemeClr val="accent2"/>
              </a:buClr>
              <a:buSzPts val="3600"/>
              <a:buNone/>
              <a:defRPr sz="7200">
                <a:solidFill>
                  <a:schemeClr val="accent2"/>
                </a:solidFill>
              </a:defRPr>
            </a:lvl4pPr>
            <a:lvl5pPr lvl="4" algn="ctr" rtl="0">
              <a:spcBef>
                <a:spcPts val="0"/>
              </a:spcBef>
              <a:spcAft>
                <a:spcPts val="0"/>
              </a:spcAft>
              <a:buClr>
                <a:schemeClr val="accent2"/>
              </a:buClr>
              <a:buSzPts val="3600"/>
              <a:buNone/>
              <a:defRPr sz="7200">
                <a:solidFill>
                  <a:schemeClr val="accent2"/>
                </a:solidFill>
              </a:defRPr>
            </a:lvl5pPr>
            <a:lvl6pPr lvl="5" algn="ctr" rtl="0">
              <a:spcBef>
                <a:spcPts val="0"/>
              </a:spcBef>
              <a:spcAft>
                <a:spcPts val="0"/>
              </a:spcAft>
              <a:buClr>
                <a:schemeClr val="accent2"/>
              </a:buClr>
              <a:buSzPts val="3600"/>
              <a:buNone/>
              <a:defRPr sz="7200">
                <a:solidFill>
                  <a:schemeClr val="accent2"/>
                </a:solidFill>
              </a:defRPr>
            </a:lvl6pPr>
            <a:lvl7pPr lvl="6" algn="ctr" rtl="0">
              <a:spcBef>
                <a:spcPts val="0"/>
              </a:spcBef>
              <a:spcAft>
                <a:spcPts val="0"/>
              </a:spcAft>
              <a:buClr>
                <a:schemeClr val="accent2"/>
              </a:buClr>
              <a:buSzPts val="3600"/>
              <a:buNone/>
              <a:defRPr sz="7200">
                <a:solidFill>
                  <a:schemeClr val="accent2"/>
                </a:solidFill>
              </a:defRPr>
            </a:lvl7pPr>
            <a:lvl8pPr lvl="7" algn="ctr" rtl="0">
              <a:spcBef>
                <a:spcPts val="0"/>
              </a:spcBef>
              <a:spcAft>
                <a:spcPts val="0"/>
              </a:spcAft>
              <a:buClr>
                <a:schemeClr val="accent2"/>
              </a:buClr>
              <a:buSzPts val="3600"/>
              <a:buNone/>
              <a:defRPr sz="7200">
                <a:solidFill>
                  <a:schemeClr val="accent2"/>
                </a:solidFill>
              </a:defRPr>
            </a:lvl8pPr>
            <a:lvl9pPr lvl="8" algn="ctr" rtl="0">
              <a:spcBef>
                <a:spcPts val="0"/>
              </a:spcBef>
              <a:spcAft>
                <a:spcPts val="0"/>
              </a:spcAft>
              <a:buClr>
                <a:schemeClr val="accent2"/>
              </a:buClr>
              <a:buSzPts val="3600"/>
              <a:buNone/>
              <a:defRPr sz="7200">
                <a:solidFill>
                  <a:schemeClr val="accent2"/>
                </a:solidFill>
              </a:defRPr>
            </a:lvl9pPr>
          </a:lstStyle>
          <a:p>
            <a:r>
              <a:t>xx%</a:t>
            </a:r>
          </a:p>
        </p:txBody>
      </p:sp>
      <p:sp>
        <p:nvSpPr>
          <p:cNvPr id="245" name="Google Shape;245;p17"/>
          <p:cNvSpPr txBox="1">
            <a:spLocks noGrp="1"/>
          </p:cNvSpPr>
          <p:nvPr>
            <p:ph type="subTitle" idx="3"/>
          </p:nvPr>
        </p:nvSpPr>
        <p:spPr>
          <a:xfrm>
            <a:off x="1638880" y="6545900"/>
            <a:ext cx="6400800" cy="99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500"/>
              <a:buNone/>
              <a:defRPr>
                <a:solidFill>
                  <a:schemeClr val="dk1"/>
                </a:solidFill>
              </a:defRPr>
            </a:lvl1pPr>
            <a:lvl2pPr lvl="1" rtl="0">
              <a:spcBef>
                <a:spcPts val="0"/>
              </a:spcBef>
              <a:spcAft>
                <a:spcPts val="0"/>
              </a:spcAft>
              <a:buClr>
                <a:schemeClr val="dk1"/>
              </a:buClr>
              <a:buSzPts val="1500"/>
              <a:buNone/>
              <a:defRPr>
                <a:solidFill>
                  <a:schemeClr val="dk1"/>
                </a:solidFill>
              </a:defRPr>
            </a:lvl2pPr>
            <a:lvl3pPr lvl="2" rtl="0">
              <a:spcBef>
                <a:spcPts val="0"/>
              </a:spcBef>
              <a:spcAft>
                <a:spcPts val="0"/>
              </a:spcAft>
              <a:buClr>
                <a:schemeClr val="dk1"/>
              </a:buClr>
              <a:buSzPts val="1500"/>
              <a:buNone/>
              <a:defRPr>
                <a:solidFill>
                  <a:schemeClr val="dk1"/>
                </a:solidFill>
              </a:defRPr>
            </a:lvl3pPr>
            <a:lvl4pPr lvl="3" rtl="0">
              <a:spcBef>
                <a:spcPts val="0"/>
              </a:spcBef>
              <a:spcAft>
                <a:spcPts val="0"/>
              </a:spcAft>
              <a:buClr>
                <a:schemeClr val="dk1"/>
              </a:buClr>
              <a:buSzPts val="1500"/>
              <a:buNone/>
              <a:defRPr>
                <a:solidFill>
                  <a:schemeClr val="dk1"/>
                </a:solidFill>
              </a:defRPr>
            </a:lvl4pPr>
            <a:lvl5pPr lvl="4" rtl="0">
              <a:spcBef>
                <a:spcPts val="0"/>
              </a:spcBef>
              <a:spcAft>
                <a:spcPts val="0"/>
              </a:spcAft>
              <a:buClr>
                <a:schemeClr val="dk1"/>
              </a:buClr>
              <a:buSzPts val="1500"/>
              <a:buNone/>
              <a:defRPr>
                <a:solidFill>
                  <a:schemeClr val="dk1"/>
                </a:solidFill>
              </a:defRPr>
            </a:lvl5pPr>
            <a:lvl6pPr lvl="5" rtl="0">
              <a:spcBef>
                <a:spcPts val="0"/>
              </a:spcBef>
              <a:spcAft>
                <a:spcPts val="0"/>
              </a:spcAft>
              <a:buClr>
                <a:schemeClr val="dk1"/>
              </a:buClr>
              <a:buSzPts val="1500"/>
              <a:buNone/>
              <a:defRPr>
                <a:solidFill>
                  <a:schemeClr val="dk1"/>
                </a:solidFill>
              </a:defRPr>
            </a:lvl6pPr>
            <a:lvl7pPr lvl="6" rtl="0">
              <a:spcBef>
                <a:spcPts val="0"/>
              </a:spcBef>
              <a:spcAft>
                <a:spcPts val="0"/>
              </a:spcAft>
              <a:buClr>
                <a:schemeClr val="dk1"/>
              </a:buClr>
              <a:buSzPts val="1500"/>
              <a:buNone/>
              <a:defRPr>
                <a:solidFill>
                  <a:schemeClr val="dk1"/>
                </a:solidFill>
              </a:defRPr>
            </a:lvl7pPr>
            <a:lvl8pPr lvl="7" rtl="0">
              <a:spcBef>
                <a:spcPts val="0"/>
              </a:spcBef>
              <a:spcAft>
                <a:spcPts val="0"/>
              </a:spcAft>
              <a:buClr>
                <a:schemeClr val="dk1"/>
              </a:buClr>
              <a:buSzPts val="1500"/>
              <a:buNone/>
              <a:defRPr>
                <a:solidFill>
                  <a:schemeClr val="dk1"/>
                </a:solidFill>
              </a:defRPr>
            </a:lvl8pPr>
            <a:lvl9pPr lvl="8" rtl="0">
              <a:spcBef>
                <a:spcPts val="0"/>
              </a:spcBef>
              <a:spcAft>
                <a:spcPts val="0"/>
              </a:spcAft>
              <a:buClr>
                <a:schemeClr val="dk1"/>
              </a:buClr>
              <a:buSzPts val="1500"/>
              <a:buNone/>
              <a:defRPr>
                <a:solidFill>
                  <a:schemeClr val="dk1"/>
                </a:solidFill>
              </a:defRPr>
            </a:lvl9pPr>
          </a:lstStyle>
          <a:p>
            <a:r>
              <a:rPr lang="en-US" smtClean="0"/>
              <a:t>Click to edit Master subtitle style</a:t>
            </a:r>
            <a:endParaRPr/>
          </a:p>
        </p:txBody>
      </p:sp>
      <p:sp>
        <p:nvSpPr>
          <p:cNvPr id="246" name="Google Shape;246;p17"/>
          <p:cNvSpPr txBox="1">
            <a:spLocks noGrp="1"/>
          </p:cNvSpPr>
          <p:nvPr>
            <p:ph type="title" idx="4" hasCustomPrompt="1"/>
          </p:nvPr>
        </p:nvSpPr>
        <p:spPr>
          <a:xfrm>
            <a:off x="8655600" y="4099350"/>
            <a:ext cx="8358000" cy="13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9000">
                <a:solidFill>
                  <a:schemeClr val="accent2"/>
                </a:solidFill>
              </a:defRPr>
            </a:lvl1pPr>
            <a:lvl2pPr lvl="1" algn="ctr" rtl="0">
              <a:spcBef>
                <a:spcPts val="0"/>
              </a:spcBef>
              <a:spcAft>
                <a:spcPts val="0"/>
              </a:spcAft>
              <a:buClr>
                <a:schemeClr val="accent2"/>
              </a:buClr>
              <a:buSzPts val="3600"/>
              <a:buNone/>
              <a:defRPr sz="7200">
                <a:solidFill>
                  <a:schemeClr val="accent2"/>
                </a:solidFill>
              </a:defRPr>
            </a:lvl2pPr>
            <a:lvl3pPr lvl="2" algn="ctr" rtl="0">
              <a:spcBef>
                <a:spcPts val="0"/>
              </a:spcBef>
              <a:spcAft>
                <a:spcPts val="0"/>
              </a:spcAft>
              <a:buClr>
                <a:schemeClr val="accent2"/>
              </a:buClr>
              <a:buSzPts val="3600"/>
              <a:buNone/>
              <a:defRPr sz="7200">
                <a:solidFill>
                  <a:schemeClr val="accent2"/>
                </a:solidFill>
              </a:defRPr>
            </a:lvl3pPr>
            <a:lvl4pPr lvl="3" algn="ctr" rtl="0">
              <a:spcBef>
                <a:spcPts val="0"/>
              </a:spcBef>
              <a:spcAft>
                <a:spcPts val="0"/>
              </a:spcAft>
              <a:buClr>
                <a:schemeClr val="accent2"/>
              </a:buClr>
              <a:buSzPts val="3600"/>
              <a:buNone/>
              <a:defRPr sz="7200">
                <a:solidFill>
                  <a:schemeClr val="accent2"/>
                </a:solidFill>
              </a:defRPr>
            </a:lvl4pPr>
            <a:lvl5pPr lvl="4" algn="ctr" rtl="0">
              <a:spcBef>
                <a:spcPts val="0"/>
              </a:spcBef>
              <a:spcAft>
                <a:spcPts val="0"/>
              </a:spcAft>
              <a:buClr>
                <a:schemeClr val="accent2"/>
              </a:buClr>
              <a:buSzPts val="3600"/>
              <a:buNone/>
              <a:defRPr sz="7200">
                <a:solidFill>
                  <a:schemeClr val="accent2"/>
                </a:solidFill>
              </a:defRPr>
            </a:lvl5pPr>
            <a:lvl6pPr lvl="5" algn="ctr" rtl="0">
              <a:spcBef>
                <a:spcPts val="0"/>
              </a:spcBef>
              <a:spcAft>
                <a:spcPts val="0"/>
              </a:spcAft>
              <a:buClr>
                <a:schemeClr val="accent2"/>
              </a:buClr>
              <a:buSzPts val="3600"/>
              <a:buNone/>
              <a:defRPr sz="7200">
                <a:solidFill>
                  <a:schemeClr val="accent2"/>
                </a:solidFill>
              </a:defRPr>
            </a:lvl6pPr>
            <a:lvl7pPr lvl="6" algn="ctr" rtl="0">
              <a:spcBef>
                <a:spcPts val="0"/>
              </a:spcBef>
              <a:spcAft>
                <a:spcPts val="0"/>
              </a:spcAft>
              <a:buClr>
                <a:schemeClr val="accent2"/>
              </a:buClr>
              <a:buSzPts val="3600"/>
              <a:buNone/>
              <a:defRPr sz="7200">
                <a:solidFill>
                  <a:schemeClr val="accent2"/>
                </a:solidFill>
              </a:defRPr>
            </a:lvl7pPr>
            <a:lvl8pPr lvl="7" algn="ctr" rtl="0">
              <a:spcBef>
                <a:spcPts val="0"/>
              </a:spcBef>
              <a:spcAft>
                <a:spcPts val="0"/>
              </a:spcAft>
              <a:buClr>
                <a:schemeClr val="accent2"/>
              </a:buClr>
              <a:buSzPts val="3600"/>
              <a:buNone/>
              <a:defRPr sz="7200">
                <a:solidFill>
                  <a:schemeClr val="accent2"/>
                </a:solidFill>
              </a:defRPr>
            </a:lvl8pPr>
            <a:lvl9pPr lvl="8" algn="ctr" rtl="0">
              <a:spcBef>
                <a:spcPts val="0"/>
              </a:spcBef>
              <a:spcAft>
                <a:spcPts val="0"/>
              </a:spcAft>
              <a:buClr>
                <a:schemeClr val="accent2"/>
              </a:buClr>
              <a:buSzPts val="3600"/>
              <a:buNone/>
              <a:defRPr sz="7200">
                <a:solidFill>
                  <a:schemeClr val="accent2"/>
                </a:solidFill>
              </a:defRPr>
            </a:lvl9pPr>
          </a:lstStyle>
          <a:p>
            <a:r>
              <a:t>xx%</a:t>
            </a:r>
          </a:p>
        </p:txBody>
      </p:sp>
      <p:sp>
        <p:nvSpPr>
          <p:cNvPr id="247" name="Google Shape;247;p17"/>
          <p:cNvSpPr txBox="1">
            <a:spLocks noGrp="1"/>
          </p:cNvSpPr>
          <p:nvPr>
            <p:ph type="subTitle" idx="5"/>
          </p:nvPr>
        </p:nvSpPr>
        <p:spPr>
          <a:xfrm>
            <a:off x="10239950" y="5595100"/>
            <a:ext cx="5188800" cy="99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500"/>
              <a:buNone/>
              <a:defRPr sz="3200">
                <a:solidFill>
                  <a:schemeClr val="dk1"/>
                </a:solidFill>
              </a:defRPr>
            </a:lvl1pPr>
            <a:lvl2pPr lvl="1" rtl="0">
              <a:spcBef>
                <a:spcPts val="0"/>
              </a:spcBef>
              <a:spcAft>
                <a:spcPts val="0"/>
              </a:spcAft>
              <a:buClr>
                <a:schemeClr val="dk1"/>
              </a:buClr>
              <a:buSzPts val="1500"/>
              <a:buNone/>
              <a:defRPr>
                <a:solidFill>
                  <a:schemeClr val="dk1"/>
                </a:solidFill>
              </a:defRPr>
            </a:lvl2pPr>
            <a:lvl3pPr lvl="2" rtl="0">
              <a:spcBef>
                <a:spcPts val="0"/>
              </a:spcBef>
              <a:spcAft>
                <a:spcPts val="0"/>
              </a:spcAft>
              <a:buClr>
                <a:schemeClr val="dk1"/>
              </a:buClr>
              <a:buSzPts val="1500"/>
              <a:buNone/>
              <a:defRPr>
                <a:solidFill>
                  <a:schemeClr val="dk1"/>
                </a:solidFill>
              </a:defRPr>
            </a:lvl3pPr>
            <a:lvl4pPr lvl="3" rtl="0">
              <a:spcBef>
                <a:spcPts val="0"/>
              </a:spcBef>
              <a:spcAft>
                <a:spcPts val="0"/>
              </a:spcAft>
              <a:buClr>
                <a:schemeClr val="dk1"/>
              </a:buClr>
              <a:buSzPts val="1500"/>
              <a:buNone/>
              <a:defRPr>
                <a:solidFill>
                  <a:schemeClr val="dk1"/>
                </a:solidFill>
              </a:defRPr>
            </a:lvl4pPr>
            <a:lvl5pPr lvl="4" rtl="0">
              <a:spcBef>
                <a:spcPts val="0"/>
              </a:spcBef>
              <a:spcAft>
                <a:spcPts val="0"/>
              </a:spcAft>
              <a:buClr>
                <a:schemeClr val="dk1"/>
              </a:buClr>
              <a:buSzPts val="1500"/>
              <a:buNone/>
              <a:defRPr>
                <a:solidFill>
                  <a:schemeClr val="dk1"/>
                </a:solidFill>
              </a:defRPr>
            </a:lvl5pPr>
            <a:lvl6pPr lvl="5" rtl="0">
              <a:spcBef>
                <a:spcPts val="0"/>
              </a:spcBef>
              <a:spcAft>
                <a:spcPts val="0"/>
              </a:spcAft>
              <a:buClr>
                <a:schemeClr val="dk1"/>
              </a:buClr>
              <a:buSzPts val="1500"/>
              <a:buNone/>
              <a:defRPr>
                <a:solidFill>
                  <a:schemeClr val="dk1"/>
                </a:solidFill>
              </a:defRPr>
            </a:lvl6pPr>
            <a:lvl7pPr lvl="6" rtl="0">
              <a:spcBef>
                <a:spcPts val="0"/>
              </a:spcBef>
              <a:spcAft>
                <a:spcPts val="0"/>
              </a:spcAft>
              <a:buClr>
                <a:schemeClr val="dk1"/>
              </a:buClr>
              <a:buSzPts val="1500"/>
              <a:buNone/>
              <a:defRPr>
                <a:solidFill>
                  <a:schemeClr val="dk1"/>
                </a:solidFill>
              </a:defRPr>
            </a:lvl7pPr>
            <a:lvl8pPr lvl="7" rtl="0">
              <a:spcBef>
                <a:spcPts val="0"/>
              </a:spcBef>
              <a:spcAft>
                <a:spcPts val="0"/>
              </a:spcAft>
              <a:buClr>
                <a:schemeClr val="dk1"/>
              </a:buClr>
              <a:buSzPts val="1500"/>
              <a:buNone/>
              <a:defRPr>
                <a:solidFill>
                  <a:schemeClr val="dk1"/>
                </a:solidFill>
              </a:defRPr>
            </a:lvl8pPr>
            <a:lvl9pPr lvl="8" rtl="0">
              <a:spcBef>
                <a:spcPts val="0"/>
              </a:spcBef>
              <a:spcAft>
                <a:spcPts val="0"/>
              </a:spcAft>
              <a:buClr>
                <a:schemeClr val="dk1"/>
              </a:buClr>
              <a:buSzPts val="1500"/>
              <a:buNone/>
              <a:defRPr>
                <a:solidFill>
                  <a:schemeClr val="dk1"/>
                </a:solidFill>
              </a:defRPr>
            </a:lvl9pPr>
          </a:lstStyle>
          <a:p>
            <a:r>
              <a:rPr lang="en-US" smtClean="0"/>
              <a:t>Click to edit Master subtitle style</a:t>
            </a:r>
            <a:endParaRPr/>
          </a:p>
        </p:txBody>
      </p:sp>
    </p:spTree>
    <p:extLst>
      <p:ext uri="{BB962C8B-B14F-4D97-AF65-F5344CB8AC3E}">
        <p14:creationId xmlns:p14="http://schemas.microsoft.com/office/powerpoint/2010/main" val="1412276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354"/>
        <p:cNvGrpSpPr/>
        <p:nvPr/>
      </p:nvGrpSpPr>
      <p:grpSpPr>
        <a:xfrm>
          <a:off x="0" y="0"/>
          <a:ext cx="0" cy="0"/>
          <a:chOff x="0" y="0"/>
          <a:chExt cx="0" cy="0"/>
        </a:xfrm>
      </p:grpSpPr>
      <p:sp>
        <p:nvSpPr>
          <p:cNvPr id="362" name="Google Shape;362;p20"/>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500"/>
              <a:buNone/>
              <a:defRPr>
                <a:solidFill>
                  <a:schemeClr val="accent2"/>
                </a:solidFill>
              </a:defRPr>
            </a:lvl1pPr>
            <a:lvl2pPr lvl="1" rtl="0">
              <a:spcBef>
                <a:spcPts val="0"/>
              </a:spcBef>
              <a:spcAft>
                <a:spcPts val="0"/>
              </a:spcAft>
              <a:buClr>
                <a:schemeClr val="accent2"/>
              </a:buClr>
              <a:buSzPts val="2500"/>
              <a:buNone/>
              <a:defRPr>
                <a:solidFill>
                  <a:schemeClr val="accent2"/>
                </a:solidFill>
              </a:defRPr>
            </a:lvl2pPr>
            <a:lvl3pPr lvl="2" rtl="0">
              <a:spcBef>
                <a:spcPts val="0"/>
              </a:spcBef>
              <a:spcAft>
                <a:spcPts val="0"/>
              </a:spcAft>
              <a:buClr>
                <a:schemeClr val="accent2"/>
              </a:buClr>
              <a:buSzPts val="2500"/>
              <a:buNone/>
              <a:defRPr>
                <a:solidFill>
                  <a:schemeClr val="accent2"/>
                </a:solidFill>
              </a:defRPr>
            </a:lvl3pPr>
            <a:lvl4pPr lvl="3" rtl="0">
              <a:spcBef>
                <a:spcPts val="0"/>
              </a:spcBef>
              <a:spcAft>
                <a:spcPts val="0"/>
              </a:spcAft>
              <a:buClr>
                <a:schemeClr val="accent2"/>
              </a:buClr>
              <a:buSzPts val="2500"/>
              <a:buNone/>
              <a:defRPr>
                <a:solidFill>
                  <a:schemeClr val="accent2"/>
                </a:solidFill>
              </a:defRPr>
            </a:lvl4pPr>
            <a:lvl5pPr lvl="4" rtl="0">
              <a:spcBef>
                <a:spcPts val="0"/>
              </a:spcBef>
              <a:spcAft>
                <a:spcPts val="0"/>
              </a:spcAft>
              <a:buClr>
                <a:schemeClr val="accent2"/>
              </a:buClr>
              <a:buSzPts val="2500"/>
              <a:buNone/>
              <a:defRPr>
                <a:solidFill>
                  <a:schemeClr val="accent2"/>
                </a:solidFill>
              </a:defRPr>
            </a:lvl5pPr>
            <a:lvl6pPr lvl="5" rtl="0">
              <a:spcBef>
                <a:spcPts val="0"/>
              </a:spcBef>
              <a:spcAft>
                <a:spcPts val="0"/>
              </a:spcAft>
              <a:buClr>
                <a:schemeClr val="accent2"/>
              </a:buClr>
              <a:buSzPts val="2500"/>
              <a:buNone/>
              <a:defRPr>
                <a:solidFill>
                  <a:schemeClr val="accent2"/>
                </a:solidFill>
              </a:defRPr>
            </a:lvl6pPr>
            <a:lvl7pPr lvl="6" rtl="0">
              <a:spcBef>
                <a:spcPts val="0"/>
              </a:spcBef>
              <a:spcAft>
                <a:spcPts val="0"/>
              </a:spcAft>
              <a:buClr>
                <a:schemeClr val="accent2"/>
              </a:buClr>
              <a:buSzPts val="2500"/>
              <a:buNone/>
              <a:defRPr>
                <a:solidFill>
                  <a:schemeClr val="accent2"/>
                </a:solidFill>
              </a:defRPr>
            </a:lvl7pPr>
            <a:lvl8pPr lvl="7" rtl="0">
              <a:spcBef>
                <a:spcPts val="0"/>
              </a:spcBef>
              <a:spcAft>
                <a:spcPts val="0"/>
              </a:spcAft>
              <a:buClr>
                <a:schemeClr val="accent2"/>
              </a:buClr>
              <a:buSzPts val="2500"/>
              <a:buNone/>
              <a:defRPr>
                <a:solidFill>
                  <a:schemeClr val="accent2"/>
                </a:solidFill>
              </a:defRPr>
            </a:lvl8pPr>
            <a:lvl9pPr lvl="8" rtl="0">
              <a:spcBef>
                <a:spcPts val="0"/>
              </a:spcBef>
              <a:spcAft>
                <a:spcPts val="0"/>
              </a:spcAft>
              <a:buClr>
                <a:schemeClr val="accent2"/>
              </a:buClr>
              <a:buSzPts val="2500"/>
              <a:buNone/>
              <a:defRPr>
                <a:solidFill>
                  <a:schemeClr val="accent2"/>
                </a:solidFill>
              </a:defRPr>
            </a:lvl9pPr>
          </a:lstStyle>
          <a:p>
            <a:r>
              <a:rPr lang="en-US" smtClean="0"/>
              <a:t>Click to edit Master title style</a:t>
            </a:r>
            <a:endParaRPr/>
          </a:p>
        </p:txBody>
      </p:sp>
      <p:sp>
        <p:nvSpPr>
          <p:cNvPr id="363" name="Google Shape;363;p20"/>
          <p:cNvSpPr txBox="1">
            <a:spLocks noGrp="1"/>
          </p:cNvSpPr>
          <p:nvPr>
            <p:ph type="title" idx="2"/>
          </p:nvPr>
        </p:nvSpPr>
        <p:spPr>
          <a:xfrm>
            <a:off x="6892832" y="5649300"/>
            <a:ext cx="4502400" cy="1063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000"/>
              <a:buNone/>
              <a:defRPr sz="3600" b="1">
                <a:solidFill>
                  <a:schemeClr val="accent2"/>
                </a:solidFill>
              </a:defRPr>
            </a:lvl1pPr>
            <a:lvl2pPr lvl="1" rtl="0">
              <a:spcBef>
                <a:spcPts val="0"/>
              </a:spcBef>
              <a:spcAft>
                <a:spcPts val="0"/>
              </a:spcAft>
              <a:buClr>
                <a:schemeClr val="accent2"/>
              </a:buClr>
              <a:buSzPts val="2000"/>
              <a:buNone/>
              <a:defRPr sz="4000">
                <a:solidFill>
                  <a:schemeClr val="accent2"/>
                </a:solidFill>
              </a:defRPr>
            </a:lvl2pPr>
            <a:lvl3pPr lvl="2" rtl="0">
              <a:spcBef>
                <a:spcPts val="0"/>
              </a:spcBef>
              <a:spcAft>
                <a:spcPts val="0"/>
              </a:spcAft>
              <a:buClr>
                <a:schemeClr val="accent2"/>
              </a:buClr>
              <a:buSzPts val="2000"/>
              <a:buNone/>
              <a:defRPr sz="4000">
                <a:solidFill>
                  <a:schemeClr val="accent2"/>
                </a:solidFill>
              </a:defRPr>
            </a:lvl3pPr>
            <a:lvl4pPr lvl="3" rtl="0">
              <a:spcBef>
                <a:spcPts val="0"/>
              </a:spcBef>
              <a:spcAft>
                <a:spcPts val="0"/>
              </a:spcAft>
              <a:buClr>
                <a:schemeClr val="accent2"/>
              </a:buClr>
              <a:buSzPts val="2000"/>
              <a:buNone/>
              <a:defRPr sz="4000">
                <a:solidFill>
                  <a:schemeClr val="accent2"/>
                </a:solidFill>
              </a:defRPr>
            </a:lvl4pPr>
            <a:lvl5pPr lvl="4" rtl="0">
              <a:spcBef>
                <a:spcPts val="0"/>
              </a:spcBef>
              <a:spcAft>
                <a:spcPts val="0"/>
              </a:spcAft>
              <a:buClr>
                <a:schemeClr val="accent2"/>
              </a:buClr>
              <a:buSzPts val="2000"/>
              <a:buNone/>
              <a:defRPr sz="4000">
                <a:solidFill>
                  <a:schemeClr val="accent2"/>
                </a:solidFill>
              </a:defRPr>
            </a:lvl5pPr>
            <a:lvl6pPr lvl="5" rtl="0">
              <a:spcBef>
                <a:spcPts val="0"/>
              </a:spcBef>
              <a:spcAft>
                <a:spcPts val="0"/>
              </a:spcAft>
              <a:buClr>
                <a:schemeClr val="accent2"/>
              </a:buClr>
              <a:buSzPts val="2000"/>
              <a:buNone/>
              <a:defRPr sz="4000">
                <a:solidFill>
                  <a:schemeClr val="accent2"/>
                </a:solidFill>
              </a:defRPr>
            </a:lvl6pPr>
            <a:lvl7pPr lvl="6" rtl="0">
              <a:spcBef>
                <a:spcPts val="0"/>
              </a:spcBef>
              <a:spcAft>
                <a:spcPts val="0"/>
              </a:spcAft>
              <a:buClr>
                <a:schemeClr val="accent2"/>
              </a:buClr>
              <a:buSzPts val="2000"/>
              <a:buNone/>
              <a:defRPr sz="4000">
                <a:solidFill>
                  <a:schemeClr val="accent2"/>
                </a:solidFill>
              </a:defRPr>
            </a:lvl7pPr>
            <a:lvl8pPr lvl="7" rtl="0">
              <a:spcBef>
                <a:spcPts val="0"/>
              </a:spcBef>
              <a:spcAft>
                <a:spcPts val="0"/>
              </a:spcAft>
              <a:buClr>
                <a:schemeClr val="accent2"/>
              </a:buClr>
              <a:buSzPts val="2000"/>
              <a:buNone/>
              <a:defRPr sz="4000">
                <a:solidFill>
                  <a:schemeClr val="accent2"/>
                </a:solidFill>
              </a:defRPr>
            </a:lvl8pPr>
            <a:lvl9pPr lvl="8" rtl="0">
              <a:spcBef>
                <a:spcPts val="0"/>
              </a:spcBef>
              <a:spcAft>
                <a:spcPts val="0"/>
              </a:spcAft>
              <a:buClr>
                <a:schemeClr val="accent2"/>
              </a:buClr>
              <a:buSzPts val="2000"/>
              <a:buNone/>
              <a:defRPr sz="4000">
                <a:solidFill>
                  <a:schemeClr val="accent2"/>
                </a:solidFill>
              </a:defRPr>
            </a:lvl9pPr>
          </a:lstStyle>
          <a:p>
            <a:r>
              <a:rPr lang="en-US" smtClean="0"/>
              <a:t>Click to edit Master title style</a:t>
            </a:r>
            <a:endParaRPr/>
          </a:p>
        </p:txBody>
      </p:sp>
      <p:sp>
        <p:nvSpPr>
          <p:cNvPr id="364" name="Google Shape;364;p20"/>
          <p:cNvSpPr txBox="1">
            <a:spLocks noGrp="1"/>
          </p:cNvSpPr>
          <p:nvPr>
            <p:ph type="title" idx="3"/>
          </p:nvPr>
        </p:nvSpPr>
        <p:spPr>
          <a:xfrm>
            <a:off x="6892826" y="6560100"/>
            <a:ext cx="4502400" cy="1506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Barlow"/>
              <a:buNone/>
              <a:defRPr sz="3200" b="0">
                <a:latin typeface="Barlow"/>
                <a:ea typeface="Barlow"/>
                <a:cs typeface="Barlow"/>
                <a:sym typeface="Barlow"/>
              </a:defRPr>
            </a:lvl1pPr>
            <a:lvl2pPr lvl="1" rtl="0">
              <a:spcBef>
                <a:spcPts val="0"/>
              </a:spcBef>
              <a:spcAft>
                <a:spcPts val="0"/>
              </a:spcAft>
              <a:buSzPts val="1400"/>
              <a:buFont typeface="Barlow"/>
              <a:buNone/>
              <a:defRPr sz="2800" b="0">
                <a:latin typeface="Barlow"/>
                <a:ea typeface="Barlow"/>
                <a:cs typeface="Barlow"/>
                <a:sym typeface="Barlow"/>
              </a:defRPr>
            </a:lvl2pPr>
            <a:lvl3pPr lvl="2" rtl="0">
              <a:spcBef>
                <a:spcPts val="0"/>
              </a:spcBef>
              <a:spcAft>
                <a:spcPts val="0"/>
              </a:spcAft>
              <a:buSzPts val="1400"/>
              <a:buFont typeface="Barlow"/>
              <a:buNone/>
              <a:defRPr sz="2800" b="0">
                <a:latin typeface="Barlow"/>
                <a:ea typeface="Barlow"/>
                <a:cs typeface="Barlow"/>
                <a:sym typeface="Barlow"/>
              </a:defRPr>
            </a:lvl3pPr>
            <a:lvl4pPr lvl="3" rtl="0">
              <a:spcBef>
                <a:spcPts val="0"/>
              </a:spcBef>
              <a:spcAft>
                <a:spcPts val="0"/>
              </a:spcAft>
              <a:buSzPts val="1400"/>
              <a:buFont typeface="Barlow"/>
              <a:buNone/>
              <a:defRPr sz="2800" b="0">
                <a:latin typeface="Barlow"/>
                <a:ea typeface="Barlow"/>
                <a:cs typeface="Barlow"/>
                <a:sym typeface="Barlow"/>
              </a:defRPr>
            </a:lvl4pPr>
            <a:lvl5pPr lvl="4" rtl="0">
              <a:spcBef>
                <a:spcPts val="0"/>
              </a:spcBef>
              <a:spcAft>
                <a:spcPts val="0"/>
              </a:spcAft>
              <a:buSzPts val="1400"/>
              <a:buFont typeface="Barlow"/>
              <a:buNone/>
              <a:defRPr sz="2800" b="0">
                <a:latin typeface="Barlow"/>
                <a:ea typeface="Barlow"/>
                <a:cs typeface="Barlow"/>
                <a:sym typeface="Barlow"/>
              </a:defRPr>
            </a:lvl5pPr>
            <a:lvl6pPr lvl="5" rtl="0">
              <a:spcBef>
                <a:spcPts val="0"/>
              </a:spcBef>
              <a:spcAft>
                <a:spcPts val="0"/>
              </a:spcAft>
              <a:buSzPts val="1400"/>
              <a:buFont typeface="Barlow"/>
              <a:buNone/>
              <a:defRPr sz="2800" b="0">
                <a:latin typeface="Barlow"/>
                <a:ea typeface="Barlow"/>
                <a:cs typeface="Barlow"/>
                <a:sym typeface="Barlow"/>
              </a:defRPr>
            </a:lvl6pPr>
            <a:lvl7pPr lvl="6" rtl="0">
              <a:spcBef>
                <a:spcPts val="0"/>
              </a:spcBef>
              <a:spcAft>
                <a:spcPts val="0"/>
              </a:spcAft>
              <a:buSzPts val="1400"/>
              <a:buFont typeface="Barlow"/>
              <a:buNone/>
              <a:defRPr sz="2800" b="0">
                <a:latin typeface="Barlow"/>
                <a:ea typeface="Barlow"/>
                <a:cs typeface="Barlow"/>
                <a:sym typeface="Barlow"/>
              </a:defRPr>
            </a:lvl7pPr>
            <a:lvl8pPr lvl="7" rtl="0">
              <a:spcBef>
                <a:spcPts val="0"/>
              </a:spcBef>
              <a:spcAft>
                <a:spcPts val="0"/>
              </a:spcAft>
              <a:buSzPts val="1400"/>
              <a:buFont typeface="Barlow"/>
              <a:buNone/>
              <a:defRPr sz="2800" b="0">
                <a:latin typeface="Barlow"/>
                <a:ea typeface="Barlow"/>
                <a:cs typeface="Barlow"/>
                <a:sym typeface="Barlow"/>
              </a:defRPr>
            </a:lvl8pPr>
            <a:lvl9pPr lvl="8" rtl="0">
              <a:spcBef>
                <a:spcPts val="0"/>
              </a:spcBef>
              <a:spcAft>
                <a:spcPts val="0"/>
              </a:spcAft>
              <a:buSzPts val="1400"/>
              <a:buFont typeface="Barlow"/>
              <a:buNone/>
              <a:defRPr sz="2800" b="0">
                <a:latin typeface="Barlow"/>
                <a:ea typeface="Barlow"/>
                <a:cs typeface="Barlow"/>
                <a:sym typeface="Barlow"/>
              </a:defRPr>
            </a:lvl9pPr>
          </a:lstStyle>
          <a:p>
            <a:r>
              <a:rPr lang="en-US" smtClean="0"/>
              <a:t>Click to edit Master title style</a:t>
            </a:r>
            <a:endParaRPr/>
          </a:p>
        </p:txBody>
      </p:sp>
      <p:sp>
        <p:nvSpPr>
          <p:cNvPr id="365" name="Google Shape;365;p20"/>
          <p:cNvSpPr txBox="1">
            <a:spLocks noGrp="1"/>
          </p:cNvSpPr>
          <p:nvPr>
            <p:ph type="title" idx="4"/>
          </p:nvPr>
        </p:nvSpPr>
        <p:spPr>
          <a:xfrm>
            <a:off x="1699590" y="5649300"/>
            <a:ext cx="4502400" cy="1063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000"/>
              <a:buNone/>
              <a:defRPr sz="3600" b="1">
                <a:solidFill>
                  <a:schemeClr val="accent2"/>
                </a:solidFill>
              </a:defRPr>
            </a:lvl1pPr>
            <a:lvl2pPr lvl="1" rtl="0">
              <a:spcBef>
                <a:spcPts val="0"/>
              </a:spcBef>
              <a:spcAft>
                <a:spcPts val="0"/>
              </a:spcAft>
              <a:buClr>
                <a:schemeClr val="accent2"/>
              </a:buClr>
              <a:buSzPts val="2000"/>
              <a:buNone/>
              <a:defRPr sz="4000">
                <a:solidFill>
                  <a:schemeClr val="accent2"/>
                </a:solidFill>
              </a:defRPr>
            </a:lvl2pPr>
            <a:lvl3pPr lvl="2" rtl="0">
              <a:spcBef>
                <a:spcPts val="0"/>
              </a:spcBef>
              <a:spcAft>
                <a:spcPts val="0"/>
              </a:spcAft>
              <a:buClr>
                <a:schemeClr val="accent2"/>
              </a:buClr>
              <a:buSzPts val="2000"/>
              <a:buNone/>
              <a:defRPr sz="4000">
                <a:solidFill>
                  <a:schemeClr val="accent2"/>
                </a:solidFill>
              </a:defRPr>
            </a:lvl3pPr>
            <a:lvl4pPr lvl="3" rtl="0">
              <a:spcBef>
                <a:spcPts val="0"/>
              </a:spcBef>
              <a:spcAft>
                <a:spcPts val="0"/>
              </a:spcAft>
              <a:buClr>
                <a:schemeClr val="accent2"/>
              </a:buClr>
              <a:buSzPts val="2000"/>
              <a:buNone/>
              <a:defRPr sz="4000">
                <a:solidFill>
                  <a:schemeClr val="accent2"/>
                </a:solidFill>
              </a:defRPr>
            </a:lvl4pPr>
            <a:lvl5pPr lvl="4" rtl="0">
              <a:spcBef>
                <a:spcPts val="0"/>
              </a:spcBef>
              <a:spcAft>
                <a:spcPts val="0"/>
              </a:spcAft>
              <a:buClr>
                <a:schemeClr val="accent2"/>
              </a:buClr>
              <a:buSzPts val="2000"/>
              <a:buNone/>
              <a:defRPr sz="4000">
                <a:solidFill>
                  <a:schemeClr val="accent2"/>
                </a:solidFill>
              </a:defRPr>
            </a:lvl5pPr>
            <a:lvl6pPr lvl="5" rtl="0">
              <a:spcBef>
                <a:spcPts val="0"/>
              </a:spcBef>
              <a:spcAft>
                <a:spcPts val="0"/>
              </a:spcAft>
              <a:buClr>
                <a:schemeClr val="accent2"/>
              </a:buClr>
              <a:buSzPts val="2000"/>
              <a:buNone/>
              <a:defRPr sz="4000">
                <a:solidFill>
                  <a:schemeClr val="accent2"/>
                </a:solidFill>
              </a:defRPr>
            </a:lvl6pPr>
            <a:lvl7pPr lvl="6" rtl="0">
              <a:spcBef>
                <a:spcPts val="0"/>
              </a:spcBef>
              <a:spcAft>
                <a:spcPts val="0"/>
              </a:spcAft>
              <a:buClr>
                <a:schemeClr val="accent2"/>
              </a:buClr>
              <a:buSzPts val="2000"/>
              <a:buNone/>
              <a:defRPr sz="4000">
                <a:solidFill>
                  <a:schemeClr val="accent2"/>
                </a:solidFill>
              </a:defRPr>
            </a:lvl7pPr>
            <a:lvl8pPr lvl="7" rtl="0">
              <a:spcBef>
                <a:spcPts val="0"/>
              </a:spcBef>
              <a:spcAft>
                <a:spcPts val="0"/>
              </a:spcAft>
              <a:buClr>
                <a:schemeClr val="accent2"/>
              </a:buClr>
              <a:buSzPts val="2000"/>
              <a:buNone/>
              <a:defRPr sz="4000">
                <a:solidFill>
                  <a:schemeClr val="accent2"/>
                </a:solidFill>
              </a:defRPr>
            </a:lvl8pPr>
            <a:lvl9pPr lvl="8" rtl="0">
              <a:spcBef>
                <a:spcPts val="0"/>
              </a:spcBef>
              <a:spcAft>
                <a:spcPts val="0"/>
              </a:spcAft>
              <a:buClr>
                <a:schemeClr val="accent2"/>
              </a:buClr>
              <a:buSzPts val="2000"/>
              <a:buNone/>
              <a:defRPr sz="4000">
                <a:solidFill>
                  <a:schemeClr val="accent2"/>
                </a:solidFill>
              </a:defRPr>
            </a:lvl9pPr>
          </a:lstStyle>
          <a:p>
            <a:r>
              <a:rPr lang="en-US" smtClean="0"/>
              <a:t>Click to edit Master title style</a:t>
            </a:r>
            <a:endParaRPr/>
          </a:p>
        </p:txBody>
      </p:sp>
      <p:sp>
        <p:nvSpPr>
          <p:cNvPr id="366" name="Google Shape;366;p20"/>
          <p:cNvSpPr txBox="1">
            <a:spLocks noGrp="1"/>
          </p:cNvSpPr>
          <p:nvPr>
            <p:ph type="title" idx="5"/>
          </p:nvPr>
        </p:nvSpPr>
        <p:spPr>
          <a:xfrm>
            <a:off x="1699550" y="6560100"/>
            <a:ext cx="4502400" cy="1506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Barlow"/>
              <a:buNone/>
              <a:defRPr sz="3200" b="0">
                <a:latin typeface="Barlow"/>
                <a:ea typeface="Barlow"/>
                <a:cs typeface="Barlow"/>
                <a:sym typeface="Barlow"/>
              </a:defRPr>
            </a:lvl1pPr>
            <a:lvl2pPr lvl="1" rtl="0">
              <a:spcBef>
                <a:spcPts val="0"/>
              </a:spcBef>
              <a:spcAft>
                <a:spcPts val="0"/>
              </a:spcAft>
              <a:buSzPts val="1400"/>
              <a:buFont typeface="Barlow"/>
              <a:buNone/>
              <a:defRPr sz="2800" b="0">
                <a:latin typeface="Barlow"/>
                <a:ea typeface="Barlow"/>
                <a:cs typeface="Barlow"/>
                <a:sym typeface="Barlow"/>
              </a:defRPr>
            </a:lvl2pPr>
            <a:lvl3pPr lvl="2" rtl="0">
              <a:spcBef>
                <a:spcPts val="0"/>
              </a:spcBef>
              <a:spcAft>
                <a:spcPts val="0"/>
              </a:spcAft>
              <a:buSzPts val="1400"/>
              <a:buFont typeface="Barlow"/>
              <a:buNone/>
              <a:defRPr sz="2800" b="0">
                <a:latin typeface="Barlow"/>
                <a:ea typeface="Barlow"/>
                <a:cs typeface="Barlow"/>
                <a:sym typeface="Barlow"/>
              </a:defRPr>
            </a:lvl3pPr>
            <a:lvl4pPr lvl="3" rtl="0">
              <a:spcBef>
                <a:spcPts val="0"/>
              </a:spcBef>
              <a:spcAft>
                <a:spcPts val="0"/>
              </a:spcAft>
              <a:buSzPts val="1400"/>
              <a:buFont typeface="Barlow"/>
              <a:buNone/>
              <a:defRPr sz="2800" b="0">
                <a:latin typeface="Barlow"/>
                <a:ea typeface="Barlow"/>
                <a:cs typeface="Barlow"/>
                <a:sym typeface="Barlow"/>
              </a:defRPr>
            </a:lvl4pPr>
            <a:lvl5pPr lvl="4" rtl="0">
              <a:spcBef>
                <a:spcPts val="0"/>
              </a:spcBef>
              <a:spcAft>
                <a:spcPts val="0"/>
              </a:spcAft>
              <a:buSzPts val="1400"/>
              <a:buFont typeface="Barlow"/>
              <a:buNone/>
              <a:defRPr sz="2800" b="0">
                <a:latin typeface="Barlow"/>
                <a:ea typeface="Barlow"/>
                <a:cs typeface="Barlow"/>
                <a:sym typeface="Barlow"/>
              </a:defRPr>
            </a:lvl5pPr>
            <a:lvl6pPr lvl="5" rtl="0">
              <a:spcBef>
                <a:spcPts val="0"/>
              </a:spcBef>
              <a:spcAft>
                <a:spcPts val="0"/>
              </a:spcAft>
              <a:buSzPts val="1400"/>
              <a:buFont typeface="Barlow"/>
              <a:buNone/>
              <a:defRPr sz="2800" b="0">
                <a:latin typeface="Barlow"/>
                <a:ea typeface="Barlow"/>
                <a:cs typeface="Barlow"/>
                <a:sym typeface="Barlow"/>
              </a:defRPr>
            </a:lvl6pPr>
            <a:lvl7pPr lvl="6" rtl="0">
              <a:spcBef>
                <a:spcPts val="0"/>
              </a:spcBef>
              <a:spcAft>
                <a:spcPts val="0"/>
              </a:spcAft>
              <a:buSzPts val="1400"/>
              <a:buFont typeface="Barlow"/>
              <a:buNone/>
              <a:defRPr sz="2800" b="0">
                <a:latin typeface="Barlow"/>
                <a:ea typeface="Barlow"/>
                <a:cs typeface="Barlow"/>
                <a:sym typeface="Barlow"/>
              </a:defRPr>
            </a:lvl7pPr>
            <a:lvl8pPr lvl="7" rtl="0">
              <a:spcBef>
                <a:spcPts val="0"/>
              </a:spcBef>
              <a:spcAft>
                <a:spcPts val="0"/>
              </a:spcAft>
              <a:buSzPts val="1400"/>
              <a:buFont typeface="Barlow"/>
              <a:buNone/>
              <a:defRPr sz="2800" b="0">
                <a:latin typeface="Barlow"/>
                <a:ea typeface="Barlow"/>
                <a:cs typeface="Barlow"/>
                <a:sym typeface="Barlow"/>
              </a:defRPr>
            </a:lvl8pPr>
            <a:lvl9pPr lvl="8" rtl="0">
              <a:spcBef>
                <a:spcPts val="0"/>
              </a:spcBef>
              <a:spcAft>
                <a:spcPts val="0"/>
              </a:spcAft>
              <a:buSzPts val="1400"/>
              <a:buFont typeface="Barlow"/>
              <a:buNone/>
              <a:defRPr sz="2800" b="0">
                <a:latin typeface="Barlow"/>
                <a:ea typeface="Barlow"/>
                <a:cs typeface="Barlow"/>
                <a:sym typeface="Barlow"/>
              </a:defRPr>
            </a:lvl9pPr>
          </a:lstStyle>
          <a:p>
            <a:r>
              <a:rPr lang="en-US" smtClean="0"/>
              <a:t>Click to edit Master title style</a:t>
            </a:r>
            <a:endParaRPr/>
          </a:p>
        </p:txBody>
      </p:sp>
      <p:sp>
        <p:nvSpPr>
          <p:cNvPr id="367" name="Google Shape;367;p20"/>
          <p:cNvSpPr txBox="1">
            <a:spLocks noGrp="1"/>
          </p:cNvSpPr>
          <p:nvPr>
            <p:ph type="title" idx="6"/>
          </p:nvPr>
        </p:nvSpPr>
        <p:spPr>
          <a:xfrm>
            <a:off x="12086200" y="5649300"/>
            <a:ext cx="4502400" cy="1063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000"/>
              <a:buNone/>
              <a:defRPr sz="3600" b="1">
                <a:solidFill>
                  <a:schemeClr val="accent2"/>
                </a:solidFill>
              </a:defRPr>
            </a:lvl1pPr>
            <a:lvl2pPr lvl="1" rtl="0">
              <a:spcBef>
                <a:spcPts val="0"/>
              </a:spcBef>
              <a:spcAft>
                <a:spcPts val="0"/>
              </a:spcAft>
              <a:buClr>
                <a:schemeClr val="accent2"/>
              </a:buClr>
              <a:buSzPts val="2000"/>
              <a:buNone/>
              <a:defRPr sz="4000">
                <a:solidFill>
                  <a:schemeClr val="accent2"/>
                </a:solidFill>
              </a:defRPr>
            </a:lvl2pPr>
            <a:lvl3pPr lvl="2" rtl="0">
              <a:spcBef>
                <a:spcPts val="0"/>
              </a:spcBef>
              <a:spcAft>
                <a:spcPts val="0"/>
              </a:spcAft>
              <a:buClr>
                <a:schemeClr val="accent2"/>
              </a:buClr>
              <a:buSzPts val="2000"/>
              <a:buNone/>
              <a:defRPr sz="4000">
                <a:solidFill>
                  <a:schemeClr val="accent2"/>
                </a:solidFill>
              </a:defRPr>
            </a:lvl3pPr>
            <a:lvl4pPr lvl="3" rtl="0">
              <a:spcBef>
                <a:spcPts val="0"/>
              </a:spcBef>
              <a:spcAft>
                <a:spcPts val="0"/>
              </a:spcAft>
              <a:buClr>
                <a:schemeClr val="accent2"/>
              </a:buClr>
              <a:buSzPts val="2000"/>
              <a:buNone/>
              <a:defRPr sz="4000">
                <a:solidFill>
                  <a:schemeClr val="accent2"/>
                </a:solidFill>
              </a:defRPr>
            </a:lvl4pPr>
            <a:lvl5pPr lvl="4" rtl="0">
              <a:spcBef>
                <a:spcPts val="0"/>
              </a:spcBef>
              <a:spcAft>
                <a:spcPts val="0"/>
              </a:spcAft>
              <a:buClr>
                <a:schemeClr val="accent2"/>
              </a:buClr>
              <a:buSzPts val="2000"/>
              <a:buNone/>
              <a:defRPr sz="4000">
                <a:solidFill>
                  <a:schemeClr val="accent2"/>
                </a:solidFill>
              </a:defRPr>
            </a:lvl5pPr>
            <a:lvl6pPr lvl="5" rtl="0">
              <a:spcBef>
                <a:spcPts val="0"/>
              </a:spcBef>
              <a:spcAft>
                <a:spcPts val="0"/>
              </a:spcAft>
              <a:buClr>
                <a:schemeClr val="accent2"/>
              </a:buClr>
              <a:buSzPts val="2000"/>
              <a:buNone/>
              <a:defRPr sz="4000">
                <a:solidFill>
                  <a:schemeClr val="accent2"/>
                </a:solidFill>
              </a:defRPr>
            </a:lvl6pPr>
            <a:lvl7pPr lvl="6" rtl="0">
              <a:spcBef>
                <a:spcPts val="0"/>
              </a:spcBef>
              <a:spcAft>
                <a:spcPts val="0"/>
              </a:spcAft>
              <a:buClr>
                <a:schemeClr val="accent2"/>
              </a:buClr>
              <a:buSzPts val="2000"/>
              <a:buNone/>
              <a:defRPr sz="4000">
                <a:solidFill>
                  <a:schemeClr val="accent2"/>
                </a:solidFill>
              </a:defRPr>
            </a:lvl7pPr>
            <a:lvl8pPr lvl="7" rtl="0">
              <a:spcBef>
                <a:spcPts val="0"/>
              </a:spcBef>
              <a:spcAft>
                <a:spcPts val="0"/>
              </a:spcAft>
              <a:buClr>
                <a:schemeClr val="accent2"/>
              </a:buClr>
              <a:buSzPts val="2000"/>
              <a:buNone/>
              <a:defRPr sz="4000">
                <a:solidFill>
                  <a:schemeClr val="accent2"/>
                </a:solidFill>
              </a:defRPr>
            </a:lvl8pPr>
            <a:lvl9pPr lvl="8" rtl="0">
              <a:spcBef>
                <a:spcPts val="0"/>
              </a:spcBef>
              <a:spcAft>
                <a:spcPts val="0"/>
              </a:spcAft>
              <a:buClr>
                <a:schemeClr val="accent2"/>
              </a:buClr>
              <a:buSzPts val="2000"/>
              <a:buNone/>
              <a:defRPr sz="4000">
                <a:solidFill>
                  <a:schemeClr val="accent2"/>
                </a:solidFill>
              </a:defRPr>
            </a:lvl9pPr>
          </a:lstStyle>
          <a:p>
            <a:r>
              <a:rPr lang="en-US" smtClean="0"/>
              <a:t>Click to edit Master title style</a:t>
            </a:r>
            <a:endParaRPr/>
          </a:p>
        </p:txBody>
      </p:sp>
      <p:sp>
        <p:nvSpPr>
          <p:cNvPr id="368" name="Google Shape;368;p20"/>
          <p:cNvSpPr txBox="1">
            <a:spLocks noGrp="1"/>
          </p:cNvSpPr>
          <p:nvPr>
            <p:ph type="title" idx="7"/>
          </p:nvPr>
        </p:nvSpPr>
        <p:spPr>
          <a:xfrm>
            <a:off x="12086326" y="6560100"/>
            <a:ext cx="4502400" cy="1506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Barlow"/>
              <a:buNone/>
              <a:defRPr sz="3200" b="0">
                <a:latin typeface="Barlow"/>
                <a:ea typeface="Barlow"/>
                <a:cs typeface="Barlow"/>
                <a:sym typeface="Barlow"/>
              </a:defRPr>
            </a:lvl1pPr>
            <a:lvl2pPr lvl="1" rtl="0">
              <a:spcBef>
                <a:spcPts val="0"/>
              </a:spcBef>
              <a:spcAft>
                <a:spcPts val="0"/>
              </a:spcAft>
              <a:buSzPts val="1400"/>
              <a:buFont typeface="Barlow"/>
              <a:buNone/>
              <a:defRPr sz="2800" b="0">
                <a:latin typeface="Barlow"/>
                <a:ea typeface="Barlow"/>
                <a:cs typeface="Barlow"/>
                <a:sym typeface="Barlow"/>
              </a:defRPr>
            </a:lvl2pPr>
            <a:lvl3pPr lvl="2" rtl="0">
              <a:spcBef>
                <a:spcPts val="0"/>
              </a:spcBef>
              <a:spcAft>
                <a:spcPts val="0"/>
              </a:spcAft>
              <a:buSzPts val="1400"/>
              <a:buFont typeface="Barlow"/>
              <a:buNone/>
              <a:defRPr sz="2800" b="0">
                <a:latin typeface="Barlow"/>
                <a:ea typeface="Barlow"/>
                <a:cs typeface="Barlow"/>
                <a:sym typeface="Barlow"/>
              </a:defRPr>
            </a:lvl3pPr>
            <a:lvl4pPr lvl="3" rtl="0">
              <a:spcBef>
                <a:spcPts val="0"/>
              </a:spcBef>
              <a:spcAft>
                <a:spcPts val="0"/>
              </a:spcAft>
              <a:buSzPts val="1400"/>
              <a:buFont typeface="Barlow"/>
              <a:buNone/>
              <a:defRPr sz="2800" b="0">
                <a:latin typeface="Barlow"/>
                <a:ea typeface="Barlow"/>
                <a:cs typeface="Barlow"/>
                <a:sym typeface="Barlow"/>
              </a:defRPr>
            </a:lvl4pPr>
            <a:lvl5pPr lvl="4" rtl="0">
              <a:spcBef>
                <a:spcPts val="0"/>
              </a:spcBef>
              <a:spcAft>
                <a:spcPts val="0"/>
              </a:spcAft>
              <a:buSzPts val="1400"/>
              <a:buFont typeface="Barlow"/>
              <a:buNone/>
              <a:defRPr sz="2800" b="0">
                <a:latin typeface="Barlow"/>
                <a:ea typeface="Barlow"/>
                <a:cs typeface="Barlow"/>
                <a:sym typeface="Barlow"/>
              </a:defRPr>
            </a:lvl5pPr>
            <a:lvl6pPr lvl="5" rtl="0">
              <a:spcBef>
                <a:spcPts val="0"/>
              </a:spcBef>
              <a:spcAft>
                <a:spcPts val="0"/>
              </a:spcAft>
              <a:buSzPts val="1400"/>
              <a:buFont typeface="Barlow"/>
              <a:buNone/>
              <a:defRPr sz="2800" b="0">
                <a:latin typeface="Barlow"/>
                <a:ea typeface="Barlow"/>
                <a:cs typeface="Barlow"/>
                <a:sym typeface="Barlow"/>
              </a:defRPr>
            </a:lvl6pPr>
            <a:lvl7pPr lvl="6" rtl="0">
              <a:spcBef>
                <a:spcPts val="0"/>
              </a:spcBef>
              <a:spcAft>
                <a:spcPts val="0"/>
              </a:spcAft>
              <a:buSzPts val="1400"/>
              <a:buFont typeface="Barlow"/>
              <a:buNone/>
              <a:defRPr sz="2800" b="0">
                <a:latin typeface="Barlow"/>
                <a:ea typeface="Barlow"/>
                <a:cs typeface="Barlow"/>
                <a:sym typeface="Barlow"/>
              </a:defRPr>
            </a:lvl7pPr>
            <a:lvl8pPr lvl="7" rtl="0">
              <a:spcBef>
                <a:spcPts val="0"/>
              </a:spcBef>
              <a:spcAft>
                <a:spcPts val="0"/>
              </a:spcAft>
              <a:buSzPts val="1400"/>
              <a:buFont typeface="Barlow"/>
              <a:buNone/>
              <a:defRPr sz="2800" b="0">
                <a:latin typeface="Barlow"/>
                <a:ea typeface="Barlow"/>
                <a:cs typeface="Barlow"/>
                <a:sym typeface="Barlow"/>
              </a:defRPr>
            </a:lvl8pPr>
            <a:lvl9pPr lvl="8" rtl="0">
              <a:spcBef>
                <a:spcPts val="0"/>
              </a:spcBef>
              <a:spcAft>
                <a:spcPts val="0"/>
              </a:spcAft>
              <a:buSzPts val="1400"/>
              <a:buFont typeface="Barlow"/>
              <a:buNone/>
              <a:defRPr sz="2800" b="0">
                <a:latin typeface="Barlow"/>
                <a:ea typeface="Barlow"/>
                <a:cs typeface="Barlow"/>
                <a:sym typeface="Barlow"/>
              </a:defRPr>
            </a:lvl9pPr>
          </a:lstStyle>
          <a:p>
            <a:r>
              <a:rPr lang="en-US" smtClean="0"/>
              <a:t>Click to edit Master title style</a:t>
            </a:r>
            <a:endParaRPr/>
          </a:p>
        </p:txBody>
      </p:sp>
      <p:sp>
        <p:nvSpPr>
          <p:cNvPr id="369" name="Google Shape;369;p20"/>
          <p:cNvSpPr txBox="1">
            <a:spLocks noGrp="1"/>
          </p:cNvSpPr>
          <p:nvPr>
            <p:ph type="title" idx="8" hasCustomPrompt="1"/>
          </p:nvPr>
        </p:nvSpPr>
        <p:spPr>
          <a:xfrm>
            <a:off x="2588050" y="3778100"/>
            <a:ext cx="27252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b="0">
                <a:solidFill>
                  <a:schemeClr val="accent2"/>
                </a:solidFill>
              </a:defRPr>
            </a:lvl1pPr>
            <a:lvl2pPr lvl="1" algn="ctr" rtl="0">
              <a:spcBef>
                <a:spcPts val="0"/>
              </a:spcBef>
              <a:spcAft>
                <a:spcPts val="0"/>
              </a:spcAft>
              <a:buSzPts val="3600"/>
              <a:buNone/>
              <a:defRPr sz="7200" b="0"/>
            </a:lvl2pPr>
            <a:lvl3pPr lvl="2" algn="ctr" rtl="0">
              <a:spcBef>
                <a:spcPts val="0"/>
              </a:spcBef>
              <a:spcAft>
                <a:spcPts val="0"/>
              </a:spcAft>
              <a:buSzPts val="3600"/>
              <a:buNone/>
              <a:defRPr sz="7200" b="0"/>
            </a:lvl3pPr>
            <a:lvl4pPr lvl="3" algn="ctr" rtl="0">
              <a:spcBef>
                <a:spcPts val="0"/>
              </a:spcBef>
              <a:spcAft>
                <a:spcPts val="0"/>
              </a:spcAft>
              <a:buSzPts val="3600"/>
              <a:buNone/>
              <a:defRPr sz="7200" b="0"/>
            </a:lvl4pPr>
            <a:lvl5pPr lvl="4" algn="ctr" rtl="0">
              <a:spcBef>
                <a:spcPts val="0"/>
              </a:spcBef>
              <a:spcAft>
                <a:spcPts val="0"/>
              </a:spcAft>
              <a:buSzPts val="3600"/>
              <a:buNone/>
              <a:defRPr sz="7200" b="0"/>
            </a:lvl5pPr>
            <a:lvl6pPr lvl="5" algn="ctr" rtl="0">
              <a:spcBef>
                <a:spcPts val="0"/>
              </a:spcBef>
              <a:spcAft>
                <a:spcPts val="0"/>
              </a:spcAft>
              <a:buSzPts val="3600"/>
              <a:buNone/>
              <a:defRPr sz="7200" b="0"/>
            </a:lvl6pPr>
            <a:lvl7pPr lvl="6" algn="ctr" rtl="0">
              <a:spcBef>
                <a:spcPts val="0"/>
              </a:spcBef>
              <a:spcAft>
                <a:spcPts val="0"/>
              </a:spcAft>
              <a:buSzPts val="3600"/>
              <a:buNone/>
              <a:defRPr sz="7200" b="0"/>
            </a:lvl7pPr>
            <a:lvl8pPr lvl="7" algn="ctr" rtl="0">
              <a:spcBef>
                <a:spcPts val="0"/>
              </a:spcBef>
              <a:spcAft>
                <a:spcPts val="0"/>
              </a:spcAft>
              <a:buSzPts val="3600"/>
              <a:buNone/>
              <a:defRPr sz="7200" b="0"/>
            </a:lvl8pPr>
            <a:lvl9pPr lvl="8" algn="ctr" rtl="0">
              <a:spcBef>
                <a:spcPts val="0"/>
              </a:spcBef>
              <a:spcAft>
                <a:spcPts val="0"/>
              </a:spcAft>
              <a:buSzPts val="3600"/>
              <a:buNone/>
              <a:defRPr sz="7200" b="0"/>
            </a:lvl9pPr>
          </a:lstStyle>
          <a:p>
            <a:r>
              <a:t>xx%</a:t>
            </a:r>
          </a:p>
        </p:txBody>
      </p:sp>
      <p:sp>
        <p:nvSpPr>
          <p:cNvPr id="370" name="Google Shape;370;p20"/>
          <p:cNvSpPr txBox="1">
            <a:spLocks noGrp="1"/>
          </p:cNvSpPr>
          <p:nvPr>
            <p:ph type="title" idx="9" hasCustomPrompt="1"/>
          </p:nvPr>
        </p:nvSpPr>
        <p:spPr>
          <a:xfrm>
            <a:off x="7781450" y="3778100"/>
            <a:ext cx="27252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b="0">
                <a:solidFill>
                  <a:schemeClr val="accent2"/>
                </a:solidFill>
              </a:defRPr>
            </a:lvl1pPr>
            <a:lvl2pPr lvl="1" algn="ctr" rtl="0">
              <a:spcBef>
                <a:spcPts val="0"/>
              </a:spcBef>
              <a:spcAft>
                <a:spcPts val="0"/>
              </a:spcAft>
              <a:buSzPts val="3600"/>
              <a:buNone/>
              <a:defRPr sz="7200" b="0"/>
            </a:lvl2pPr>
            <a:lvl3pPr lvl="2" algn="ctr" rtl="0">
              <a:spcBef>
                <a:spcPts val="0"/>
              </a:spcBef>
              <a:spcAft>
                <a:spcPts val="0"/>
              </a:spcAft>
              <a:buSzPts val="3600"/>
              <a:buNone/>
              <a:defRPr sz="7200" b="0"/>
            </a:lvl3pPr>
            <a:lvl4pPr lvl="3" algn="ctr" rtl="0">
              <a:spcBef>
                <a:spcPts val="0"/>
              </a:spcBef>
              <a:spcAft>
                <a:spcPts val="0"/>
              </a:spcAft>
              <a:buSzPts val="3600"/>
              <a:buNone/>
              <a:defRPr sz="7200" b="0"/>
            </a:lvl4pPr>
            <a:lvl5pPr lvl="4" algn="ctr" rtl="0">
              <a:spcBef>
                <a:spcPts val="0"/>
              </a:spcBef>
              <a:spcAft>
                <a:spcPts val="0"/>
              </a:spcAft>
              <a:buSzPts val="3600"/>
              <a:buNone/>
              <a:defRPr sz="7200" b="0"/>
            </a:lvl5pPr>
            <a:lvl6pPr lvl="5" algn="ctr" rtl="0">
              <a:spcBef>
                <a:spcPts val="0"/>
              </a:spcBef>
              <a:spcAft>
                <a:spcPts val="0"/>
              </a:spcAft>
              <a:buSzPts val="3600"/>
              <a:buNone/>
              <a:defRPr sz="7200" b="0"/>
            </a:lvl6pPr>
            <a:lvl7pPr lvl="6" algn="ctr" rtl="0">
              <a:spcBef>
                <a:spcPts val="0"/>
              </a:spcBef>
              <a:spcAft>
                <a:spcPts val="0"/>
              </a:spcAft>
              <a:buSzPts val="3600"/>
              <a:buNone/>
              <a:defRPr sz="7200" b="0"/>
            </a:lvl7pPr>
            <a:lvl8pPr lvl="7" algn="ctr" rtl="0">
              <a:spcBef>
                <a:spcPts val="0"/>
              </a:spcBef>
              <a:spcAft>
                <a:spcPts val="0"/>
              </a:spcAft>
              <a:buSzPts val="3600"/>
              <a:buNone/>
              <a:defRPr sz="7200" b="0"/>
            </a:lvl8pPr>
            <a:lvl9pPr lvl="8" algn="ctr" rtl="0">
              <a:spcBef>
                <a:spcPts val="0"/>
              </a:spcBef>
              <a:spcAft>
                <a:spcPts val="0"/>
              </a:spcAft>
              <a:buSzPts val="3600"/>
              <a:buNone/>
              <a:defRPr sz="7200" b="0"/>
            </a:lvl9pPr>
          </a:lstStyle>
          <a:p>
            <a:r>
              <a:t>xx%</a:t>
            </a:r>
          </a:p>
        </p:txBody>
      </p:sp>
      <p:sp>
        <p:nvSpPr>
          <p:cNvPr id="371" name="Google Shape;371;p20"/>
          <p:cNvSpPr txBox="1">
            <a:spLocks noGrp="1"/>
          </p:cNvSpPr>
          <p:nvPr>
            <p:ph type="title" idx="13" hasCustomPrompt="1"/>
          </p:nvPr>
        </p:nvSpPr>
        <p:spPr>
          <a:xfrm>
            <a:off x="12974850" y="3778100"/>
            <a:ext cx="27252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b="0">
                <a:solidFill>
                  <a:schemeClr val="accent2"/>
                </a:solidFill>
              </a:defRPr>
            </a:lvl1pPr>
            <a:lvl2pPr lvl="1" algn="ctr" rtl="0">
              <a:spcBef>
                <a:spcPts val="0"/>
              </a:spcBef>
              <a:spcAft>
                <a:spcPts val="0"/>
              </a:spcAft>
              <a:buSzPts val="3600"/>
              <a:buNone/>
              <a:defRPr sz="7200" b="0"/>
            </a:lvl2pPr>
            <a:lvl3pPr lvl="2" algn="ctr" rtl="0">
              <a:spcBef>
                <a:spcPts val="0"/>
              </a:spcBef>
              <a:spcAft>
                <a:spcPts val="0"/>
              </a:spcAft>
              <a:buSzPts val="3600"/>
              <a:buNone/>
              <a:defRPr sz="7200" b="0"/>
            </a:lvl3pPr>
            <a:lvl4pPr lvl="3" algn="ctr" rtl="0">
              <a:spcBef>
                <a:spcPts val="0"/>
              </a:spcBef>
              <a:spcAft>
                <a:spcPts val="0"/>
              </a:spcAft>
              <a:buSzPts val="3600"/>
              <a:buNone/>
              <a:defRPr sz="7200" b="0"/>
            </a:lvl4pPr>
            <a:lvl5pPr lvl="4" algn="ctr" rtl="0">
              <a:spcBef>
                <a:spcPts val="0"/>
              </a:spcBef>
              <a:spcAft>
                <a:spcPts val="0"/>
              </a:spcAft>
              <a:buSzPts val="3600"/>
              <a:buNone/>
              <a:defRPr sz="7200" b="0"/>
            </a:lvl5pPr>
            <a:lvl6pPr lvl="5" algn="ctr" rtl="0">
              <a:spcBef>
                <a:spcPts val="0"/>
              </a:spcBef>
              <a:spcAft>
                <a:spcPts val="0"/>
              </a:spcAft>
              <a:buSzPts val="3600"/>
              <a:buNone/>
              <a:defRPr sz="7200" b="0"/>
            </a:lvl6pPr>
            <a:lvl7pPr lvl="6" algn="ctr" rtl="0">
              <a:spcBef>
                <a:spcPts val="0"/>
              </a:spcBef>
              <a:spcAft>
                <a:spcPts val="0"/>
              </a:spcAft>
              <a:buSzPts val="3600"/>
              <a:buNone/>
              <a:defRPr sz="7200" b="0"/>
            </a:lvl7pPr>
            <a:lvl8pPr lvl="7" algn="ctr" rtl="0">
              <a:spcBef>
                <a:spcPts val="0"/>
              </a:spcBef>
              <a:spcAft>
                <a:spcPts val="0"/>
              </a:spcAft>
              <a:buSzPts val="3600"/>
              <a:buNone/>
              <a:defRPr sz="7200" b="0"/>
            </a:lvl8pPr>
            <a:lvl9pPr lvl="8" algn="ctr" rtl="0">
              <a:spcBef>
                <a:spcPts val="0"/>
              </a:spcBef>
              <a:spcAft>
                <a:spcPts val="0"/>
              </a:spcAft>
              <a:buSzPts val="3600"/>
              <a:buNone/>
              <a:defRPr sz="7200" b="0"/>
            </a:lvl9pPr>
          </a:lstStyle>
          <a:p>
            <a:r>
              <a:t>xx%</a:t>
            </a:r>
          </a:p>
        </p:txBody>
      </p:sp>
    </p:spTree>
    <p:extLst>
      <p:ext uri="{BB962C8B-B14F-4D97-AF65-F5344CB8AC3E}">
        <p14:creationId xmlns:p14="http://schemas.microsoft.com/office/powerpoint/2010/main" val="3229489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9"/>
        <p:cNvGrpSpPr/>
        <p:nvPr/>
      </p:nvGrpSpPr>
      <p:grpSpPr>
        <a:xfrm>
          <a:off x="0" y="0"/>
          <a:ext cx="0" cy="0"/>
          <a:chOff x="0" y="0"/>
          <a:chExt cx="0" cy="0"/>
        </a:xfrm>
      </p:grpSpPr>
      <p:sp>
        <p:nvSpPr>
          <p:cNvPr id="107" name="Google Shape;107;p11"/>
          <p:cNvSpPr txBox="1">
            <a:spLocks noGrp="1"/>
          </p:cNvSpPr>
          <p:nvPr>
            <p:ph type="title" hasCustomPrompt="1"/>
          </p:nvPr>
        </p:nvSpPr>
        <p:spPr>
          <a:xfrm>
            <a:off x="1778100" y="3536550"/>
            <a:ext cx="14731800" cy="291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2000"/>
              <a:buNone/>
              <a:defRPr sz="19000">
                <a:solidFill>
                  <a:schemeClr val="accent2"/>
                </a:solidFill>
              </a:defRPr>
            </a:lvl1pPr>
            <a:lvl2pPr lvl="1" algn="ctr">
              <a:spcBef>
                <a:spcPts val="0"/>
              </a:spcBef>
              <a:spcAft>
                <a:spcPts val="0"/>
              </a:spcAft>
              <a:buClr>
                <a:schemeClr val="accent2"/>
              </a:buClr>
              <a:buSzPts val="12000"/>
              <a:buNone/>
              <a:defRPr sz="24000">
                <a:solidFill>
                  <a:schemeClr val="accent2"/>
                </a:solidFill>
              </a:defRPr>
            </a:lvl2pPr>
            <a:lvl3pPr lvl="2" algn="ctr">
              <a:spcBef>
                <a:spcPts val="0"/>
              </a:spcBef>
              <a:spcAft>
                <a:spcPts val="0"/>
              </a:spcAft>
              <a:buClr>
                <a:schemeClr val="accent2"/>
              </a:buClr>
              <a:buSzPts val="12000"/>
              <a:buNone/>
              <a:defRPr sz="24000">
                <a:solidFill>
                  <a:schemeClr val="accent2"/>
                </a:solidFill>
              </a:defRPr>
            </a:lvl3pPr>
            <a:lvl4pPr lvl="3" algn="ctr">
              <a:spcBef>
                <a:spcPts val="0"/>
              </a:spcBef>
              <a:spcAft>
                <a:spcPts val="0"/>
              </a:spcAft>
              <a:buClr>
                <a:schemeClr val="accent2"/>
              </a:buClr>
              <a:buSzPts val="12000"/>
              <a:buNone/>
              <a:defRPr sz="24000">
                <a:solidFill>
                  <a:schemeClr val="accent2"/>
                </a:solidFill>
              </a:defRPr>
            </a:lvl4pPr>
            <a:lvl5pPr lvl="4" algn="ctr">
              <a:spcBef>
                <a:spcPts val="0"/>
              </a:spcBef>
              <a:spcAft>
                <a:spcPts val="0"/>
              </a:spcAft>
              <a:buClr>
                <a:schemeClr val="accent2"/>
              </a:buClr>
              <a:buSzPts val="12000"/>
              <a:buNone/>
              <a:defRPr sz="24000">
                <a:solidFill>
                  <a:schemeClr val="accent2"/>
                </a:solidFill>
              </a:defRPr>
            </a:lvl5pPr>
            <a:lvl6pPr lvl="5" algn="ctr">
              <a:spcBef>
                <a:spcPts val="0"/>
              </a:spcBef>
              <a:spcAft>
                <a:spcPts val="0"/>
              </a:spcAft>
              <a:buClr>
                <a:schemeClr val="accent2"/>
              </a:buClr>
              <a:buSzPts val="12000"/>
              <a:buNone/>
              <a:defRPr sz="24000">
                <a:solidFill>
                  <a:schemeClr val="accent2"/>
                </a:solidFill>
              </a:defRPr>
            </a:lvl6pPr>
            <a:lvl7pPr lvl="6" algn="ctr">
              <a:spcBef>
                <a:spcPts val="0"/>
              </a:spcBef>
              <a:spcAft>
                <a:spcPts val="0"/>
              </a:spcAft>
              <a:buClr>
                <a:schemeClr val="accent2"/>
              </a:buClr>
              <a:buSzPts val="12000"/>
              <a:buNone/>
              <a:defRPr sz="24000">
                <a:solidFill>
                  <a:schemeClr val="accent2"/>
                </a:solidFill>
              </a:defRPr>
            </a:lvl7pPr>
            <a:lvl8pPr lvl="7" algn="ctr">
              <a:spcBef>
                <a:spcPts val="0"/>
              </a:spcBef>
              <a:spcAft>
                <a:spcPts val="0"/>
              </a:spcAft>
              <a:buClr>
                <a:schemeClr val="accent2"/>
              </a:buClr>
              <a:buSzPts val="12000"/>
              <a:buNone/>
              <a:defRPr sz="24000">
                <a:solidFill>
                  <a:schemeClr val="accent2"/>
                </a:solidFill>
              </a:defRPr>
            </a:lvl8pPr>
            <a:lvl9pPr lvl="8" algn="ctr">
              <a:spcBef>
                <a:spcPts val="0"/>
              </a:spcBef>
              <a:spcAft>
                <a:spcPts val="0"/>
              </a:spcAft>
              <a:buClr>
                <a:schemeClr val="accent2"/>
              </a:buClr>
              <a:buSzPts val="12000"/>
              <a:buNone/>
              <a:defRPr sz="24000">
                <a:solidFill>
                  <a:schemeClr val="accent2"/>
                </a:solidFill>
              </a:defRPr>
            </a:lvl9pPr>
          </a:lstStyle>
          <a:p>
            <a:r>
              <a:t>xx%</a:t>
            </a:r>
          </a:p>
        </p:txBody>
      </p:sp>
      <p:sp>
        <p:nvSpPr>
          <p:cNvPr id="108" name="Google Shape;108;p11"/>
          <p:cNvSpPr txBox="1">
            <a:spLocks noGrp="1"/>
          </p:cNvSpPr>
          <p:nvPr>
            <p:ph type="body" idx="1"/>
          </p:nvPr>
        </p:nvSpPr>
        <p:spPr>
          <a:xfrm>
            <a:off x="4292300" y="6447750"/>
            <a:ext cx="9703200" cy="1545000"/>
          </a:xfrm>
          <a:prstGeom prst="rect">
            <a:avLst/>
          </a:prstGeom>
        </p:spPr>
        <p:txBody>
          <a:bodyPr spcFirstLastPara="1" wrap="square" lIns="91425" tIns="91425" rIns="91425" bIns="91425" anchor="t" anchorCtr="0">
            <a:noAutofit/>
          </a:bodyPr>
          <a:lstStyle>
            <a:lvl1pPr marL="914400" lvl="0" indent="-647700" algn="ctr">
              <a:spcBef>
                <a:spcPts val="0"/>
              </a:spcBef>
              <a:spcAft>
                <a:spcPts val="0"/>
              </a:spcAft>
              <a:buClr>
                <a:schemeClr val="dk1"/>
              </a:buClr>
              <a:buSzPts val="1500"/>
              <a:buChar char="●"/>
              <a:defRPr sz="3600">
                <a:solidFill>
                  <a:schemeClr val="dk1"/>
                </a:solidFill>
              </a:defRPr>
            </a:lvl1pPr>
            <a:lvl2pPr marL="1828800" lvl="1" indent="-647700" algn="ctr">
              <a:spcBef>
                <a:spcPts val="0"/>
              </a:spcBef>
              <a:spcAft>
                <a:spcPts val="0"/>
              </a:spcAft>
              <a:buClr>
                <a:schemeClr val="dk1"/>
              </a:buClr>
              <a:buSzPts val="1500"/>
              <a:buChar char="○"/>
              <a:defRPr>
                <a:solidFill>
                  <a:schemeClr val="dk1"/>
                </a:solidFill>
              </a:defRPr>
            </a:lvl2pPr>
            <a:lvl3pPr marL="2743200" lvl="2" indent="-647700" algn="ctr">
              <a:spcBef>
                <a:spcPts val="0"/>
              </a:spcBef>
              <a:spcAft>
                <a:spcPts val="0"/>
              </a:spcAft>
              <a:buClr>
                <a:schemeClr val="dk1"/>
              </a:buClr>
              <a:buSzPts val="1500"/>
              <a:buChar char="■"/>
              <a:defRPr>
                <a:solidFill>
                  <a:schemeClr val="dk1"/>
                </a:solidFill>
              </a:defRPr>
            </a:lvl3pPr>
            <a:lvl4pPr marL="3657600" lvl="3" indent="-647700" algn="ctr">
              <a:spcBef>
                <a:spcPts val="0"/>
              </a:spcBef>
              <a:spcAft>
                <a:spcPts val="0"/>
              </a:spcAft>
              <a:buClr>
                <a:schemeClr val="dk1"/>
              </a:buClr>
              <a:buSzPts val="1500"/>
              <a:buChar char="●"/>
              <a:defRPr>
                <a:solidFill>
                  <a:schemeClr val="dk1"/>
                </a:solidFill>
              </a:defRPr>
            </a:lvl4pPr>
            <a:lvl5pPr marL="4572000" lvl="4" indent="-647700" algn="ctr">
              <a:spcBef>
                <a:spcPts val="0"/>
              </a:spcBef>
              <a:spcAft>
                <a:spcPts val="0"/>
              </a:spcAft>
              <a:buClr>
                <a:schemeClr val="dk1"/>
              </a:buClr>
              <a:buSzPts val="1500"/>
              <a:buChar char="○"/>
              <a:defRPr>
                <a:solidFill>
                  <a:schemeClr val="dk1"/>
                </a:solidFill>
              </a:defRPr>
            </a:lvl5pPr>
            <a:lvl6pPr marL="5486400" lvl="5" indent="-647700" algn="ctr">
              <a:spcBef>
                <a:spcPts val="0"/>
              </a:spcBef>
              <a:spcAft>
                <a:spcPts val="0"/>
              </a:spcAft>
              <a:buClr>
                <a:schemeClr val="dk1"/>
              </a:buClr>
              <a:buSzPts val="1500"/>
              <a:buChar char="■"/>
              <a:defRPr>
                <a:solidFill>
                  <a:schemeClr val="dk1"/>
                </a:solidFill>
              </a:defRPr>
            </a:lvl6pPr>
            <a:lvl7pPr marL="6400800" lvl="6" indent="-647700" algn="ctr">
              <a:spcBef>
                <a:spcPts val="0"/>
              </a:spcBef>
              <a:spcAft>
                <a:spcPts val="0"/>
              </a:spcAft>
              <a:buClr>
                <a:schemeClr val="dk1"/>
              </a:buClr>
              <a:buSzPts val="1500"/>
              <a:buChar char="●"/>
              <a:defRPr>
                <a:solidFill>
                  <a:schemeClr val="dk1"/>
                </a:solidFill>
              </a:defRPr>
            </a:lvl7pPr>
            <a:lvl8pPr marL="7315200" lvl="7" indent="-647700" algn="ctr">
              <a:spcBef>
                <a:spcPts val="0"/>
              </a:spcBef>
              <a:spcAft>
                <a:spcPts val="0"/>
              </a:spcAft>
              <a:buClr>
                <a:schemeClr val="dk1"/>
              </a:buClr>
              <a:buSzPts val="1500"/>
              <a:buChar char="○"/>
              <a:defRPr>
                <a:solidFill>
                  <a:schemeClr val="dk1"/>
                </a:solidFill>
              </a:defRPr>
            </a:lvl8pPr>
            <a:lvl9pPr marL="8229600" lvl="8" indent="-647700" algn="ctr">
              <a:spcBef>
                <a:spcPts val="0"/>
              </a:spcBef>
              <a:spcAft>
                <a:spcPts val="0"/>
              </a:spcAft>
              <a:buClr>
                <a:schemeClr val="dk1"/>
              </a:buClr>
              <a:buSzPts val="1500"/>
              <a:buChar char="■"/>
              <a:defRPr>
                <a:solidFill>
                  <a:schemeClr val="dk1"/>
                </a:solidFill>
              </a:defRPr>
            </a:lvl9pPr>
          </a:lstStyle>
          <a:p>
            <a:pPr lvl="0"/>
            <a:r>
              <a:rPr lang="en-US" smtClean="0"/>
              <a:t>Click to edit Master text styles</a:t>
            </a:r>
          </a:p>
        </p:txBody>
      </p:sp>
    </p:spTree>
    <p:extLst>
      <p:ext uri="{BB962C8B-B14F-4D97-AF65-F5344CB8AC3E}">
        <p14:creationId xmlns:p14="http://schemas.microsoft.com/office/powerpoint/2010/main" val="166662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83821" y="3088126"/>
            <a:ext cx="13373098" cy="2203200"/>
          </a:xfrm>
        </p:spPr>
        <p:txBody>
          <a:bodyPr anchor="b"/>
          <a:lstStyle>
            <a:lvl1pPr algn="l">
              <a:defRPr sz="6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883821" y="5295194"/>
            <a:ext cx="13373098" cy="1290600"/>
          </a:xfrm>
        </p:spPr>
        <p:txBody>
          <a:bodyPr anchor="t"/>
          <a:lstStyle>
            <a:lvl1pPr marL="0" indent="0" algn="l">
              <a:buNone/>
              <a:defRPr sz="30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1" y="47672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21" y="4866210"/>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416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3818" y="3200401"/>
            <a:ext cx="6470796" cy="56664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786120" y="3189333"/>
            <a:ext cx="6470796" cy="56664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797721" y="1181674"/>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93223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409061" y="2959055"/>
            <a:ext cx="5989098" cy="864394"/>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3883818" y="3823451"/>
            <a:ext cx="6514340" cy="503109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259945" y="2954213"/>
            <a:ext cx="5998502" cy="864394"/>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10750436" y="3818609"/>
            <a:ext cx="6508012" cy="503109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10/4/2022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797721" y="1181674"/>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142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10/4/2022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427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2862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21" y="669132"/>
            <a:ext cx="5257798" cy="1464468"/>
          </a:xfrm>
        </p:spPr>
        <p:txBody>
          <a:bodyPr anchor="b"/>
          <a:lstStyle>
            <a:lvl1pPr algn="l">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9484518" y="669134"/>
            <a:ext cx="7772400" cy="8122444"/>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83821" y="2397921"/>
            <a:ext cx="5257798" cy="639365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2787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20" y="7200900"/>
            <a:ext cx="13373100" cy="8501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3818" y="952448"/>
            <a:ext cx="13373100" cy="5782456"/>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3883820" y="8051008"/>
            <a:ext cx="13373100"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1" y="7367589"/>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21" y="7474632"/>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284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3" y="342901"/>
            <a:ext cx="4277274" cy="9957942"/>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40832" y="-1177"/>
            <a:ext cx="3535012" cy="10281058"/>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889389" y="936164"/>
            <a:ext cx="13367530" cy="192133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3818" y="3200400"/>
            <a:ext cx="13373100" cy="5829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542420" y="9195657"/>
            <a:ext cx="1719424" cy="555594"/>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10/4/2022</a:t>
            </a:fld>
            <a:endParaRPr lang="en-US"/>
          </a:p>
        </p:txBody>
      </p:sp>
      <p:sp>
        <p:nvSpPr>
          <p:cNvPr id="5" name="Footer Placeholder 4"/>
          <p:cNvSpPr>
            <a:spLocks noGrp="1"/>
          </p:cNvSpPr>
          <p:nvPr>
            <p:ph type="ftr" sz="quarter" idx="3"/>
          </p:nvPr>
        </p:nvSpPr>
        <p:spPr>
          <a:xfrm>
            <a:off x="3883821" y="9203712"/>
            <a:ext cx="1142999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rot="16200000">
            <a:off x="-1413672" y="4115746"/>
            <a:ext cx="6433868" cy="1675828"/>
          </a:xfrm>
          <a:prstGeom prst="rect">
            <a:avLst/>
          </a:prstGeom>
        </p:spPr>
        <p:txBody>
          <a:bodyPr vert="horz" lIns="91440" tIns="45720" rIns="91440" bIns="45720" rtlCol="0" anchor="ctr"/>
          <a:lstStyle>
            <a:lvl1pPr algn="r">
              <a:defRPr sz="3000" b="1">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70165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iming>
    <p:tnLst>
      <p:par>
        <p:cTn id="1" dur="indefinite" restart="never" nodeType="tmRoot"/>
      </p:par>
    </p:tnLst>
  </p:timing>
  <p:txStyles>
    <p:titleStyle>
      <a:lvl1pPr algn="l" defTabSz="6858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6" indent="-428626"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5.gif"/><Relationship Id="rId10" Type="http://schemas.openxmlformats.org/officeDocument/2006/relationships/image" Target="../media/image4.png"/><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3" Type="http://schemas.openxmlformats.org/officeDocument/2006/relationships/image" Target="../media/image29.svg"/><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72166" y="4929186"/>
            <a:ext cx="6540867" cy="4114800"/>
          </a:xfrm>
          <a:prstGeom prst="rect">
            <a:avLst/>
          </a:prstGeom>
        </p:spPr>
      </p:pic>
      <p:sp>
        <p:nvSpPr>
          <p:cNvPr id="22" name="Google Shape;646;p32">
            <a:extLst>
              <a:ext uri="{FF2B5EF4-FFF2-40B4-BE49-F238E27FC236}">
                <a16:creationId xmlns="" xmlns:a16="http://schemas.microsoft.com/office/drawing/2014/main" id="{1BB6893E-8722-0C9D-F5B4-4E4104BA043D}"/>
              </a:ext>
            </a:extLst>
          </p:cNvPr>
          <p:cNvSpPr txBox="1">
            <a:spLocks/>
          </p:cNvSpPr>
          <p:nvPr/>
        </p:nvSpPr>
        <p:spPr>
          <a:xfrm>
            <a:off x="1511152" y="1615108"/>
            <a:ext cx="15841760" cy="3393828"/>
          </a:xfrm>
          <a:prstGeom prst="rect">
            <a:avLst/>
          </a:prstGeom>
        </p:spPr>
        <p:txBody>
          <a:bodyPr spcFirstLastPara="1" wrap="square" lIns="91425" tIns="91425" rIns="91425" bIns="91425"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spcBef>
                <a:spcPts val="0"/>
              </a:spcBef>
            </a:pPr>
            <a:r>
              <a:rPr lang="en-US" sz="8000" b="1" dirty="0" err="1">
                <a:solidFill>
                  <a:srgbClr val="002060"/>
                </a:solidFill>
                <a:latin typeface="Arial" panose="020B0604020202020204" pitchFamily="34" charset="0"/>
                <a:cs typeface="Arial" panose="020B0604020202020204" pitchFamily="34" charset="0"/>
              </a:rPr>
              <a:t>CHÀO</a:t>
            </a:r>
            <a:r>
              <a:rPr lang="en-US" sz="8000" b="1" dirty="0">
                <a:solidFill>
                  <a:srgbClr val="002060"/>
                </a:solidFill>
                <a:latin typeface="Arial" panose="020B0604020202020204" pitchFamily="34" charset="0"/>
                <a:cs typeface="Arial" panose="020B0604020202020204" pitchFamily="34" charset="0"/>
              </a:rPr>
              <a:t> </a:t>
            </a:r>
            <a:r>
              <a:rPr lang="en-US" sz="8000" b="1" dirty="0" err="1">
                <a:solidFill>
                  <a:srgbClr val="002060"/>
                </a:solidFill>
                <a:latin typeface="Arial" panose="020B0604020202020204" pitchFamily="34" charset="0"/>
                <a:cs typeface="Arial" panose="020B0604020202020204" pitchFamily="34" charset="0"/>
              </a:rPr>
              <a:t>MỪNG</a:t>
            </a:r>
            <a:r>
              <a:rPr lang="en-US" sz="8000" b="1" dirty="0">
                <a:solidFill>
                  <a:srgbClr val="002060"/>
                </a:solidFill>
                <a:latin typeface="Arial" panose="020B0604020202020204" pitchFamily="34" charset="0"/>
                <a:cs typeface="Arial" panose="020B0604020202020204" pitchFamily="34" charset="0"/>
              </a:rPr>
              <a:t> </a:t>
            </a:r>
            <a:r>
              <a:rPr lang="en-US" sz="8000" b="1" dirty="0" err="1">
                <a:solidFill>
                  <a:srgbClr val="002060"/>
                </a:solidFill>
                <a:latin typeface="Arial" panose="020B0604020202020204" pitchFamily="34" charset="0"/>
                <a:cs typeface="Arial" panose="020B0604020202020204" pitchFamily="34" charset="0"/>
              </a:rPr>
              <a:t>CÁC</a:t>
            </a:r>
            <a:r>
              <a:rPr lang="en-US" sz="8000" b="1" dirty="0">
                <a:solidFill>
                  <a:srgbClr val="002060"/>
                </a:solidFill>
                <a:latin typeface="Arial" panose="020B0604020202020204" pitchFamily="34" charset="0"/>
                <a:cs typeface="Arial" panose="020B0604020202020204" pitchFamily="34" charset="0"/>
              </a:rPr>
              <a:t> EM </a:t>
            </a:r>
            <a:br>
              <a:rPr lang="en-US" sz="8000" b="1" dirty="0">
                <a:solidFill>
                  <a:srgbClr val="002060"/>
                </a:solidFill>
                <a:latin typeface="Arial" panose="020B0604020202020204" pitchFamily="34" charset="0"/>
                <a:cs typeface="Arial" panose="020B0604020202020204" pitchFamily="34" charset="0"/>
              </a:rPr>
            </a:br>
            <a:r>
              <a:rPr lang="en-US" sz="8000" b="1" dirty="0" err="1">
                <a:solidFill>
                  <a:srgbClr val="002060"/>
                </a:solidFill>
                <a:latin typeface="Arial" panose="020B0604020202020204" pitchFamily="34" charset="0"/>
                <a:cs typeface="Arial" panose="020B0604020202020204" pitchFamily="34" charset="0"/>
              </a:rPr>
              <a:t>ĐẾN</a:t>
            </a:r>
            <a:r>
              <a:rPr lang="en-US" sz="8000" b="1" dirty="0">
                <a:solidFill>
                  <a:srgbClr val="002060"/>
                </a:solidFill>
                <a:latin typeface="Arial" panose="020B0604020202020204" pitchFamily="34" charset="0"/>
                <a:cs typeface="Arial" panose="020B0604020202020204" pitchFamily="34" charset="0"/>
              </a:rPr>
              <a:t> </a:t>
            </a:r>
            <a:r>
              <a:rPr lang="en-US" sz="8000" b="1" dirty="0" err="1">
                <a:solidFill>
                  <a:srgbClr val="002060"/>
                </a:solidFill>
                <a:latin typeface="Arial" panose="020B0604020202020204" pitchFamily="34" charset="0"/>
                <a:cs typeface="Arial" panose="020B0604020202020204" pitchFamily="34" charset="0"/>
              </a:rPr>
              <a:t>VỚI</a:t>
            </a:r>
            <a:r>
              <a:rPr lang="en-US" sz="8000" b="1" dirty="0">
                <a:solidFill>
                  <a:srgbClr val="002060"/>
                </a:solidFill>
                <a:latin typeface="Arial" panose="020B0604020202020204" pitchFamily="34" charset="0"/>
                <a:cs typeface="Arial" panose="020B0604020202020204" pitchFamily="34" charset="0"/>
              </a:rPr>
              <a:t> </a:t>
            </a:r>
            <a:r>
              <a:rPr lang="en-US" sz="8000" b="1" dirty="0" err="1">
                <a:solidFill>
                  <a:srgbClr val="002060"/>
                </a:solidFill>
                <a:latin typeface="Arial" panose="020B0604020202020204" pitchFamily="34" charset="0"/>
                <a:cs typeface="Arial" panose="020B0604020202020204" pitchFamily="34" charset="0"/>
              </a:rPr>
              <a:t>TIẾT</a:t>
            </a:r>
            <a:r>
              <a:rPr lang="en-US" sz="8000" b="1" dirty="0">
                <a:solidFill>
                  <a:srgbClr val="002060"/>
                </a:solidFill>
                <a:latin typeface="Arial" panose="020B0604020202020204" pitchFamily="34" charset="0"/>
                <a:cs typeface="Arial" panose="020B0604020202020204" pitchFamily="34" charset="0"/>
              </a:rPr>
              <a:t> </a:t>
            </a:r>
            <a:r>
              <a:rPr lang="en-US" sz="8000" b="1" dirty="0" err="1">
                <a:solidFill>
                  <a:srgbClr val="002060"/>
                </a:solidFill>
                <a:latin typeface="Arial" panose="020B0604020202020204" pitchFamily="34" charset="0"/>
                <a:cs typeface="Arial" panose="020B0604020202020204" pitchFamily="34" charset="0"/>
              </a:rPr>
              <a:t>HỌC</a:t>
            </a:r>
            <a:r>
              <a:rPr lang="en-US" sz="8000" b="1" dirty="0">
                <a:solidFill>
                  <a:srgbClr val="002060"/>
                </a:solidFill>
                <a:latin typeface="Arial" panose="020B0604020202020204" pitchFamily="34" charset="0"/>
                <a:cs typeface="Arial" panose="020B0604020202020204" pitchFamily="34" charset="0"/>
              </a:rPr>
              <a:t> </a:t>
            </a:r>
            <a:r>
              <a:rPr lang="en-US" sz="8000" b="1" dirty="0" err="1">
                <a:solidFill>
                  <a:srgbClr val="002060"/>
                </a:solidFill>
                <a:latin typeface="Arial" panose="020B0604020202020204" pitchFamily="34" charset="0"/>
                <a:cs typeface="Arial" panose="020B0604020202020204" pitchFamily="34" charset="0"/>
              </a:rPr>
              <a:t>HÔM</a:t>
            </a:r>
            <a:r>
              <a:rPr lang="en-US" sz="8000" b="1" dirty="0">
                <a:solidFill>
                  <a:srgbClr val="002060"/>
                </a:solidFill>
                <a:latin typeface="Arial" panose="020B0604020202020204" pitchFamily="34" charset="0"/>
                <a:cs typeface="Arial" panose="020B0604020202020204" pitchFamily="34" charset="0"/>
              </a:rPr>
              <a:t> NAY!</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007096" y="143963"/>
            <a:ext cx="4544834" cy="646331"/>
          </a:xfrm>
          <a:prstGeom prst="rect">
            <a:avLst/>
          </a:prstGeom>
        </p:spPr>
        <p:txBody>
          <a:bodyPr wrap="none">
            <a:spAutoFit/>
          </a:bodyPr>
          <a:lstStyle/>
          <a:p>
            <a:r>
              <a:rPr lang="fr-FR" sz="3600" b="1" i="1" dirty="0">
                <a:solidFill>
                  <a:srgbClr val="FF0000"/>
                </a:solidFill>
                <a:latin typeface="Arial" panose="020B0604020202020204" pitchFamily="34" charset="0"/>
                <a:ea typeface="Arial Unicode MS" pitchFamily="34" charset="-120"/>
                <a:cs typeface="Arial" panose="020B0604020202020204" pitchFamily="34" charset="0"/>
              </a:rPr>
              <a:t>Thảo luận theo cặp:</a:t>
            </a:r>
            <a:endParaRPr lang="zh-TW" altLang="en-US" sz="3600" b="1" i="1"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17409" name="Rectangle 1"/>
          <p:cNvSpPr>
            <a:spLocks noChangeArrowheads="1"/>
          </p:cNvSpPr>
          <p:nvPr/>
        </p:nvSpPr>
        <p:spPr bwMode="auto">
          <a:xfrm>
            <a:off x="1943200" y="679004"/>
            <a:ext cx="162018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3600" b="0" i="1" u="none" strike="noStrike" cap="none" normalizeH="0" baseline="0" dirty="0">
                <a:ln>
                  <a:noFill/>
                </a:ln>
                <a:solidFill>
                  <a:srgbClr val="C00000"/>
                </a:solidFill>
                <a:effectLst/>
                <a:latin typeface="Arial" panose="020B0604020202020204" pitchFamily="34" charset="0"/>
                <a:ea typeface="Arial Unicode MS" pitchFamily="34" charset="-120"/>
                <a:cs typeface="Arial" panose="020B0604020202020204" pitchFamily="34" charset="0"/>
              </a:rPr>
              <a:t>Tại sao sản xuất theo dây chuyền lại tăng năng suất lao động? Nêu vai trò, đặc điểm của cuộc CMCN lần thứ hai?</a:t>
            </a:r>
          </a:p>
        </p:txBody>
      </p:sp>
      <p:sp>
        <p:nvSpPr>
          <p:cNvPr id="17411" name="AutoShape 3"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3" name="AutoShape 5"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5" name="AutoShape 7"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9" name="AutoShape 11" descr="5 ĐIỀU CẦN BIẾT KHI LẮP ĐẶT DÂY CHUYỀN SẢN XU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pic>
        <p:nvPicPr>
          <p:cNvPr id="17421" name="Picture 13" descr="Dây chuyền sản xuất TV Vsmart hiện đại cỡ nào?"/>
          <p:cNvPicPr>
            <a:picLocks noChangeAspect="1" noChangeArrowheads="1"/>
          </p:cNvPicPr>
          <p:nvPr/>
        </p:nvPicPr>
        <p:blipFill>
          <a:blip r:embed="rId2"/>
          <a:srcRect/>
          <a:stretch>
            <a:fillRect/>
          </a:stretch>
        </p:blipFill>
        <p:spPr bwMode="auto">
          <a:xfrm>
            <a:off x="323081" y="2569940"/>
            <a:ext cx="7713424" cy="7254080"/>
          </a:xfrm>
          <a:prstGeom prst="rect">
            <a:avLst/>
          </a:prstGeom>
          <a:noFill/>
        </p:spPr>
      </p:pic>
      <p:sp>
        <p:nvSpPr>
          <p:cNvPr id="35" name="Rectangle 1"/>
          <p:cNvSpPr>
            <a:spLocks noChangeArrowheads="1"/>
          </p:cNvSpPr>
          <p:nvPr/>
        </p:nvSpPr>
        <p:spPr bwMode="auto">
          <a:xfrm>
            <a:off x="8145132" y="1897941"/>
            <a:ext cx="10142868"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1" lang="fr-FR" altLang="zh-TW" sz="40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000" b="1"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Vai trò</a:t>
            </a:r>
            <a:r>
              <a:rPr kumimoji="1" lang="fr-FR" altLang="zh-TW" sz="40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có vai trò quan trọng trong sản xuất dây chuyền; các phát minh, sáng chế động cơ điện, động cơ đốt trong, giao thông,... đã thúc đẩy sự phát triển các ngành công nghiệp khác.</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40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000" b="1"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Đặc điểm</a:t>
            </a:r>
            <a:r>
              <a:rPr kumimoji="1" lang="fr-FR" altLang="zh-TW" sz="40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Quy mô và sự ảnh hưởng của cuộc cách mạng đã lan toả tới nhiều quốc gia, đưa khoa học trở thành lực lượng sản xuất trực tiếp. </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arn(inVertic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arn(inVertical)">
                                      <p:cBhvr>
                                        <p:cTn id="12"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0" name="矩形 19"/>
          <p:cNvSpPr/>
          <p:nvPr/>
        </p:nvSpPr>
        <p:spPr>
          <a:xfrm>
            <a:off x="2231232" y="1165516"/>
            <a:ext cx="15720970" cy="646331"/>
          </a:xfrm>
          <a:prstGeom prst="rect">
            <a:avLst/>
          </a:prstGeom>
        </p:spPr>
        <p:txBody>
          <a:bodyPr wrap="none">
            <a:spAutoFit/>
          </a:bodyPr>
          <a:lstStyle/>
          <a:p>
            <a:pPr algn="just">
              <a:buFont typeface="Wingdings" pitchFamily="2" charset="2"/>
              <a:buChar char="Ø"/>
            </a:pPr>
            <a:r>
              <a:rPr lang="fr-FR" sz="3600" i="1" dirty="0" err="1" smtClean="0">
                <a:solidFill>
                  <a:srgbClr val="C00000"/>
                </a:solidFill>
                <a:latin typeface="Arial" panose="020B0604020202020204" pitchFamily="34" charset="0"/>
                <a:ea typeface="Arial Unicode MS" pitchFamily="34" charset="-120"/>
                <a:cs typeface="Arial" panose="020B0604020202020204" pitchFamily="34" charset="0"/>
              </a:rPr>
              <a:t>Em</a:t>
            </a:r>
            <a:r>
              <a:rPr lang="fr-FR" sz="3600" i="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3600" i="1" dirty="0" err="1" smtClean="0">
                <a:solidFill>
                  <a:srgbClr val="C00000"/>
                </a:solidFill>
                <a:latin typeface="Arial" panose="020B0604020202020204" pitchFamily="34" charset="0"/>
                <a:ea typeface="Arial Unicode MS" pitchFamily="34" charset="-120"/>
                <a:cs typeface="Arial" panose="020B0604020202020204" pitchFamily="34" charset="0"/>
              </a:rPr>
              <a:t>hãy</a:t>
            </a:r>
            <a:r>
              <a:rPr lang="fr-FR" sz="3600" i="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3600" i="1" dirty="0" err="1" smtClean="0">
                <a:solidFill>
                  <a:srgbClr val="C00000"/>
                </a:solidFill>
                <a:latin typeface="Arial" panose="020B0604020202020204" pitchFamily="34" charset="0"/>
                <a:ea typeface="Arial Unicode MS" pitchFamily="34" charset="-120"/>
                <a:cs typeface="Arial" panose="020B0604020202020204" pitchFamily="34" charset="0"/>
              </a:rPr>
              <a:t>nêu</a:t>
            </a:r>
            <a:r>
              <a:rPr lang="fr-FR" sz="3600" i="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3600" i="1" dirty="0">
                <a:solidFill>
                  <a:srgbClr val="C00000"/>
                </a:solidFill>
                <a:latin typeface="Arial" panose="020B0604020202020204" pitchFamily="34" charset="0"/>
                <a:ea typeface="Arial Unicode MS" pitchFamily="34" charset="-120"/>
                <a:cs typeface="Arial" panose="020B0604020202020204" pitchFamily="34" charset="0"/>
              </a:rPr>
              <a:t>vai trò, đặc điểm của </a:t>
            </a:r>
            <a:r>
              <a:rPr lang="fr-FR" sz="3600" i="1" dirty="0" err="1">
                <a:solidFill>
                  <a:srgbClr val="C00000"/>
                </a:solidFill>
                <a:latin typeface="Arial" panose="020B0604020202020204" pitchFamily="34" charset="0"/>
                <a:ea typeface="Arial Unicode MS" pitchFamily="34" charset="-120"/>
                <a:cs typeface="Arial" panose="020B0604020202020204" pitchFamily="34" charset="0"/>
              </a:rPr>
              <a:t>cuộc</a:t>
            </a:r>
            <a:r>
              <a:rPr lang="fr-FR" sz="36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600" i="1" dirty="0" err="1" smtClean="0">
                <a:solidFill>
                  <a:srgbClr val="C00000"/>
                </a:solidFill>
                <a:latin typeface="Arial" panose="020B0604020202020204" pitchFamily="34" charset="0"/>
                <a:ea typeface="Arial Unicode MS" pitchFamily="34" charset="-120"/>
                <a:cs typeface="Arial" panose="020B0604020202020204" pitchFamily="34" charset="0"/>
              </a:rPr>
              <a:t>cách</a:t>
            </a:r>
            <a:r>
              <a:rPr lang="fr-FR" sz="3600" i="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3600" i="1" dirty="0" err="1" smtClean="0">
                <a:solidFill>
                  <a:srgbClr val="C00000"/>
                </a:solidFill>
                <a:latin typeface="Arial" panose="020B0604020202020204" pitchFamily="34" charset="0"/>
                <a:ea typeface="Arial Unicode MS" pitchFamily="34" charset="-120"/>
                <a:cs typeface="Arial" panose="020B0604020202020204" pitchFamily="34" charset="0"/>
              </a:rPr>
              <a:t>mạng</a:t>
            </a:r>
            <a:r>
              <a:rPr lang="fr-FR" sz="3600" i="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3600" i="1" dirty="0" err="1" smtClean="0">
                <a:solidFill>
                  <a:srgbClr val="C00000"/>
                </a:solidFill>
                <a:latin typeface="Arial" panose="020B0604020202020204" pitchFamily="34" charset="0"/>
                <a:ea typeface="Arial Unicode MS" pitchFamily="34" charset="-120"/>
                <a:cs typeface="Arial" panose="020B0604020202020204" pitchFamily="34" charset="0"/>
              </a:rPr>
              <a:t>công</a:t>
            </a:r>
            <a:r>
              <a:rPr lang="fr-FR" sz="3600" i="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3600" i="1" dirty="0" err="1" smtClean="0">
                <a:solidFill>
                  <a:srgbClr val="C00000"/>
                </a:solidFill>
                <a:latin typeface="Arial" panose="020B0604020202020204" pitchFamily="34" charset="0"/>
                <a:ea typeface="Arial Unicode MS" pitchFamily="34" charset="-120"/>
                <a:cs typeface="Arial" panose="020B0604020202020204" pitchFamily="34" charset="0"/>
              </a:rPr>
              <a:t>nghiệp</a:t>
            </a:r>
            <a:r>
              <a:rPr lang="fr-FR" sz="3600" i="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3600" i="1" dirty="0">
                <a:solidFill>
                  <a:srgbClr val="C00000"/>
                </a:solidFill>
                <a:latin typeface="Arial" panose="020B0604020202020204" pitchFamily="34" charset="0"/>
                <a:ea typeface="Arial Unicode MS" pitchFamily="34" charset="-120"/>
                <a:cs typeface="Arial" panose="020B0604020202020204" pitchFamily="34" charset="0"/>
              </a:rPr>
              <a:t>lần thứ ba</a:t>
            </a:r>
            <a:endParaRPr lang="zh-TW" altLang="en-US" sz="3600" i="1" dirty="0">
              <a:solidFill>
                <a:srgbClr val="C00000"/>
              </a:solidFill>
              <a:latin typeface="Arial" panose="020B0604020202020204" pitchFamily="34" charset="0"/>
              <a:ea typeface="Arial Unicode MS" pitchFamily="34" charset="-120"/>
              <a:cs typeface="Arial" panose="020B0604020202020204" pitchFamily="34" charset="0"/>
            </a:endParaRPr>
          </a:p>
        </p:txBody>
      </p:sp>
      <p:sp>
        <p:nvSpPr>
          <p:cNvPr id="23" name="矩形 22"/>
          <p:cNvSpPr/>
          <p:nvPr/>
        </p:nvSpPr>
        <p:spPr>
          <a:xfrm>
            <a:off x="575049" y="8346265"/>
            <a:ext cx="17712952" cy="1824923"/>
          </a:xfrm>
          <a:prstGeom prst="rect">
            <a:avLst/>
          </a:prstGeom>
        </p:spPr>
        <p:txBody>
          <a:bodyPr wrap="square">
            <a:spAutoFit/>
          </a:bodyPr>
          <a:lstStyle/>
          <a:p>
            <a:pPr algn="just">
              <a:lnSpc>
                <a:spcPct val="150000"/>
              </a:lnSpc>
              <a:buFont typeface="Wingdings" pitchFamily="2" charset="2"/>
              <a:buChar char="ü"/>
            </a:pPr>
            <a:r>
              <a:rPr lang="fr-FR" sz="4000" dirty="0">
                <a:solidFill>
                  <a:srgbClr val="002060"/>
                </a:solidFill>
                <a:latin typeface="Arial" panose="020B0604020202020204" pitchFamily="34" charset="0"/>
                <a:ea typeface="Arial Unicode MS" pitchFamily="34" charset="-120"/>
                <a:cs typeface="Arial" panose="020B0604020202020204" pitchFamily="34" charset="0"/>
              </a:rPr>
              <a:t> Cuộc CMCN lần thứ ba còn được gọi là cách mạng về tự động hoá với sự xuất hiện của máy tính, công nghệ thông tin và mạng truyền thông Internet.</a:t>
            </a:r>
            <a:endParaRPr lang="zh-TW" altLang="en-US" sz="4000" dirty="0">
              <a:solidFill>
                <a:srgbClr val="002060"/>
              </a:solidFill>
              <a:latin typeface="Arial" panose="020B0604020202020204" pitchFamily="34" charset="0"/>
              <a:ea typeface="Arial Unicode MS" pitchFamily="34" charset="-120"/>
              <a:cs typeface="Arial" panose="020B0604020202020204" pitchFamily="34" charset="0"/>
            </a:endParaRPr>
          </a:p>
        </p:txBody>
      </p:sp>
      <p:sp>
        <p:nvSpPr>
          <p:cNvPr id="24" name="橢圓 23"/>
          <p:cNvSpPr/>
          <p:nvPr/>
        </p:nvSpPr>
        <p:spPr>
          <a:xfrm>
            <a:off x="1871192" y="1811847"/>
            <a:ext cx="7036643" cy="6357699"/>
          </a:xfrm>
          <a:prstGeom prst="ellipse">
            <a:avLst/>
          </a:prstGeom>
          <a:blipFill>
            <a:blip r:embed="rId2"/>
            <a:stretch>
              <a:fillRect/>
            </a:stretch>
          </a:bli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5" name="橢圓 24"/>
          <p:cNvSpPr/>
          <p:nvPr/>
        </p:nvSpPr>
        <p:spPr>
          <a:xfrm>
            <a:off x="9144000" y="2026161"/>
            <a:ext cx="8568952" cy="6357699"/>
          </a:xfrm>
          <a:prstGeom prst="ellipse">
            <a:avLst/>
          </a:prstGeom>
          <a:blipFill>
            <a:blip r:embed="rId3"/>
            <a:stretch>
              <a:fillRect/>
            </a:stretch>
          </a:bli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2" name="TextBox 22"/>
          <p:cNvSpPr txBox="1"/>
          <p:nvPr/>
        </p:nvSpPr>
        <p:spPr>
          <a:xfrm>
            <a:off x="935088" y="390972"/>
            <a:ext cx="14689632" cy="500137"/>
          </a:xfrm>
          <a:prstGeom prst="rect">
            <a:avLst/>
          </a:prstGeom>
        </p:spPr>
        <p:txBody>
          <a:bodyPr wrap="square" lIns="0" tIns="0" rIns="0" bIns="0" rtlCol="0" anchor="t">
            <a:spAutoFit/>
          </a:bodyPr>
          <a:lstStyle/>
          <a:p>
            <a:pPr lvl="0">
              <a:lnSpc>
                <a:spcPts val="3900"/>
              </a:lnSpc>
              <a:spcBef>
                <a:spcPct val="0"/>
              </a:spcBef>
            </a:pPr>
            <a:r>
              <a:rPr lang="fr-FR" sz="5400" b="1" dirty="0" smtClean="0">
                <a:solidFill>
                  <a:srgbClr val="C00000"/>
                </a:solidFill>
                <a:latin typeface="Arial" panose="020B0604020202020204" pitchFamily="34" charset="0"/>
                <a:ea typeface="Arial Unicode MS" pitchFamily="34" charset="-120"/>
                <a:cs typeface="Arial" panose="020B0604020202020204" pitchFamily="34" charset="0"/>
              </a:rPr>
              <a:t>3. </a:t>
            </a:r>
            <a:r>
              <a:rPr lang="fr-FR" sz="5400" b="1" dirty="0">
                <a:solidFill>
                  <a:srgbClr val="C00000"/>
                </a:solidFill>
                <a:latin typeface="Arial" panose="020B0604020202020204" pitchFamily="34" charset="0"/>
                <a:ea typeface="Arial Unicode MS" pitchFamily="34" charset="-120"/>
                <a:cs typeface="Arial" panose="020B0604020202020204" pitchFamily="34" charset="0"/>
              </a:rPr>
              <a:t>Cuộc cách mạng công nghiệp lần </a:t>
            </a:r>
            <a:r>
              <a:rPr lang="fr-FR" sz="5400" b="1" dirty="0" err="1">
                <a:solidFill>
                  <a:srgbClr val="C00000"/>
                </a:solidFill>
                <a:latin typeface="Arial" panose="020B0604020202020204" pitchFamily="34" charset="0"/>
                <a:ea typeface="Arial Unicode MS" pitchFamily="34" charset="-120"/>
                <a:cs typeface="Arial" panose="020B0604020202020204" pitchFamily="34" charset="0"/>
              </a:rPr>
              <a:t>thứ</a:t>
            </a:r>
            <a:r>
              <a:rPr lang="fr-FR" sz="5400" b="1" dirty="0">
                <a:solidFill>
                  <a:srgbClr val="C00000"/>
                </a:solidFill>
                <a:latin typeface="Arial" panose="020B0604020202020204" pitchFamily="34" charset="0"/>
                <a:ea typeface="Arial Unicode MS" pitchFamily="34" charset="-120"/>
                <a:cs typeface="Arial" panose="020B0604020202020204" pitchFamily="34" charset="0"/>
              </a:rPr>
              <a:t> </a:t>
            </a:r>
            <a:r>
              <a:rPr lang="fr-FR" sz="5400" b="1" dirty="0" err="1" smtClean="0">
                <a:solidFill>
                  <a:srgbClr val="C00000"/>
                </a:solidFill>
                <a:latin typeface="Arial" panose="020B0604020202020204" pitchFamily="34" charset="0"/>
                <a:ea typeface="Arial Unicode MS" pitchFamily="34" charset="-120"/>
                <a:cs typeface="Arial" panose="020B0604020202020204" pitchFamily="34" charset="0"/>
              </a:rPr>
              <a:t>ba</a:t>
            </a:r>
            <a:endParaRPr lang="en-US" sz="5400" u="sng" dirty="0">
              <a:solidFill>
                <a:srgbClr val="C00000"/>
              </a:solidFill>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barn(inVertical)">
                                      <p:cBhvr>
                                        <p:cTn id="2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791072" y="1056770"/>
            <a:ext cx="1735291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Blip>
                <a:blip r:embed="rId2"/>
              </a:buBlip>
              <a:tabLst/>
            </a:pPr>
            <a:r>
              <a:rPr kumimoji="1" lang="fr-FR" altLang="zh-TW" sz="40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Cuộc CMCN lần thứ ba còn được gọi là cách mạng về tự động hoá với sự xuất hiện của máy tính, công nghệ thông tin và mạng truyền thông Internet.</a:t>
            </a:r>
          </a:p>
          <a:p>
            <a:pPr marL="0" marR="0" lvl="0" indent="0" algn="just" defTabSz="914400" rtl="0" eaLnBrk="0" fontAlgn="base" latinLnBrk="0" hangingPunct="0">
              <a:lnSpc>
                <a:spcPct val="150000"/>
              </a:lnSpc>
              <a:spcBef>
                <a:spcPct val="0"/>
              </a:spcBef>
              <a:spcAft>
                <a:spcPct val="0"/>
              </a:spcAft>
              <a:buClrTx/>
              <a:buSzTx/>
              <a:buBlip>
                <a:blip r:embed="rId2"/>
              </a:buBlip>
              <a:tabLst/>
            </a:pPr>
            <a:r>
              <a:rPr kumimoji="1" lang="fr-FR" altLang="zh-TW" sz="40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Các máy tự động điều khiển số, robot công nghiệp được đưa vào trong dây chuyền sản xuất tự động, giúp cho người lao động không tham gia trực tiếp vào các công việc nặng nhọc, trong môi trường độc hại. </a:t>
            </a:r>
          </a:p>
        </p:txBody>
      </p:sp>
      <p:pic>
        <p:nvPicPr>
          <p:cNvPr id="11267" name="Picture 3" descr="Cách mạng công nghiệp lần thứ 3 đang tới"/>
          <p:cNvPicPr>
            <a:picLocks noChangeAspect="1" noChangeArrowheads="1"/>
          </p:cNvPicPr>
          <p:nvPr/>
        </p:nvPicPr>
        <p:blipFill>
          <a:blip r:embed="rId3"/>
          <a:srcRect/>
          <a:stretch>
            <a:fillRect/>
          </a:stretch>
        </p:blipFill>
        <p:spPr bwMode="auto">
          <a:xfrm>
            <a:off x="1655168" y="6689081"/>
            <a:ext cx="6840760" cy="3570851"/>
          </a:xfrm>
          <a:prstGeom prst="rect">
            <a:avLst/>
          </a:prstGeom>
          <a:noFill/>
        </p:spPr>
      </p:pic>
      <p:pic>
        <p:nvPicPr>
          <p:cNvPr id="11269" name="Picture 5" descr="Công nghệ 3.0 là gì? Thành tựu mang lại cho nhân loại"/>
          <p:cNvPicPr>
            <a:picLocks noChangeAspect="1" noChangeArrowheads="1"/>
          </p:cNvPicPr>
          <p:nvPr/>
        </p:nvPicPr>
        <p:blipFill>
          <a:blip r:embed="rId4"/>
          <a:srcRect/>
          <a:stretch>
            <a:fillRect/>
          </a:stretch>
        </p:blipFill>
        <p:spPr bwMode="auto">
          <a:xfrm>
            <a:off x="8783960" y="6689082"/>
            <a:ext cx="9360024" cy="3511570"/>
          </a:xfrm>
          <a:prstGeom prst="rect">
            <a:avLst/>
          </a:prstGeom>
          <a:noFill/>
        </p:spPr>
      </p:pic>
      <p:sp>
        <p:nvSpPr>
          <p:cNvPr id="27" name="TextBox 22"/>
          <p:cNvSpPr txBox="1"/>
          <p:nvPr/>
        </p:nvSpPr>
        <p:spPr>
          <a:xfrm>
            <a:off x="935088" y="390972"/>
            <a:ext cx="14689632" cy="500137"/>
          </a:xfrm>
          <a:prstGeom prst="rect">
            <a:avLst/>
          </a:prstGeom>
        </p:spPr>
        <p:txBody>
          <a:bodyPr wrap="square" lIns="0" tIns="0" rIns="0" bIns="0" rtlCol="0" anchor="t">
            <a:spAutoFit/>
          </a:bodyPr>
          <a:lstStyle/>
          <a:p>
            <a:pPr lvl="0">
              <a:lnSpc>
                <a:spcPts val="3900"/>
              </a:lnSpc>
              <a:spcBef>
                <a:spcPct val="0"/>
              </a:spcBef>
            </a:pPr>
            <a:r>
              <a:rPr lang="fr-FR" sz="5400" b="1" dirty="0">
                <a:solidFill>
                  <a:srgbClr val="C00000"/>
                </a:solidFill>
                <a:latin typeface="Arial" panose="020B0604020202020204" pitchFamily="34" charset="0"/>
                <a:ea typeface="Arial Unicode MS" pitchFamily="34" charset="-120"/>
                <a:cs typeface="Arial" panose="020B0604020202020204" pitchFamily="34" charset="0"/>
              </a:rPr>
              <a:t>3</a:t>
            </a:r>
            <a:r>
              <a:rPr lang="fr-FR" sz="5400" b="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5400" b="1" dirty="0">
                <a:solidFill>
                  <a:srgbClr val="C00000"/>
                </a:solidFill>
                <a:latin typeface="Arial" panose="020B0604020202020204" pitchFamily="34" charset="0"/>
                <a:ea typeface="Arial Unicode MS" pitchFamily="34" charset="-120"/>
                <a:cs typeface="Arial" panose="020B0604020202020204" pitchFamily="34" charset="0"/>
              </a:rPr>
              <a:t>Cuộc cách mạng công nghiệp lần </a:t>
            </a:r>
            <a:r>
              <a:rPr lang="fr-FR" sz="5400" b="1" dirty="0" err="1">
                <a:solidFill>
                  <a:srgbClr val="C00000"/>
                </a:solidFill>
                <a:latin typeface="Arial" panose="020B0604020202020204" pitchFamily="34" charset="0"/>
                <a:ea typeface="Arial Unicode MS" pitchFamily="34" charset="-120"/>
                <a:cs typeface="Arial" panose="020B0604020202020204" pitchFamily="34" charset="0"/>
              </a:rPr>
              <a:t>thứ</a:t>
            </a:r>
            <a:r>
              <a:rPr lang="fr-FR" sz="5400" b="1" dirty="0">
                <a:solidFill>
                  <a:srgbClr val="C00000"/>
                </a:solidFill>
                <a:latin typeface="Arial" panose="020B0604020202020204" pitchFamily="34" charset="0"/>
                <a:ea typeface="Arial Unicode MS" pitchFamily="34" charset="-120"/>
                <a:cs typeface="Arial" panose="020B0604020202020204" pitchFamily="34" charset="0"/>
              </a:rPr>
              <a:t> </a:t>
            </a:r>
            <a:r>
              <a:rPr lang="fr-FR" sz="5400" b="1" dirty="0" err="1" smtClean="0">
                <a:solidFill>
                  <a:srgbClr val="C00000"/>
                </a:solidFill>
                <a:latin typeface="Arial" panose="020B0604020202020204" pitchFamily="34" charset="0"/>
                <a:ea typeface="Arial Unicode MS" pitchFamily="34" charset="-120"/>
                <a:cs typeface="Arial" panose="020B0604020202020204" pitchFamily="34" charset="0"/>
              </a:rPr>
              <a:t>ba</a:t>
            </a:r>
            <a:endParaRPr lang="en-US" sz="5400" u="sng" dirty="0">
              <a:solidFill>
                <a:srgbClr val="C00000"/>
              </a:solidFill>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Effect transition="in" filter="barn(inVertical)">
                                      <p:cBhvr>
                                        <p:cTn id="7" dur="500"/>
                                        <p:tgtEl>
                                          <p:spTgt spid="1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5">
                                            <p:txEl>
                                              <p:pRg st="1" end="1"/>
                                            </p:txEl>
                                          </p:spTgt>
                                        </p:tgtEl>
                                        <p:attrNameLst>
                                          <p:attrName>style.visibility</p:attrName>
                                        </p:attrNameLst>
                                      </p:cBhvr>
                                      <p:to>
                                        <p:strVal val="visible"/>
                                      </p:to>
                                    </p:set>
                                    <p:animEffect transition="in" filter="barn(inVertical)">
                                      <p:cBhvr>
                                        <p:cTn id="12" dur="500"/>
                                        <p:tgtEl>
                                          <p:spTgt spid="112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wipe(down)">
                                      <p:cBhvr>
                                        <p:cTn id="17" dur="500"/>
                                        <p:tgtEl>
                                          <p:spTgt spid="11267"/>
                                        </p:tgtEl>
                                      </p:cBhvr>
                                    </p:animEffect>
                                  </p:childTnLst>
                                </p:cTn>
                              </p:par>
                              <p:par>
                                <p:cTn id="18" presetID="22" presetClass="entr" presetSubtype="4" fill="hold" nodeType="withEffect">
                                  <p:stCondLst>
                                    <p:cond delay="0"/>
                                  </p:stCondLst>
                                  <p:childTnLst>
                                    <p:set>
                                      <p:cBhvr>
                                        <p:cTn id="19" dur="1" fill="hold">
                                          <p:stCondLst>
                                            <p:cond delay="0"/>
                                          </p:stCondLst>
                                        </p:cTn>
                                        <p:tgtEl>
                                          <p:spTgt spid="11269"/>
                                        </p:tgtEl>
                                        <p:attrNameLst>
                                          <p:attrName>style.visibility</p:attrName>
                                        </p:attrNameLst>
                                      </p:cBhvr>
                                      <p:to>
                                        <p:strVal val="visible"/>
                                      </p:to>
                                    </p:set>
                                    <p:animEffect transition="in" filter="wipe(down)">
                                      <p:cBhvr>
                                        <p:cTn id="20"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2087216" y="891109"/>
            <a:ext cx="15986533"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buFont typeface="Wingdings" pitchFamily="2" charset="2"/>
              <a:buChar char="Ø"/>
            </a:pPr>
            <a:r>
              <a:rPr lang="fr-FR" sz="3600" i="1" dirty="0">
                <a:solidFill>
                  <a:srgbClr val="C00000"/>
                </a:solidFill>
                <a:latin typeface="Arial" panose="020B0604020202020204" pitchFamily="34" charset="0"/>
                <a:ea typeface="Arial Unicode MS" pitchFamily="34" charset="-120"/>
                <a:cs typeface="Arial" panose="020B0604020202020204" pitchFamily="34" charset="0"/>
              </a:rPr>
              <a:t>Dây chuyền sản xuất tự động có vai trò gì trong sản xuất công nghiệp? </a:t>
            </a:r>
            <a:r>
              <a:rPr lang="fr-FR" sz="3600" i="1" dirty="0" err="1">
                <a:solidFill>
                  <a:srgbClr val="C00000"/>
                </a:solidFill>
                <a:latin typeface="Arial" panose="020B0604020202020204" pitchFamily="34" charset="0"/>
                <a:ea typeface="Arial Unicode MS" pitchFamily="34" charset="-120"/>
                <a:cs typeface="Arial" panose="020B0604020202020204" pitchFamily="34" charset="0"/>
              </a:rPr>
              <a:t>Mặt</a:t>
            </a:r>
            <a:r>
              <a:rPr lang="fr-FR" sz="36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600" i="1" dirty="0" err="1" smtClean="0">
                <a:solidFill>
                  <a:srgbClr val="C00000"/>
                </a:solidFill>
                <a:latin typeface="Arial" panose="020B0604020202020204" pitchFamily="34" charset="0"/>
                <a:ea typeface="Arial Unicode MS" pitchFamily="34" charset="-120"/>
                <a:cs typeface="Arial" panose="020B0604020202020204" pitchFamily="34" charset="0"/>
              </a:rPr>
              <a:t>trái</a:t>
            </a:r>
            <a:r>
              <a:rPr lang="fr-FR" sz="3600" i="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3600" i="1" dirty="0">
                <a:solidFill>
                  <a:srgbClr val="C00000"/>
                </a:solidFill>
                <a:latin typeface="Arial" panose="020B0604020202020204" pitchFamily="34" charset="0"/>
                <a:ea typeface="Arial Unicode MS" pitchFamily="34" charset="-120"/>
                <a:cs typeface="Arial" panose="020B0604020202020204" pitchFamily="34" charset="0"/>
              </a:rPr>
              <a:t>của cuộc CMCN lần thứ ba là gì? </a:t>
            </a:r>
            <a:endParaRPr lang="zh-TW" altLang="en-US" sz="3600" i="1"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22" name="image5.png"/>
          <p:cNvPicPr/>
          <p:nvPr/>
        </p:nvPicPr>
        <p:blipFill>
          <a:blip r:embed="rId2"/>
          <a:srcRect/>
          <a:stretch>
            <a:fillRect/>
          </a:stretch>
        </p:blipFill>
        <p:spPr>
          <a:xfrm>
            <a:off x="359024" y="2645435"/>
            <a:ext cx="8496944" cy="7466617"/>
          </a:xfrm>
          <a:prstGeom prst="rect">
            <a:avLst/>
          </a:prstGeom>
          <a:ln/>
        </p:spPr>
      </p:pic>
      <p:sp>
        <p:nvSpPr>
          <p:cNvPr id="13314" name="Rectangle 2"/>
          <p:cNvSpPr>
            <a:spLocks noChangeArrowheads="1"/>
          </p:cNvSpPr>
          <p:nvPr/>
        </p:nvSpPr>
        <p:spPr bwMode="auto">
          <a:xfrm>
            <a:off x="9103502" y="2263180"/>
            <a:ext cx="9001756" cy="82176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Vai trò: Nền sản xuất tự động với các công nghệ hiện đại đã làm tăng năng suất lao động. Đời sống con người được nâng lên rõ rệt.</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Đặc điểm: </a:t>
            </a:r>
            <a:r>
              <a:rPr kumimoji="1" lang="fr-FR" altLang="zh-TW" sz="4400" b="0" i="0" u="none" strike="noStrike" cap="none" normalizeH="0" baseline="0" dirty="0" err="1">
                <a:ln>
                  <a:noFill/>
                </a:ln>
                <a:solidFill>
                  <a:srgbClr val="002060"/>
                </a:solidFill>
                <a:effectLst/>
                <a:latin typeface="Arial" panose="020B0604020202020204" pitchFamily="34" charset="0"/>
                <a:ea typeface="Arial Unicode MS" pitchFamily="34" charset="-120"/>
                <a:cs typeface="Arial" panose="020B0604020202020204" pitchFamily="34" charset="0"/>
              </a:rPr>
              <a:t>mang</a:t>
            </a: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tính toàn cầu, tạo điều kiện cho các nước chậm </a:t>
            </a:r>
            <a:r>
              <a:rPr kumimoji="1" lang="fr-FR" altLang="zh-TW" sz="4400" b="0" i="0" u="none" strike="noStrike" cap="none" normalizeH="0" baseline="0" dirty="0" err="1">
                <a:ln>
                  <a:noFill/>
                </a:ln>
                <a:solidFill>
                  <a:srgbClr val="002060"/>
                </a:solidFill>
                <a:effectLst/>
                <a:latin typeface="Arial" panose="020B0604020202020204" pitchFamily="34" charset="0"/>
                <a:ea typeface="Arial Unicode MS" pitchFamily="34" charset="-120"/>
                <a:cs typeface="Arial" panose="020B0604020202020204" pitchFamily="34" charset="0"/>
              </a:rPr>
              <a:t>phát</a:t>
            </a: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400" b="0" i="0" u="none" strike="noStrike" cap="none" normalizeH="0" baseline="0" dirty="0" err="1">
                <a:ln>
                  <a:noFill/>
                </a:ln>
                <a:solidFill>
                  <a:srgbClr val="002060"/>
                </a:solidFill>
                <a:effectLst/>
                <a:latin typeface="Arial" panose="020B0604020202020204" pitchFamily="34" charset="0"/>
                <a:ea typeface="Arial Unicode MS" pitchFamily="34" charset="-120"/>
                <a:cs typeface="Arial" panose="020B0604020202020204" pitchFamily="34" charset="0"/>
              </a:rPr>
              <a:t>triển</a:t>
            </a: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400" b="0" i="0" u="none" strike="noStrike" cap="none" normalizeH="0" baseline="0" dirty="0" err="1">
                <a:ln>
                  <a:noFill/>
                </a:ln>
                <a:solidFill>
                  <a:srgbClr val="002060"/>
                </a:solidFill>
                <a:effectLst/>
                <a:latin typeface="Arial" panose="020B0604020202020204" pitchFamily="34" charset="0"/>
                <a:ea typeface="Arial Unicode MS" pitchFamily="34" charset="-120"/>
                <a:cs typeface="Arial" panose="020B0604020202020204" pitchFamily="34" charset="0"/>
              </a:rPr>
              <a:t>có</a:t>
            </a: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400" b="0" i="0" u="none" strike="noStrike" cap="none" normalizeH="0" baseline="0" dirty="0" err="1">
                <a:ln>
                  <a:noFill/>
                </a:ln>
                <a:solidFill>
                  <a:srgbClr val="002060"/>
                </a:solidFill>
                <a:effectLst/>
                <a:latin typeface="Arial" panose="020B0604020202020204" pitchFamily="34" charset="0"/>
                <a:ea typeface="Arial Unicode MS" pitchFamily="34" charset="-120"/>
                <a:cs typeface="Arial" panose="020B0604020202020204" pitchFamily="34" charset="0"/>
              </a:rPr>
              <a:t>điều</a:t>
            </a: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400" b="0" i="0" u="none" strike="noStrike" cap="none" normalizeH="0" baseline="0" dirty="0" err="1">
                <a:ln>
                  <a:noFill/>
                </a:ln>
                <a:solidFill>
                  <a:srgbClr val="002060"/>
                </a:solidFill>
                <a:effectLst/>
                <a:latin typeface="Arial" panose="020B0604020202020204" pitchFamily="34" charset="0"/>
                <a:ea typeface="Arial Unicode MS" pitchFamily="34" charset="-120"/>
                <a:cs typeface="Arial" panose="020B0604020202020204" pitchFamily="34" charset="0"/>
              </a:rPr>
              <a:t>kiện</a:t>
            </a:r>
            <a:r>
              <a:rPr kumimoji="1" lang="fr-FR" altLang="zh-TW" sz="4400" dirty="0">
                <a:solidFill>
                  <a:srgbClr val="002060"/>
                </a:solidFill>
                <a:latin typeface="Arial" panose="020B0604020202020204" pitchFamily="34" charset="0"/>
                <a:ea typeface="Arial Unicode MS" pitchFamily="34" charset="-120"/>
                <a:cs typeface="Arial" panose="020B0604020202020204" pitchFamily="34" charset="0"/>
              </a:rPr>
              <a:t>,</a:t>
            </a: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400" b="0" i="0" u="none" strike="noStrike" cap="none" normalizeH="0" baseline="0" dirty="0" err="1">
                <a:ln>
                  <a:noFill/>
                </a:ln>
                <a:solidFill>
                  <a:srgbClr val="002060"/>
                </a:solidFill>
                <a:effectLst/>
                <a:latin typeface="Arial" panose="020B0604020202020204" pitchFamily="34" charset="0"/>
                <a:ea typeface="Arial Unicode MS" pitchFamily="34" charset="-120"/>
                <a:cs typeface="Arial" panose="020B0604020202020204" pitchFamily="34" charset="0"/>
              </a:rPr>
              <a:t>cơ</a:t>
            </a: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400" b="0" i="0" u="none" strike="noStrike" cap="none" normalizeH="0" baseline="0" dirty="0" err="1">
                <a:ln>
                  <a:noFill/>
                </a:ln>
                <a:solidFill>
                  <a:srgbClr val="002060"/>
                </a:solidFill>
                <a:effectLst/>
                <a:latin typeface="Arial" panose="020B0604020202020204" pitchFamily="34" charset="0"/>
                <a:ea typeface="Arial Unicode MS" pitchFamily="34" charset="-120"/>
                <a:cs typeface="Arial" panose="020B0604020202020204" pitchFamily="34" charset="0"/>
              </a:rPr>
              <a:t>hội</a:t>
            </a: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400" b="0" i="0" u="none" strike="noStrike" cap="none" normalizeH="0" baseline="0" dirty="0" err="1">
                <a:ln>
                  <a:noFill/>
                </a:ln>
                <a:solidFill>
                  <a:srgbClr val="002060"/>
                </a:solidFill>
                <a:effectLst/>
                <a:latin typeface="Arial" panose="020B0604020202020204" pitchFamily="34" charset="0"/>
                <a:ea typeface="Arial Unicode MS" pitchFamily="34" charset="-120"/>
                <a:cs typeface="Arial" panose="020B0604020202020204" pitchFamily="34" charset="0"/>
              </a:rPr>
              <a:t>phát</a:t>
            </a: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400" b="0" i="0" u="none" strike="noStrike" cap="none" normalizeH="0" baseline="0" dirty="0" err="1">
                <a:ln>
                  <a:noFill/>
                </a:ln>
                <a:solidFill>
                  <a:srgbClr val="002060"/>
                </a:solidFill>
                <a:effectLst/>
                <a:latin typeface="Arial" panose="020B0604020202020204" pitchFamily="34" charset="0"/>
                <a:ea typeface="Arial Unicode MS" pitchFamily="34" charset="-120"/>
                <a:cs typeface="Arial" panose="020B0604020202020204" pitchFamily="34" charset="0"/>
              </a:rPr>
              <a:t>triển</a:t>
            </a: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400" b="0" i="0" u="none" strike="noStrike" cap="none" normalizeH="0" baseline="0" dirty="0" err="1">
                <a:ln>
                  <a:noFill/>
                </a:ln>
                <a:solidFill>
                  <a:srgbClr val="002060"/>
                </a:solidFill>
                <a:effectLst/>
                <a:latin typeface="Arial" panose="020B0604020202020204" pitchFamily="34" charset="0"/>
                <a:ea typeface="Arial Unicode MS" pitchFamily="34" charset="-120"/>
                <a:cs typeface="Arial" panose="020B0604020202020204" pitchFamily="34" charset="0"/>
              </a:rPr>
              <a:t>sản</a:t>
            </a: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400" b="0" i="0" u="none" strike="noStrike" cap="none" normalizeH="0" baseline="0" dirty="0" err="1">
                <a:ln>
                  <a:noFill/>
                </a:ln>
                <a:solidFill>
                  <a:srgbClr val="002060"/>
                </a:solidFill>
                <a:effectLst/>
                <a:latin typeface="Arial" panose="020B0604020202020204" pitchFamily="34" charset="0"/>
                <a:ea typeface="Arial Unicode MS" pitchFamily="34" charset="-120"/>
                <a:cs typeface="Arial" panose="020B0604020202020204" pitchFamily="34" charset="0"/>
              </a:rPr>
              <a:t>xuất</a:t>
            </a: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400" b="0" i="0" u="none" strike="noStrike" cap="none" normalizeH="0" baseline="0" dirty="0" err="1">
                <a:ln>
                  <a:noFill/>
                </a:ln>
                <a:solidFill>
                  <a:srgbClr val="002060"/>
                </a:solidFill>
                <a:effectLst/>
                <a:latin typeface="Arial" panose="020B0604020202020204" pitchFamily="34" charset="0"/>
                <a:ea typeface="Arial Unicode MS" pitchFamily="34" charset="-120"/>
                <a:cs typeface="Arial" panose="020B0604020202020204" pitchFamily="34" charset="0"/>
              </a:rPr>
              <a:t>và</a:t>
            </a: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400" b="0" i="0" u="none" strike="noStrike" cap="none" normalizeH="0" baseline="0" dirty="0" err="1">
                <a:ln>
                  <a:noFill/>
                </a:ln>
                <a:solidFill>
                  <a:srgbClr val="002060"/>
                </a:solidFill>
                <a:effectLst/>
                <a:latin typeface="Arial" panose="020B0604020202020204" pitchFamily="34" charset="0"/>
                <a:ea typeface="Arial Unicode MS" pitchFamily="34" charset="-120"/>
                <a:cs typeface="Arial" panose="020B0604020202020204" pitchFamily="34" charset="0"/>
              </a:rPr>
              <a:t>đời</a:t>
            </a: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400" b="0" i="0" u="none" strike="noStrike" cap="none" normalizeH="0" baseline="0" dirty="0" err="1">
                <a:ln>
                  <a:noFill/>
                </a:ln>
                <a:solidFill>
                  <a:srgbClr val="002060"/>
                </a:solidFill>
                <a:effectLst/>
                <a:latin typeface="Arial" panose="020B0604020202020204" pitchFamily="34" charset="0"/>
                <a:ea typeface="Arial Unicode MS" pitchFamily="34" charset="-120"/>
                <a:cs typeface="Arial" panose="020B0604020202020204" pitchFamily="34" charset="0"/>
              </a:rPr>
              <a:t>sống</a:t>
            </a: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a:t>
            </a:r>
          </a:p>
        </p:txBody>
      </p:sp>
      <p:sp>
        <p:nvSpPr>
          <p:cNvPr id="27" name="TextBox 22"/>
          <p:cNvSpPr txBox="1"/>
          <p:nvPr/>
        </p:nvSpPr>
        <p:spPr>
          <a:xfrm>
            <a:off x="935088" y="390972"/>
            <a:ext cx="14689632" cy="500137"/>
          </a:xfrm>
          <a:prstGeom prst="rect">
            <a:avLst/>
          </a:prstGeom>
        </p:spPr>
        <p:txBody>
          <a:bodyPr wrap="square" lIns="0" tIns="0" rIns="0" bIns="0" rtlCol="0" anchor="t">
            <a:spAutoFit/>
          </a:bodyPr>
          <a:lstStyle/>
          <a:p>
            <a:pPr lvl="0">
              <a:lnSpc>
                <a:spcPts val="3900"/>
              </a:lnSpc>
              <a:spcBef>
                <a:spcPct val="0"/>
              </a:spcBef>
            </a:pPr>
            <a:r>
              <a:rPr lang="fr-FR" sz="5400" b="1" dirty="0">
                <a:solidFill>
                  <a:srgbClr val="C00000"/>
                </a:solidFill>
                <a:latin typeface="Arial" panose="020B0604020202020204" pitchFamily="34" charset="0"/>
                <a:ea typeface="Arial Unicode MS" pitchFamily="34" charset="-120"/>
                <a:cs typeface="Arial" panose="020B0604020202020204" pitchFamily="34" charset="0"/>
              </a:rPr>
              <a:t>3</a:t>
            </a:r>
            <a:r>
              <a:rPr lang="fr-FR" sz="5400" b="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5400" b="1" dirty="0">
                <a:solidFill>
                  <a:srgbClr val="C00000"/>
                </a:solidFill>
                <a:latin typeface="Arial" panose="020B0604020202020204" pitchFamily="34" charset="0"/>
                <a:ea typeface="Arial Unicode MS" pitchFamily="34" charset="-120"/>
                <a:cs typeface="Arial" panose="020B0604020202020204" pitchFamily="34" charset="0"/>
              </a:rPr>
              <a:t>Cuộc cách mạng công nghiệp lần </a:t>
            </a:r>
            <a:r>
              <a:rPr lang="fr-FR" sz="5400" b="1" dirty="0" err="1">
                <a:solidFill>
                  <a:srgbClr val="C00000"/>
                </a:solidFill>
                <a:latin typeface="Arial" panose="020B0604020202020204" pitchFamily="34" charset="0"/>
                <a:ea typeface="Arial Unicode MS" pitchFamily="34" charset="-120"/>
                <a:cs typeface="Arial" panose="020B0604020202020204" pitchFamily="34" charset="0"/>
              </a:rPr>
              <a:t>thứ</a:t>
            </a:r>
            <a:r>
              <a:rPr lang="fr-FR" sz="5400" b="1" dirty="0">
                <a:solidFill>
                  <a:srgbClr val="C00000"/>
                </a:solidFill>
                <a:latin typeface="Arial" panose="020B0604020202020204" pitchFamily="34" charset="0"/>
                <a:ea typeface="Arial Unicode MS" pitchFamily="34" charset="-120"/>
                <a:cs typeface="Arial" panose="020B0604020202020204" pitchFamily="34" charset="0"/>
              </a:rPr>
              <a:t> </a:t>
            </a:r>
            <a:r>
              <a:rPr lang="fr-FR" sz="5400" b="1" dirty="0" err="1" smtClean="0">
                <a:solidFill>
                  <a:srgbClr val="C00000"/>
                </a:solidFill>
                <a:latin typeface="Arial" panose="020B0604020202020204" pitchFamily="34" charset="0"/>
                <a:ea typeface="Arial Unicode MS" pitchFamily="34" charset="-120"/>
                <a:cs typeface="Arial" panose="020B0604020202020204" pitchFamily="34" charset="0"/>
              </a:rPr>
              <a:t>ba</a:t>
            </a:r>
            <a:endParaRPr lang="en-US" sz="5400" u="sng" dirty="0">
              <a:solidFill>
                <a:srgbClr val="C00000"/>
              </a:solidFill>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3">
                                            <p:txEl>
                                              <p:pRg st="0" end="0"/>
                                            </p:txEl>
                                          </p:spTgt>
                                        </p:tgtEl>
                                        <p:attrNameLst>
                                          <p:attrName>style.visibility</p:attrName>
                                        </p:attrNameLst>
                                      </p:cBhvr>
                                      <p:to>
                                        <p:strVal val="visible"/>
                                      </p:to>
                                    </p:set>
                                    <p:animEffect transition="in" filter="barn(inVertical)">
                                      <p:cBhvr>
                                        <p:cTn id="7" dur="500"/>
                                        <p:tgtEl>
                                          <p:spTgt spid="133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314">
                                            <p:txEl>
                                              <p:pRg st="0" end="0"/>
                                            </p:txEl>
                                          </p:spTgt>
                                        </p:tgtEl>
                                        <p:attrNameLst>
                                          <p:attrName>style.visibility</p:attrName>
                                        </p:attrNameLst>
                                      </p:cBhvr>
                                      <p:to>
                                        <p:strVal val="visible"/>
                                      </p:to>
                                    </p:set>
                                    <p:animEffect transition="in" filter="barn(inVertical)">
                                      <p:cBhvr>
                                        <p:cTn id="17" dur="500"/>
                                        <p:tgtEl>
                                          <p:spTgt spid="133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314">
                                            <p:txEl>
                                              <p:pRg st="1" end="1"/>
                                            </p:txEl>
                                          </p:spTgt>
                                        </p:tgtEl>
                                        <p:attrNameLst>
                                          <p:attrName>style.visibility</p:attrName>
                                        </p:attrNameLst>
                                      </p:cBhvr>
                                      <p:to>
                                        <p:strVal val="visible"/>
                                      </p:to>
                                    </p:set>
                                    <p:animEffect transition="in" filter="wipe(down)">
                                      <p:cBhvr>
                                        <p:cTn id="22" dur="500"/>
                                        <p:tgtEl>
                                          <p:spTgt spid="13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1727176" y="1471092"/>
            <a:ext cx="16273808"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1" lang="fr-FR" altLang="zh-TW" sz="40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Vai trò: làm tăng năng suất lao động, tác động tích cực tới mọi mặt của thế giới, từ kinh tế đến giáo dục, y tế, môi trường, xã hội. Đời sống con người được nâng lên rõ rệt.</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40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Đặc điểm: mang tính toàn cầu, tạo điều kiện cho các nước chậm phát triển có điều kiện và cơ hội phát triển sản xuất và đời sống.</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40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Dây chuyền sản xuất tự động làm tăng năng suất lao động, tăng sản lượng và chất lượng hàng hoá.</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40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Mặt trái của cuộc cách mạng này là làm tăng thất nghiệp, gây tác động xấu đến môi trường. </a:t>
            </a:r>
          </a:p>
        </p:txBody>
      </p:sp>
      <p:sp>
        <p:nvSpPr>
          <p:cNvPr id="26" name="TextBox 22"/>
          <p:cNvSpPr txBox="1"/>
          <p:nvPr/>
        </p:nvSpPr>
        <p:spPr>
          <a:xfrm>
            <a:off x="1943200" y="606996"/>
            <a:ext cx="14689632" cy="500137"/>
          </a:xfrm>
          <a:prstGeom prst="rect">
            <a:avLst/>
          </a:prstGeom>
        </p:spPr>
        <p:txBody>
          <a:bodyPr wrap="square" lIns="0" tIns="0" rIns="0" bIns="0" rtlCol="0" anchor="t">
            <a:spAutoFit/>
          </a:bodyPr>
          <a:lstStyle/>
          <a:p>
            <a:pPr lvl="0">
              <a:lnSpc>
                <a:spcPts val="3900"/>
              </a:lnSpc>
              <a:spcBef>
                <a:spcPct val="0"/>
              </a:spcBef>
            </a:pPr>
            <a:r>
              <a:rPr lang="fr-FR" sz="5400" b="1" dirty="0" smtClean="0">
                <a:solidFill>
                  <a:srgbClr val="C00000"/>
                </a:solidFill>
                <a:latin typeface="Arial" panose="020B0604020202020204" pitchFamily="34" charset="0"/>
                <a:ea typeface="Arial Unicode MS" pitchFamily="34" charset="-120"/>
                <a:cs typeface="Arial" panose="020B0604020202020204" pitchFamily="34" charset="0"/>
              </a:rPr>
              <a:t>3. </a:t>
            </a:r>
            <a:r>
              <a:rPr lang="fr-FR" sz="5400" b="1" dirty="0">
                <a:solidFill>
                  <a:srgbClr val="C00000"/>
                </a:solidFill>
                <a:latin typeface="Arial" panose="020B0604020202020204" pitchFamily="34" charset="0"/>
                <a:ea typeface="Arial Unicode MS" pitchFamily="34" charset="-120"/>
                <a:cs typeface="Arial" panose="020B0604020202020204" pitchFamily="34" charset="0"/>
              </a:rPr>
              <a:t>Cuộc cách mạng công nghiệp lần </a:t>
            </a:r>
            <a:r>
              <a:rPr lang="fr-FR" sz="5400" b="1" dirty="0" err="1">
                <a:solidFill>
                  <a:srgbClr val="C00000"/>
                </a:solidFill>
                <a:latin typeface="Arial" panose="020B0604020202020204" pitchFamily="34" charset="0"/>
                <a:ea typeface="Arial Unicode MS" pitchFamily="34" charset="-120"/>
                <a:cs typeface="Arial" panose="020B0604020202020204" pitchFamily="34" charset="0"/>
              </a:rPr>
              <a:t>thứ</a:t>
            </a:r>
            <a:r>
              <a:rPr lang="fr-FR" sz="5400" b="1" dirty="0">
                <a:solidFill>
                  <a:srgbClr val="C00000"/>
                </a:solidFill>
                <a:latin typeface="Arial" panose="020B0604020202020204" pitchFamily="34" charset="0"/>
                <a:ea typeface="Arial Unicode MS" pitchFamily="34" charset="-120"/>
                <a:cs typeface="Arial" panose="020B0604020202020204" pitchFamily="34" charset="0"/>
              </a:rPr>
              <a:t> </a:t>
            </a:r>
            <a:r>
              <a:rPr lang="fr-FR" sz="5400" b="1" dirty="0" err="1" smtClean="0">
                <a:solidFill>
                  <a:srgbClr val="C00000"/>
                </a:solidFill>
                <a:latin typeface="Arial" panose="020B0604020202020204" pitchFamily="34" charset="0"/>
                <a:ea typeface="Arial Unicode MS" pitchFamily="34" charset="-120"/>
                <a:cs typeface="Arial" panose="020B0604020202020204" pitchFamily="34" charset="0"/>
              </a:rPr>
              <a:t>ba</a:t>
            </a:r>
            <a:endParaRPr lang="en-US" sz="5400" u="sng" dirty="0">
              <a:solidFill>
                <a:srgbClr val="C00000"/>
              </a:solidFill>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1">
                                            <p:txEl>
                                              <p:pRg st="0" end="0"/>
                                            </p:txEl>
                                          </p:spTgt>
                                        </p:tgtEl>
                                        <p:attrNameLst>
                                          <p:attrName>style.visibility</p:attrName>
                                        </p:attrNameLst>
                                      </p:cBhvr>
                                      <p:to>
                                        <p:strVal val="visible"/>
                                      </p:to>
                                    </p:set>
                                    <p:animEffect transition="in" filter="barn(inVertical)">
                                      <p:cBhvr>
                                        <p:cTn id="7" dur="500"/>
                                        <p:tgtEl>
                                          <p:spTgt spid="102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1">
                                            <p:txEl>
                                              <p:pRg st="1" end="1"/>
                                            </p:txEl>
                                          </p:spTgt>
                                        </p:tgtEl>
                                        <p:attrNameLst>
                                          <p:attrName>style.visibility</p:attrName>
                                        </p:attrNameLst>
                                      </p:cBhvr>
                                      <p:to>
                                        <p:strVal val="visible"/>
                                      </p:to>
                                    </p:set>
                                    <p:animEffect transition="in" filter="barn(inVertical)">
                                      <p:cBhvr>
                                        <p:cTn id="12" dur="500"/>
                                        <p:tgtEl>
                                          <p:spTgt spid="102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1">
                                            <p:txEl>
                                              <p:pRg st="2" end="2"/>
                                            </p:txEl>
                                          </p:spTgt>
                                        </p:tgtEl>
                                        <p:attrNameLst>
                                          <p:attrName>style.visibility</p:attrName>
                                        </p:attrNameLst>
                                      </p:cBhvr>
                                      <p:to>
                                        <p:strVal val="visible"/>
                                      </p:to>
                                    </p:set>
                                    <p:animEffect transition="in" filter="barn(inVertical)">
                                      <p:cBhvr>
                                        <p:cTn id="17" dur="500"/>
                                        <p:tgtEl>
                                          <p:spTgt spid="102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41">
                                            <p:txEl>
                                              <p:pRg st="3" end="3"/>
                                            </p:txEl>
                                          </p:spTgt>
                                        </p:tgtEl>
                                        <p:attrNameLst>
                                          <p:attrName>style.visibility</p:attrName>
                                        </p:attrNameLst>
                                      </p:cBhvr>
                                      <p:to>
                                        <p:strVal val="visible"/>
                                      </p:to>
                                    </p:set>
                                    <p:animEffect transition="in" filter="barn(inVertical)">
                                      <p:cBhvr>
                                        <p:cTn id="22" dur="500"/>
                                        <p:tgtEl>
                                          <p:spTgt spid="102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055327" y="975142"/>
            <a:ext cx="16057784" cy="584775"/>
          </a:xfrm>
          <a:prstGeom prst="rect">
            <a:avLst/>
          </a:prstGeom>
        </p:spPr>
        <p:txBody>
          <a:bodyPr wrap="square">
            <a:spAutoFit/>
          </a:bodyPr>
          <a:lstStyle/>
          <a:p>
            <a:pPr algn="just">
              <a:buFont typeface="Wingdings" pitchFamily="2" charset="2"/>
              <a:buChar char="u"/>
            </a:pPr>
            <a:r>
              <a:rPr lang="fr-FR" sz="3200" i="1" dirty="0">
                <a:solidFill>
                  <a:srgbClr val="C00000"/>
                </a:solidFill>
                <a:latin typeface="Arial" panose="020B0604020202020204" pitchFamily="34" charset="0"/>
                <a:ea typeface="Arial Unicode MS" pitchFamily="34" charset="-120"/>
                <a:cs typeface="Arial" panose="020B0604020202020204" pitchFamily="34" charset="0"/>
              </a:rPr>
              <a:t> Nêu nội dung của cuộc CMCN lần thứ tư. Nền tảng của cuộc CMCN lần thứ tư là gì?</a:t>
            </a:r>
            <a:endParaRPr lang="zh-TW" altLang="en-US" sz="3200" i="1"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9218" name="Picture 2" descr="Cách mạng công nghiệp 4.0 | Lợi ích và hạn chế | Robot Steam"/>
          <p:cNvPicPr>
            <a:picLocks noChangeAspect="1" noChangeArrowheads="1"/>
          </p:cNvPicPr>
          <p:nvPr/>
        </p:nvPicPr>
        <p:blipFill>
          <a:blip r:embed="rId2"/>
          <a:srcRect/>
          <a:stretch>
            <a:fillRect/>
          </a:stretch>
        </p:blipFill>
        <p:spPr bwMode="auto">
          <a:xfrm>
            <a:off x="354707" y="1573421"/>
            <a:ext cx="7975095" cy="5640390"/>
          </a:xfrm>
          <a:prstGeom prst="rect">
            <a:avLst/>
          </a:prstGeom>
          <a:noFill/>
        </p:spPr>
      </p:pic>
      <p:pic>
        <p:nvPicPr>
          <p:cNvPr id="9220" name="Picture 4" descr="Tác động của cách mạng công nghiệp 4.0 tới đầu tư trực tiếp nước ngoài trên  thế giới và Việt Nam"/>
          <p:cNvPicPr>
            <a:picLocks noChangeAspect="1" noChangeArrowheads="1"/>
          </p:cNvPicPr>
          <p:nvPr/>
        </p:nvPicPr>
        <p:blipFill>
          <a:blip r:embed="rId3"/>
          <a:srcRect/>
          <a:stretch>
            <a:fillRect/>
          </a:stretch>
        </p:blipFill>
        <p:spPr bwMode="auto">
          <a:xfrm>
            <a:off x="8504691" y="1573421"/>
            <a:ext cx="9580083" cy="5601839"/>
          </a:xfrm>
          <a:prstGeom prst="rect">
            <a:avLst/>
          </a:prstGeom>
          <a:noFill/>
        </p:spPr>
      </p:pic>
      <p:sp>
        <p:nvSpPr>
          <p:cNvPr id="44" name="矩形 43"/>
          <p:cNvSpPr/>
          <p:nvPr/>
        </p:nvSpPr>
        <p:spPr>
          <a:xfrm>
            <a:off x="1264255" y="7069371"/>
            <a:ext cx="16848856" cy="1754326"/>
          </a:xfrm>
          <a:prstGeom prst="rect">
            <a:avLst/>
          </a:prstGeom>
        </p:spPr>
        <p:txBody>
          <a:bodyPr wrap="square">
            <a:spAutoFit/>
          </a:bodyPr>
          <a:lstStyle/>
          <a:p>
            <a:pPr algn="just">
              <a:lnSpc>
                <a:spcPct val="150000"/>
              </a:lnSpc>
              <a:buFont typeface="Wingdings" pitchFamily="2" charset="2"/>
              <a:buChar char="ü"/>
            </a:pPr>
            <a:r>
              <a:rPr lang="fr-FR" sz="3600" dirty="0">
                <a:solidFill>
                  <a:srgbClr val="002060"/>
                </a:solidFill>
                <a:latin typeface="Arial" panose="020B0604020202020204" pitchFamily="34" charset="0"/>
                <a:ea typeface="Arial Unicode MS" pitchFamily="34" charset="-120"/>
                <a:cs typeface="Arial" panose="020B0604020202020204" pitchFamily="34" charset="0"/>
              </a:rPr>
              <a:t>Cuộc CMCN lần thứ tư là cuộc cách mạng về sản xuất thông minh làm tăng hiệu quả sản xuất, tiết kiệm năng lượng và tài nguyên</a:t>
            </a:r>
            <a:endParaRPr lang="zh-TW" altLang="en-US" sz="3600" dirty="0">
              <a:solidFill>
                <a:srgbClr val="002060"/>
              </a:solidFill>
              <a:latin typeface="Arial" panose="020B0604020202020204" pitchFamily="34" charset="0"/>
              <a:ea typeface="Arial Unicode MS" pitchFamily="34" charset="-120"/>
              <a:cs typeface="Arial" panose="020B0604020202020204" pitchFamily="34" charset="0"/>
            </a:endParaRPr>
          </a:p>
        </p:txBody>
      </p:sp>
      <p:sp>
        <p:nvSpPr>
          <p:cNvPr id="30" name="TextBox 22"/>
          <p:cNvSpPr txBox="1"/>
          <p:nvPr/>
        </p:nvSpPr>
        <p:spPr>
          <a:xfrm>
            <a:off x="959759" y="343078"/>
            <a:ext cx="14689632" cy="515206"/>
          </a:xfrm>
          <a:prstGeom prst="rect">
            <a:avLst/>
          </a:prstGeom>
        </p:spPr>
        <p:txBody>
          <a:bodyPr wrap="square" lIns="0" tIns="0" rIns="0" bIns="0" rtlCol="0" anchor="t">
            <a:spAutoFit/>
          </a:bodyPr>
          <a:lstStyle/>
          <a:p>
            <a:pPr lvl="0">
              <a:lnSpc>
                <a:spcPts val="3900"/>
              </a:lnSpc>
              <a:spcBef>
                <a:spcPct val="0"/>
              </a:spcBef>
            </a:pPr>
            <a:r>
              <a:rPr lang="fr-FR" sz="4800" b="1" dirty="0">
                <a:solidFill>
                  <a:srgbClr val="C00000"/>
                </a:solidFill>
                <a:latin typeface="Arial" panose="020B0604020202020204" pitchFamily="34" charset="0"/>
                <a:ea typeface="Arial Unicode MS" pitchFamily="34" charset="-120"/>
                <a:cs typeface="Arial" panose="020B0604020202020204" pitchFamily="34" charset="0"/>
              </a:rPr>
              <a:t>4</a:t>
            </a:r>
            <a:r>
              <a:rPr lang="fr-FR" sz="4800" b="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4800" b="1" dirty="0">
                <a:solidFill>
                  <a:srgbClr val="C00000"/>
                </a:solidFill>
                <a:latin typeface="Arial" panose="020B0604020202020204" pitchFamily="34" charset="0"/>
                <a:ea typeface="Arial Unicode MS" pitchFamily="34" charset="-120"/>
                <a:cs typeface="Arial" panose="020B0604020202020204" pitchFamily="34" charset="0"/>
              </a:rPr>
              <a:t>Cuộc cách mạng công nghiệp lần </a:t>
            </a:r>
            <a:r>
              <a:rPr lang="fr-FR" sz="4800" b="1" dirty="0" err="1">
                <a:solidFill>
                  <a:srgbClr val="C00000"/>
                </a:solidFill>
                <a:latin typeface="Arial" panose="020B0604020202020204" pitchFamily="34" charset="0"/>
                <a:ea typeface="Arial Unicode MS" pitchFamily="34" charset="-120"/>
                <a:cs typeface="Arial" panose="020B0604020202020204" pitchFamily="34" charset="0"/>
              </a:rPr>
              <a:t>thứ</a:t>
            </a:r>
            <a:r>
              <a:rPr lang="fr-FR" sz="4800" b="1" dirty="0">
                <a:solidFill>
                  <a:srgbClr val="C00000"/>
                </a:solidFill>
                <a:latin typeface="Arial" panose="020B0604020202020204" pitchFamily="34" charset="0"/>
                <a:ea typeface="Arial Unicode MS" pitchFamily="34" charset="-120"/>
                <a:cs typeface="Arial" panose="020B0604020202020204" pitchFamily="34" charset="0"/>
              </a:rPr>
              <a:t> </a:t>
            </a:r>
            <a:r>
              <a:rPr lang="fr-FR" sz="4800" b="1" dirty="0" err="1" smtClean="0">
                <a:solidFill>
                  <a:srgbClr val="C00000"/>
                </a:solidFill>
                <a:latin typeface="Arial" panose="020B0604020202020204" pitchFamily="34" charset="0"/>
                <a:ea typeface="Arial Unicode MS" pitchFamily="34" charset="-120"/>
                <a:cs typeface="Arial" panose="020B0604020202020204" pitchFamily="34" charset="0"/>
              </a:rPr>
              <a:t>tư</a:t>
            </a:r>
            <a:endParaRPr lang="en-US" sz="4800" u="sng" dirty="0">
              <a:solidFill>
                <a:srgbClr val="C00000"/>
              </a:solidFill>
              <a:latin typeface="Arial" panose="020B0604020202020204" pitchFamily="34" charset="0"/>
              <a:ea typeface="Arial Unicode MS" pitchFamily="34" charset="-120"/>
              <a:cs typeface="Arial" panose="020B0604020202020204" pitchFamily="34" charset="0"/>
            </a:endParaRPr>
          </a:p>
        </p:txBody>
      </p:sp>
      <p:sp>
        <p:nvSpPr>
          <p:cNvPr id="2" name="Rectangle 1"/>
          <p:cNvSpPr/>
          <p:nvPr/>
        </p:nvSpPr>
        <p:spPr>
          <a:xfrm>
            <a:off x="1417265" y="8671892"/>
            <a:ext cx="16870735" cy="1754326"/>
          </a:xfrm>
          <a:prstGeom prst="rect">
            <a:avLst/>
          </a:prstGeom>
        </p:spPr>
        <p:txBody>
          <a:bodyPr wrap="square">
            <a:spAutoFit/>
          </a:bodyPr>
          <a:lstStyle/>
          <a:p>
            <a:pPr lvl="0" algn="just" eaLnBrk="0" fontAlgn="base" hangingPunct="0">
              <a:lnSpc>
                <a:spcPct val="150000"/>
              </a:lnSpc>
              <a:spcBef>
                <a:spcPct val="0"/>
              </a:spcBef>
              <a:spcAft>
                <a:spcPct val="0"/>
              </a:spcAft>
            </a:pP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Nền</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tảng</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của</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cuộc</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CMCN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này</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là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những</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thành</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tựu</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trong</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lĩnh</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vực</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công</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nghệ</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thông</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tin,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công</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nghệ</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sinh</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học</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công</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nghệ</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nano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với</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sự</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đột</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phá</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về</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công</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nghệ</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r>
              <a:rPr kumimoji="1" lang="fr-FR" altLang="zh-TW" sz="3600" dirty="0" err="1">
                <a:solidFill>
                  <a:srgbClr val="002060"/>
                </a:solidFill>
                <a:latin typeface="Arial" panose="020B0604020202020204" pitchFamily="34" charset="0"/>
                <a:ea typeface="Arial Unicode MS" pitchFamily="34" charset="-120"/>
                <a:cs typeface="Arial" panose="020B0604020202020204" pitchFamily="34" charset="0"/>
              </a:rPr>
              <a:t>số</a:t>
            </a:r>
            <a:r>
              <a:rPr kumimoji="1" lang="fr-FR" altLang="zh-TW" sz="3600" dirty="0">
                <a:solidFill>
                  <a:srgbClr val="002060"/>
                </a:solidFill>
                <a:latin typeface="Arial" panose="020B0604020202020204" pitchFamily="34" charset="0"/>
                <a:ea typeface="Arial Unicode MS" pitchFamily="34" charset="-12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arn(inVertical)">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heel(1)">
                                      <p:cBhvr>
                                        <p:cTn id="12" dur="2000"/>
                                        <p:tgtEl>
                                          <p:spTgt spid="9218"/>
                                        </p:tgtEl>
                                      </p:cBhvr>
                                    </p:animEffect>
                                  </p:childTnLst>
                                </p:cTn>
                              </p:par>
                              <p:par>
                                <p:cTn id="13" presetID="21" presetClass="entr" presetSubtype="1" fill="hold"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wheel(1)">
                                      <p:cBhvr>
                                        <p:cTn id="15" dur="2000"/>
                                        <p:tgtEl>
                                          <p:spTgt spid="92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4">
                                            <p:txEl>
                                              <p:pRg st="0" end="0"/>
                                            </p:txEl>
                                          </p:spTgt>
                                        </p:tgtEl>
                                        <p:attrNameLst>
                                          <p:attrName>style.visibility</p:attrName>
                                        </p:attrNameLst>
                                      </p:cBhvr>
                                      <p:to>
                                        <p:strVal val="visible"/>
                                      </p:to>
                                    </p:set>
                                    <p:animEffect transition="in" filter="barn(inVertical)">
                                      <p:cBhvr>
                                        <p:cTn id="20" dur="500"/>
                                        <p:tgtEl>
                                          <p:spTgt spid="4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151112" y="5121507"/>
            <a:ext cx="16843602"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Vai trò: tối ưu hoá quá trình sản xuất, nâng cao năng suất và hiệu quả.,... nâng cao chất lượng sống của con người và xã hội. </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44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Đặc điểm: Cuộc cách mạng xảy ra trên phạm vi toàn cầu làm thay đổi toàn bộ các hệ thống quản lí, quản trị, dịch vụ, nghỉ ngơi giải trí của con người.</a:t>
            </a:r>
          </a:p>
        </p:txBody>
      </p:sp>
      <p:sp>
        <p:nvSpPr>
          <p:cNvPr id="58" name="橢圓 57"/>
          <p:cNvSpPr/>
          <p:nvPr/>
        </p:nvSpPr>
        <p:spPr>
          <a:xfrm>
            <a:off x="575048" y="899347"/>
            <a:ext cx="5766722" cy="4505724"/>
          </a:xfrm>
          <a:prstGeom prst="ellipse">
            <a:avLst/>
          </a:prstGeom>
          <a:blipFill>
            <a:blip r:embed="rId2"/>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59" name="橢圓 58"/>
          <p:cNvSpPr/>
          <p:nvPr/>
        </p:nvSpPr>
        <p:spPr>
          <a:xfrm>
            <a:off x="6341770" y="753445"/>
            <a:ext cx="5754558" cy="4651625"/>
          </a:xfrm>
          <a:prstGeom prst="ellipse">
            <a:avLst/>
          </a:prstGeom>
          <a:blipFill>
            <a:blip r:embed="rId3"/>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60" name="橢圓 59"/>
          <p:cNvSpPr/>
          <p:nvPr/>
        </p:nvSpPr>
        <p:spPr>
          <a:xfrm>
            <a:off x="12096328" y="753444"/>
            <a:ext cx="5766722" cy="4668127"/>
          </a:xfrm>
          <a:prstGeom prst="ellipse">
            <a:avLst/>
          </a:prstGeom>
          <a:blipFill>
            <a:blip r:embed="rId4"/>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5" name="TextBox 22"/>
          <p:cNvSpPr txBox="1"/>
          <p:nvPr/>
        </p:nvSpPr>
        <p:spPr>
          <a:xfrm>
            <a:off x="935088" y="326259"/>
            <a:ext cx="14689632" cy="500137"/>
          </a:xfrm>
          <a:prstGeom prst="rect">
            <a:avLst/>
          </a:prstGeom>
        </p:spPr>
        <p:txBody>
          <a:bodyPr wrap="square" lIns="0" tIns="0" rIns="0" bIns="0" rtlCol="0" anchor="t">
            <a:spAutoFit/>
          </a:bodyPr>
          <a:lstStyle/>
          <a:p>
            <a:pPr lvl="0">
              <a:lnSpc>
                <a:spcPts val="3900"/>
              </a:lnSpc>
              <a:spcBef>
                <a:spcPct val="0"/>
              </a:spcBef>
            </a:pPr>
            <a:r>
              <a:rPr lang="fr-FR" sz="5400" b="1" dirty="0">
                <a:solidFill>
                  <a:srgbClr val="C00000"/>
                </a:solidFill>
                <a:latin typeface="Arial" panose="020B0604020202020204" pitchFamily="34" charset="0"/>
                <a:ea typeface="Arial Unicode MS" pitchFamily="34" charset="-120"/>
                <a:cs typeface="Arial" panose="020B0604020202020204" pitchFamily="34" charset="0"/>
              </a:rPr>
              <a:t>4</a:t>
            </a:r>
            <a:r>
              <a:rPr lang="fr-FR" sz="5400" b="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5400" b="1" dirty="0">
                <a:solidFill>
                  <a:srgbClr val="C00000"/>
                </a:solidFill>
                <a:latin typeface="Arial" panose="020B0604020202020204" pitchFamily="34" charset="0"/>
                <a:ea typeface="Arial Unicode MS" pitchFamily="34" charset="-120"/>
                <a:cs typeface="Arial" panose="020B0604020202020204" pitchFamily="34" charset="0"/>
              </a:rPr>
              <a:t>Cuộc cách mạng công nghiệp lần </a:t>
            </a:r>
            <a:r>
              <a:rPr lang="fr-FR" sz="5400" b="1" dirty="0" err="1">
                <a:solidFill>
                  <a:srgbClr val="C00000"/>
                </a:solidFill>
                <a:latin typeface="Arial" panose="020B0604020202020204" pitchFamily="34" charset="0"/>
                <a:ea typeface="Arial Unicode MS" pitchFamily="34" charset="-120"/>
                <a:cs typeface="Arial" panose="020B0604020202020204" pitchFamily="34" charset="0"/>
              </a:rPr>
              <a:t>thứ</a:t>
            </a:r>
            <a:r>
              <a:rPr lang="fr-FR" sz="5400" b="1" dirty="0">
                <a:solidFill>
                  <a:srgbClr val="C00000"/>
                </a:solidFill>
                <a:latin typeface="Arial" panose="020B0604020202020204" pitchFamily="34" charset="0"/>
                <a:ea typeface="Arial Unicode MS" pitchFamily="34" charset="-120"/>
                <a:cs typeface="Arial" panose="020B0604020202020204" pitchFamily="34" charset="0"/>
              </a:rPr>
              <a:t> </a:t>
            </a:r>
            <a:r>
              <a:rPr lang="fr-FR" sz="5400" b="1" dirty="0" err="1" smtClean="0">
                <a:solidFill>
                  <a:srgbClr val="C00000"/>
                </a:solidFill>
                <a:latin typeface="Arial" panose="020B0604020202020204" pitchFamily="34" charset="0"/>
                <a:ea typeface="Arial Unicode MS" pitchFamily="34" charset="-120"/>
                <a:cs typeface="Arial" panose="020B0604020202020204" pitchFamily="34" charset="0"/>
              </a:rPr>
              <a:t>tư</a:t>
            </a:r>
            <a:endParaRPr lang="en-US" sz="5400" u="sng" dirty="0">
              <a:solidFill>
                <a:srgbClr val="C00000"/>
              </a:solidFill>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80">
                                          <p:stCondLst>
                                            <p:cond delay="0"/>
                                          </p:stCondLst>
                                        </p:cTn>
                                        <p:tgtEl>
                                          <p:spTgt spid="58"/>
                                        </p:tgtEl>
                                      </p:cBhvr>
                                    </p:animEffect>
                                    <p:anim calcmode="lin" valueType="num">
                                      <p:cBhvr>
                                        <p:cTn id="8"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13" dur="26">
                                          <p:stCondLst>
                                            <p:cond delay="650"/>
                                          </p:stCondLst>
                                        </p:cTn>
                                        <p:tgtEl>
                                          <p:spTgt spid="58"/>
                                        </p:tgtEl>
                                      </p:cBhvr>
                                      <p:to x="100000" y="60000"/>
                                    </p:animScale>
                                    <p:animScale>
                                      <p:cBhvr>
                                        <p:cTn id="14" dur="166" decel="50000">
                                          <p:stCondLst>
                                            <p:cond delay="676"/>
                                          </p:stCondLst>
                                        </p:cTn>
                                        <p:tgtEl>
                                          <p:spTgt spid="58"/>
                                        </p:tgtEl>
                                      </p:cBhvr>
                                      <p:to x="100000" y="100000"/>
                                    </p:animScale>
                                    <p:animScale>
                                      <p:cBhvr>
                                        <p:cTn id="15" dur="26">
                                          <p:stCondLst>
                                            <p:cond delay="1312"/>
                                          </p:stCondLst>
                                        </p:cTn>
                                        <p:tgtEl>
                                          <p:spTgt spid="58"/>
                                        </p:tgtEl>
                                      </p:cBhvr>
                                      <p:to x="100000" y="80000"/>
                                    </p:animScale>
                                    <p:animScale>
                                      <p:cBhvr>
                                        <p:cTn id="16" dur="166" decel="50000">
                                          <p:stCondLst>
                                            <p:cond delay="1338"/>
                                          </p:stCondLst>
                                        </p:cTn>
                                        <p:tgtEl>
                                          <p:spTgt spid="58"/>
                                        </p:tgtEl>
                                      </p:cBhvr>
                                      <p:to x="100000" y="100000"/>
                                    </p:animScale>
                                    <p:animScale>
                                      <p:cBhvr>
                                        <p:cTn id="17" dur="26">
                                          <p:stCondLst>
                                            <p:cond delay="1642"/>
                                          </p:stCondLst>
                                        </p:cTn>
                                        <p:tgtEl>
                                          <p:spTgt spid="58"/>
                                        </p:tgtEl>
                                      </p:cBhvr>
                                      <p:to x="100000" y="90000"/>
                                    </p:animScale>
                                    <p:animScale>
                                      <p:cBhvr>
                                        <p:cTn id="18" dur="166" decel="50000">
                                          <p:stCondLst>
                                            <p:cond delay="1668"/>
                                          </p:stCondLst>
                                        </p:cTn>
                                        <p:tgtEl>
                                          <p:spTgt spid="58"/>
                                        </p:tgtEl>
                                      </p:cBhvr>
                                      <p:to x="100000" y="100000"/>
                                    </p:animScale>
                                    <p:animScale>
                                      <p:cBhvr>
                                        <p:cTn id="19" dur="26">
                                          <p:stCondLst>
                                            <p:cond delay="1808"/>
                                          </p:stCondLst>
                                        </p:cTn>
                                        <p:tgtEl>
                                          <p:spTgt spid="58"/>
                                        </p:tgtEl>
                                      </p:cBhvr>
                                      <p:to x="100000" y="95000"/>
                                    </p:animScale>
                                    <p:animScale>
                                      <p:cBhvr>
                                        <p:cTn id="20" dur="166" decel="50000">
                                          <p:stCondLst>
                                            <p:cond delay="1834"/>
                                          </p:stCondLst>
                                        </p:cTn>
                                        <p:tgtEl>
                                          <p:spTgt spid="5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down)">
                                      <p:cBhvr>
                                        <p:cTn id="23" dur="580">
                                          <p:stCondLst>
                                            <p:cond delay="0"/>
                                          </p:stCondLst>
                                        </p:cTn>
                                        <p:tgtEl>
                                          <p:spTgt spid="59"/>
                                        </p:tgtEl>
                                      </p:cBhvr>
                                    </p:animEffect>
                                    <p:anim calcmode="lin" valueType="num">
                                      <p:cBhvr>
                                        <p:cTn id="24"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29" dur="26">
                                          <p:stCondLst>
                                            <p:cond delay="650"/>
                                          </p:stCondLst>
                                        </p:cTn>
                                        <p:tgtEl>
                                          <p:spTgt spid="59"/>
                                        </p:tgtEl>
                                      </p:cBhvr>
                                      <p:to x="100000" y="60000"/>
                                    </p:animScale>
                                    <p:animScale>
                                      <p:cBhvr>
                                        <p:cTn id="30" dur="166" decel="50000">
                                          <p:stCondLst>
                                            <p:cond delay="676"/>
                                          </p:stCondLst>
                                        </p:cTn>
                                        <p:tgtEl>
                                          <p:spTgt spid="59"/>
                                        </p:tgtEl>
                                      </p:cBhvr>
                                      <p:to x="100000" y="100000"/>
                                    </p:animScale>
                                    <p:animScale>
                                      <p:cBhvr>
                                        <p:cTn id="31" dur="26">
                                          <p:stCondLst>
                                            <p:cond delay="1312"/>
                                          </p:stCondLst>
                                        </p:cTn>
                                        <p:tgtEl>
                                          <p:spTgt spid="59"/>
                                        </p:tgtEl>
                                      </p:cBhvr>
                                      <p:to x="100000" y="80000"/>
                                    </p:animScale>
                                    <p:animScale>
                                      <p:cBhvr>
                                        <p:cTn id="32" dur="166" decel="50000">
                                          <p:stCondLst>
                                            <p:cond delay="1338"/>
                                          </p:stCondLst>
                                        </p:cTn>
                                        <p:tgtEl>
                                          <p:spTgt spid="59"/>
                                        </p:tgtEl>
                                      </p:cBhvr>
                                      <p:to x="100000" y="100000"/>
                                    </p:animScale>
                                    <p:animScale>
                                      <p:cBhvr>
                                        <p:cTn id="33" dur="26">
                                          <p:stCondLst>
                                            <p:cond delay="1642"/>
                                          </p:stCondLst>
                                        </p:cTn>
                                        <p:tgtEl>
                                          <p:spTgt spid="59"/>
                                        </p:tgtEl>
                                      </p:cBhvr>
                                      <p:to x="100000" y="90000"/>
                                    </p:animScale>
                                    <p:animScale>
                                      <p:cBhvr>
                                        <p:cTn id="34" dur="166" decel="50000">
                                          <p:stCondLst>
                                            <p:cond delay="1668"/>
                                          </p:stCondLst>
                                        </p:cTn>
                                        <p:tgtEl>
                                          <p:spTgt spid="59"/>
                                        </p:tgtEl>
                                      </p:cBhvr>
                                      <p:to x="100000" y="100000"/>
                                    </p:animScale>
                                    <p:animScale>
                                      <p:cBhvr>
                                        <p:cTn id="35" dur="26">
                                          <p:stCondLst>
                                            <p:cond delay="1808"/>
                                          </p:stCondLst>
                                        </p:cTn>
                                        <p:tgtEl>
                                          <p:spTgt spid="59"/>
                                        </p:tgtEl>
                                      </p:cBhvr>
                                      <p:to x="100000" y="95000"/>
                                    </p:animScale>
                                    <p:animScale>
                                      <p:cBhvr>
                                        <p:cTn id="36" dur="166" decel="50000">
                                          <p:stCondLst>
                                            <p:cond delay="1834"/>
                                          </p:stCondLst>
                                        </p:cTn>
                                        <p:tgtEl>
                                          <p:spTgt spid="5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down)">
                                      <p:cBhvr>
                                        <p:cTn id="39" dur="580">
                                          <p:stCondLst>
                                            <p:cond delay="0"/>
                                          </p:stCondLst>
                                        </p:cTn>
                                        <p:tgtEl>
                                          <p:spTgt spid="60"/>
                                        </p:tgtEl>
                                      </p:cBhvr>
                                    </p:animEffect>
                                    <p:anim calcmode="lin" valueType="num">
                                      <p:cBhvr>
                                        <p:cTn id="4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45" dur="26">
                                          <p:stCondLst>
                                            <p:cond delay="650"/>
                                          </p:stCondLst>
                                        </p:cTn>
                                        <p:tgtEl>
                                          <p:spTgt spid="60"/>
                                        </p:tgtEl>
                                      </p:cBhvr>
                                      <p:to x="100000" y="60000"/>
                                    </p:animScale>
                                    <p:animScale>
                                      <p:cBhvr>
                                        <p:cTn id="46" dur="166" decel="50000">
                                          <p:stCondLst>
                                            <p:cond delay="676"/>
                                          </p:stCondLst>
                                        </p:cTn>
                                        <p:tgtEl>
                                          <p:spTgt spid="60"/>
                                        </p:tgtEl>
                                      </p:cBhvr>
                                      <p:to x="100000" y="100000"/>
                                    </p:animScale>
                                    <p:animScale>
                                      <p:cBhvr>
                                        <p:cTn id="47" dur="26">
                                          <p:stCondLst>
                                            <p:cond delay="1312"/>
                                          </p:stCondLst>
                                        </p:cTn>
                                        <p:tgtEl>
                                          <p:spTgt spid="60"/>
                                        </p:tgtEl>
                                      </p:cBhvr>
                                      <p:to x="100000" y="80000"/>
                                    </p:animScale>
                                    <p:animScale>
                                      <p:cBhvr>
                                        <p:cTn id="48" dur="166" decel="50000">
                                          <p:stCondLst>
                                            <p:cond delay="1338"/>
                                          </p:stCondLst>
                                        </p:cTn>
                                        <p:tgtEl>
                                          <p:spTgt spid="60"/>
                                        </p:tgtEl>
                                      </p:cBhvr>
                                      <p:to x="100000" y="100000"/>
                                    </p:animScale>
                                    <p:animScale>
                                      <p:cBhvr>
                                        <p:cTn id="49" dur="26">
                                          <p:stCondLst>
                                            <p:cond delay="1642"/>
                                          </p:stCondLst>
                                        </p:cTn>
                                        <p:tgtEl>
                                          <p:spTgt spid="60"/>
                                        </p:tgtEl>
                                      </p:cBhvr>
                                      <p:to x="100000" y="90000"/>
                                    </p:animScale>
                                    <p:animScale>
                                      <p:cBhvr>
                                        <p:cTn id="50" dur="166" decel="50000">
                                          <p:stCondLst>
                                            <p:cond delay="1668"/>
                                          </p:stCondLst>
                                        </p:cTn>
                                        <p:tgtEl>
                                          <p:spTgt spid="60"/>
                                        </p:tgtEl>
                                      </p:cBhvr>
                                      <p:to x="100000" y="100000"/>
                                    </p:animScale>
                                    <p:animScale>
                                      <p:cBhvr>
                                        <p:cTn id="51" dur="26">
                                          <p:stCondLst>
                                            <p:cond delay="1808"/>
                                          </p:stCondLst>
                                        </p:cTn>
                                        <p:tgtEl>
                                          <p:spTgt spid="60"/>
                                        </p:tgtEl>
                                      </p:cBhvr>
                                      <p:to x="100000" y="95000"/>
                                    </p:animScale>
                                    <p:animScale>
                                      <p:cBhvr>
                                        <p:cTn id="52" dur="166" decel="50000">
                                          <p:stCondLst>
                                            <p:cond delay="1834"/>
                                          </p:stCondLst>
                                        </p:cTn>
                                        <p:tgtEl>
                                          <p:spTgt spid="6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145">
                                            <p:txEl>
                                              <p:pRg st="0" end="0"/>
                                            </p:txEl>
                                          </p:spTgt>
                                        </p:tgtEl>
                                        <p:attrNameLst>
                                          <p:attrName>style.visibility</p:attrName>
                                        </p:attrNameLst>
                                      </p:cBhvr>
                                      <p:to>
                                        <p:strVal val="visible"/>
                                      </p:to>
                                    </p:set>
                                    <p:animEffect transition="in" filter="barn(inVertical)">
                                      <p:cBhvr>
                                        <p:cTn id="57" dur="500"/>
                                        <p:tgtEl>
                                          <p:spTgt spid="614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145">
                                            <p:txEl>
                                              <p:pRg st="1" end="1"/>
                                            </p:txEl>
                                          </p:spTgt>
                                        </p:tgtEl>
                                        <p:attrNameLst>
                                          <p:attrName>style.visibility</p:attrName>
                                        </p:attrNameLst>
                                      </p:cBhvr>
                                      <p:to>
                                        <p:strVal val="visible"/>
                                      </p:to>
                                    </p:set>
                                    <p:animEffect transition="in" filter="barn(inVertical)">
                                      <p:cBhvr>
                                        <p:cTn id="62" dur="500"/>
                                        <p:tgtEl>
                                          <p:spTgt spid="61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2"/>
          <p:cNvSpPr txBox="1"/>
          <p:nvPr/>
        </p:nvSpPr>
        <p:spPr>
          <a:xfrm>
            <a:off x="143000" y="533775"/>
            <a:ext cx="7272808" cy="500137"/>
          </a:xfrm>
          <a:prstGeom prst="rect">
            <a:avLst/>
          </a:prstGeom>
        </p:spPr>
        <p:txBody>
          <a:bodyPr wrap="square" lIns="0" tIns="0" rIns="0" bIns="0" rtlCol="0" anchor="t">
            <a:spAutoFit/>
          </a:bodyPr>
          <a:lstStyle/>
          <a:p>
            <a:pPr lvl="0" algn="ctr">
              <a:lnSpc>
                <a:spcPts val="3900"/>
              </a:lnSpc>
              <a:spcBef>
                <a:spcPct val="0"/>
              </a:spcBef>
            </a:pPr>
            <a:r>
              <a:rPr lang="fr-FR" sz="8000" b="1" dirty="0">
                <a:solidFill>
                  <a:srgbClr val="C00000"/>
                </a:solidFill>
                <a:latin typeface="Arial" panose="020B0604020202020204" pitchFamily="34" charset="0"/>
                <a:ea typeface="Arial Unicode MS" pitchFamily="34" charset="-120"/>
                <a:cs typeface="Arial" panose="020B0604020202020204" pitchFamily="34" charset="0"/>
              </a:rPr>
              <a:t>LUYỆN TẬP</a:t>
            </a:r>
            <a:endParaRPr lang="en-US" sz="8000" dirty="0">
              <a:solidFill>
                <a:srgbClr val="C00000"/>
              </a:solidFill>
              <a:latin typeface="Arial" panose="020B0604020202020204" pitchFamily="34" charset="0"/>
              <a:ea typeface="Arial Unicode MS" pitchFamily="34" charset="-120"/>
              <a:cs typeface="Arial" panose="020B0604020202020204" pitchFamily="34" charset="0"/>
            </a:endParaRPr>
          </a:p>
        </p:txBody>
      </p:sp>
      <p:sp>
        <p:nvSpPr>
          <p:cNvPr id="3073" name="Rectangle 1"/>
          <p:cNvSpPr>
            <a:spLocks noChangeArrowheads="1"/>
          </p:cNvSpPr>
          <p:nvPr/>
        </p:nvSpPr>
        <p:spPr bwMode="auto">
          <a:xfrm>
            <a:off x="6767736" y="183678"/>
            <a:ext cx="117643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1" lang="fr-FR" altLang="zh-TW" sz="3600" b="0" i="1" u="none" strike="noStrike" cap="none" normalizeH="0" baseline="0" dirty="0">
                <a:ln>
                  <a:noFill/>
                </a:ln>
                <a:solidFill>
                  <a:srgbClr val="7030A0"/>
                </a:solidFill>
                <a:effectLst/>
                <a:latin typeface="Arial" panose="020B0604020202020204" pitchFamily="34" charset="0"/>
                <a:ea typeface="Arial Unicode MS" pitchFamily="34" charset="-120"/>
                <a:cs typeface="Arial" panose="020B0604020202020204" pitchFamily="34" charset="0"/>
              </a:rPr>
              <a:t>Theo em, cuộc CMCN lần thứ nhất đã đem lại những gì cho nhân loại?</a:t>
            </a:r>
          </a:p>
        </p:txBody>
      </p:sp>
      <p:sp>
        <p:nvSpPr>
          <p:cNvPr id="44" name="矩形 43"/>
          <p:cNvSpPr/>
          <p:nvPr/>
        </p:nvSpPr>
        <p:spPr>
          <a:xfrm>
            <a:off x="1799184" y="6372990"/>
            <a:ext cx="16128776" cy="3313664"/>
          </a:xfrm>
          <a:prstGeom prst="rect">
            <a:avLst/>
          </a:prstGeom>
        </p:spPr>
        <p:txBody>
          <a:bodyPr wrap="square">
            <a:spAutoFit/>
          </a:bodyPr>
          <a:lstStyle/>
          <a:p>
            <a:pPr algn="just">
              <a:lnSpc>
                <a:spcPct val="150000"/>
              </a:lnSpc>
            </a:pPr>
            <a:r>
              <a:rPr lang="fr-FR" sz="3600" dirty="0">
                <a:solidFill>
                  <a:srgbClr val="002060"/>
                </a:solidFill>
                <a:latin typeface="Arial" panose="020B0604020202020204" pitchFamily="34" charset="0"/>
                <a:ea typeface="Arial Unicode MS" pitchFamily="34" charset="-120"/>
                <a:cs typeface="Arial" panose="020B0604020202020204" pitchFamily="34" charset="0"/>
              </a:rPr>
              <a:t>Cuộc CMCN lần thứ nhất đã đem lại sự thay đổi về phương thức sản xuất, thay sức kéo bằng năng lượng máy hơi nước; đem lại sự phát triển nhanh chóng của giao thông đường sắt, đường thuỷ, đường bộ; phát triển hệ thống thông tin, liên lạc; chuyển sản xuất thủ công thành sản xuất công nghiệp,..</a:t>
            </a:r>
            <a:endParaRPr lang="zh-TW" altLang="en-US" sz="3600" dirty="0">
              <a:solidFill>
                <a:srgbClr val="002060"/>
              </a:solidFill>
              <a:latin typeface="Arial" panose="020B0604020202020204" pitchFamily="34" charset="0"/>
              <a:ea typeface="Arial Unicode MS" pitchFamily="34" charset="-120"/>
              <a:cs typeface="Arial" panose="020B0604020202020204" pitchFamily="34" charset="0"/>
            </a:endParaRPr>
          </a:p>
        </p:txBody>
      </p:sp>
      <p:pic>
        <p:nvPicPr>
          <p:cNvPr id="3077" name="Picture 5" descr="Thành tựu nào của cuộc Cách mạng công nghiệp lần thứ nhất và lần thứ hai có  ý nghĩa nhất? Vì sao?"/>
          <p:cNvPicPr>
            <a:picLocks noChangeAspect="1" noChangeArrowheads="1"/>
          </p:cNvPicPr>
          <p:nvPr/>
        </p:nvPicPr>
        <p:blipFill>
          <a:blip r:embed="rId2"/>
          <a:srcRect/>
          <a:stretch>
            <a:fillRect/>
          </a:stretch>
        </p:blipFill>
        <p:spPr bwMode="auto">
          <a:xfrm>
            <a:off x="8855967" y="1384007"/>
            <a:ext cx="8928993" cy="4904569"/>
          </a:xfrm>
          <a:prstGeom prst="rect">
            <a:avLst/>
          </a:prstGeom>
          <a:noFill/>
        </p:spPr>
      </p:pic>
      <p:pic>
        <p:nvPicPr>
          <p:cNvPr id="3079" name="Picture 7" descr="BỐN CUỘC CÁCH MẠNG CÔNG NGHIỆP - Đóng Gói Tri Thức"/>
          <p:cNvPicPr>
            <a:picLocks noChangeAspect="1" noChangeArrowheads="1"/>
          </p:cNvPicPr>
          <p:nvPr/>
        </p:nvPicPr>
        <p:blipFill>
          <a:blip r:embed="rId3"/>
          <a:srcRect/>
          <a:stretch>
            <a:fillRect/>
          </a:stretch>
        </p:blipFill>
        <p:spPr bwMode="auto">
          <a:xfrm>
            <a:off x="1079104" y="1426214"/>
            <a:ext cx="7370248" cy="490456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barn(inVertical)">
                                      <p:cBhvr>
                                        <p:cTn id="7" dur="5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circle(in)">
                                      <p:cBhvr>
                                        <p:cTn id="12" dur="2000"/>
                                        <p:tgtEl>
                                          <p:spTgt spid="3079"/>
                                        </p:tgtEl>
                                      </p:cBhvr>
                                    </p:animEffect>
                                  </p:childTnLst>
                                </p:cTn>
                              </p:par>
                              <p:par>
                                <p:cTn id="13" presetID="6"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circle(in)">
                                      <p:cBhvr>
                                        <p:cTn id="15" dur="2000"/>
                                        <p:tgtEl>
                                          <p:spTgt spid="307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4">
                                            <p:txEl>
                                              <p:pRg st="0" end="0"/>
                                            </p:txEl>
                                          </p:spTgt>
                                        </p:tgtEl>
                                        <p:attrNameLst>
                                          <p:attrName>style.visibility</p:attrName>
                                        </p:attrNameLst>
                                      </p:cBhvr>
                                      <p:to>
                                        <p:strVal val="visible"/>
                                      </p:to>
                                    </p:set>
                                    <p:animEffect transition="in" filter="barn(inVertical)">
                                      <p:cBhvr>
                                        <p:cTn id="20"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22"/>
          <p:cNvSpPr txBox="1"/>
          <p:nvPr/>
        </p:nvSpPr>
        <p:spPr>
          <a:xfrm>
            <a:off x="5706010" y="679004"/>
            <a:ext cx="7520370" cy="500137"/>
          </a:xfrm>
          <a:prstGeom prst="rect">
            <a:avLst/>
          </a:prstGeom>
        </p:spPr>
        <p:txBody>
          <a:bodyPr wrap="square" lIns="0" tIns="0" rIns="0" bIns="0" rtlCol="0" anchor="t">
            <a:spAutoFit/>
          </a:bodyPr>
          <a:lstStyle/>
          <a:p>
            <a:pPr lvl="0">
              <a:lnSpc>
                <a:spcPts val="3900"/>
              </a:lnSpc>
              <a:spcBef>
                <a:spcPct val="0"/>
              </a:spcBef>
            </a:pPr>
            <a:r>
              <a:rPr lang="fr-FR" sz="8000" b="1" dirty="0">
                <a:solidFill>
                  <a:srgbClr val="C00000"/>
                </a:solidFill>
                <a:latin typeface="Arial" panose="020B0604020202020204" pitchFamily="34" charset="0"/>
                <a:ea typeface="Arial Unicode MS" pitchFamily="34" charset="-120"/>
                <a:cs typeface="Arial" panose="020B0604020202020204" pitchFamily="34" charset="0"/>
              </a:rPr>
              <a:t>LUYỆN TẬP</a:t>
            </a:r>
            <a:endParaRPr lang="en-US" sz="8000" dirty="0">
              <a:solidFill>
                <a:srgbClr val="C00000"/>
              </a:solidFill>
              <a:latin typeface="Arial" panose="020B0604020202020204" pitchFamily="34" charset="0"/>
              <a:ea typeface="Arial Unicode MS" pitchFamily="34" charset="-120"/>
              <a:cs typeface="Arial" panose="020B0604020202020204" pitchFamily="34" charset="0"/>
            </a:endParaRPr>
          </a:p>
        </p:txBody>
      </p:sp>
      <p:sp>
        <p:nvSpPr>
          <p:cNvPr id="55" name="矩形 54"/>
          <p:cNvSpPr/>
          <p:nvPr/>
        </p:nvSpPr>
        <p:spPr>
          <a:xfrm>
            <a:off x="2352227" y="1432142"/>
            <a:ext cx="15935773" cy="707886"/>
          </a:xfrm>
          <a:prstGeom prst="rect">
            <a:avLst/>
          </a:prstGeom>
        </p:spPr>
        <p:txBody>
          <a:bodyPr wrap="none">
            <a:spAutoFit/>
          </a:bodyPr>
          <a:lstStyle/>
          <a:p>
            <a:pPr marL="457200" indent="-457200">
              <a:buFont typeface="Wingdings" panose="05000000000000000000" pitchFamily="2" charset="2"/>
              <a:buChar char="v"/>
            </a:pPr>
            <a:r>
              <a:rPr lang="fr-FR" sz="4000" i="1" dirty="0">
                <a:solidFill>
                  <a:srgbClr val="C00000"/>
                </a:solidFill>
                <a:latin typeface="Arial" panose="020B0604020202020204" pitchFamily="34" charset="0"/>
                <a:ea typeface="Arial Unicode MS" pitchFamily="34" charset="-120"/>
                <a:cs typeface="Arial" panose="020B0604020202020204" pitchFamily="34" charset="0"/>
              </a:rPr>
              <a:t>Hoàn thiện </a:t>
            </a:r>
            <a:r>
              <a:rPr lang="fr-FR" sz="4000" i="1" dirty="0" err="1">
                <a:solidFill>
                  <a:srgbClr val="C00000"/>
                </a:solidFill>
                <a:latin typeface="Arial" panose="020B0604020202020204" pitchFamily="34" charset="0"/>
                <a:ea typeface="Arial Unicode MS" pitchFamily="34" charset="-120"/>
                <a:cs typeface="Arial" panose="020B0604020202020204" pitchFamily="34" charset="0"/>
              </a:rPr>
              <a:t>bảng</a:t>
            </a:r>
            <a:r>
              <a:rPr lang="fr-FR" sz="4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4000" i="1" dirty="0" err="1" smtClean="0">
                <a:solidFill>
                  <a:srgbClr val="C00000"/>
                </a:solidFill>
                <a:latin typeface="Arial" panose="020B0604020202020204" pitchFamily="34" charset="0"/>
                <a:ea typeface="Arial Unicode MS" pitchFamily="34" charset="-120"/>
                <a:cs typeface="Arial" panose="020B0604020202020204" pitchFamily="34" charset="0"/>
              </a:rPr>
              <a:t>sau</a:t>
            </a:r>
            <a:r>
              <a:rPr lang="fr-FR" sz="4000" i="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4000" i="1" dirty="0" err="1" smtClean="0">
                <a:solidFill>
                  <a:srgbClr val="C00000"/>
                </a:solidFill>
                <a:latin typeface="Arial" panose="020B0604020202020204" pitchFamily="34" charset="0"/>
                <a:ea typeface="Arial Unicode MS" pitchFamily="34" charset="-120"/>
                <a:cs typeface="Arial" panose="020B0604020202020204" pitchFamily="34" charset="0"/>
              </a:rPr>
              <a:t>về</a:t>
            </a:r>
            <a:r>
              <a:rPr lang="fr-FR" sz="4000" i="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4000" i="1" dirty="0" err="1" smtClean="0">
                <a:solidFill>
                  <a:srgbClr val="C00000"/>
                </a:solidFill>
                <a:latin typeface="Arial" panose="020B0604020202020204" pitchFamily="34" charset="0"/>
                <a:ea typeface="Arial Unicode MS" pitchFamily="34" charset="-120"/>
                <a:cs typeface="Arial" panose="020B0604020202020204" pitchFamily="34" charset="0"/>
              </a:rPr>
              <a:t>nội</a:t>
            </a:r>
            <a:r>
              <a:rPr lang="fr-FR" sz="4000" i="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4000" i="1" dirty="0" err="1" smtClean="0">
                <a:solidFill>
                  <a:srgbClr val="C00000"/>
                </a:solidFill>
                <a:latin typeface="Arial" panose="020B0604020202020204" pitchFamily="34" charset="0"/>
                <a:ea typeface="Arial Unicode MS" pitchFamily="34" charset="-120"/>
                <a:cs typeface="Arial" panose="020B0604020202020204" pitchFamily="34" charset="0"/>
              </a:rPr>
              <a:t>dung</a:t>
            </a:r>
            <a:r>
              <a:rPr lang="fr-FR" sz="4000" i="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4000" i="1" dirty="0" err="1" smtClean="0">
                <a:solidFill>
                  <a:srgbClr val="C00000"/>
                </a:solidFill>
                <a:latin typeface="Arial" panose="020B0604020202020204" pitchFamily="34" charset="0"/>
                <a:ea typeface="Arial Unicode MS" pitchFamily="34" charset="-120"/>
                <a:cs typeface="Arial" panose="020B0604020202020204" pitchFamily="34" charset="0"/>
              </a:rPr>
              <a:t>các</a:t>
            </a:r>
            <a:r>
              <a:rPr lang="fr-FR" sz="4000" i="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4000" i="1" dirty="0">
                <a:solidFill>
                  <a:srgbClr val="C00000"/>
                </a:solidFill>
                <a:latin typeface="Arial" panose="020B0604020202020204" pitchFamily="34" charset="0"/>
                <a:ea typeface="Arial Unicode MS" pitchFamily="34" charset="-120"/>
                <a:cs typeface="Arial" panose="020B0604020202020204" pitchFamily="34" charset="0"/>
              </a:rPr>
              <a:t>cuộc cách mạng </a:t>
            </a:r>
            <a:r>
              <a:rPr lang="fr-FR" sz="4000" i="1" dirty="0" err="1">
                <a:solidFill>
                  <a:srgbClr val="C00000"/>
                </a:solidFill>
                <a:latin typeface="Arial" panose="020B0604020202020204" pitchFamily="34" charset="0"/>
                <a:ea typeface="Arial Unicode MS" pitchFamily="34" charset="-120"/>
                <a:cs typeface="Arial" panose="020B0604020202020204" pitchFamily="34" charset="0"/>
              </a:rPr>
              <a:t>công</a:t>
            </a:r>
            <a:r>
              <a:rPr lang="fr-FR" sz="4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4000" i="1" dirty="0" err="1" smtClean="0">
                <a:solidFill>
                  <a:srgbClr val="C00000"/>
                </a:solidFill>
                <a:latin typeface="Arial" panose="020B0604020202020204" pitchFamily="34" charset="0"/>
                <a:ea typeface="Arial Unicode MS" pitchFamily="34" charset="-120"/>
                <a:cs typeface="Arial" panose="020B0604020202020204" pitchFamily="34" charset="0"/>
              </a:rPr>
              <a:t>nghiệp</a:t>
            </a:r>
            <a:endParaRPr lang="zh-TW" altLang="en-US" sz="4000" i="1"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2050" name="Picture 2"/>
          <p:cNvPicPr>
            <a:picLocks noChangeAspect="1" noChangeArrowheads="1"/>
          </p:cNvPicPr>
          <p:nvPr/>
        </p:nvPicPr>
        <p:blipFill>
          <a:blip r:embed="rId2"/>
          <a:srcRect/>
          <a:stretch>
            <a:fillRect/>
          </a:stretch>
        </p:blipFill>
        <p:spPr bwMode="auto">
          <a:xfrm>
            <a:off x="2229590" y="2551212"/>
            <a:ext cx="15792773" cy="7283258"/>
          </a:xfrm>
          <a:prstGeom prst="rect">
            <a:avLst/>
          </a:prstGeom>
          <a:noFill/>
          <a:ln w="9525">
            <a:noFill/>
            <a:miter lim="800000"/>
            <a:headEnd/>
            <a:tailEnd/>
          </a:ln>
          <a:effectLst/>
        </p:spPr>
      </p:pic>
      <p:pic>
        <p:nvPicPr>
          <p:cNvPr id="5" name="Picture 3">
            <a:extLst>
              <a:ext uri="{FF2B5EF4-FFF2-40B4-BE49-F238E27FC236}">
                <a16:creationId xmlns="" xmlns:a16="http://schemas.microsoft.com/office/drawing/2014/main" id="{AD47DDE8-693F-106E-189D-0B250070B2E2}"/>
              </a:ext>
            </a:extLst>
          </p:cNvPr>
          <p:cNvPicPr>
            <a:picLocks noChangeAspect="1" noChangeArrowheads="1"/>
          </p:cNvPicPr>
          <p:nvPr/>
        </p:nvPicPr>
        <p:blipFill>
          <a:blip r:embed="rId3"/>
          <a:srcRect/>
          <a:stretch>
            <a:fillRect/>
          </a:stretch>
        </p:blipFill>
        <p:spPr bwMode="auto">
          <a:xfrm>
            <a:off x="2229590" y="2572707"/>
            <a:ext cx="15683506" cy="7294010"/>
          </a:xfrm>
          <a:prstGeom prst="rect">
            <a:avLst/>
          </a:prstGeom>
          <a:noFill/>
          <a:ln w="9525">
            <a:noFill/>
            <a:miter lim="800000"/>
            <a:headEnd/>
            <a:tailEnd/>
          </a:ln>
          <a:effectLst/>
        </p:spPr>
      </p:pic>
      <p:pic>
        <p:nvPicPr>
          <p:cNvPr id="6" name="Picture 7" descr="Teacher PNG">
            <a:extLst>
              <a:ext uri="{FF2B5EF4-FFF2-40B4-BE49-F238E27FC236}">
                <a16:creationId xmlns="" xmlns:a16="http://schemas.microsoft.com/office/drawing/2014/main" id="{53854C5D-7BB5-A263-061D-0BDD84543FB1}"/>
              </a:ext>
            </a:extLst>
          </p:cNvPr>
          <p:cNvPicPr>
            <a:picLocks noChangeAspect="1" noChangeArrowheads="1"/>
          </p:cNvPicPr>
          <p:nvPr/>
        </p:nvPicPr>
        <p:blipFill>
          <a:blip r:embed="rId4" cstate="print"/>
          <a:srcRect/>
          <a:stretch>
            <a:fillRect/>
          </a:stretch>
        </p:blipFill>
        <p:spPr bwMode="auto">
          <a:xfrm flipH="1">
            <a:off x="0" y="5286376"/>
            <a:ext cx="4071902" cy="664373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22"/>
          <p:cNvSpPr txBox="1"/>
          <p:nvPr/>
        </p:nvSpPr>
        <p:spPr>
          <a:xfrm>
            <a:off x="3887416" y="657885"/>
            <a:ext cx="8888522" cy="608628"/>
          </a:xfrm>
          <a:prstGeom prst="rect">
            <a:avLst/>
          </a:prstGeom>
        </p:spPr>
        <p:txBody>
          <a:bodyPr wrap="square" lIns="0" tIns="0" rIns="0" bIns="0" rtlCol="0" anchor="t">
            <a:spAutoFit/>
          </a:bodyPr>
          <a:lstStyle/>
          <a:p>
            <a:pPr lvl="0" algn="ctr">
              <a:lnSpc>
                <a:spcPts val="3900"/>
              </a:lnSpc>
              <a:spcBef>
                <a:spcPct val="0"/>
              </a:spcBef>
            </a:pPr>
            <a:r>
              <a:rPr lang="fr-FR" sz="8000" b="1" dirty="0">
                <a:solidFill>
                  <a:srgbClr val="C00000"/>
                </a:solidFill>
                <a:latin typeface="Arial" panose="020B0604020202020204" pitchFamily="34" charset="0"/>
                <a:ea typeface="Arial Unicode MS" pitchFamily="34" charset="-120"/>
                <a:cs typeface="Arial" panose="020B0604020202020204" pitchFamily="34" charset="0"/>
              </a:rPr>
              <a:t>VẬN DỤNG</a:t>
            </a:r>
            <a:endParaRPr lang="en-US" sz="8000" dirty="0">
              <a:solidFill>
                <a:srgbClr val="C00000"/>
              </a:solidFill>
              <a:latin typeface="Arial" panose="020B0604020202020204" pitchFamily="34" charset="0"/>
              <a:ea typeface="Arial Unicode MS" pitchFamily="34" charset="-120"/>
              <a:cs typeface="Arial" panose="020B0604020202020204" pitchFamily="34" charset="0"/>
            </a:endParaRPr>
          </a:p>
        </p:txBody>
      </p:sp>
      <p:sp>
        <p:nvSpPr>
          <p:cNvPr id="28" name="矩形 27"/>
          <p:cNvSpPr/>
          <p:nvPr/>
        </p:nvSpPr>
        <p:spPr>
          <a:xfrm>
            <a:off x="2447256" y="1266513"/>
            <a:ext cx="15625736" cy="1938992"/>
          </a:xfrm>
          <a:prstGeom prst="rect">
            <a:avLst/>
          </a:prstGeom>
        </p:spPr>
        <p:txBody>
          <a:bodyPr wrap="square">
            <a:spAutoFit/>
          </a:bodyPr>
          <a:lstStyle/>
          <a:p>
            <a:pPr>
              <a:lnSpc>
                <a:spcPct val="150000"/>
              </a:lnSpc>
            </a:pPr>
            <a:r>
              <a:rPr lang="fr-FR" sz="4000" i="1" dirty="0">
                <a:solidFill>
                  <a:srgbClr val="C00000"/>
                </a:solidFill>
                <a:latin typeface="Arial" panose="020B0604020202020204" pitchFamily="34" charset="0"/>
                <a:ea typeface="Arial Unicode MS" pitchFamily="34" charset="-120"/>
                <a:cs typeface="Arial" panose="020B0604020202020204" pitchFamily="34" charset="0"/>
              </a:rPr>
              <a:t>Hãy tìm hiểu các tác động của cuộc cách mạng công nghiệp lần thứ tư đối với cuộc sống gia đình em hiện nay.</a:t>
            </a:r>
            <a:endParaRPr lang="zh-TW" altLang="en-US" sz="4000" i="1"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40962" name="Picture 2"/>
          <p:cNvPicPr>
            <a:picLocks noChangeAspect="1" noChangeArrowheads="1"/>
          </p:cNvPicPr>
          <p:nvPr/>
        </p:nvPicPr>
        <p:blipFill>
          <a:blip r:embed="rId2"/>
          <a:srcRect/>
          <a:stretch>
            <a:fillRect/>
          </a:stretch>
        </p:blipFill>
        <p:spPr bwMode="auto">
          <a:xfrm>
            <a:off x="1079104" y="3189109"/>
            <a:ext cx="16993888" cy="692237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circle(in)">
                                      <p:cBhvr>
                                        <p:cTn id="12"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056768" y="7957661"/>
            <a:ext cx="2061530" cy="2198222"/>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050601" y="7957661"/>
            <a:ext cx="2213075" cy="2188932"/>
          </a:xfrm>
          <a:prstGeom prst="rect">
            <a:avLst/>
          </a:prstGeom>
        </p:spPr>
      </p:pic>
      <p:sp>
        <p:nvSpPr>
          <p:cNvPr id="24577" name="Rectangle 1"/>
          <p:cNvSpPr>
            <a:spLocks noChangeArrowheads="1"/>
          </p:cNvSpPr>
          <p:nvPr/>
        </p:nvSpPr>
        <p:spPr bwMode="auto">
          <a:xfrm>
            <a:off x="718048" y="1190555"/>
            <a:ext cx="1756995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buFont typeface="Wingdings" pitchFamily="2" charset="2"/>
              <a:buChar char="Ø"/>
            </a:pPr>
            <a:r>
              <a:rPr lang="fr-FR" sz="4400" dirty="0">
                <a:solidFill>
                  <a:srgbClr val="7030A0"/>
                </a:solidFill>
                <a:latin typeface="Arial" panose="020B0604020202020204" pitchFamily="34" charset="0"/>
                <a:ea typeface="Arial Unicode MS" pitchFamily="34" charset="-120"/>
                <a:cs typeface="Arial" panose="020B0604020202020204" pitchFamily="34" charset="0"/>
              </a:rPr>
              <a:t>Thế giới đã và đang trải qua các cuộc CMCN nào? Hãy kể tên các cuộc cách mạng công nghiệp mà em biết?</a:t>
            </a:r>
            <a:endParaRPr kumimoji="1" lang="fr-FR" altLang="zh-TW" sz="4400" b="0" u="none" strike="noStrike" cap="none" normalizeH="0" baseline="0" dirty="0">
              <a:ln>
                <a:noFill/>
              </a:ln>
              <a:solidFill>
                <a:srgbClr val="7030A0"/>
              </a:solidFill>
              <a:effectLst/>
              <a:latin typeface="Arial" panose="020B0604020202020204" pitchFamily="34" charset="0"/>
              <a:ea typeface="Arial Unicode MS" pitchFamily="34" charset="-120"/>
              <a:cs typeface="Arial" panose="020B0604020202020204" pitchFamily="34" charset="0"/>
            </a:endParaRPr>
          </a:p>
        </p:txBody>
      </p:sp>
      <p:pic>
        <p:nvPicPr>
          <p:cNvPr id="23" name="image14.png"/>
          <p:cNvPicPr/>
          <p:nvPr/>
        </p:nvPicPr>
        <p:blipFill>
          <a:blip r:embed="rId10"/>
          <a:srcRect/>
          <a:stretch>
            <a:fillRect/>
          </a:stretch>
        </p:blipFill>
        <p:spPr>
          <a:xfrm>
            <a:off x="431032" y="3314213"/>
            <a:ext cx="8926614" cy="6841670"/>
          </a:xfrm>
          <a:prstGeom prst="rect">
            <a:avLst/>
          </a:prstGeom>
          <a:ln/>
        </p:spPr>
      </p:pic>
      <p:sp>
        <p:nvSpPr>
          <p:cNvPr id="24" name="矩形 23"/>
          <p:cNvSpPr/>
          <p:nvPr/>
        </p:nvSpPr>
        <p:spPr>
          <a:xfrm>
            <a:off x="9503024" y="3106164"/>
            <a:ext cx="8286808" cy="7076489"/>
          </a:xfrm>
          <a:prstGeom prst="rect">
            <a:avLst/>
          </a:prstGeom>
        </p:spPr>
        <p:txBody>
          <a:bodyPr wrap="square">
            <a:spAutoFit/>
          </a:bodyPr>
          <a:lstStyle/>
          <a:p>
            <a:pPr algn="just">
              <a:lnSpc>
                <a:spcPct val="150000"/>
              </a:lnSpc>
              <a:buBlip>
                <a:blip r:embed="rId11"/>
              </a:buBlip>
            </a:pPr>
            <a:r>
              <a:rPr lang="fr-FR" sz="4400" dirty="0">
                <a:solidFill>
                  <a:srgbClr val="0070C0"/>
                </a:solidFill>
                <a:latin typeface="Arial" panose="020B0604020202020204" pitchFamily="34" charset="0"/>
                <a:ea typeface="Arial Unicode MS" pitchFamily="34" charset="-120"/>
                <a:cs typeface="Arial" panose="020B0604020202020204" pitchFamily="34" charset="0"/>
              </a:rPr>
              <a:t>CMCN lần thứ nhất, thứ hai, thứ ba và thứ tư.</a:t>
            </a:r>
          </a:p>
          <a:p>
            <a:pPr algn="just">
              <a:lnSpc>
                <a:spcPct val="150000"/>
              </a:lnSpc>
              <a:buBlip>
                <a:blip r:embed="rId11"/>
              </a:buBlip>
            </a:pPr>
            <a:r>
              <a:rPr lang="fr-FR" sz="4400" dirty="0">
                <a:solidFill>
                  <a:srgbClr val="0070C0"/>
                </a:solidFill>
                <a:latin typeface="Arial" panose="020B0604020202020204" pitchFamily="34" charset="0"/>
                <a:ea typeface="Arial Unicode MS" pitchFamily="34" charset="-120"/>
                <a:cs typeface="Arial" panose="020B0604020202020204" pitchFamily="34" charset="0"/>
              </a:rPr>
              <a:t>CMCN1.0 - máy hơi nước</a:t>
            </a:r>
          </a:p>
          <a:p>
            <a:pPr algn="just">
              <a:lnSpc>
                <a:spcPct val="150000"/>
              </a:lnSpc>
              <a:buBlip>
                <a:blip r:embed="rId11"/>
              </a:buBlip>
            </a:pPr>
            <a:r>
              <a:rPr lang="fr-FR" sz="4400" dirty="0">
                <a:solidFill>
                  <a:srgbClr val="0070C0"/>
                </a:solidFill>
                <a:latin typeface="Arial" panose="020B0604020202020204" pitchFamily="34" charset="0"/>
                <a:ea typeface="Arial Unicode MS" pitchFamily="34" charset="-120"/>
                <a:cs typeface="Arial" panose="020B0604020202020204" pitchFamily="34" charset="0"/>
              </a:rPr>
              <a:t> CM 2.0 - điện khi hoá và sản xuất dây chuyền</a:t>
            </a:r>
          </a:p>
          <a:p>
            <a:pPr algn="just">
              <a:lnSpc>
                <a:spcPct val="150000"/>
              </a:lnSpc>
              <a:buBlip>
                <a:blip r:embed="rId11"/>
              </a:buBlip>
            </a:pPr>
            <a:r>
              <a:rPr lang="fr-FR" sz="4400" dirty="0">
                <a:solidFill>
                  <a:srgbClr val="0070C0"/>
                </a:solidFill>
                <a:latin typeface="Arial" panose="020B0604020202020204" pitchFamily="34" charset="0"/>
                <a:ea typeface="Arial Unicode MS" pitchFamily="34" charset="-120"/>
                <a:cs typeface="Arial" panose="020B0604020202020204" pitchFamily="34" charset="0"/>
              </a:rPr>
              <a:t>CM 3.0 – tự động hoá</a:t>
            </a:r>
          </a:p>
          <a:p>
            <a:pPr algn="just">
              <a:lnSpc>
                <a:spcPct val="150000"/>
              </a:lnSpc>
              <a:buBlip>
                <a:blip r:embed="rId11"/>
              </a:buBlip>
            </a:pPr>
            <a:r>
              <a:rPr lang="fr-FR" sz="4400" dirty="0">
                <a:solidFill>
                  <a:srgbClr val="0070C0"/>
                </a:solidFill>
                <a:latin typeface="Arial" panose="020B0604020202020204" pitchFamily="34" charset="0"/>
                <a:ea typeface="Arial Unicode MS" pitchFamily="34" charset="-120"/>
                <a:cs typeface="Arial" panose="020B0604020202020204" pitchFamily="34" charset="0"/>
              </a:rPr>
              <a:t> CM 4.0 – số hoá, </a:t>
            </a:r>
            <a:endParaRPr lang="zh-TW" altLang="en-US" sz="4400" dirty="0">
              <a:solidFill>
                <a:srgbClr val="0070C0"/>
              </a:solidFill>
              <a:latin typeface="Arial" panose="020B0604020202020204" pitchFamily="34" charset="0"/>
              <a:ea typeface="Arial Unicode MS" pitchFamily="34" charset="-120"/>
              <a:cs typeface="Arial" panose="020B0604020202020204" pitchFamily="34" charset="0"/>
            </a:endParaRPr>
          </a:p>
        </p:txBody>
      </p:sp>
      <p:sp>
        <p:nvSpPr>
          <p:cNvPr id="22" name="文字方塊 28"/>
          <p:cNvSpPr txBox="1"/>
          <p:nvPr/>
        </p:nvSpPr>
        <p:spPr>
          <a:xfrm>
            <a:off x="6119664" y="198274"/>
            <a:ext cx="5904656" cy="1200329"/>
          </a:xfrm>
          <a:prstGeom prst="rect">
            <a:avLst/>
          </a:prstGeom>
          <a:noFill/>
        </p:spPr>
        <p:txBody>
          <a:bodyPr wrap="square" rtlCol="0">
            <a:spAutoFit/>
          </a:bodyPr>
          <a:lstStyle/>
          <a:p>
            <a:r>
              <a:rPr lang="en-US" altLang="zh-TW" sz="7200" b="1"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Arial Unicode MS" pitchFamily="34" charset="-120"/>
                <a:cs typeface="Arial" panose="020B0604020202020204" pitchFamily="34" charset="0"/>
              </a:rPr>
              <a:t>KHỞI ĐỘNG</a:t>
            </a:r>
            <a:endParaRPr lang="zh-TW" altLang="en-US" sz="7200" b="1"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Effect transition="in" filter="barn(inVertical)">
                                      <p:cBhvr>
                                        <p:cTn id="7" dur="500"/>
                                        <p:tgtEl>
                                          <p:spTgt spid="245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barn(inVertical)">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barn(inVertical)">
                                      <p:cBhvr>
                                        <p:cTn id="22" dur="500"/>
                                        <p:tgtEl>
                                          <p:spTgt spid="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barn(inVertical)">
                                      <p:cBhvr>
                                        <p:cTn id="27" dur="500"/>
                                        <p:tgtEl>
                                          <p:spTgt spid="2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xEl>
                                              <p:pRg st="3" end="3"/>
                                            </p:txEl>
                                          </p:spTgt>
                                        </p:tgtEl>
                                        <p:attrNameLst>
                                          <p:attrName>style.visibility</p:attrName>
                                        </p:attrNameLst>
                                      </p:cBhvr>
                                      <p:to>
                                        <p:strVal val="visible"/>
                                      </p:to>
                                    </p:set>
                                    <p:animEffect transition="in" filter="barn(inVertical)">
                                      <p:cBhvr>
                                        <p:cTn id="32" dur="500"/>
                                        <p:tgtEl>
                                          <p:spTgt spid="2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4">
                                            <p:txEl>
                                              <p:pRg st="4" end="4"/>
                                            </p:txEl>
                                          </p:spTgt>
                                        </p:tgtEl>
                                        <p:attrNameLst>
                                          <p:attrName>style.visibility</p:attrName>
                                        </p:attrNameLst>
                                      </p:cBhvr>
                                      <p:to>
                                        <p:strVal val="visible"/>
                                      </p:to>
                                    </p:set>
                                    <p:animEffect transition="in" filter="barn(inVertical)">
                                      <p:cBhvr>
                                        <p:cTn id="3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3">
            <a:extLst>
              <a:ext uri="{FF2B5EF4-FFF2-40B4-BE49-F238E27FC236}">
                <a16:creationId xmlns="" xmlns:a16="http://schemas.microsoft.com/office/drawing/2014/main" id="{ADC5FC62-FDEE-83C3-3292-C6115DD4EE35}"/>
              </a:ext>
            </a:extLst>
          </p:cNvPr>
          <p:cNvSpPr txBox="1"/>
          <p:nvPr/>
        </p:nvSpPr>
        <p:spPr>
          <a:xfrm>
            <a:off x="503040" y="2551212"/>
            <a:ext cx="17497944" cy="3785652"/>
          </a:xfrm>
          <a:prstGeom prst="rect">
            <a:avLst/>
          </a:prstGeom>
          <a:noFill/>
        </p:spPr>
        <p:txBody>
          <a:bodyPr wrap="square" rtlCol="0">
            <a:spAutoFit/>
          </a:bodyPr>
          <a:lstStyle/>
          <a:p>
            <a:pPr algn="ctr">
              <a:lnSpc>
                <a:spcPct val="150000"/>
              </a:lnSpc>
            </a:pPr>
            <a:r>
              <a:rPr lang="en-US" sz="8000" b="1" dirty="0">
                <a:solidFill>
                  <a:srgbClr val="C00000"/>
                </a:solidFill>
                <a:latin typeface="Arial" panose="020B0604020202020204" pitchFamily="34" charset="0"/>
                <a:cs typeface="Arial" panose="020B0604020202020204" pitchFamily="34" charset="0"/>
              </a:rPr>
              <a:t>CẢM ƠN CÁC EM </a:t>
            </a:r>
          </a:p>
          <a:p>
            <a:pPr algn="ctr">
              <a:lnSpc>
                <a:spcPct val="150000"/>
              </a:lnSpc>
            </a:pPr>
            <a:r>
              <a:rPr lang="en-US" sz="8000" b="1" dirty="0">
                <a:solidFill>
                  <a:srgbClr val="C00000"/>
                </a:solidFill>
                <a:latin typeface="Arial" panose="020B0604020202020204" pitchFamily="34" charset="0"/>
                <a:cs typeface="Arial" panose="020B0604020202020204" pitchFamily="34" charset="0"/>
              </a:rPr>
              <a:t>ĐÃ LẮNG NGHE BÀI GIẢNG!</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6"/>
          <p:cNvGrpSpPr>
            <a:grpSpLocks noChangeAspect="1"/>
          </p:cNvGrpSpPr>
          <p:nvPr/>
        </p:nvGrpSpPr>
        <p:grpSpPr>
          <a:xfrm>
            <a:off x="5310327" y="3058837"/>
            <a:ext cx="7200800" cy="7200770"/>
            <a:chOff x="0" y="0"/>
            <a:chExt cx="6350000" cy="6349975"/>
          </a:xfrm>
          <a:blipFill>
            <a:blip r:embed="rId2"/>
            <a:stretch>
              <a:fillRect/>
            </a:stretch>
          </a:blipFill>
        </p:grpSpPr>
        <p:sp>
          <p:nvSpPr>
            <p:cNvPr id="17" name="Freeform 1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p:spPr>
        </p:sp>
      </p:grpSp>
      <p:sp>
        <p:nvSpPr>
          <p:cNvPr id="25" name="矩形 24"/>
          <p:cNvSpPr/>
          <p:nvPr/>
        </p:nvSpPr>
        <p:spPr>
          <a:xfrm>
            <a:off x="287016" y="751012"/>
            <a:ext cx="17830523" cy="2308324"/>
          </a:xfrm>
          <a:prstGeom prst="rect">
            <a:avLst/>
          </a:prstGeom>
        </p:spPr>
        <p:txBody>
          <a:bodyPr wrap="none">
            <a:spAutoFit/>
          </a:bodyPr>
          <a:lstStyle/>
          <a:p>
            <a:pPr algn="ctr"/>
            <a:r>
              <a:rPr lang="fr-FR" sz="7200" b="1" dirty="0">
                <a:ln w="12700">
                  <a:solidFill>
                    <a:schemeClr val="accent1"/>
                  </a:solidFill>
                  <a:prstDash val="solid"/>
                </a:ln>
                <a:solidFill>
                  <a:srgbClr val="C00000"/>
                </a:solidFill>
                <a:effectLst>
                  <a:outerShdw dist="38100" dir="2640000" algn="bl" rotWithShape="0">
                    <a:schemeClr val="accent1"/>
                  </a:outerShdw>
                </a:effectLst>
                <a:latin typeface="Arial Unicode MS" pitchFamily="34" charset="-120"/>
                <a:ea typeface="Arial Unicode MS" pitchFamily="34" charset="-120"/>
                <a:cs typeface="Arial Unicode MS" pitchFamily="34" charset="-120"/>
              </a:rPr>
              <a:t>BÀI </a:t>
            </a:r>
            <a:r>
              <a:rPr lang="fr-FR" sz="7200" b="1" dirty="0" smtClean="0">
                <a:ln w="12700">
                  <a:solidFill>
                    <a:schemeClr val="accent1"/>
                  </a:solidFill>
                  <a:prstDash val="solid"/>
                </a:ln>
                <a:solidFill>
                  <a:srgbClr val="C00000"/>
                </a:solidFill>
                <a:effectLst>
                  <a:outerShdw dist="38100" dir="2640000" algn="bl" rotWithShape="0">
                    <a:schemeClr val="accent1"/>
                  </a:outerShdw>
                </a:effectLst>
                <a:latin typeface="Arial Unicode MS" pitchFamily="34" charset="-120"/>
                <a:ea typeface="Arial Unicode MS" pitchFamily="34" charset="-120"/>
                <a:cs typeface="Arial Unicode MS" pitchFamily="34" charset="-120"/>
              </a:rPr>
              <a:t>5.</a:t>
            </a:r>
          </a:p>
          <a:p>
            <a:pPr algn="ctr"/>
            <a:r>
              <a:rPr lang="fr-FR" sz="7200" b="1" dirty="0" smtClean="0">
                <a:ln w="12700">
                  <a:solidFill>
                    <a:schemeClr val="accent1"/>
                  </a:solidFill>
                  <a:prstDash val="solid"/>
                </a:ln>
                <a:solidFill>
                  <a:srgbClr val="C00000"/>
                </a:solidFill>
                <a:effectLst>
                  <a:outerShdw dist="38100" dir="2640000" algn="bl" rotWithShape="0">
                    <a:schemeClr val="accent1"/>
                  </a:outerShdw>
                </a:effectLst>
                <a:latin typeface="Arial Unicode MS" pitchFamily="34" charset="-120"/>
                <a:ea typeface="Arial Unicode MS" pitchFamily="34" charset="-120"/>
                <a:cs typeface="Arial Unicode MS" pitchFamily="34" charset="-120"/>
              </a:rPr>
              <a:t>CÁC </a:t>
            </a:r>
            <a:r>
              <a:rPr lang="fr-FR" sz="7200" b="1" dirty="0">
                <a:ln w="12700">
                  <a:solidFill>
                    <a:schemeClr val="accent1"/>
                  </a:solidFill>
                  <a:prstDash val="solid"/>
                </a:ln>
                <a:solidFill>
                  <a:srgbClr val="C00000"/>
                </a:solidFill>
                <a:effectLst>
                  <a:outerShdw dist="38100" dir="2640000" algn="bl" rotWithShape="0">
                    <a:schemeClr val="accent1"/>
                  </a:outerShdw>
                </a:effectLst>
                <a:latin typeface="Arial Unicode MS" pitchFamily="34" charset="-120"/>
                <a:ea typeface="Arial Unicode MS" pitchFamily="34" charset="-120"/>
                <a:cs typeface="Arial Unicode MS" pitchFamily="34" charset="-120"/>
              </a:rPr>
              <a:t>CUỘC CÁCH MẠNG CÔNG NGHIỆP</a:t>
            </a:r>
            <a:endParaRPr lang="zh-TW" altLang="en-US" sz="7200" b="1" dirty="0">
              <a:ln w="12700">
                <a:solidFill>
                  <a:schemeClr val="accent1"/>
                </a:solidFill>
                <a:prstDash val="solid"/>
              </a:ln>
              <a:solidFill>
                <a:srgbClr val="C00000"/>
              </a:solidFill>
              <a:effectLst>
                <a:outerShdw dist="38100" dir="2640000" algn="bl" rotWithShape="0">
                  <a:schemeClr val="accent1"/>
                </a:outerShdw>
              </a:effectLst>
              <a:latin typeface="Arial Unicode MS" pitchFamily="34" charset="-120"/>
              <a:ea typeface="Arial Unicode MS" pitchFamily="34" charset="-120"/>
              <a:cs typeface="Arial Unicode MS" pitchFamily="34" charset="-120"/>
            </a:endParaRPr>
          </a:p>
        </p:txBody>
      </p:sp>
      <p:pic>
        <p:nvPicPr>
          <p:cNvPr id="23554" name="Picture 2" descr="Trẻ Em, Học Tập, Học Bài, Giáo Dục, Tải hình PNG 107 - Free.Vector6.com"/>
          <p:cNvPicPr>
            <a:picLocks noChangeAspect="1" noChangeArrowheads="1"/>
          </p:cNvPicPr>
          <p:nvPr/>
        </p:nvPicPr>
        <p:blipFill>
          <a:blip r:embed="rId3"/>
          <a:srcRect/>
          <a:stretch>
            <a:fillRect/>
          </a:stretch>
        </p:blipFill>
        <p:spPr bwMode="auto">
          <a:xfrm>
            <a:off x="0" y="5935588"/>
            <a:ext cx="4929222" cy="4855285"/>
          </a:xfrm>
          <a:prstGeom prst="rect">
            <a:avLst/>
          </a:prstGeom>
          <a:noFill/>
        </p:spPr>
      </p:pic>
      <p:pic>
        <p:nvPicPr>
          <p:cNvPr id="23556" name="Picture 4" descr="THÔNG BÁO TẬP TRUNG HỌC SINH VÀ BIÊN CHẾ LỚP KHỐI 10"/>
          <p:cNvPicPr>
            <a:picLocks noChangeAspect="1" noChangeArrowheads="1"/>
          </p:cNvPicPr>
          <p:nvPr/>
        </p:nvPicPr>
        <p:blipFill>
          <a:blip r:embed="rId4"/>
          <a:srcRect/>
          <a:stretch>
            <a:fillRect/>
          </a:stretch>
        </p:blipFill>
        <p:spPr bwMode="auto">
          <a:xfrm>
            <a:off x="12511127" y="4901905"/>
            <a:ext cx="5776873" cy="53577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197770" y="6690621"/>
            <a:ext cx="2061530" cy="2198222"/>
          </a:xfrm>
          <a:prstGeom prst="rect">
            <a:avLst/>
          </a:prstGeom>
        </p:spPr>
      </p:pic>
      <p:sp>
        <p:nvSpPr>
          <p:cNvPr id="22" name="TextBox 22"/>
          <p:cNvSpPr txBox="1"/>
          <p:nvPr/>
        </p:nvSpPr>
        <p:spPr>
          <a:xfrm>
            <a:off x="5144166" y="1759124"/>
            <a:ext cx="13143834" cy="500137"/>
          </a:xfrm>
          <a:prstGeom prst="rect">
            <a:avLst/>
          </a:prstGeom>
        </p:spPr>
        <p:txBody>
          <a:bodyPr wrap="square" lIns="0" tIns="0" rIns="0" bIns="0" rtlCol="0" anchor="t">
            <a:spAutoFit/>
          </a:bodyPr>
          <a:lstStyle/>
          <a:p>
            <a:pPr lvl="0" algn="just">
              <a:lnSpc>
                <a:spcPts val="3900"/>
              </a:lnSpc>
              <a:spcBef>
                <a:spcPct val="0"/>
              </a:spcBef>
            </a:pPr>
            <a:r>
              <a:rPr lang="fr-FR" sz="4800" b="1" dirty="0" smtClean="0">
                <a:solidFill>
                  <a:srgbClr val="002060"/>
                </a:solidFill>
                <a:latin typeface="Arial" panose="020B0604020202020204" pitchFamily="34" charset="0"/>
                <a:ea typeface="Arial Unicode MS" pitchFamily="34" charset="-120"/>
                <a:cs typeface="Arial" panose="020B0604020202020204" pitchFamily="34" charset="0"/>
              </a:rPr>
              <a:t>1. </a:t>
            </a:r>
            <a:r>
              <a:rPr lang="fr-FR" sz="4800" b="1" dirty="0" err="1" smtClean="0">
                <a:solidFill>
                  <a:srgbClr val="002060"/>
                </a:solidFill>
                <a:latin typeface="Arial" panose="020B0604020202020204" pitchFamily="34" charset="0"/>
                <a:ea typeface="Arial Unicode MS" pitchFamily="34" charset="-120"/>
                <a:cs typeface="Arial" panose="020B0604020202020204" pitchFamily="34" charset="0"/>
              </a:rPr>
              <a:t>Cuộc</a:t>
            </a:r>
            <a:r>
              <a:rPr lang="fr-FR" sz="4800" b="1" dirty="0" smtClean="0">
                <a:solidFill>
                  <a:srgbClr val="002060"/>
                </a:solidFill>
                <a:latin typeface="Arial" panose="020B0604020202020204" pitchFamily="34" charset="0"/>
                <a:ea typeface="Arial Unicode MS" pitchFamily="34" charset="-120"/>
                <a:cs typeface="Arial" panose="020B0604020202020204" pitchFamily="34" charset="0"/>
              </a:rPr>
              <a:t> </a:t>
            </a:r>
            <a:r>
              <a:rPr lang="fr-FR" sz="4800" b="1" dirty="0">
                <a:solidFill>
                  <a:srgbClr val="002060"/>
                </a:solidFill>
                <a:latin typeface="Arial" panose="020B0604020202020204" pitchFamily="34" charset="0"/>
                <a:ea typeface="Arial Unicode MS" pitchFamily="34" charset="-120"/>
                <a:cs typeface="Arial" panose="020B0604020202020204" pitchFamily="34" charset="0"/>
              </a:rPr>
              <a:t>cách </a:t>
            </a:r>
            <a:r>
              <a:rPr lang="fr-FR" sz="4800" b="1" dirty="0" err="1">
                <a:solidFill>
                  <a:srgbClr val="002060"/>
                </a:solidFill>
                <a:latin typeface="Arial" panose="020B0604020202020204" pitchFamily="34" charset="0"/>
                <a:ea typeface="Arial Unicode MS" pitchFamily="34" charset="-120"/>
                <a:cs typeface="Arial" panose="020B0604020202020204" pitchFamily="34" charset="0"/>
              </a:rPr>
              <a:t>mạng</a:t>
            </a:r>
            <a:r>
              <a:rPr lang="fr-FR" sz="4800" b="1" dirty="0">
                <a:solidFill>
                  <a:srgbClr val="002060"/>
                </a:solidFill>
                <a:latin typeface="Arial" panose="020B0604020202020204" pitchFamily="34" charset="0"/>
                <a:ea typeface="Arial Unicode MS" pitchFamily="34" charset="-120"/>
                <a:cs typeface="Arial" panose="020B0604020202020204" pitchFamily="34" charset="0"/>
              </a:rPr>
              <a:t> </a:t>
            </a:r>
            <a:r>
              <a:rPr lang="fr-FR" sz="4800" b="1" dirty="0" err="1" smtClean="0">
                <a:solidFill>
                  <a:srgbClr val="002060"/>
                </a:solidFill>
                <a:latin typeface="Arial" panose="020B0604020202020204" pitchFamily="34" charset="0"/>
                <a:ea typeface="Arial Unicode MS" pitchFamily="34" charset="-120"/>
                <a:cs typeface="Arial" panose="020B0604020202020204" pitchFamily="34" charset="0"/>
              </a:rPr>
              <a:t>công</a:t>
            </a:r>
            <a:r>
              <a:rPr lang="fr-FR" sz="4800" b="1" dirty="0" smtClean="0">
                <a:solidFill>
                  <a:srgbClr val="002060"/>
                </a:solidFill>
                <a:latin typeface="Arial" panose="020B0604020202020204" pitchFamily="34" charset="0"/>
                <a:ea typeface="Arial Unicode MS" pitchFamily="34" charset="-120"/>
                <a:cs typeface="Arial" panose="020B0604020202020204" pitchFamily="34" charset="0"/>
              </a:rPr>
              <a:t> </a:t>
            </a:r>
            <a:r>
              <a:rPr lang="fr-FR" sz="4800" b="1" dirty="0">
                <a:solidFill>
                  <a:srgbClr val="002060"/>
                </a:solidFill>
                <a:latin typeface="Arial" panose="020B0604020202020204" pitchFamily="34" charset="0"/>
                <a:ea typeface="Arial Unicode MS" pitchFamily="34" charset="-120"/>
                <a:cs typeface="Arial" panose="020B0604020202020204" pitchFamily="34" charset="0"/>
              </a:rPr>
              <a:t>nghiệp lần thứ nhất</a:t>
            </a:r>
            <a:endParaRPr lang="en-US" sz="4800" u="sng" dirty="0">
              <a:solidFill>
                <a:srgbClr val="002060"/>
              </a:solidFill>
              <a:latin typeface="Arial" panose="020B0604020202020204" pitchFamily="34" charset="0"/>
              <a:ea typeface="Arial Unicode MS" pitchFamily="34" charset="-120"/>
              <a:cs typeface="Arial" panose="020B0604020202020204" pitchFamily="34" charset="0"/>
            </a:endParaRPr>
          </a:p>
        </p:txBody>
      </p:sp>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473467" y="4202755"/>
            <a:ext cx="2828654" cy="2201207"/>
          </a:xfrm>
          <a:prstGeom prst="rect">
            <a:avLst/>
          </a:prstGeom>
        </p:spPr>
      </p:pic>
      <p:sp>
        <p:nvSpPr>
          <p:cNvPr id="35" name="Google Shape;697;p34">
            <a:extLst>
              <a:ext uri="{FF2B5EF4-FFF2-40B4-BE49-F238E27FC236}">
                <a16:creationId xmlns="" xmlns:a16="http://schemas.microsoft.com/office/drawing/2014/main" id="{4BB0B351-6D86-0A63-05F9-F4ABA150E2E4}"/>
              </a:ext>
            </a:extLst>
          </p:cNvPr>
          <p:cNvSpPr txBox="1">
            <a:spLocks/>
          </p:cNvSpPr>
          <p:nvPr/>
        </p:nvSpPr>
        <p:spPr>
          <a:xfrm>
            <a:off x="647056" y="1327076"/>
            <a:ext cx="3656080" cy="684076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8800" b="1" dirty="0" err="1">
                <a:solidFill>
                  <a:srgbClr val="C00000"/>
                </a:solidFill>
                <a:latin typeface="Arial" panose="020B0604020202020204" pitchFamily="34" charset="0"/>
                <a:cs typeface="Arial" panose="020B0604020202020204" pitchFamily="34" charset="0"/>
              </a:rPr>
              <a:t>NỘI</a:t>
            </a:r>
            <a:r>
              <a:rPr lang="en-US" sz="8800" b="1" dirty="0">
                <a:solidFill>
                  <a:srgbClr val="C00000"/>
                </a:solidFill>
                <a:latin typeface="Arial" panose="020B0604020202020204" pitchFamily="34" charset="0"/>
                <a:cs typeface="Arial" panose="020B0604020202020204" pitchFamily="34" charset="0"/>
              </a:rPr>
              <a:t> DUNG </a:t>
            </a:r>
            <a:r>
              <a:rPr lang="en-US" sz="8800" b="1" dirty="0" err="1">
                <a:solidFill>
                  <a:srgbClr val="C00000"/>
                </a:solidFill>
                <a:latin typeface="Arial" panose="020B0604020202020204" pitchFamily="34" charset="0"/>
                <a:cs typeface="Arial" panose="020B0604020202020204" pitchFamily="34" charset="0"/>
              </a:rPr>
              <a:t>BÀI</a:t>
            </a:r>
            <a:r>
              <a:rPr lang="en-US" sz="8800" b="1" dirty="0">
                <a:solidFill>
                  <a:srgbClr val="C00000"/>
                </a:solidFill>
                <a:latin typeface="Arial" panose="020B0604020202020204" pitchFamily="34" charset="0"/>
                <a:cs typeface="Arial" panose="020B0604020202020204" pitchFamily="34" charset="0"/>
              </a:rPr>
              <a:t> </a:t>
            </a:r>
            <a:r>
              <a:rPr lang="en-US" sz="8800" b="1" dirty="0" err="1">
                <a:solidFill>
                  <a:srgbClr val="C00000"/>
                </a:solidFill>
                <a:latin typeface="Arial" panose="020B0604020202020204" pitchFamily="34" charset="0"/>
                <a:cs typeface="Arial" panose="020B0604020202020204" pitchFamily="34" charset="0"/>
              </a:rPr>
              <a:t>HỌC</a:t>
            </a:r>
            <a:endParaRPr lang="en-US" sz="8800" b="1" dirty="0">
              <a:solidFill>
                <a:srgbClr val="C00000"/>
              </a:solidFill>
              <a:latin typeface="Arial" panose="020B0604020202020204" pitchFamily="34" charset="0"/>
              <a:cs typeface="Arial" panose="020B0604020202020204" pitchFamily="34" charset="0"/>
            </a:endParaRPr>
          </a:p>
        </p:txBody>
      </p:sp>
      <p:sp>
        <p:nvSpPr>
          <p:cNvPr id="54" name="TextBox 22"/>
          <p:cNvSpPr txBox="1"/>
          <p:nvPr/>
        </p:nvSpPr>
        <p:spPr>
          <a:xfrm>
            <a:off x="5252463" y="3419670"/>
            <a:ext cx="12927240" cy="500137"/>
          </a:xfrm>
          <a:prstGeom prst="rect">
            <a:avLst/>
          </a:prstGeom>
        </p:spPr>
        <p:txBody>
          <a:bodyPr wrap="square" lIns="0" tIns="0" rIns="0" bIns="0" rtlCol="0" anchor="t">
            <a:spAutoFit/>
          </a:bodyPr>
          <a:lstStyle/>
          <a:p>
            <a:pPr lvl="0" algn="just">
              <a:lnSpc>
                <a:spcPts val="3900"/>
              </a:lnSpc>
              <a:spcBef>
                <a:spcPct val="0"/>
              </a:spcBef>
            </a:pPr>
            <a:r>
              <a:rPr lang="fr-FR" sz="4800" b="1" dirty="0">
                <a:solidFill>
                  <a:srgbClr val="002060"/>
                </a:solidFill>
                <a:latin typeface="Arial" panose="020B0604020202020204" pitchFamily="34" charset="0"/>
                <a:ea typeface="Arial Unicode MS" pitchFamily="34" charset="-120"/>
                <a:cs typeface="Arial" panose="020B0604020202020204" pitchFamily="34" charset="0"/>
              </a:rPr>
              <a:t>2. Cuộc cách mạng công nghiệp lần thứ hai</a:t>
            </a:r>
            <a:endParaRPr lang="en-US" sz="4800" u="sng" dirty="0">
              <a:solidFill>
                <a:srgbClr val="002060"/>
              </a:solidFill>
              <a:latin typeface="Arial" panose="020B0604020202020204" pitchFamily="34" charset="0"/>
              <a:ea typeface="Arial Unicode MS" pitchFamily="34" charset="-120"/>
              <a:cs typeface="Arial" panose="020B0604020202020204" pitchFamily="34" charset="0"/>
            </a:endParaRPr>
          </a:p>
        </p:txBody>
      </p:sp>
      <p:sp>
        <p:nvSpPr>
          <p:cNvPr id="56" name="TextBox 22"/>
          <p:cNvSpPr txBox="1"/>
          <p:nvPr/>
        </p:nvSpPr>
        <p:spPr>
          <a:xfrm>
            <a:off x="5217475" y="5159417"/>
            <a:ext cx="12797902" cy="500137"/>
          </a:xfrm>
          <a:prstGeom prst="rect">
            <a:avLst/>
          </a:prstGeom>
        </p:spPr>
        <p:txBody>
          <a:bodyPr wrap="square" lIns="0" tIns="0" rIns="0" bIns="0" rtlCol="0" anchor="t">
            <a:spAutoFit/>
          </a:bodyPr>
          <a:lstStyle/>
          <a:p>
            <a:pPr lvl="0" algn="just">
              <a:lnSpc>
                <a:spcPts val="3900"/>
              </a:lnSpc>
              <a:spcBef>
                <a:spcPct val="0"/>
              </a:spcBef>
            </a:pPr>
            <a:r>
              <a:rPr lang="fr-FR" sz="4800" b="1" dirty="0">
                <a:solidFill>
                  <a:srgbClr val="002060"/>
                </a:solidFill>
                <a:latin typeface="Arial" panose="020B0604020202020204" pitchFamily="34" charset="0"/>
                <a:ea typeface="Arial Unicode MS" pitchFamily="34" charset="-120"/>
                <a:cs typeface="Arial" panose="020B0604020202020204" pitchFamily="34" charset="0"/>
              </a:rPr>
              <a:t>3. </a:t>
            </a:r>
            <a:r>
              <a:rPr lang="fr-FR" sz="4800" b="1" dirty="0" err="1" smtClean="0">
                <a:solidFill>
                  <a:srgbClr val="002060"/>
                </a:solidFill>
                <a:latin typeface="Arial" panose="020B0604020202020204" pitchFamily="34" charset="0"/>
                <a:ea typeface="Arial Unicode MS" pitchFamily="34" charset="-120"/>
                <a:cs typeface="Arial" panose="020B0604020202020204" pitchFamily="34" charset="0"/>
              </a:rPr>
              <a:t>Cuộc</a:t>
            </a:r>
            <a:r>
              <a:rPr lang="fr-FR" sz="4800" b="1" dirty="0">
                <a:solidFill>
                  <a:srgbClr val="002060"/>
                </a:solidFill>
                <a:latin typeface="Arial" panose="020B0604020202020204" pitchFamily="34" charset="0"/>
                <a:ea typeface="Arial Unicode MS" pitchFamily="34" charset="-120"/>
                <a:cs typeface="Arial" panose="020B0604020202020204" pitchFamily="34" charset="0"/>
              </a:rPr>
              <a:t> </a:t>
            </a:r>
            <a:r>
              <a:rPr lang="fr-FR" sz="4800" b="1" dirty="0" err="1" smtClean="0">
                <a:solidFill>
                  <a:srgbClr val="002060"/>
                </a:solidFill>
                <a:latin typeface="Arial" panose="020B0604020202020204" pitchFamily="34" charset="0"/>
                <a:ea typeface="Arial Unicode MS" pitchFamily="34" charset="-120"/>
                <a:cs typeface="Arial" panose="020B0604020202020204" pitchFamily="34" charset="0"/>
              </a:rPr>
              <a:t>cách</a:t>
            </a:r>
            <a:r>
              <a:rPr lang="fr-FR" sz="4800" b="1" dirty="0" smtClean="0">
                <a:solidFill>
                  <a:srgbClr val="002060"/>
                </a:solidFill>
                <a:latin typeface="Arial" panose="020B0604020202020204" pitchFamily="34" charset="0"/>
                <a:ea typeface="Arial Unicode MS" pitchFamily="34" charset="-120"/>
                <a:cs typeface="Arial" panose="020B0604020202020204" pitchFamily="34" charset="0"/>
              </a:rPr>
              <a:t> </a:t>
            </a:r>
            <a:r>
              <a:rPr lang="fr-FR" sz="4800" b="1" dirty="0" err="1" smtClean="0">
                <a:solidFill>
                  <a:srgbClr val="002060"/>
                </a:solidFill>
                <a:latin typeface="Arial" panose="020B0604020202020204" pitchFamily="34" charset="0"/>
                <a:ea typeface="Arial Unicode MS" pitchFamily="34" charset="-120"/>
                <a:cs typeface="Arial" panose="020B0604020202020204" pitchFamily="34" charset="0"/>
              </a:rPr>
              <a:t>mạng</a:t>
            </a:r>
            <a:r>
              <a:rPr lang="fr-FR" sz="4800" b="1" dirty="0" smtClean="0">
                <a:solidFill>
                  <a:srgbClr val="002060"/>
                </a:solidFill>
                <a:latin typeface="Arial" panose="020B0604020202020204" pitchFamily="34" charset="0"/>
                <a:ea typeface="Arial Unicode MS" pitchFamily="34" charset="-120"/>
                <a:cs typeface="Arial" panose="020B0604020202020204" pitchFamily="34" charset="0"/>
              </a:rPr>
              <a:t> </a:t>
            </a:r>
            <a:r>
              <a:rPr lang="fr-FR" sz="4800" b="1" dirty="0" err="1" smtClean="0">
                <a:solidFill>
                  <a:srgbClr val="002060"/>
                </a:solidFill>
                <a:latin typeface="Arial" panose="020B0604020202020204" pitchFamily="34" charset="0"/>
                <a:ea typeface="Arial Unicode MS" pitchFamily="34" charset="-120"/>
                <a:cs typeface="Arial" panose="020B0604020202020204" pitchFamily="34" charset="0"/>
              </a:rPr>
              <a:t>công</a:t>
            </a:r>
            <a:r>
              <a:rPr lang="fr-FR" sz="4800" b="1" dirty="0" smtClean="0">
                <a:solidFill>
                  <a:srgbClr val="002060"/>
                </a:solidFill>
                <a:latin typeface="Arial" panose="020B0604020202020204" pitchFamily="34" charset="0"/>
                <a:ea typeface="Arial Unicode MS" pitchFamily="34" charset="-120"/>
                <a:cs typeface="Arial" panose="020B0604020202020204" pitchFamily="34" charset="0"/>
              </a:rPr>
              <a:t> </a:t>
            </a:r>
            <a:r>
              <a:rPr lang="fr-FR" sz="4800" b="1" dirty="0" err="1" smtClean="0">
                <a:solidFill>
                  <a:srgbClr val="002060"/>
                </a:solidFill>
                <a:latin typeface="Arial" panose="020B0604020202020204" pitchFamily="34" charset="0"/>
                <a:ea typeface="Arial Unicode MS" pitchFamily="34" charset="-120"/>
                <a:cs typeface="Arial" panose="020B0604020202020204" pitchFamily="34" charset="0"/>
              </a:rPr>
              <a:t>nghiệp</a:t>
            </a:r>
            <a:r>
              <a:rPr lang="fr-FR" sz="4800" b="1" dirty="0" smtClean="0">
                <a:solidFill>
                  <a:srgbClr val="002060"/>
                </a:solidFill>
                <a:latin typeface="Arial" panose="020B0604020202020204" pitchFamily="34" charset="0"/>
                <a:ea typeface="Arial Unicode MS" pitchFamily="34" charset="-120"/>
                <a:cs typeface="Arial" panose="020B0604020202020204" pitchFamily="34" charset="0"/>
              </a:rPr>
              <a:t> </a:t>
            </a:r>
            <a:r>
              <a:rPr lang="fr-FR" sz="4800" b="1" dirty="0">
                <a:solidFill>
                  <a:srgbClr val="002060"/>
                </a:solidFill>
                <a:latin typeface="Arial" panose="020B0604020202020204" pitchFamily="34" charset="0"/>
                <a:ea typeface="Arial Unicode MS" pitchFamily="34" charset="-120"/>
                <a:cs typeface="Arial" panose="020B0604020202020204" pitchFamily="34" charset="0"/>
              </a:rPr>
              <a:t>lần thứ ba</a:t>
            </a:r>
            <a:endParaRPr lang="en-US" sz="4800" u="sng" dirty="0">
              <a:solidFill>
                <a:srgbClr val="002060"/>
              </a:solidFill>
              <a:latin typeface="Arial" panose="020B0604020202020204" pitchFamily="34" charset="0"/>
              <a:ea typeface="Arial Unicode MS" pitchFamily="34" charset="-120"/>
              <a:cs typeface="Arial" panose="020B0604020202020204" pitchFamily="34" charset="0"/>
            </a:endParaRPr>
          </a:p>
        </p:txBody>
      </p:sp>
      <p:sp>
        <p:nvSpPr>
          <p:cNvPr id="59" name="TextBox 22"/>
          <p:cNvSpPr txBox="1"/>
          <p:nvPr/>
        </p:nvSpPr>
        <p:spPr>
          <a:xfrm>
            <a:off x="5233662" y="7148371"/>
            <a:ext cx="13106975" cy="500137"/>
          </a:xfrm>
          <a:prstGeom prst="rect">
            <a:avLst/>
          </a:prstGeom>
        </p:spPr>
        <p:txBody>
          <a:bodyPr wrap="square" lIns="0" tIns="0" rIns="0" bIns="0" rtlCol="0" anchor="t">
            <a:spAutoFit/>
          </a:bodyPr>
          <a:lstStyle/>
          <a:p>
            <a:pPr lvl="0" algn="just">
              <a:lnSpc>
                <a:spcPts val="3900"/>
              </a:lnSpc>
              <a:spcBef>
                <a:spcPct val="0"/>
              </a:spcBef>
            </a:pPr>
            <a:r>
              <a:rPr lang="fr-FR" sz="4800" b="1" dirty="0">
                <a:solidFill>
                  <a:srgbClr val="002060"/>
                </a:solidFill>
                <a:latin typeface="Arial" panose="020B0604020202020204" pitchFamily="34" charset="0"/>
                <a:ea typeface="Arial Unicode MS" pitchFamily="34" charset="-120"/>
                <a:cs typeface="Arial" panose="020B0604020202020204" pitchFamily="34" charset="0"/>
              </a:rPr>
              <a:t>4. Cuộc cách </a:t>
            </a:r>
            <a:r>
              <a:rPr lang="fr-FR" sz="4800" b="1" dirty="0" err="1">
                <a:solidFill>
                  <a:srgbClr val="002060"/>
                </a:solidFill>
                <a:latin typeface="Arial" panose="020B0604020202020204" pitchFamily="34" charset="0"/>
                <a:ea typeface="Arial Unicode MS" pitchFamily="34" charset="-120"/>
                <a:cs typeface="Arial" panose="020B0604020202020204" pitchFamily="34" charset="0"/>
              </a:rPr>
              <a:t>mạng</a:t>
            </a:r>
            <a:r>
              <a:rPr lang="fr-FR" sz="4800" b="1" dirty="0">
                <a:solidFill>
                  <a:srgbClr val="002060"/>
                </a:solidFill>
                <a:latin typeface="Arial" panose="020B0604020202020204" pitchFamily="34" charset="0"/>
                <a:ea typeface="Arial Unicode MS" pitchFamily="34" charset="-120"/>
                <a:cs typeface="Arial" panose="020B0604020202020204" pitchFamily="34" charset="0"/>
              </a:rPr>
              <a:t> </a:t>
            </a:r>
            <a:r>
              <a:rPr lang="fr-FR" sz="4800" b="1" dirty="0" err="1" smtClean="0">
                <a:solidFill>
                  <a:srgbClr val="002060"/>
                </a:solidFill>
                <a:latin typeface="Arial" panose="020B0604020202020204" pitchFamily="34" charset="0"/>
                <a:ea typeface="Arial Unicode MS" pitchFamily="34" charset="-120"/>
                <a:cs typeface="Arial" panose="020B0604020202020204" pitchFamily="34" charset="0"/>
              </a:rPr>
              <a:t>công</a:t>
            </a:r>
            <a:r>
              <a:rPr lang="fr-FR" sz="4800" b="1" dirty="0" smtClean="0">
                <a:solidFill>
                  <a:srgbClr val="002060"/>
                </a:solidFill>
                <a:latin typeface="Arial" panose="020B0604020202020204" pitchFamily="34" charset="0"/>
                <a:ea typeface="Arial Unicode MS" pitchFamily="34" charset="-120"/>
                <a:cs typeface="Arial" panose="020B0604020202020204" pitchFamily="34" charset="0"/>
              </a:rPr>
              <a:t> </a:t>
            </a:r>
            <a:r>
              <a:rPr lang="fr-FR" sz="4800" b="1" dirty="0">
                <a:solidFill>
                  <a:srgbClr val="002060"/>
                </a:solidFill>
                <a:latin typeface="Arial" panose="020B0604020202020204" pitchFamily="34" charset="0"/>
                <a:ea typeface="Arial Unicode MS" pitchFamily="34" charset="-120"/>
                <a:cs typeface="Arial" panose="020B0604020202020204" pitchFamily="34" charset="0"/>
              </a:rPr>
              <a:t>nghiệp lần thứ tư</a:t>
            </a:r>
            <a:endParaRPr lang="en-US" sz="4800" u="sng" dirty="0">
              <a:solidFill>
                <a:srgbClr val="002060"/>
              </a:solidFill>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arn(inVertical)">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arn(inVertic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arn(inVertical)">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4" grpId="0"/>
      <p:bldP spid="56"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2"/>
          <p:cNvSpPr txBox="1"/>
          <p:nvPr/>
        </p:nvSpPr>
        <p:spPr>
          <a:xfrm>
            <a:off x="935088" y="390972"/>
            <a:ext cx="14689632" cy="532775"/>
          </a:xfrm>
          <a:prstGeom prst="rect">
            <a:avLst/>
          </a:prstGeom>
        </p:spPr>
        <p:txBody>
          <a:bodyPr wrap="square" lIns="0" tIns="0" rIns="0" bIns="0" rtlCol="0" anchor="t">
            <a:spAutoFit/>
          </a:bodyPr>
          <a:lstStyle/>
          <a:p>
            <a:pPr lvl="0">
              <a:lnSpc>
                <a:spcPts val="3900"/>
              </a:lnSpc>
              <a:spcBef>
                <a:spcPct val="0"/>
              </a:spcBef>
            </a:pPr>
            <a:r>
              <a:rPr lang="fr-FR" sz="5400" b="1" dirty="0">
                <a:solidFill>
                  <a:srgbClr val="C00000"/>
                </a:solidFill>
                <a:latin typeface="Arial" panose="020B0604020202020204" pitchFamily="34" charset="0"/>
                <a:ea typeface="Arial Unicode MS" pitchFamily="34" charset="-120"/>
                <a:cs typeface="Arial" panose="020B0604020202020204" pitchFamily="34" charset="0"/>
              </a:rPr>
              <a:t>1. Cuộc cách mạng công nghiệp lần thứ nhất</a:t>
            </a:r>
            <a:endParaRPr lang="en-US" sz="5400" u="sng"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23" name="image8.png"/>
          <p:cNvPicPr/>
          <p:nvPr/>
        </p:nvPicPr>
        <p:blipFill>
          <a:blip r:embed="rId2"/>
          <a:srcRect/>
          <a:stretch>
            <a:fillRect/>
          </a:stretch>
        </p:blipFill>
        <p:spPr>
          <a:xfrm>
            <a:off x="359024" y="2867757"/>
            <a:ext cx="8513791" cy="4358711"/>
          </a:xfrm>
          <a:prstGeom prst="rect">
            <a:avLst/>
          </a:prstGeom>
          <a:ln/>
        </p:spPr>
      </p:pic>
      <p:pic>
        <p:nvPicPr>
          <p:cNvPr id="27" name="image17.png"/>
          <p:cNvPicPr/>
          <p:nvPr/>
        </p:nvPicPr>
        <p:blipFill>
          <a:blip r:embed="rId3"/>
          <a:srcRect/>
          <a:stretch>
            <a:fillRect/>
          </a:stretch>
        </p:blipFill>
        <p:spPr>
          <a:xfrm>
            <a:off x="9071992" y="2862739"/>
            <a:ext cx="9073007" cy="4331650"/>
          </a:xfrm>
          <a:prstGeom prst="rect">
            <a:avLst/>
          </a:prstGeom>
          <a:ln/>
        </p:spPr>
      </p:pic>
      <p:sp>
        <p:nvSpPr>
          <p:cNvPr id="28" name="矩形 27"/>
          <p:cNvSpPr/>
          <p:nvPr/>
        </p:nvSpPr>
        <p:spPr>
          <a:xfrm>
            <a:off x="389802" y="7165290"/>
            <a:ext cx="17785975" cy="3231654"/>
          </a:xfrm>
          <a:prstGeom prst="rect">
            <a:avLst/>
          </a:prstGeom>
        </p:spPr>
        <p:txBody>
          <a:bodyPr wrap="square">
            <a:spAutoFit/>
          </a:bodyPr>
          <a:lstStyle/>
          <a:p>
            <a:pPr algn="just">
              <a:lnSpc>
                <a:spcPct val="150000"/>
              </a:lnSpc>
              <a:buFontTx/>
              <a:buChar char="-"/>
            </a:pPr>
            <a:r>
              <a:rPr lang="fr-FR" sz="3400" dirty="0">
                <a:solidFill>
                  <a:srgbClr val="C00000"/>
                </a:solidFill>
                <a:latin typeface="Arial" panose="020B0604020202020204" pitchFamily="34" charset="0"/>
                <a:ea typeface="Arial Unicode MS" pitchFamily="34" charset="-120"/>
                <a:cs typeface="Arial" panose="020B0604020202020204" pitchFamily="34" charset="0"/>
              </a:rPr>
              <a:t>Cuộc CMCN lần thứ nhất là cuộc cách mạng về sức kéo (cuộc cách mạng máy hơi nước). </a:t>
            </a:r>
          </a:p>
          <a:p>
            <a:pPr algn="just">
              <a:lnSpc>
                <a:spcPct val="150000"/>
              </a:lnSpc>
              <a:buFontTx/>
              <a:buChar char="-"/>
            </a:pPr>
            <a:r>
              <a:rPr lang="fr-FR" sz="3400" dirty="0">
                <a:solidFill>
                  <a:srgbClr val="C00000"/>
                </a:solidFill>
                <a:latin typeface="Arial" panose="020B0604020202020204" pitchFamily="34" charset="0"/>
                <a:ea typeface="Arial Unicode MS" pitchFamily="34" charset="-120"/>
                <a:cs typeface="Arial" panose="020B0604020202020204" pitchFamily="34" charset="0"/>
              </a:rPr>
              <a:t>Máy hơi nước chính là dấu mốc quan trọng làm thay đổi hoàn toàn phương thức sản xuất, cũng như quy mô sản xuất, thúc đẩy sản xuất phát triển khắp các nước phát triển như Anh, Pháp, Đức, Mỹ, Nhật,.</a:t>
            </a:r>
            <a:endParaRPr lang="zh-TW" altLang="en-US" sz="3400" dirty="0">
              <a:solidFill>
                <a:srgbClr val="C00000"/>
              </a:solidFill>
              <a:latin typeface="Arial" panose="020B0604020202020204" pitchFamily="34" charset="0"/>
              <a:ea typeface="Arial Unicode MS" pitchFamily="34" charset="-120"/>
              <a:cs typeface="Arial" panose="020B0604020202020204" pitchFamily="34" charset="0"/>
            </a:endParaRPr>
          </a:p>
        </p:txBody>
      </p:sp>
      <p:sp>
        <p:nvSpPr>
          <p:cNvPr id="29" name="Rectangle 1"/>
          <p:cNvSpPr>
            <a:spLocks noChangeArrowheads="1"/>
          </p:cNvSpPr>
          <p:nvPr/>
        </p:nvSpPr>
        <p:spPr bwMode="auto">
          <a:xfrm>
            <a:off x="1972627" y="980781"/>
            <a:ext cx="16206126" cy="18249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buFont typeface="Wingdings" pitchFamily="2" charset="2"/>
              <a:buChar char="Ø"/>
            </a:pPr>
            <a:r>
              <a:rPr kumimoji="1" lang="fr-FR" altLang="zh-TW" sz="4000" i="1" dirty="0" smtClean="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Nội</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dung</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cuộc</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CMCN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lần</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thứ</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nhất</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là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gì</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Tại</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sao</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động</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cơ</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hơi</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nước</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lại</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được</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chọn</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làm</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dấu</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mốc</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cho</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cuộc</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CMCN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lần</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thứ</a:t>
            </a:r>
            <a:r>
              <a:rPr kumimoji="1" lang="fr-FR" altLang="zh-TW" sz="4000" i="1" dirty="0">
                <a:solidFill>
                  <a:srgbClr val="C00000"/>
                </a:solidFill>
                <a:latin typeface="Arial" panose="020B0604020202020204" pitchFamily="34" charset="0"/>
                <a:ea typeface="Arial Unicode MS" pitchFamily="34" charset="-120"/>
                <a:cs typeface="Arial" panose="020B0604020202020204" pitchFamily="34" charset="0"/>
              </a:rPr>
              <a:t> </a:t>
            </a:r>
            <a:r>
              <a:rPr kumimoji="1" lang="fr-FR" altLang="zh-TW" sz="4000" i="1" dirty="0" err="1">
                <a:solidFill>
                  <a:srgbClr val="C00000"/>
                </a:solidFill>
                <a:latin typeface="Arial" panose="020B0604020202020204" pitchFamily="34" charset="0"/>
                <a:ea typeface="Arial Unicode MS" pitchFamily="34" charset="-120"/>
                <a:cs typeface="Arial" panose="020B0604020202020204" pitchFamily="34" charset="0"/>
              </a:rPr>
              <a:t>nhất</a:t>
            </a:r>
            <a:endParaRPr kumimoji="1" lang="fr-FR" altLang="zh-TW" sz="4000" b="0" i="1" u="none" strike="noStrike" cap="none" normalizeH="0" baseline="0" dirty="0">
              <a:ln>
                <a:noFill/>
              </a:ln>
              <a:solidFill>
                <a:srgbClr val="C00000"/>
              </a:solidFill>
              <a:effectLst/>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par>
                                <p:cTn id="13" presetID="6" presetClass="entr" presetSubtype="16"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in)">
                                      <p:cBhvr>
                                        <p:cTn id="15" dur="2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barn(inVertical)">
                                      <p:cBhvr>
                                        <p:cTn id="20" dur="500"/>
                                        <p:tgtEl>
                                          <p:spTgt spid="2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animEffect transition="in" filter="barn(inVertical)">
                                      <p:cBhvr>
                                        <p:cTn id="25"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356164" y="1013446"/>
            <a:ext cx="15913768" cy="16516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3600" b="0" i="1" u="none" strike="noStrike" cap="none" normalizeH="0" baseline="0" dirty="0">
                <a:ln>
                  <a:noFill/>
                </a:ln>
                <a:solidFill>
                  <a:srgbClr val="C00000"/>
                </a:solidFill>
                <a:effectLst/>
                <a:latin typeface="Arial" panose="020B0604020202020204" pitchFamily="34" charset="0"/>
                <a:ea typeface="Arial Unicode MS" pitchFamily="34" charset="-120"/>
                <a:cs typeface="Arial" panose="020B0604020202020204" pitchFamily="34" charset="0"/>
              </a:rPr>
              <a:t>Hãy nêu vai trò và đặc điểm của cuộc CMCN lần thứ nhất. Tại sao cuộc cách mạng này được coi là xảy ra ở Anh đầu tiên?</a:t>
            </a:r>
          </a:p>
        </p:txBody>
      </p:sp>
      <p:pic>
        <p:nvPicPr>
          <p:cNvPr id="16387" name="Picture 3" descr="Cuộc cách mạng công nghiệp lần 1 » Thuận Nhật"/>
          <p:cNvPicPr>
            <a:picLocks noChangeAspect="1" noChangeArrowheads="1"/>
          </p:cNvPicPr>
          <p:nvPr/>
        </p:nvPicPr>
        <p:blipFill>
          <a:blip r:embed="rId2"/>
          <a:srcRect/>
          <a:stretch>
            <a:fillRect/>
          </a:stretch>
        </p:blipFill>
        <p:spPr bwMode="auto">
          <a:xfrm>
            <a:off x="359024" y="2887834"/>
            <a:ext cx="6984776" cy="7080201"/>
          </a:xfrm>
          <a:prstGeom prst="rect">
            <a:avLst/>
          </a:prstGeom>
          <a:noFill/>
        </p:spPr>
      </p:pic>
      <p:sp>
        <p:nvSpPr>
          <p:cNvPr id="16390" name="Rectangle 6"/>
          <p:cNvSpPr>
            <a:spLocks noChangeArrowheads="1"/>
          </p:cNvSpPr>
          <p:nvPr/>
        </p:nvSpPr>
        <p:spPr bwMode="auto">
          <a:xfrm>
            <a:off x="7325732" y="3109108"/>
            <a:ext cx="10944200" cy="6637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1" lang="fr-FR" altLang="zh-TW" sz="36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3600" b="1"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Vai trò</a:t>
            </a:r>
            <a:r>
              <a:rPr kumimoji="1" lang="fr-FR" altLang="zh-TW" sz="36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Tăng năng suất lao động, thúc đẩy sự phát triển các ngành công nghiệp và đô thị hoá, chuyển từ lao động thủ công sang sản xuất cơ khí.</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6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3600" b="1"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Đặc điểm</a:t>
            </a:r>
            <a:r>
              <a:rPr kumimoji="1" lang="fr-FR" altLang="zh-TW" sz="36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Chỉ diễn ra ở một số nước trên thế giới, mở đầu từ nước Anh, sau đó lan sang các nước phát triển khác như Mỹ và các nước châu Âu.</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6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Cuộc cách mạng này được coi là xảy ra đầu tiên ở Anh vì Anh là nước tư bản phát triển nhất thời kì này.</a:t>
            </a:r>
          </a:p>
        </p:txBody>
      </p:sp>
      <p:sp>
        <p:nvSpPr>
          <p:cNvPr id="30" name="TextBox 22"/>
          <p:cNvSpPr txBox="1"/>
          <p:nvPr/>
        </p:nvSpPr>
        <p:spPr>
          <a:xfrm>
            <a:off x="935088" y="390972"/>
            <a:ext cx="14689632" cy="532775"/>
          </a:xfrm>
          <a:prstGeom prst="rect">
            <a:avLst/>
          </a:prstGeom>
        </p:spPr>
        <p:txBody>
          <a:bodyPr wrap="square" lIns="0" tIns="0" rIns="0" bIns="0" rtlCol="0" anchor="t">
            <a:spAutoFit/>
          </a:bodyPr>
          <a:lstStyle/>
          <a:p>
            <a:pPr lvl="0">
              <a:lnSpc>
                <a:spcPts val="3900"/>
              </a:lnSpc>
              <a:spcBef>
                <a:spcPct val="0"/>
              </a:spcBef>
            </a:pPr>
            <a:r>
              <a:rPr lang="fr-FR" sz="4800" b="1" dirty="0">
                <a:solidFill>
                  <a:srgbClr val="C00000"/>
                </a:solidFill>
                <a:latin typeface="Arial" panose="020B0604020202020204" pitchFamily="34" charset="0"/>
                <a:ea typeface="Arial Unicode MS" pitchFamily="34" charset="-120"/>
                <a:cs typeface="Arial" panose="020B0604020202020204" pitchFamily="34" charset="0"/>
              </a:rPr>
              <a:t>1. Cuộc cách mạng công nghiệp lần thứ nhất</a:t>
            </a:r>
            <a:endParaRPr lang="en-US" sz="4800" u="sng" dirty="0">
              <a:solidFill>
                <a:srgbClr val="C00000"/>
              </a:solidFill>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barn(inVertical)">
                                      <p:cBhvr>
                                        <p:cTn id="7" dur="500"/>
                                        <p:tgtEl>
                                          <p:spTgt spid="1638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circle(in)">
                                      <p:cBhvr>
                                        <p:cTn id="12" dur="20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390">
                                            <p:txEl>
                                              <p:pRg st="0" end="0"/>
                                            </p:txEl>
                                          </p:spTgt>
                                        </p:tgtEl>
                                        <p:attrNameLst>
                                          <p:attrName>style.visibility</p:attrName>
                                        </p:attrNameLst>
                                      </p:cBhvr>
                                      <p:to>
                                        <p:strVal val="visible"/>
                                      </p:to>
                                    </p:set>
                                    <p:animEffect transition="in" filter="barn(inVertical)">
                                      <p:cBhvr>
                                        <p:cTn id="17" dur="500"/>
                                        <p:tgtEl>
                                          <p:spTgt spid="1639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390">
                                            <p:txEl>
                                              <p:pRg st="1" end="1"/>
                                            </p:txEl>
                                          </p:spTgt>
                                        </p:tgtEl>
                                        <p:attrNameLst>
                                          <p:attrName>style.visibility</p:attrName>
                                        </p:attrNameLst>
                                      </p:cBhvr>
                                      <p:to>
                                        <p:strVal val="visible"/>
                                      </p:to>
                                    </p:set>
                                    <p:animEffect transition="in" filter="barn(inVertical)">
                                      <p:cBhvr>
                                        <p:cTn id="22" dur="500"/>
                                        <p:tgtEl>
                                          <p:spTgt spid="1639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390">
                                            <p:txEl>
                                              <p:pRg st="2" end="2"/>
                                            </p:txEl>
                                          </p:spTgt>
                                        </p:tgtEl>
                                        <p:attrNameLst>
                                          <p:attrName>style.visibility</p:attrName>
                                        </p:attrNameLst>
                                      </p:cBhvr>
                                      <p:to>
                                        <p:strVal val="visible"/>
                                      </p:to>
                                    </p:set>
                                    <p:animEffect transition="in" filter="barn(inVertical)">
                                      <p:cBhvr>
                                        <p:cTn id="27" dur="500"/>
                                        <p:tgtEl>
                                          <p:spTgt spid="163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159224" y="879918"/>
            <a:ext cx="1598577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3200" b="0" i="1" u="none" strike="noStrike" cap="none" normalizeH="0" baseline="0" dirty="0">
                <a:ln>
                  <a:noFill/>
                </a:ln>
                <a:solidFill>
                  <a:srgbClr val="C00000"/>
                </a:solidFill>
                <a:effectLst/>
                <a:latin typeface="Arial" panose="020B0604020202020204" pitchFamily="34" charset="0"/>
                <a:ea typeface="Arial Unicode MS" pitchFamily="34" charset="-120"/>
                <a:cs typeface="Arial" panose="020B0604020202020204" pitchFamily="34" charset="0"/>
              </a:rPr>
              <a:t>Nội dung cuộc CMCN lần thứ hai là gì? Nêu một số thành tựu nổi bật của cuộc CMCN lần thứ hai. Cuộc cách mạng này đem lại những thay đổi gì cho sản xuất?</a:t>
            </a:r>
          </a:p>
        </p:txBody>
      </p:sp>
      <p:pic>
        <p:nvPicPr>
          <p:cNvPr id="29" name="image16.png"/>
          <p:cNvPicPr/>
          <p:nvPr/>
        </p:nvPicPr>
        <p:blipFill>
          <a:blip r:embed="rId2"/>
          <a:srcRect/>
          <a:stretch>
            <a:fillRect/>
          </a:stretch>
        </p:blipFill>
        <p:spPr>
          <a:xfrm>
            <a:off x="431032" y="2484969"/>
            <a:ext cx="8784976" cy="7555075"/>
          </a:xfrm>
          <a:prstGeom prst="rect">
            <a:avLst/>
          </a:prstGeom>
          <a:ln/>
        </p:spPr>
      </p:pic>
      <p:sp>
        <p:nvSpPr>
          <p:cNvPr id="18434" name="Rectangle 2"/>
          <p:cNvSpPr>
            <a:spLocks noChangeArrowheads="1"/>
          </p:cNvSpPr>
          <p:nvPr/>
        </p:nvSpPr>
        <p:spPr bwMode="auto">
          <a:xfrm>
            <a:off x="9432032" y="2338571"/>
            <a:ext cx="8712968" cy="80833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1" lang="fr-FR" altLang="zh-TW" sz="3900" dirty="0">
                <a:solidFill>
                  <a:srgbClr val="002060"/>
                </a:solidFill>
                <a:latin typeface="Arial" panose="020B0604020202020204" pitchFamily="34" charset="0"/>
                <a:ea typeface="Arial Unicode MS" pitchFamily="34" charset="-120"/>
                <a:cs typeface="Arial" panose="020B0604020202020204" pitchFamily="34" charset="0"/>
              </a:rPr>
              <a:t>+ Nội dung: s</a:t>
            </a:r>
            <a:r>
              <a:rPr kumimoji="1" lang="fr-FR" altLang="zh-TW" sz="39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ự thay đổi sản xuất từ đơn lẻ, quy mô nhỏ sang sản xuất hàng loạt bằng máy móc chạy bằng năng lượng điện.</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9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Thành tựu nổi bật: Sản xuất, truyền tải điện năng đi xa cùng với sự phát triển của động cơ điện giúp cho quá trình điện khí hoá trong sản xuất được nhanh chóng; ...</a:t>
            </a:r>
          </a:p>
        </p:txBody>
      </p:sp>
      <p:sp>
        <p:nvSpPr>
          <p:cNvPr id="28" name="TextBox 22"/>
          <p:cNvSpPr txBox="1"/>
          <p:nvPr/>
        </p:nvSpPr>
        <p:spPr>
          <a:xfrm>
            <a:off x="935088" y="390972"/>
            <a:ext cx="14689632" cy="500137"/>
          </a:xfrm>
          <a:prstGeom prst="rect">
            <a:avLst/>
          </a:prstGeom>
        </p:spPr>
        <p:txBody>
          <a:bodyPr wrap="square" lIns="0" tIns="0" rIns="0" bIns="0" rtlCol="0" anchor="t">
            <a:spAutoFit/>
          </a:bodyPr>
          <a:lstStyle/>
          <a:p>
            <a:pPr lvl="0">
              <a:lnSpc>
                <a:spcPts val="3900"/>
              </a:lnSpc>
              <a:spcBef>
                <a:spcPct val="0"/>
              </a:spcBef>
            </a:pPr>
            <a:r>
              <a:rPr lang="fr-FR" sz="5400" b="1" dirty="0" smtClean="0">
                <a:solidFill>
                  <a:srgbClr val="C00000"/>
                </a:solidFill>
                <a:latin typeface="Arial" panose="020B0604020202020204" pitchFamily="34" charset="0"/>
                <a:ea typeface="Arial Unicode MS" pitchFamily="34" charset="-120"/>
                <a:cs typeface="Arial" panose="020B0604020202020204" pitchFamily="34" charset="0"/>
              </a:rPr>
              <a:t>2. </a:t>
            </a:r>
            <a:r>
              <a:rPr lang="fr-FR" sz="5400" b="1" dirty="0">
                <a:solidFill>
                  <a:srgbClr val="C00000"/>
                </a:solidFill>
                <a:latin typeface="Arial" panose="020B0604020202020204" pitchFamily="34" charset="0"/>
                <a:ea typeface="Arial Unicode MS" pitchFamily="34" charset="-120"/>
                <a:cs typeface="Arial" panose="020B0604020202020204" pitchFamily="34" charset="0"/>
              </a:rPr>
              <a:t>Cuộc cách mạng công nghiệp lần </a:t>
            </a:r>
            <a:r>
              <a:rPr lang="fr-FR" sz="5400" b="1" dirty="0" err="1">
                <a:solidFill>
                  <a:srgbClr val="C00000"/>
                </a:solidFill>
                <a:latin typeface="Arial" panose="020B0604020202020204" pitchFamily="34" charset="0"/>
                <a:ea typeface="Arial Unicode MS" pitchFamily="34" charset="-120"/>
                <a:cs typeface="Arial" panose="020B0604020202020204" pitchFamily="34" charset="0"/>
              </a:rPr>
              <a:t>thứ</a:t>
            </a:r>
            <a:r>
              <a:rPr lang="fr-FR" sz="5400" b="1" dirty="0">
                <a:solidFill>
                  <a:srgbClr val="C00000"/>
                </a:solidFill>
                <a:latin typeface="Arial" panose="020B0604020202020204" pitchFamily="34" charset="0"/>
                <a:ea typeface="Arial Unicode MS" pitchFamily="34" charset="-120"/>
                <a:cs typeface="Arial" panose="020B0604020202020204" pitchFamily="34" charset="0"/>
              </a:rPr>
              <a:t> </a:t>
            </a:r>
            <a:r>
              <a:rPr lang="fr-FR" sz="5400" b="1" dirty="0" err="1" smtClean="0">
                <a:solidFill>
                  <a:srgbClr val="C00000"/>
                </a:solidFill>
                <a:latin typeface="Arial" panose="020B0604020202020204" pitchFamily="34" charset="0"/>
                <a:ea typeface="Arial Unicode MS" pitchFamily="34" charset="-120"/>
                <a:cs typeface="Arial" panose="020B0604020202020204" pitchFamily="34" charset="0"/>
              </a:rPr>
              <a:t>hai</a:t>
            </a:r>
            <a:endParaRPr lang="en-US" sz="5400" u="sng" dirty="0">
              <a:solidFill>
                <a:srgbClr val="C00000"/>
              </a:solidFill>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Effect transition="in" filter="barn(inVertical)">
                                      <p:cBhvr>
                                        <p:cTn id="7" dur="500"/>
                                        <p:tgtEl>
                                          <p:spTgt spid="184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4">
                                            <p:txEl>
                                              <p:pRg st="0" end="0"/>
                                            </p:txEl>
                                          </p:spTgt>
                                        </p:tgtEl>
                                        <p:attrNameLst>
                                          <p:attrName>style.visibility</p:attrName>
                                        </p:attrNameLst>
                                      </p:cBhvr>
                                      <p:to>
                                        <p:strVal val="visible"/>
                                      </p:to>
                                    </p:set>
                                    <p:animEffect transition="in" filter="barn(inVertical)">
                                      <p:cBhvr>
                                        <p:cTn id="17" dur="500"/>
                                        <p:tgtEl>
                                          <p:spTgt spid="184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434">
                                            <p:txEl>
                                              <p:pRg st="1" end="1"/>
                                            </p:txEl>
                                          </p:spTgt>
                                        </p:tgtEl>
                                        <p:attrNameLst>
                                          <p:attrName>style.visibility</p:attrName>
                                        </p:attrNameLst>
                                      </p:cBhvr>
                                      <p:to>
                                        <p:strVal val="visible"/>
                                      </p:to>
                                    </p:set>
                                    <p:animEffect transition="in" filter="barn(inVertical)">
                                      <p:cBhvr>
                                        <p:cTn id="22" dur="500"/>
                                        <p:tgtEl>
                                          <p:spTgt spid="184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
          <p:cNvSpPr>
            <a:spLocks noChangeArrowheads="1"/>
          </p:cNvSpPr>
          <p:nvPr/>
        </p:nvSpPr>
        <p:spPr bwMode="auto">
          <a:xfrm>
            <a:off x="1511152" y="1957582"/>
            <a:ext cx="16489832" cy="68788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1" lang="fr-FR" altLang="zh-TW" sz="42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Nội dung: Sự thay đổi sản xuất từ đơn lẻ, quy mô nhỏ sang sản xuất hàng loạt bằng máy móc chạy bằng năng lượng điện.</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42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Các thành tựu nổi bật: Sản xuất, truyền tải điện </a:t>
            </a:r>
            <a:r>
              <a:rPr kumimoji="1" lang="fr-FR" altLang="zh-TW" sz="4200" b="0" i="0" u="none" strike="noStrike" cap="none" normalizeH="0" baseline="0" dirty="0" err="1">
                <a:ln>
                  <a:noFill/>
                </a:ln>
                <a:solidFill>
                  <a:srgbClr val="002060"/>
                </a:solidFill>
                <a:effectLst/>
                <a:latin typeface="Arial" panose="020B0604020202020204" pitchFamily="34" charset="0"/>
                <a:ea typeface="Arial Unicode MS" pitchFamily="34" charset="-120"/>
                <a:cs typeface="Arial" panose="020B0604020202020204" pitchFamily="34" charset="0"/>
              </a:rPr>
              <a:t>năng</a:t>
            </a:r>
            <a:r>
              <a:rPr kumimoji="1" lang="fr-FR" altLang="zh-TW" sz="42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200" b="0" i="0" u="none" strike="noStrike" cap="none" normalizeH="0" baseline="0" dirty="0" err="1" smtClean="0">
                <a:ln>
                  <a:noFill/>
                </a:ln>
                <a:solidFill>
                  <a:srgbClr val="002060"/>
                </a:solidFill>
                <a:effectLst/>
                <a:latin typeface="Arial" panose="020B0604020202020204" pitchFamily="34" charset="0"/>
                <a:ea typeface="Arial Unicode MS" pitchFamily="34" charset="-120"/>
                <a:cs typeface="Arial" panose="020B0604020202020204" pitchFamily="34" charset="0"/>
              </a:rPr>
              <a:t>đi</a:t>
            </a:r>
            <a:r>
              <a:rPr kumimoji="1" lang="fr-FR" altLang="zh-TW" sz="4200" b="0" i="0" u="none" strike="noStrike" cap="none" normalizeH="0" baseline="0" dirty="0" smtClean="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200" b="0" i="0" u="none" strike="noStrike" cap="none" normalizeH="0" baseline="0" dirty="0" err="1" smtClean="0">
                <a:ln>
                  <a:noFill/>
                </a:ln>
                <a:solidFill>
                  <a:srgbClr val="002060"/>
                </a:solidFill>
                <a:effectLst/>
                <a:latin typeface="Arial" panose="020B0604020202020204" pitchFamily="34" charset="0"/>
                <a:ea typeface="Arial Unicode MS" pitchFamily="34" charset="-120"/>
                <a:cs typeface="Arial" panose="020B0604020202020204" pitchFamily="34" charset="0"/>
              </a:rPr>
              <a:t>xa</a:t>
            </a:r>
            <a:r>
              <a:rPr kumimoji="1" lang="fr-FR" altLang="zh-TW" sz="4200" b="0" i="0" u="none" strike="noStrike" cap="none" normalizeH="0" baseline="0" dirty="0" smtClean="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2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công nghệ luyện gang, thép ngày càng hoàn thiện và phát triển với quy mô lớn; nhiều kĩ thuật, công nghệ mới được đưa vào trong sản xuất công nghiệp thúc đẩy ngành công nghiệp chế tạo máy phát triển.</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42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=&gt;</a:t>
            </a:r>
            <a:r>
              <a:rPr kumimoji="1" lang="fr-FR" altLang="zh-TW" sz="4200" b="0" i="0" u="none" strike="noStrike" cap="none" normalizeH="0" dirty="0">
                <a:ln>
                  <a:noFill/>
                </a:ln>
                <a:solidFill>
                  <a:srgbClr val="002060"/>
                </a:solidFill>
                <a:effectLst/>
                <a:latin typeface="Arial" panose="020B0604020202020204" pitchFamily="34" charset="0"/>
                <a:ea typeface="Arial Unicode MS" pitchFamily="34" charset="-120"/>
                <a:cs typeface="Arial" panose="020B0604020202020204" pitchFamily="34" charset="0"/>
              </a:rPr>
              <a:t> </a:t>
            </a:r>
            <a:r>
              <a:rPr kumimoji="1" lang="fr-FR" altLang="zh-TW" sz="4200" b="0" i="0" u="none" strike="noStrike" cap="none" normalizeH="0" baseline="0" dirty="0">
                <a:ln>
                  <a:noFill/>
                </a:ln>
                <a:solidFill>
                  <a:srgbClr val="002060"/>
                </a:solidFill>
                <a:effectLst/>
                <a:latin typeface="Arial" panose="020B0604020202020204" pitchFamily="34" charset="0"/>
                <a:ea typeface="Arial Unicode MS" pitchFamily="34" charset="-120"/>
                <a:cs typeface="Arial" panose="020B0604020202020204" pitchFamily="34" charset="0"/>
              </a:rPr>
              <a:t>Cuộc cách mạng này đem lại sự thay đổi phương thức sản xuất</a:t>
            </a:r>
          </a:p>
        </p:txBody>
      </p:sp>
      <p:sp>
        <p:nvSpPr>
          <p:cNvPr id="25" name="TextBox 22"/>
          <p:cNvSpPr txBox="1"/>
          <p:nvPr/>
        </p:nvSpPr>
        <p:spPr>
          <a:xfrm>
            <a:off x="1943200" y="606996"/>
            <a:ext cx="14689632" cy="500137"/>
          </a:xfrm>
          <a:prstGeom prst="rect">
            <a:avLst/>
          </a:prstGeom>
        </p:spPr>
        <p:txBody>
          <a:bodyPr wrap="square" lIns="0" tIns="0" rIns="0" bIns="0" rtlCol="0" anchor="t">
            <a:spAutoFit/>
          </a:bodyPr>
          <a:lstStyle/>
          <a:p>
            <a:pPr lvl="0">
              <a:lnSpc>
                <a:spcPts val="3900"/>
              </a:lnSpc>
              <a:spcBef>
                <a:spcPct val="0"/>
              </a:spcBef>
            </a:pPr>
            <a:r>
              <a:rPr lang="fr-FR" sz="5400" b="1" dirty="0" smtClean="0">
                <a:solidFill>
                  <a:srgbClr val="C00000"/>
                </a:solidFill>
                <a:latin typeface="Arial" panose="020B0604020202020204" pitchFamily="34" charset="0"/>
                <a:ea typeface="Arial Unicode MS" pitchFamily="34" charset="-120"/>
                <a:cs typeface="Arial" panose="020B0604020202020204" pitchFamily="34" charset="0"/>
              </a:rPr>
              <a:t>2. </a:t>
            </a:r>
            <a:r>
              <a:rPr lang="fr-FR" sz="5400" b="1" dirty="0">
                <a:solidFill>
                  <a:srgbClr val="C00000"/>
                </a:solidFill>
                <a:latin typeface="Arial" panose="020B0604020202020204" pitchFamily="34" charset="0"/>
                <a:ea typeface="Arial Unicode MS" pitchFamily="34" charset="-120"/>
                <a:cs typeface="Arial" panose="020B0604020202020204" pitchFamily="34" charset="0"/>
              </a:rPr>
              <a:t>Cuộc cách mạng công nghiệp lần </a:t>
            </a:r>
            <a:r>
              <a:rPr lang="fr-FR" sz="5400" b="1" dirty="0" err="1">
                <a:solidFill>
                  <a:srgbClr val="C00000"/>
                </a:solidFill>
                <a:latin typeface="Arial" panose="020B0604020202020204" pitchFamily="34" charset="0"/>
                <a:ea typeface="Arial Unicode MS" pitchFamily="34" charset="-120"/>
                <a:cs typeface="Arial" panose="020B0604020202020204" pitchFamily="34" charset="0"/>
              </a:rPr>
              <a:t>thứ</a:t>
            </a:r>
            <a:r>
              <a:rPr lang="fr-FR" sz="5400" b="1" dirty="0">
                <a:solidFill>
                  <a:srgbClr val="C00000"/>
                </a:solidFill>
                <a:latin typeface="Arial" panose="020B0604020202020204" pitchFamily="34" charset="0"/>
                <a:ea typeface="Arial Unicode MS" pitchFamily="34" charset="-120"/>
                <a:cs typeface="Arial" panose="020B0604020202020204" pitchFamily="34" charset="0"/>
              </a:rPr>
              <a:t> </a:t>
            </a:r>
            <a:r>
              <a:rPr lang="fr-FR" sz="5400" b="1" dirty="0" err="1" smtClean="0">
                <a:solidFill>
                  <a:srgbClr val="C00000"/>
                </a:solidFill>
                <a:latin typeface="Arial" panose="020B0604020202020204" pitchFamily="34" charset="0"/>
                <a:ea typeface="Arial Unicode MS" pitchFamily="34" charset="-120"/>
                <a:cs typeface="Arial" panose="020B0604020202020204" pitchFamily="34" charset="0"/>
              </a:rPr>
              <a:t>hai</a:t>
            </a:r>
            <a:endParaRPr lang="en-US" sz="5400" u="sng" dirty="0">
              <a:solidFill>
                <a:srgbClr val="C00000"/>
              </a:solidFill>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2231232" y="948103"/>
            <a:ext cx="4544834" cy="646331"/>
          </a:xfrm>
          <a:prstGeom prst="rect">
            <a:avLst/>
          </a:prstGeom>
        </p:spPr>
        <p:txBody>
          <a:bodyPr wrap="none">
            <a:spAutoFit/>
          </a:bodyPr>
          <a:lstStyle/>
          <a:p>
            <a:r>
              <a:rPr lang="fr-FR" sz="3600" b="1" i="1" dirty="0">
                <a:solidFill>
                  <a:srgbClr val="FF0000"/>
                </a:solidFill>
                <a:latin typeface="Arial" panose="020B0604020202020204" pitchFamily="34" charset="0"/>
                <a:ea typeface="Arial Unicode MS" pitchFamily="34" charset="-120"/>
                <a:cs typeface="Arial" panose="020B0604020202020204" pitchFamily="34" charset="0"/>
              </a:rPr>
              <a:t>Thảo luận theo cặp:</a:t>
            </a:r>
            <a:endParaRPr lang="zh-TW" altLang="en-US" sz="3600" b="1" i="1"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17409" name="Rectangle 1"/>
          <p:cNvSpPr>
            <a:spLocks noChangeArrowheads="1"/>
          </p:cNvSpPr>
          <p:nvPr/>
        </p:nvSpPr>
        <p:spPr bwMode="auto">
          <a:xfrm>
            <a:off x="460375" y="1602450"/>
            <a:ext cx="1759361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3600" b="0" i="1" u="none" strike="noStrike" cap="none" normalizeH="0" baseline="0" dirty="0">
                <a:ln>
                  <a:noFill/>
                </a:ln>
                <a:solidFill>
                  <a:schemeClr val="accent2">
                    <a:lumMod val="75000"/>
                  </a:schemeClr>
                </a:solidFill>
                <a:effectLst/>
                <a:latin typeface="Arial" panose="020B0604020202020204" pitchFamily="34" charset="0"/>
                <a:ea typeface="Arial Unicode MS" pitchFamily="34" charset="-120"/>
                <a:cs typeface="Arial" panose="020B0604020202020204" pitchFamily="34" charset="0"/>
              </a:rPr>
              <a:t>Tại sao sản xuất theo dây chuyền lại tăng năng suất lao động? Nêu vai trò, đặc điểm của cuộc CMCN lần thứ hai?</a:t>
            </a:r>
          </a:p>
        </p:txBody>
      </p:sp>
      <p:sp>
        <p:nvSpPr>
          <p:cNvPr id="17411" name="AutoShape 3"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3" name="AutoShape 5"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5" name="AutoShape 7"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pic>
        <p:nvPicPr>
          <p:cNvPr id="17417" name="Picture 9" descr="Băng tải cho ngành thực phẩm"/>
          <p:cNvPicPr>
            <a:picLocks noChangeAspect="1" noChangeArrowheads="1"/>
          </p:cNvPicPr>
          <p:nvPr/>
        </p:nvPicPr>
        <p:blipFill>
          <a:blip r:embed="rId2"/>
          <a:srcRect/>
          <a:stretch>
            <a:fillRect/>
          </a:stretch>
        </p:blipFill>
        <p:spPr bwMode="auto">
          <a:xfrm>
            <a:off x="580519" y="3364793"/>
            <a:ext cx="8063415" cy="5122794"/>
          </a:xfrm>
          <a:prstGeom prst="rect">
            <a:avLst/>
          </a:prstGeom>
          <a:noFill/>
        </p:spPr>
      </p:pic>
      <p:sp>
        <p:nvSpPr>
          <p:cNvPr id="17419" name="AutoShape 11" descr="5 ĐIỀU CẦN BIẾT KHI LẮP ĐẶT DÂY CHUYỀN SẢN XU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pic>
        <p:nvPicPr>
          <p:cNvPr id="17421" name="Picture 13" descr="Dây chuyền sản xuất TV Vsmart hiện đại cỡ nào?"/>
          <p:cNvPicPr>
            <a:picLocks noChangeAspect="1" noChangeArrowheads="1"/>
          </p:cNvPicPr>
          <p:nvPr/>
        </p:nvPicPr>
        <p:blipFill>
          <a:blip r:embed="rId3"/>
          <a:srcRect/>
          <a:stretch>
            <a:fillRect/>
          </a:stretch>
        </p:blipFill>
        <p:spPr bwMode="auto">
          <a:xfrm>
            <a:off x="8809363" y="2695228"/>
            <a:ext cx="9244628" cy="5792359"/>
          </a:xfrm>
          <a:prstGeom prst="rect">
            <a:avLst/>
          </a:prstGeom>
          <a:noFill/>
        </p:spPr>
      </p:pic>
      <p:sp>
        <p:nvSpPr>
          <p:cNvPr id="40" name="矩形 39"/>
          <p:cNvSpPr/>
          <p:nvPr/>
        </p:nvSpPr>
        <p:spPr>
          <a:xfrm>
            <a:off x="2231232" y="8348008"/>
            <a:ext cx="15822759" cy="1938992"/>
          </a:xfrm>
          <a:prstGeom prst="rect">
            <a:avLst/>
          </a:prstGeom>
        </p:spPr>
        <p:txBody>
          <a:bodyPr wrap="square">
            <a:spAutoFit/>
          </a:bodyPr>
          <a:lstStyle/>
          <a:p>
            <a:pPr algn="just">
              <a:lnSpc>
                <a:spcPct val="150000"/>
              </a:lnSpc>
              <a:buFont typeface="Wingdings" pitchFamily="2" charset="2"/>
              <a:buChar char="l"/>
            </a:pPr>
            <a:r>
              <a:rPr lang="fr-FR" sz="4000" dirty="0">
                <a:solidFill>
                  <a:srgbClr val="002060"/>
                </a:solidFill>
                <a:latin typeface="Arial" panose="020B0604020202020204" pitchFamily="34" charset="0"/>
                <a:ea typeface="Arial Unicode MS" pitchFamily="34" charset="-120"/>
                <a:cs typeface="Arial" panose="020B0604020202020204" pitchFamily="34" charset="0"/>
              </a:rPr>
              <a:t>Sản xuất hàng loạt theo dây chuyền có quy mô lớn, làm tăng năng suất và sản lượng hàng hoá cao</a:t>
            </a:r>
            <a:endParaRPr lang="zh-TW" altLang="en-US" sz="4000" dirty="0">
              <a:solidFill>
                <a:srgbClr val="002060"/>
              </a:solidFill>
              <a:latin typeface="Arial" panose="020B0604020202020204" pitchFamily="34" charset="0"/>
              <a:ea typeface="Arial Unicode MS" pitchFamily="34" charset="-120"/>
              <a:cs typeface="Arial" panose="020B0604020202020204" pitchFamily="34" charset="0"/>
            </a:endParaRPr>
          </a:p>
        </p:txBody>
      </p:sp>
      <p:sp>
        <p:nvSpPr>
          <p:cNvPr id="33" name="TextBox 22"/>
          <p:cNvSpPr txBox="1"/>
          <p:nvPr/>
        </p:nvSpPr>
        <p:spPr>
          <a:xfrm>
            <a:off x="935088" y="390972"/>
            <a:ext cx="14689632" cy="500137"/>
          </a:xfrm>
          <a:prstGeom prst="rect">
            <a:avLst/>
          </a:prstGeom>
        </p:spPr>
        <p:txBody>
          <a:bodyPr wrap="square" lIns="0" tIns="0" rIns="0" bIns="0" rtlCol="0" anchor="t">
            <a:spAutoFit/>
          </a:bodyPr>
          <a:lstStyle/>
          <a:p>
            <a:pPr lvl="0">
              <a:lnSpc>
                <a:spcPts val="3900"/>
              </a:lnSpc>
              <a:spcBef>
                <a:spcPct val="0"/>
              </a:spcBef>
            </a:pPr>
            <a:r>
              <a:rPr lang="fr-FR" sz="5400" b="1" dirty="0">
                <a:solidFill>
                  <a:srgbClr val="C00000"/>
                </a:solidFill>
                <a:latin typeface="Arial" panose="020B0604020202020204" pitchFamily="34" charset="0"/>
                <a:ea typeface="Arial Unicode MS" pitchFamily="34" charset="-120"/>
                <a:cs typeface="Arial" panose="020B0604020202020204" pitchFamily="34" charset="0"/>
              </a:rPr>
              <a:t>2</a:t>
            </a:r>
            <a:r>
              <a:rPr lang="fr-FR" sz="5400" b="1" dirty="0" smtClean="0">
                <a:solidFill>
                  <a:srgbClr val="C00000"/>
                </a:solidFill>
                <a:latin typeface="Arial" panose="020B0604020202020204" pitchFamily="34" charset="0"/>
                <a:ea typeface="Arial Unicode MS" pitchFamily="34" charset="-120"/>
                <a:cs typeface="Arial" panose="020B0604020202020204" pitchFamily="34" charset="0"/>
              </a:rPr>
              <a:t>. </a:t>
            </a:r>
            <a:r>
              <a:rPr lang="fr-FR" sz="5400" b="1" dirty="0">
                <a:solidFill>
                  <a:srgbClr val="C00000"/>
                </a:solidFill>
                <a:latin typeface="Arial" panose="020B0604020202020204" pitchFamily="34" charset="0"/>
                <a:ea typeface="Arial Unicode MS" pitchFamily="34" charset="-120"/>
                <a:cs typeface="Arial" panose="020B0604020202020204" pitchFamily="34" charset="0"/>
              </a:rPr>
              <a:t>Cuộc cách mạng công nghiệp lần </a:t>
            </a:r>
            <a:r>
              <a:rPr lang="fr-FR" sz="5400" b="1" dirty="0" err="1">
                <a:solidFill>
                  <a:srgbClr val="C00000"/>
                </a:solidFill>
                <a:latin typeface="Arial" panose="020B0604020202020204" pitchFamily="34" charset="0"/>
                <a:ea typeface="Arial Unicode MS" pitchFamily="34" charset="-120"/>
                <a:cs typeface="Arial" panose="020B0604020202020204" pitchFamily="34" charset="0"/>
              </a:rPr>
              <a:t>thứ</a:t>
            </a:r>
            <a:r>
              <a:rPr lang="fr-FR" sz="5400" b="1" dirty="0">
                <a:solidFill>
                  <a:srgbClr val="C00000"/>
                </a:solidFill>
                <a:latin typeface="Arial" panose="020B0604020202020204" pitchFamily="34" charset="0"/>
                <a:ea typeface="Arial Unicode MS" pitchFamily="34" charset="-120"/>
                <a:cs typeface="Arial" panose="020B0604020202020204" pitchFamily="34" charset="0"/>
              </a:rPr>
              <a:t> </a:t>
            </a:r>
            <a:r>
              <a:rPr lang="fr-FR" sz="5400" b="1" dirty="0" err="1" smtClean="0">
                <a:solidFill>
                  <a:srgbClr val="C00000"/>
                </a:solidFill>
                <a:latin typeface="Arial" panose="020B0604020202020204" pitchFamily="34" charset="0"/>
                <a:ea typeface="Arial Unicode MS" pitchFamily="34" charset="-120"/>
                <a:cs typeface="Arial" panose="020B0604020202020204" pitchFamily="34" charset="0"/>
              </a:rPr>
              <a:t>hai</a:t>
            </a:r>
            <a:endParaRPr lang="en-US" sz="5400" u="sng" dirty="0">
              <a:solidFill>
                <a:srgbClr val="C00000"/>
              </a:solidFill>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409">
                                            <p:txEl>
                                              <p:pRg st="0" end="0"/>
                                            </p:txEl>
                                          </p:spTgt>
                                        </p:tgtEl>
                                        <p:attrNameLst>
                                          <p:attrName>style.visibility</p:attrName>
                                        </p:attrNameLst>
                                      </p:cBhvr>
                                      <p:to>
                                        <p:strVal val="visible"/>
                                      </p:to>
                                    </p:set>
                                    <p:animEffect transition="in" filter="barn(inVertical)">
                                      <p:cBhvr>
                                        <p:cTn id="14" dur="500"/>
                                        <p:tgtEl>
                                          <p:spTgt spid="1740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7417"/>
                                        </p:tgtEl>
                                        <p:attrNameLst>
                                          <p:attrName>style.visibility</p:attrName>
                                        </p:attrNameLst>
                                      </p:cBhvr>
                                      <p:to>
                                        <p:strVal val="visible"/>
                                      </p:to>
                                    </p:set>
                                    <p:animEffect transition="in" filter="circle(in)">
                                      <p:cBhvr>
                                        <p:cTn id="19" dur="2000"/>
                                        <p:tgtEl>
                                          <p:spTgt spid="17417"/>
                                        </p:tgtEl>
                                      </p:cBhvr>
                                    </p:animEffect>
                                  </p:childTnLst>
                                </p:cTn>
                              </p:par>
                              <p:par>
                                <p:cTn id="20" presetID="6" presetClass="entr" presetSubtype="16" fill="hold" nodeType="withEffect">
                                  <p:stCondLst>
                                    <p:cond delay="0"/>
                                  </p:stCondLst>
                                  <p:childTnLst>
                                    <p:set>
                                      <p:cBhvr>
                                        <p:cTn id="21" dur="1" fill="hold">
                                          <p:stCondLst>
                                            <p:cond delay="0"/>
                                          </p:stCondLst>
                                        </p:cTn>
                                        <p:tgtEl>
                                          <p:spTgt spid="17421"/>
                                        </p:tgtEl>
                                        <p:attrNameLst>
                                          <p:attrName>style.visibility</p:attrName>
                                        </p:attrNameLst>
                                      </p:cBhvr>
                                      <p:to>
                                        <p:strVal val="visible"/>
                                      </p:to>
                                    </p:set>
                                    <p:animEffect transition="in" filter="circle(in)">
                                      <p:cBhvr>
                                        <p:cTn id="22" dur="2000"/>
                                        <p:tgtEl>
                                          <p:spTgt spid="174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barn(inVertical)">
                                      <p:cBhvr>
                                        <p:cTn id="2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Wisp">
  <a:themeElements>
    <a:clrScheme name="Custom 1">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Lớp 10-BÀI 4.Thị trường lao động trong lĩnh vực..</Template>
  <TotalTime>600</TotalTime>
  <Words>1485</Words>
  <Application>Microsoft Office PowerPoint</Application>
  <PresentationFormat>Custom</PresentationFormat>
  <Paragraphs>71</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 Unicode MS</vt:lpstr>
      <vt:lpstr>Wingdings 3</vt:lpstr>
      <vt:lpstr>Nunito</vt:lpstr>
      <vt:lpstr>Roboto Condensed Light</vt:lpstr>
      <vt:lpstr>Barlow</vt:lpstr>
      <vt:lpstr>Arial</vt:lpstr>
      <vt:lpstr>微軟正黑體</vt:lpstr>
      <vt:lpstr>Wingdings</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Doodles Presentation Template</dc:title>
  <dc:creator>LE7190/黃氏玉艷</dc:creator>
  <cp:lastModifiedBy>Duong</cp:lastModifiedBy>
  <cp:revision>56</cp:revision>
  <dcterms:created xsi:type="dcterms:W3CDTF">2006-08-16T00:00:00Z</dcterms:created>
  <dcterms:modified xsi:type="dcterms:W3CDTF">2022-10-04T09:31:08Z</dcterms:modified>
  <dc:identifier>DAFKwtjblRM</dc:identifier>
</cp:coreProperties>
</file>