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media/image3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3" r:id="rId2"/>
    <p:sldId id="258" r:id="rId3"/>
    <p:sldId id="256" r:id="rId4"/>
    <p:sldId id="269" r:id="rId5"/>
    <p:sldId id="259" r:id="rId6"/>
    <p:sldId id="271" r:id="rId7"/>
    <p:sldId id="272" r:id="rId8"/>
    <p:sldId id="273" r:id="rId9"/>
    <p:sldId id="260" r:id="rId10"/>
    <p:sldId id="261" r:id="rId11"/>
    <p:sldId id="262" r:id="rId12"/>
    <p:sldId id="264" r:id="rId13"/>
    <p:sldId id="265" r:id="rId14"/>
    <p:sldId id="266" r:id="rId15"/>
    <p:sldId id="267" r:id="rId16"/>
    <p:sldId id="268" r:id="rId17"/>
    <p:sldId id="274" r:id="rId18"/>
    <p:sldId id="275" r:id="rId19"/>
    <p:sldId id="276" r:id="rId20"/>
    <p:sldId id="277" r:id="rId21"/>
    <p:sldId id="278" r:id="rId22"/>
    <p:sldId id="279" r:id="rId23"/>
    <p:sldId id="280" r:id="rId24"/>
    <p:sldId id="281" r:id="rId25"/>
    <p:sldId id="282" r:id="rId26"/>
  </p:sldIdLst>
  <p:sldSz cx="18288000" cy="10287000"/>
  <p:notesSz cx="6858000" cy="9144000"/>
  <p:embeddedFontLst>
    <p:embeddedFont>
      <p:font typeface="Arial Unicode MS" panose="020B0604020202020204" pitchFamily="34" charset="-128"/>
      <p:regular r:id="rId27"/>
    </p:embeddedFont>
    <p:embeddedFont>
      <p:font typeface="Calibri" panose="020F0502020204030204" pitchFamily="34" charset="0"/>
      <p:regular r:id="rId28"/>
      <p:bold r:id="rId29"/>
      <p:italic r:id="rId30"/>
      <p:boldItalic r:id="rId31"/>
    </p:embeddedFont>
    <p:embeddedFont>
      <p:font typeface="Wingdings 3" panose="05040102010807070707" pitchFamily="18" charset="2"/>
      <p:regular r:id="rId32"/>
    </p:embeddedFont>
    <p:embeddedFont>
      <p:font typeface="Nunito" panose="00000500000000000000" pitchFamily="2" charset="0"/>
      <p:regular r:id="rId33"/>
      <p:bold r:id="rId34"/>
      <p:italic r:id="rId35"/>
      <p:boldItalic r:id="rId36"/>
    </p:embeddedFont>
    <p:embeddedFont>
      <p:font typeface="微軟正黑體" panose="020B0604030504040204" pitchFamily="34" charset="-12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2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83821" y="3771900"/>
            <a:ext cx="13373098" cy="3394172"/>
          </a:xfrm>
        </p:spPr>
        <p:txBody>
          <a:bodyPr anchor="b">
            <a:normAutofit/>
          </a:bodyPr>
          <a:lstStyle>
            <a:lvl1pPr>
              <a:defRPr sz="8100"/>
            </a:lvl1pPr>
          </a:lstStyle>
          <a:p>
            <a:r>
              <a:rPr lang="en-US" dirty="0" smtClean="0"/>
              <a:t>Click </a:t>
            </a:r>
            <a:r>
              <a:rPr lang="en-US" dirty="0" err="1" smtClean="0"/>
              <a:t>tomh,mh,kh</a:t>
            </a:r>
            <a:r>
              <a:rPr lang="en-US" dirty="0" smtClean="0"/>
              <a:t>, edit Master title style</a:t>
            </a:r>
            <a:endParaRPr lang="en-US" dirty="0"/>
          </a:p>
        </p:txBody>
      </p:sp>
      <p:sp>
        <p:nvSpPr>
          <p:cNvPr id="3" name="Subtitle 2"/>
          <p:cNvSpPr>
            <a:spLocks noGrp="1"/>
          </p:cNvSpPr>
          <p:nvPr>
            <p:ph type="subTitle" idx="1"/>
          </p:nvPr>
        </p:nvSpPr>
        <p:spPr>
          <a:xfrm>
            <a:off x="3883821" y="7166070"/>
            <a:ext cx="13373098" cy="1689424"/>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1"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21" y="67943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02623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1" y="914400"/>
            <a:ext cx="13373098" cy="4675560"/>
          </a:xfrm>
        </p:spPr>
        <p:txBody>
          <a:bodyPr anchor="ctr">
            <a:normAutofit/>
          </a:bodyPr>
          <a:lstStyle>
            <a:lvl1pPr algn="l">
              <a:defRPr sz="7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883821" y="6531070"/>
            <a:ext cx="13373098"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07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4925" y="914400"/>
            <a:ext cx="12590890" cy="4343400"/>
          </a:xfrm>
        </p:spPr>
        <p:txBody>
          <a:bodyPr anchor="ctr">
            <a:normAutofit/>
          </a:bodyPr>
          <a:lstStyle>
            <a:lvl1pPr algn="l">
              <a:defRPr sz="72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4912518" y="5257800"/>
            <a:ext cx="11304832"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883821" y="6531070"/>
            <a:ext cx="13373098"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60"/>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293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0"/>
            <a:ext cx="13373100" cy="4087268"/>
          </a:xfrm>
        </p:spPr>
        <p:txBody>
          <a:bodyPr anchor="b">
            <a:normAutofit/>
          </a:bodyPr>
          <a:lstStyle>
            <a:lvl1pPr algn="l">
              <a:defRPr sz="72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324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274925" y="914400"/>
            <a:ext cx="12590890" cy="4343400"/>
          </a:xfrm>
        </p:spPr>
        <p:txBody>
          <a:bodyPr anchor="ctr">
            <a:normAutofit/>
          </a:bodyPr>
          <a:lstStyle>
            <a:lvl1pPr algn="l">
              <a:defRPr sz="72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60"/>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7393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3821" y="941111"/>
            <a:ext cx="13373098" cy="4320030"/>
          </a:xfrm>
        </p:spPr>
        <p:txBody>
          <a:bodyPr anchor="ctr">
            <a:normAutofit/>
          </a:bodyPr>
          <a:lstStyle>
            <a:lvl1pPr algn="l">
              <a:defRPr sz="72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3883820" y="7772401"/>
            <a:ext cx="13373100" cy="1094434"/>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90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70714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9"/>
            <a:ext cx="3311402" cy="7925726"/>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3818" y="941109"/>
            <a:ext cx="9715500" cy="79257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516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58372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50"/>
        <p:cNvGrpSpPr/>
        <p:nvPr/>
      </p:nvGrpSpPr>
      <p:grpSpPr>
        <a:xfrm>
          <a:off x="0" y="0"/>
          <a:ext cx="0" cy="0"/>
          <a:chOff x="0" y="0"/>
          <a:chExt cx="0" cy="0"/>
        </a:xfrm>
      </p:grpSpPr>
      <p:sp>
        <p:nvSpPr>
          <p:cNvPr id="233" name="Google Shape;233;p16"/>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500"/>
              <a:buNone/>
              <a:defRPr>
                <a:solidFill>
                  <a:schemeClr val="accent2"/>
                </a:solidFill>
              </a:defRPr>
            </a:lvl1pPr>
            <a:lvl2pPr lvl="1" rtl="0">
              <a:spcBef>
                <a:spcPts val="0"/>
              </a:spcBef>
              <a:spcAft>
                <a:spcPts val="0"/>
              </a:spcAft>
              <a:buClr>
                <a:schemeClr val="accent6"/>
              </a:buClr>
              <a:buSzPts val="2500"/>
              <a:buNone/>
              <a:defRPr>
                <a:solidFill>
                  <a:schemeClr val="accent6"/>
                </a:solidFill>
              </a:defRPr>
            </a:lvl2pPr>
            <a:lvl3pPr lvl="2" rtl="0">
              <a:spcBef>
                <a:spcPts val="0"/>
              </a:spcBef>
              <a:spcAft>
                <a:spcPts val="0"/>
              </a:spcAft>
              <a:buClr>
                <a:schemeClr val="accent6"/>
              </a:buClr>
              <a:buSzPts val="2500"/>
              <a:buNone/>
              <a:defRPr>
                <a:solidFill>
                  <a:schemeClr val="accent6"/>
                </a:solidFill>
              </a:defRPr>
            </a:lvl3pPr>
            <a:lvl4pPr lvl="3" rtl="0">
              <a:spcBef>
                <a:spcPts val="0"/>
              </a:spcBef>
              <a:spcAft>
                <a:spcPts val="0"/>
              </a:spcAft>
              <a:buClr>
                <a:schemeClr val="accent6"/>
              </a:buClr>
              <a:buSzPts val="2500"/>
              <a:buNone/>
              <a:defRPr>
                <a:solidFill>
                  <a:schemeClr val="accent6"/>
                </a:solidFill>
              </a:defRPr>
            </a:lvl4pPr>
            <a:lvl5pPr lvl="4" rtl="0">
              <a:spcBef>
                <a:spcPts val="0"/>
              </a:spcBef>
              <a:spcAft>
                <a:spcPts val="0"/>
              </a:spcAft>
              <a:buClr>
                <a:schemeClr val="accent6"/>
              </a:buClr>
              <a:buSzPts val="2500"/>
              <a:buNone/>
              <a:defRPr>
                <a:solidFill>
                  <a:schemeClr val="accent6"/>
                </a:solidFill>
              </a:defRPr>
            </a:lvl5pPr>
            <a:lvl6pPr lvl="5" rtl="0">
              <a:spcBef>
                <a:spcPts val="0"/>
              </a:spcBef>
              <a:spcAft>
                <a:spcPts val="0"/>
              </a:spcAft>
              <a:buClr>
                <a:schemeClr val="accent6"/>
              </a:buClr>
              <a:buSzPts val="2500"/>
              <a:buNone/>
              <a:defRPr>
                <a:solidFill>
                  <a:schemeClr val="accent6"/>
                </a:solidFill>
              </a:defRPr>
            </a:lvl6pPr>
            <a:lvl7pPr lvl="6" rtl="0">
              <a:spcBef>
                <a:spcPts val="0"/>
              </a:spcBef>
              <a:spcAft>
                <a:spcPts val="0"/>
              </a:spcAft>
              <a:buClr>
                <a:schemeClr val="accent6"/>
              </a:buClr>
              <a:buSzPts val="2500"/>
              <a:buNone/>
              <a:defRPr>
                <a:solidFill>
                  <a:schemeClr val="accent6"/>
                </a:solidFill>
              </a:defRPr>
            </a:lvl7pPr>
            <a:lvl8pPr lvl="7" rtl="0">
              <a:spcBef>
                <a:spcPts val="0"/>
              </a:spcBef>
              <a:spcAft>
                <a:spcPts val="0"/>
              </a:spcAft>
              <a:buClr>
                <a:schemeClr val="accent6"/>
              </a:buClr>
              <a:buSzPts val="2500"/>
              <a:buNone/>
              <a:defRPr>
                <a:solidFill>
                  <a:schemeClr val="accent6"/>
                </a:solidFill>
              </a:defRPr>
            </a:lvl8pPr>
            <a:lvl9pPr lvl="8" rtl="0">
              <a:spcBef>
                <a:spcPts val="0"/>
              </a:spcBef>
              <a:spcAft>
                <a:spcPts val="0"/>
              </a:spcAft>
              <a:buClr>
                <a:schemeClr val="accent6"/>
              </a:buClr>
              <a:buSzPts val="2500"/>
              <a:buNone/>
              <a:defRPr>
                <a:solidFill>
                  <a:schemeClr val="accent6"/>
                </a:solidFill>
              </a:defRPr>
            </a:lvl9pPr>
          </a:lstStyle>
          <a:p>
            <a:r>
              <a:rPr lang="en-US" smtClean="0"/>
              <a:t>Click to edit Master title style</a:t>
            </a:r>
            <a:endParaRPr/>
          </a:p>
        </p:txBody>
      </p:sp>
    </p:spTree>
    <p:extLst>
      <p:ext uri="{BB962C8B-B14F-4D97-AF65-F5344CB8AC3E}">
        <p14:creationId xmlns:p14="http://schemas.microsoft.com/office/powerpoint/2010/main" val="3500637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8"/>
        <p:cNvGrpSpPr/>
        <p:nvPr/>
      </p:nvGrpSpPr>
      <p:grpSpPr>
        <a:xfrm>
          <a:off x="0" y="0"/>
          <a:ext cx="0" cy="0"/>
          <a:chOff x="0" y="0"/>
          <a:chExt cx="0" cy="0"/>
        </a:xfrm>
      </p:grpSpPr>
      <p:sp>
        <p:nvSpPr>
          <p:cNvPr id="26" name="Google Shape;26;p3"/>
          <p:cNvSpPr txBox="1">
            <a:spLocks noGrp="1"/>
          </p:cNvSpPr>
          <p:nvPr>
            <p:ph type="title"/>
          </p:nvPr>
        </p:nvSpPr>
        <p:spPr>
          <a:xfrm>
            <a:off x="2626750" y="4123526"/>
            <a:ext cx="9995400" cy="3277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9000" b="1">
                <a:solidFill>
                  <a:schemeClr val="accent2"/>
                </a:solidFill>
              </a:defRPr>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r>
              <a:rPr lang="en-US" smtClean="0"/>
              <a:t>Click to edit Master title style</a:t>
            </a:r>
            <a:endParaRPr/>
          </a:p>
        </p:txBody>
      </p:sp>
      <p:sp>
        <p:nvSpPr>
          <p:cNvPr id="27" name="Google Shape;27;p3"/>
          <p:cNvSpPr txBox="1">
            <a:spLocks noGrp="1"/>
          </p:cNvSpPr>
          <p:nvPr>
            <p:ph type="subTitle" idx="1"/>
          </p:nvPr>
        </p:nvSpPr>
        <p:spPr>
          <a:xfrm>
            <a:off x="2626750" y="7224300"/>
            <a:ext cx="8424600" cy="1045800"/>
          </a:xfrm>
          <a:prstGeom prst="rect">
            <a:avLst/>
          </a:prstGeom>
        </p:spPr>
        <p:txBody>
          <a:bodyPr spcFirstLastPara="1" wrap="square" lIns="91425" tIns="91425" rIns="91425" bIns="91425" anchor="t" anchorCtr="0">
            <a:noAutofit/>
          </a:bodyPr>
          <a:lstStyle>
            <a:lvl1pPr lvl="0">
              <a:spcBef>
                <a:spcPts val="0"/>
              </a:spcBef>
              <a:spcAft>
                <a:spcPts val="0"/>
              </a:spcAft>
              <a:buSzPts val="1500"/>
              <a:buNone/>
              <a:defRPr sz="3200">
                <a:solidFill>
                  <a:schemeClr val="dk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r>
              <a:rPr lang="en-US" smtClean="0"/>
              <a:t>Click to edit Master subtitle style</a:t>
            </a:r>
            <a:endParaRPr/>
          </a:p>
        </p:txBody>
      </p:sp>
      <p:sp>
        <p:nvSpPr>
          <p:cNvPr id="28" name="Google Shape;28;p3"/>
          <p:cNvSpPr txBox="1">
            <a:spLocks noGrp="1"/>
          </p:cNvSpPr>
          <p:nvPr>
            <p:ph type="title" idx="2" hasCustomPrompt="1"/>
          </p:nvPr>
        </p:nvSpPr>
        <p:spPr>
          <a:xfrm>
            <a:off x="2626750" y="2212050"/>
            <a:ext cx="2275800" cy="1959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13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Tree>
    <p:extLst>
      <p:ext uri="{BB962C8B-B14F-4D97-AF65-F5344CB8AC3E}">
        <p14:creationId xmlns:p14="http://schemas.microsoft.com/office/powerpoint/2010/main" val="105660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9" y="936164"/>
            <a:ext cx="13367530" cy="192133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83818" y="3200401"/>
            <a:ext cx="13373100" cy="5666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856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0"/>
        <p:cNvGrpSpPr/>
        <p:nvPr/>
      </p:nvGrpSpPr>
      <p:grpSpPr>
        <a:xfrm>
          <a:off x="0" y="0"/>
          <a:ext cx="0" cy="0"/>
          <a:chOff x="0" y="0"/>
          <a:chExt cx="0" cy="0"/>
        </a:xfrm>
      </p:grpSpPr>
      <p:sp>
        <p:nvSpPr>
          <p:cNvPr id="118" name="Google Shape;118;p13"/>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a:spcBef>
                <a:spcPts val="0"/>
              </a:spcBef>
              <a:spcAft>
                <a:spcPts val="0"/>
              </a:spcAft>
              <a:buSzPts val="2500"/>
              <a:buNone/>
              <a:defRPr>
                <a:solidFill>
                  <a:schemeClr val="accent2"/>
                </a:solidFill>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r>
              <a:rPr lang="en-US" smtClean="0"/>
              <a:t>Click to edit Master title style</a:t>
            </a:r>
            <a:endParaRPr/>
          </a:p>
        </p:txBody>
      </p:sp>
      <p:sp>
        <p:nvSpPr>
          <p:cNvPr id="119" name="Google Shape;119;p13"/>
          <p:cNvSpPr txBox="1">
            <a:spLocks noGrp="1"/>
          </p:cNvSpPr>
          <p:nvPr>
            <p:ph type="title" idx="2" hasCustomPrompt="1"/>
          </p:nvPr>
        </p:nvSpPr>
        <p:spPr>
          <a:xfrm>
            <a:off x="2315400" y="30039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0" name="Google Shape;120;p13"/>
          <p:cNvSpPr txBox="1">
            <a:spLocks noGrp="1"/>
          </p:cNvSpPr>
          <p:nvPr>
            <p:ph type="title" idx="3"/>
          </p:nvPr>
        </p:nvSpPr>
        <p:spPr>
          <a:xfrm>
            <a:off x="3969750" y="27822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1" name="Google Shape;121;p13"/>
          <p:cNvSpPr txBox="1">
            <a:spLocks noGrp="1"/>
          </p:cNvSpPr>
          <p:nvPr>
            <p:ph type="title" idx="4"/>
          </p:nvPr>
        </p:nvSpPr>
        <p:spPr>
          <a:xfrm>
            <a:off x="3969750" y="4136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2" name="Google Shape;122;p13"/>
          <p:cNvSpPr txBox="1">
            <a:spLocks noGrp="1"/>
          </p:cNvSpPr>
          <p:nvPr>
            <p:ph type="title" idx="5" hasCustomPrompt="1"/>
          </p:nvPr>
        </p:nvSpPr>
        <p:spPr>
          <a:xfrm>
            <a:off x="9606750" y="30039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3" name="Google Shape;123;p13"/>
          <p:cNvSpPr txBox="1">
            <a:spLocks noGrp="1"/>
          </p:cNvSpPr>
          <p:nvPr>
            <p:ph type="title" idx="6"/>
          </p:nvPr>
        </p:nvSpPr>
        <p:spPr>
          <a:xfrm>
            <a:off x="11261100" y="27822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4" name="Google Shape;124;p13"/>
          <p:cNvSpPr txBox="1">
            <a:spLocks noGrp="1"/>
          </p:cNvSpPr>
          <p:nvPr>
            <p:ph type="title" idx="7"/>
          </p:nvPr>
        </p:nvSpPr>
        <p:spPr>
          <a:xfrm>
            <a:off x="11261100" y="4136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5" name="Google Shape;125;p13"/>
          <p:cNvSpPr txBox="1">
            <a:spLocks noGrp="1"/>
          </p:cNvSpPr>
          <p:nvPr>
            <p:ph type="title" idx="8" hasCustomPrompt="1"/>
          </p:nvPr>
        </p:nvSpPr>
        <p:spPr>
          <a:xfrm>
            <a:off x="2315400" y="60306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6" name="Google Shape;126;p13"/>
          <p:cNvSpPr txBox="1">
            <a:spLocks noGrp="1"/>
          </p:cNvSpPr>
          <p:nvPr>
            <p:ph type="title" idx="9"/>
          </p:nvPr>
        </p:nvSpPr>
        <p:spPr>
          <a:xfrm>
            <a:off x="3969750" y="58089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27" name="Google Shape;127;p13"/>
          <p:cNvSpPr txBox="1">
            <a:spLocks noGrp="1"/>
          </p:cNvSpPr>
          <p:nvPr>
            <p:ph type="title" idx="13"/>
          </p:nvPr>
        </p:nvSpPr>
        <p:spPr>
          <a:xfrm>
            <a:off x="3969750" y="7163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
        <p:nvSpPr>
          <p:cNvPr id="128" name="Google Shape;128;p13"/>
          <p:cNvSpPr txBox="1">
            <a:spLocks noGrp="1"/>
          </p:cNvSpPr>
          <p:nvPr>
            <p:ph type="title" idx="14" hasCustomPrompt="1"/>
          </p:nvPr>
        </p:nvSpPr>
        <p:spPr>
          <a:xfrm>
            <a:off x="9606750" y="6030666"/>
            <a:ext cx="1654200" cy="1063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6000">
                <a:solidFill>
                  <a:schemeClr val="accent3"/>
                </a:solidFill>
              </a:defRPr>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r>
              <a:t>xx%</a:t>
            </a:r>
          </a:p>
        </p:txBody>
      </p:sp>
      <p:sp>
        <p:nvSpPr>
          <p:cNvPr id="129" name="Google Shape;129;p13"/>
          <p:cNvSpPr txBox="1">
            <a:spLocks noGrp="1"/>
          </p:cNvSpPr>
          <p:nvPr>
            <p:ph type="title" idx="15"/>
          </p:nvPr>
        </p:nvSpPr>
        <p:spPr>
          <a:xfrm>
            <a:off x="11261100" y="5808950"/>
            <a:ext cx="4711200" cy="1506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600" b="1">
                <a:solidFill>
                  <a:schemeClr val="accent2"/>
                </a:solidFill>
              </a:defRPr>
            </a:lvl1pPr>
            <a:lvl2pPr lvl="1" rtl="0">
              <a:spcBef>
                <a:spcPts val="0"/>
              </a:spcBef>
              <a:spcAft>
                <a:spcPts val="0"/>
              </a:spcAft>
              <a:buSzPts val="2000"/>
              <a:buNone/>
              <a:defRPr sz="4000"/>
            </a:lvl2pPr>
            <a:lvl3pPr lvl="2" rtl="0">
              <a:spcBef>
                <a:spcPts val="0"/>
              </a:spcBef>
              <a:spcAft>
                <a:spcPts val="0"/>
              </a:spcAft>
              <a:buSzPts val="2000"/>
              <a:buNone/>
              <a:defRPr sz="4000"/>
            </a:lvl3pPr>
            <a:lvl4pPr lvl="3" rtl="0">
              <a:spcBef>
                <a:spcPts val="0"/>
              </a:spcBef>
              <a:spcAft>
                <a:spcPts val="0"/>
              </a:spcAft>
              <a:buSzPts val="2000"/>
              <a:buNone/>
              <a:defRPr sz="4000"/>
            </a:lvl4pPr>
            <a:lvl5pPr lvl="4" rtl="0">
              <a:spcBef>
                <a:spcPts val="0"/>
              </a:spcBef>
              <a:spcAft>
                <a:spcPts val="0"/>
              </a:spcAft>
              <a:buSzPts val="2000"/>
              <a:buNone/>
              <a:defRPr sz="4000"/>
            </a:lvl5pPr>
            <a:lvl6pPr lvl="5" rtl="0">
              <a:spcBef>
                <a:spcPts val="0"/>
              </a:spcBef>
              <a:spcAft>
                <a:spcPts val="0"/>
              </a:spcAft>
              <a:buSzPts val="2000"/>
              <a:buNone/>
              <a:defRPr sz="4000"/>
            </a:lvl6pPr>
            <a:lvl7pPr lvl="6" rtl="0">
              <a:spcBef>
                <a:spcPts val="0"/>
              </a:spcBef>
              <a:spcAft>
                <a:spcPts val="0"/>
              </a:spcAft>
              <a:buSzPts val="2000"/>
              <a:buNone/>
              <a:defRPr sz="4000"/>
            </a:lvl7pPr>
            <a:lvl8pPr lvl="7" rtl="0">
              <a:spcBef>
                <a:spcPts val="0"/>
              </a:spcBef>
              <a:spcAft>
                <a:spcPts val="0"/>
              </a:spcAft>
              <a:buSzPts val="2000"/>
              <a:buNone/>
              <a:defRPr sz="4000"/>
            </a:lvl8pPr>
            <a:lvl9pPr lvl="8" rtl="0">
              <a:spcBef>
                <a:spcPts val="0"/>
              </a:spcBef>
              <a:spcAft>
                <a:spcPts val="0"/>
              </a:spcAft>
              <a:buSzPts val="2000"/>
              <a:buNone/>
              <a:defRPr sz="4000"/>
            </a:lvl9pPr>
          </a:lstStyle>
          <a:p>
            <a:r>
              <a:rPr lang="en-US" smtClean="0"/>
              <a:t>Click to edit Master title style</a:t>
            </a:r>
            <a:endParaRPr/>
          </a:p>
        </p:txBody>
      </p:sp>
      <p:sp>
        <p:nvSpPr>
          <p:cNvPr id="130" name="Google Shape;130;p13"/>
          <p:cNvSpPr txBox="1">
            <a:spLocks noGrp="1"/>
          </p:cNvSpPr>
          <p:nvPr>
            <p:ph type="title" idx="16"/>
          </p:nvPr>
        </p:nvSpPr>
        <p:spPr>
          <a:xfrm>
            <a:off x="11261100" y="7163150"/>
            <a:ext cx="4711200" cy="1506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3200" b="0">
                <a:latin typeface="Barlow"/>
                <a:ea typeface="Barlow"/>
                <a:cs typeface="Barlow"/>
                <a:sym typeface="Barlow"/>
              </a:defRPr>
            </a:lvl1pPr>
            <a:lvl2pPr lvl="1" rtl="0">
              <a:spcBef>
                <a:spcPts val="0"/>
              </a:spcBef>
              <a:spcAft>
                <a:spcPts val="0"/>
              </a:spcAft>
              <a:buSzPts val="1400"/>
              <a:buFont typeface="Nunito"/>
              <a:buNone/>
              <a:defRPr sz="2800">
                <a:latin typeface="Nunito"/>
                <a:ea typeface="Nunito"/>
                <a:cs typeface="Nunito"/>
                <a:sym typeface="Nunito"/>
              </a:defRPr>
            </a:lvl2pPr>
            <a:lvl3pPr lvl="2" rtl="0">
              <a:spcBef>
                <a:spcPts val="0"/>
              </a:spcBef>
              <a:spcAft>
                <a:spcPts val="0"/>
              </a:spcAft>
              <a:buSzPts val="1400"/>
              <a:buFont typeface="Nunito"/>
              <a:buNone/>
              <a:defRPr sz="2800">
                <a:latin typeface="Nunito"/>
                <a:ea typeface="Nunito"/>
                <a:cs typeface="Nunito"/>
                <a:sym typeface="Nunito"/>
              </a:defRPr>
            </a:lvl3pPr>
            <a:lvl4pPr lvl="3" rtl="0">
              <a:spcBef>
                <a:spcPts val="0"/>
              </a:spcBef>
              <a:spcAft>
                <a:spcPts val="0"/>
              </a:spcAft>
              <a:buSzPts val="1400"/>
              <a:buFont typeface="Nunito"/>
              <a:buNone/>
              <a:defRPr sz="2800">
                <a:latin typeface="Nunito"/>
                <a:ea typeface="Nunito"/>
                <a:cs typeface="Nunito"/>
                <a:sym typeface="Nunito"/>
              </a:defRPr>
            </a:lvl4pPr>
            <a:lvl5pPr lvl="4" rtl="0">
              <a:spcBef>
                <a:spcPts val="0"/>
              </a:spcBef>
              <a:spcAft>
                <a:spcPts val="0"/>
              </a:spcAft>
              <a:buSzPts val="1400"/>
              <a:buFont typeface="Nunito"/>
              <a:buNone/>
              <a:defRPr sz="2800">
                <a:latin typeface="Nunito"/>
                <a:ea typeface="Nunito"/>
                <a:cs typeface="Nunito"/>
                <a:sym typeface="Nunito"/>
              </a:defRPr>
            </a:lvl5pPr>
            <a:lvl6pPr lvl="5" rtl="0">
              <a:spcBef>
                <a:spcPts val="0"/>
              </a:spcBef>
              <a:spcAft>
                <a:spcPts val="0"/>
              </a:spcAft>
              <a:buSzPts val="1400"/>
              <a:buFont typeface="Nunito"/>
              <a:buNone/>
              <a:defRPr sz="2800">
                <a:latin typeface="Nunito"/>
                <a:ea typeface="Nunito"/>
                <a:cs typeface="Nunito"/>
                <a:sym typeface="Nunito"/>
              </a:defRPr>
            </a:lvl6pPr>
            <a:lvl7pPr lvl="6" rtl="0">
              <a:spcBef>
                <a:spcPts val="0"/>
              </a:spcBef>
              <a:spcAft>
                <a:spcPts val="0"/>
              </a:spcAft>
              <a:buSzPts val="1400"/>
              <a:buFont typeface="Nunito"/>
              <a:buNone/>
              <a:defRPr sz="2800">
                <a:latin typeface="Nunito"/>
                <a:ea typeface="Nunito"/>
                <a:cs typeface="Nunito"/>
                <a:sym typeface="Nunito"/>
              </a:defRPr>
            </a:lvl7pPr>
            <a:lvl8pPr lvl="7" rtl="0">
              <a:spcBef>
                <a:spcPts val="0"/>
              </a:spcBef>
              <a:spcAft>
                <a:spcPts val="0"/>
              </a:spcAft>
              <a:buSzPts val="1400"/>
              <a:buFont typeface="Nunito"/>
              <a:buNone/>
              <a:defRPr sz="2800">
                <a:latin typeface="Nunito"/>
                <a:ea typeface="Nunito"/>
                <a:cs typeface="Nunito"/>
                <a:sym typeface="Nunito"/>
              </a:defRPr>
            </a:lvl8pPr>
            <a:lvl9pPr lvl="8" rtl="0">
              <a:spcBef>
                <a:spcPts val="0"/>
              </a:spcBef>
              <a:spcAft>
                <a:spcPts val="0"/>
              </a:spcAft>
              <a:buSzPts val="1400"/>
              <a:buFont typeface="Nunito"/>
              <a:buNone/>
              <a:defRPr sz="2800">
                <a:latin typeface="Nunito"/>
                <a:ea typeface="Nunito"/>
                <a:cs typeface="Nunito"/>
                <a:sym typeface="Nunito"/>
              </a:defRPr>
            </a:lvl9pPr>
          </a:lstStyle>
          <a:p>
            <a:r>
              <a:rPr lang="en-US" smtClean="0"/>
              <a:t>Click to edit Master title style</a:t>
            </a:r>
            <a:endParaRPr/>
          </a:p>
        </p:txBody>
      </p:sp>
    </p:spTree>
    <p:extLst>
      <p:ext uri="{BB962C8B-B14F-4D97-AF65-F5344CB8AC3E}">
        <p14:creationId xmlns:p14="http://schemas.microsoft.com/office/powerpoint/2010/main" val="1106240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92" name="Google Shape;92;p9"/>
          <p:cNvSpPr txBox="1">
            <a:spLocks noGrp="1"/>
          </p:cNvSpPr>
          <p:nvPr>
            <p:ph type="title"/>
          </p:nvPr>
        </p:nvSpPr>
        <p:spPr>
          <a:xfrm>
            <a:off x="1773950" y="2783420"/>
            <a:ext cx="8090400" cy="1399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6000">
                <a:solidFill>
                  <a:schemeClr val="accent2"/>
                </a:solidFill>
              </a:defRPr>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r>
              <a:rPr lang="en-US" smtClean="0"/>
              <a:t>Click to edit Master title style</a:t>
            </a:r>
            <a:endParaRPr/>
          </a:p>
        </p:txBody>
      </p:sp>
      <p:sp>
        <p:nvSpPr>
          <p:cNvPr id="93" name="Google Shape;93;p9"/>
          <p:cNvSpPr txBox="1">
            <a:spLocks noGrp="1"/>
          </p:cNvSpPr>
          <p:nvPr>
            <p:ph type="subTitle" idx="1"/>
          </p:nvPr>
        </p:nvSpPr>
        <p:spPr>
          <a:xfrm>
            <a:off x="1773950" y="4205598"/>
            <a:ext cx="7385400" cy="3499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3200">
                <a:solidFill>
                  <a:schemeClr val="dk1"/>
                </a:solidFill>
              </a:defRPr>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r>
              <a:rPr lang="en-US" smtClean="0"/>
              <a:t>Click to edit Master subtitle style</a:t>
            </a:r>
            <a:endParaRPr/>
          </a:p>
        </p:txBody>
      </p:sp>
    </p:spTree>
    <p:extLst>
      <p:ext uri="{BB962C8B-B14F-4D97-AF65-F5344CB8AC3E}">
        <p14:creationId xmlns:p14="http://schemas.microsoft.com/office/powerpoint/2010/main" val="649178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
        <p:cNvGrpSpPr/>
        <p:nvPr/>
      </p:nvGrpSpPr>
      <p:grpSpPr>
        <a:xfrm>
          <a:off x="0" y="0"/>
          <a:ext cx="0" cy="0"/>
          <a:chOff x="0" y="0"/>
          <a:chExt cx="0" cy="0"/>
        </a:xfrm>
      </p:grpSpPr>
      <p:sp>
        <p:nvSpPr>
          <p:cNvPr id="72" name="Google Shape;72;p7"/>
          <p:cNvSpPr txBox="1">
            <a:spLocks noGrp="1"/>
          </p:cNvSpPr>
          <p:nvPr>
            <p:ph type="title"/>
          </p:nvPr>
        </p:nvSpPr>
        <p:spPr>
          <a:xfrm>
            <a:off x="2688350" y="2860000"/>
            <a:ext cx="5920200" cy="2453400"/>
          </a:xfrm>
          <a:prstGeom prst="rect">
            <a:avLst/>
          </a:prstGeom>
        </p:spPr>
        <p:txBody>
          <a:bodyPr spcFirstLastPara="1" wrap="square" lIns="91425" tIns="91425" rIns="91425" bIns="91425" anchor="ctr" anchorCtr="0">
            <a:noAutofit/>
          </a:bodyPr>
          <a:lstStyle>
            <a:lvl1pPr lvl="0" algn="l">
              <a:spcBef>
                <a:spcPts val="0"/>
              </a:spcBef>
              <a:spcAft>
                <a:spcPts val="0"/>
              </a:spcAft>
              <a:buClr>
                <a:schemeClr val="accent2"/>
              </a:buClr>
              <a:buSzPts val="2400"/>
              <a:buNone/>
              <a:defRPr sz="4800">
                <a:solidFill>
                  <a:schemeClr val="accent2"/>
                </a:solidFill>
              </a:defRPr>
            </a:lvl1pPr>
            <a:lvl2pPr lvl="1">
              <a:spcBef>
                <a:spcPts val="0"/>
              </a:spcBef>
              <a:spcAft>
                <a:spcPts val="0"/>
              </a:spcAft>
              <a:buClr>
                <a:schemeClr val="accent2"/>
              </a:buClr>
              <a:buSzPts val="2400"/>
              <a:buNone/>
              <a:defRPr sz="4800">
                <a:solidFill>
                  <a:schemeClr val="accent2"/>
                </a:solidFill>
              </a:defRPr>
            </a:lvl2pPr>
            <a:lvl3pPr lvl="2">
              <a:spcBef>
                <a:spcPts val="0"/>
              </a:spcBef>
              <a:spcAft>
                <a:spcPts val="0"/>
              </a:spcAft>
              <a:buClr>
                <a:schemeClr val="accent2"/>
              </a:buClr>
              <a:buSzPts val="2400"/>
              <a:buNone/>
              <a:defRPr sz="4800">
                <a:solidFill>
                  <a:schemeClr val="accent2"/>
                </a:solidFill>
              </a:defRPr>
            </a:lvl3pPr>
            <a:lvl4pPr lvl="3">
              <a:spcBef>
                <a:spcPts val="0"/>
              </a:spcBef>
              <a:spcAft>
                <a:spcPts val="0"/>
              </a:spcAft>
              <a:buClr>
                <a:schemeClr val="accent2"/>
              </a:buClr>
              <a:buSzPts val="2400"/>
              <a:buNone/>
              <a:defRPr sz="4800">
                <a:solidFill>
                  <a:schemeClr val="accent2"/>
                </a:solidFill>
              </a:defRPr>
            </a:lvl4pPr>
            <a:lvl5pPr lvl="4">
              <a:spcBef>
                <a:spcPts val="0"/>
              </a:spcBef>
              <a:spcAft>
                <a:spcPts val="0"/>
              </a:spcAft>
              <a:buClr>
                <a:schemeClr val="accent2"/>
              </a:buClr>
              <a:buSzPts val="2400"/>
              <a:buNone/>
              <a:defRPr sz="4800">
                <a:solidFill>
                  <a:schemeClr val="accent2"/>
                </a:solidFill>
              </a:defRPr>
            </a:lvl5pPr>
            <a:lvl6pPr lvl="5">
              <a:spcBef>
                <a:spcPts val="0"/>
              </a:spcBef>
              <a:spcAft>
                <a:spcPts val="0"/>
              </a:spcAft>
              <a:buClr>
                <a:schemeClr val="accent2"/>
              </a:buClr>
              <a:buSzPts val="2400"/>
              <a:buNone/>
              <a:defRPr sz="4800">
                <a:solidFill>
                  <a:schemeClr val="accent2"/>
                </a:solidFill>
              </a:defRPr>
            </a:lvl6pPr>
            <a:lvl7pPr lvl="6">
              <a:spcBef>
                <a:spcPts val="0"/>
              </a:spcBef>
              <a:spcAft>
                <a:spcPts val="0"/>
              </a:spcAft>
              <a:buClr>
                <a:schemeClr val="accent2"/>
              </a:buClr>
              <a:buSzPts val="2400"/>
              <a:buNone/>
              <a:defRPr sz="4800">
                <a:solidFill>
                  <a:schemeClr val="accent2"/>
                </a:solidFill>
              </a:defRPr>
            </a:lvl7pPr>
            <a:lvl8pPr lvl="7">
              <a:spcBef>
                <a:spcPts val="0"/>
              </a:spcBef>
              <a:spcAft>
                <a:spcPts val="0"/>
              </a:spcAft>
              <a:buClr>
                <a:schemeClr val="accent2"/>
              </a:buClr>
              <a:buSzPts val="2400"/>
              <a:buNone/>
              <a:defRPr sz="4800">
                <a:solidFill>
                  <a:schemeClr val="accent2"/>
                </a:solidFill>
              </a:defRPr>
            </a:lvl8pPr>
            <a:lvl9pPr lvl="8">
              <a:spcBef>
                <a:spcPts val="0"/>
              </a:spcBef>
              <a:spcAft>
                <a:spcPts val="0"/>
              </a:spcAft>
              <a:buClr>
                <a:schemeClr val="accent2"/>
              </a:buClr>
              <a:buSzPts val="2400"/>
              <a:buNone/>
              <a:defRPr sz="4800">
                <a:solidFill>
                  <a:schemeClr val="accent2"/>
                </a:solidFill>
              </a:defRPr>
            </a:lvl9pPr>
          </a:lstStyle>
          <a:p>
            <a:r>
              <a:rPr lang="en-US" smtClean="0"/>
              <a:t>Click to edit Master title style</a:t>
            </a:r>
            <a:endParaRPr/>
          </a:p>
        </p:txBody>
      </p:sp>
      <p:sp>
        <p:nvSpPr>
          <p:cNvPr id="73" name="Google Shape;73;p7"/>
          <p:cNvSpPr txBox="1">
            <a:spLocks noGrp="1"/>
          </p:cNvSpPr>
          <p:nvPr>
            <p:ph type="body" idx="1"/>
          </p:nvPr>
        </p:nvSpPr>
        <p:spPr>
          <a:xfrm>
            <a:off x="2688350" y="5202808"/>
            <a:ext cx="5920200" cy="2224200"/>
          </a:xfrm>
          <a:prstGeom prst="rect">
            <a:avLst/>
          </a:prstGeom>
        </p:spPr>
        <p:txBody>
          <a:bodyPr spcFirstLastPara="1" wrap="square" lIns="91425" tIns="91425" rIns="91425" bIns="91425" anchor="t" anchorCtr="0">
            <a:noAutofit/>
          </a:bodyPr>
          <a:lstStyle>
            <a:lvl1pPr marL="914400" lvl="0" indent="-558800">
              <a:lnSpc>
                <a:spcPct val="115000"/>
              </a:lnSpc>
              <a:spcBef>
                <a:spcPts val="0"/>
              </a:spcBef>
              <a:spcAft>
                <a:spcPts val="0"/>
              </a:spcAft>
              <a:buClr>
                <a:schemeClr val="dk1"/>
              </a:buClr>
              <a:buSzPts val="800"/>
              <a:buChar char="■"/>
              <a:defRPr>
                <a:solidFill>
                  <a:schemeClr val="dk1"/>
                </a:solidFill>
              </a:defRPr>
            </a:lvl1pPr>
            <a:lvl2pPr marL="1828800" lvl="1" indent="-609600">
              <a:spcBef>
                <a:spcPts val="0"/>
              </a:spcBef>
              <a:spcAft>
                <a:spcPts val="0"/>
              </a:spcAft>
              <a:buClr>
                <a:schemeClr val="dk1"/>
              </a:buClr>
              <a:buSzPts val="1200"/>
              <a:buChar char="○"/>
              <a:defRPr sz="2400">
                <a:solidFill>
                  <a:schemeClr val="dk1"/>
                </a:solidFill>
              </a:defRPr>
            </a:lvl2pPr>
            <a:lvl3pPr marL="2743200" lvl="2" indent="-609600">
              <a:spcBef>
                <a:spcPts val="0"/>
              </a:spcBef>
              <a:spcAft>
                <a:spcPts val="0"/>
              </a:spcAft>
              <a:buClr>
                <a:schemeClr val="dk1"/>
              </a:buClr>
              <a:buSzPts val="1200"/>
              <a:buChar char="■"/>
              <a:defRPr sz="2400">
                <a:solidFill>
                  <a:schemeClr val="dk1"/>
                </a:solidFill>
              </a:defRPr>
            </a:lvl3pPr>
            <a:lvl4pPr marL="3657600" lvl="3" indent="-609600">
              <a:spcBef>
                <a:spcPts val="0"/>
              </a:spcBef>
              <a:spcAft>
                <a:spcPts val="0"/>
              </a:spcAft>
              <a:buClr>
                <a:schemeClr val="dk1"/>
              </a:buClr>
              <a:buSzPts val="1200"/>
              <a:buChar char="●"/>
              <a:defRPr sz="2400">
                <a:solidFill>
                  <a:schemeClr val="dk1"/>
                </a:solidFill>
              </a:defRPr>
            </a:lvl4pPr>
            <a:lvl5pPr marL="4572000" lvl="4" indent="-609600">
              <a:spcBef>
                <a:spcPts val="0"/>
              </a:spcBef>
              <a:spcAft>
                <a:spcPts val="0"/>
              </a:spcAft>
              <a:buClr>
                <a:schemeClr val="dk1"/>
              </a:buClr>
              <a:buSzPts val="1200"/>
              <a:buChar char="○"/>
              <a:defRPr sz="2400">
                <a:solidFill>
                  <a:schemeClr val="dk1"/>
                </a:solidFill>
              </a:defRPr>
            </a:lvl5pPr>
            <a:lvl6pPr marL="5486400" lvl="5" indent="-609600">
              <a:spcBef>
                <a:spcPts val="0"/>
              </a:spcBef>
              <a:spcAft>
                <a:spcPts val="0"/>
              </a:spcAft>
              <a:buClr>
                <a:schemeClr val="dk1"/>
              </a:buClr>
              <a:buSzPts val="1200"/>
              <a:buChar char="■"/>
              <a:defRPr sz="2400">
                <a:solidFill>
                  <a:schemeClr val="dk1"/>
                </a:solidFill>
              </a:defRPr>
            </a:lvl6pPr>
            <a:lvl7pPr marL="6400800" lvl="6" indent="-609600">
              <a:spcBef>
                <a:spcPts val="0"/>
              </a:spcBef>
              <a:spcAft>
                <a:spcPts val="0"/>
              </a:spcAft>
              <a:buClr>
                <a:schemeClr val="dk1"/>
              </a:buClr>
              <a:buSzPts val="1200"/>
              <a:buChar char="●"/>
              <a:defRPr sz="2400">
                <a:solidFill>
                  <a:schemeClr val="dk1"/>
                </a:solidFill>
              </a:defRPr>
            </a:lvl7pPr>
            <a:lvl8pPr marL="7315200" lvl="7" indent="-609600">
              <a:spcBef>
                <a:spcPts val="0"/>
              </a:spcBef>
              <a:spcAft>
                <a:spcPts val="0"/>
              </a:spcAft>
              <a:buClr>
                <a:schemeClr val="dk1"/>
              </a:buClr>
              <a:buSzPts val="1200"/>
              <a:buChar char="○"/>
              <a:defRPr sz="2400">
                <a:solidFill>
                  <a:schemeClr val="dk1"/>
                </a:solidFill>
              </a:defRPr>
            </a:lvl8pPr>
            <a:lvl9pPr marL="8229600" lvl="8" indent="-609600">
              <a:spcBef>
                <a:spcPts val="0"/>
              </a:spcBef>
              <a:spcAft>
                <a:spcPts val="0"/>
              </a:spcAft>
              <a:buClr>
                <a:schemeClr val="dk1"/>
              </a:buClr>
              <a:buSzPts val="1200"/>
              <a:buChar char="■"/>
              <a:defRPr sz="2400">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2581370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82" name="Google Shape;82;p8"/>
          <p:cNvSpPr txBox="1">
            <a:spLocks noGrp="1"/>
          </p:cNvSpPr>
          <p:nvPr>
            <p:ph type="title"/>
          </p:nvPr>
        </p:nvSpPr>
        <p:spPr>
          <a:xfrm>
            <a:off x="3535200" y="2806050"/>
            <a:ext cx="11217600" cy="3747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1000">
                <a:solidFill>
                  <a:schemeClr val="accent2"/>
                </a:solidFill>
              </a:defRPr>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r>
              <a:rPr lang="en-US" smtClean="0"/>
              <a:t>Click to edit Master title style</a:t>
            </a:r>
            <a:endParaRPr/>
          </a:p>
        </p:txBody>
      </p:sp>
      <p:sp>
        <p:nvSpPr>
          <p:cNvPr id="83" name="Google Shape;83;p8"/>
          <p:cNvSpPr txBox="1">
            <a:spLocks noGrp="1"/>
          </p:cNvSpPr>
          <p:nvPr>
            <p:ph type="subTitle" idx="1"/>
          </p:nvPr>
        </p:nvSpPr>
        <p:spPr>
          <a:xfrm>
            <a:off x="5226650" y="6337500"/>
            <a:ext cx="7834800" cy="14238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a:r>
              <a:rPr lang="en-US" smtClean="0"/>
              <a:t>Click to edit Master subtitle style</a:t>
            </a:r>
            <a:endParaRPr/>
          </a:p>
        </p:txBody>
      </p:sp>
    </p:spTree>
    <p:extLst>
      <p:ext uri="{BB962C8B-B14F-4D97-AF65-F5344CB8AC3E}">
        <p14:creationId xmlns:p14="http://schemas.microsoft.com/office/powerpoint/2010/main" val="3718929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6" name="Google Shape;36;p4"/>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2"/>
              </a:buClr>
              <a:buSzPts val="2500"/>
              <a:buNone/>
              <a:defRPr>
                <a:solidFill>
                  <a:schemeClr val="accent2"/>
                </a:solidFill>
              </a:defRPr>
            </a:lvl1pPr>
            <a:lvl2pPr lvl="1">
              <a:spcBef>
                <a:spcPts val="0"/>
              </a:spcBef>
              <a:spcAft>
                <a:spcPts val="0"/>
              </a:spcAft>
              <a:buClr>
                <a:schemeClr val="accent2"/>
              </a:buClr>
              <a:buSzPts val="2500"/>
              <a:buNone/>
              <a:defRPr>
                <a:solidFill>
                  <a:schemeClr val="accent2"/>
                </a:solidFill>
              </a:defRPr>
            </a:lvl2pPr>
            <a:lvl3pPr lvl="2">
              <a:spcBef>
                <a:spcPts val="0"/>
              </a:spcBef>
              <a:spcAft>
                <a:spcPts val="0"/>
              </a:spcAft>
              <a:buClr>
                <a:schemeClr val="accent2"/>
              </a:buClr>
              <a:buSzPts val="2500"/>
              <a:buNone/>
              <a:defRPr>
                <a:solidFill>
                  <a:schemeClr val="accent2"/>
                </a:solidFill>
              </a:defRPr>
            </a:lvl3pPr>
            <a:lvl4pPr lvl="3">
              <a:spcBef>
                <a:spcPts val="0"/>
              </a:spcBef>
              <a:spcAft>
                <a:spcPts val="0"/>
              </a:spcAft>
              <a:buClr>
                <a:schemeClr val="accent2"/>
              </a:buClr>
              <a:buSzPts val="2500"/>
              <a:buNone/>
              <a:defRPr>
                <a:solidFill>
                  <a:schemeClr val="accent2"/>
                </a:solidFill>
              </a:defRPr>
            </a:lvl4pPr>
            <a:lvl5pPr lvl="4">
              <a:spcBef>
                <a:spcPts val="0"/>
              </a:spcBef>
              <a:spcAft>
                <a:spcPts val="0"/>
              </a:spcAft>
              <a:buClr>
                <a:schemeClr val="accent2"/>
              </a:buClr>
              <a:buSzPts val="2500"/>
              <a:buNone/>
              <a:defRPr>
                <a:solidFill>
                  <a:schemeClr val="accent2"/>
                </a:solidFill>
              </a:defRPr>
            </a:lvl5pPr>
            <a:lvl6pPr lvl="5">
              <a:spcBef>
                <a:spcPts val="0"/>
              </a:spcBef>
              <a:spcAft>
                <a:spcPts val="0"/>
              </a:spcAft>
              <a:buClr>
                <a:schemeClr val="accent2"/>
              </a:buClr>
              <a:buSzPts val="2500"/>
              <a:buNone/>
              <a:defRPr>
                <a:solidFill>
                  <a:schemeClr val="accent2"/>
                </a:solidFill>
              </a:defRPr>
            </a:lvl6pPr>
            <a:lvl7pPr lvl="6">
              <a:spcBef>
                <a:spcPts val="0"/>
              </a:spcBef>
              <a:spcAft>
                <a:spcPts val="0"/>
              </a:spcAft>
              <a:buClr>
                <a:schemeClr val="accent2"/>
              </a:buClr>
              <a:buSzPts val="2500"/>
              <a:buNone/>
              <a:defRPr>
                <a:solidFill>
                  <a:schemeClr val="accent2"/>
                </a:solidFill>
              </a:defRPr>
            </a:lvl7pPr>
            <a:lvl8pPr lvl="7">
              <a:spcBef>
                <a:spcPts val="0"/>
              </a:spcBef>
              <a:spcAft>
                <a:spcPts val="0"/>
              </a:spcAft>
              <a:buClr>
                <a:schemeClr val="accent2"/>
              </a:buClr>
              <a:buSzPts val="2500"/>
              <a:buNone/>
              <a:defRPr>
                <a:solidFill>
                  <a:schemeClr val="accent2"/>
                </a:solidFill>
              </a:defRPr>
            </a:lvl8pPr>
            <a:lvl9pPr lvl="8">
              <a:spcBef>
                <a:spcPts val="0"/>
              </a:spcBef>
              <a:spcAft>
                <a:spcPts val="0"/>
              </a:spcAft>
              <a:buClr>
                <a:schemeClr val="accent2"/>
              </a:buClr>
              <a:buSzPts val="2500"/>
              <a:buNone/>
              <a:defRPr>
                <a:solidFill>
                  <a:schemeClr val="accent2"/>
                </a:solidFill>
              </a:defRPr>
            </a:lvl9pPr>
          </a:lstStyle>
          <a:p>
            <a:r>
              <a:rPr lang="en-US" smtClean="0"/>
              <a:t>Click to edit Master title style</a:t>
            </a:r>
            <a:endParaRPr/>
          </a:p>
        </p:txBody>
      </p:sp>
      <p:sp>
        <p:nvSpPr>
          <p:cNvPr id="37" name="Google Shape;37;p4"/>
          <p:cNvSpPr txBox="1">
            <a:spLocks noGrp="1"/>
          </p:cNvSpPr>
          <p:nvPr>
            <p:ph type="body" idx="1"/>
          </p:nvPr>
        </p:nvSpPr>
        <p:spPr>
          <a:xfrm>
            <a:off x="1517550" y="2425226"/>
            <a:ext cx="15252600" cy="6948600"/>
          </a:xfrm>
          <a:prstGeom prst="rect">
            <a:avLst/>
          </a:prstGeom>
        </p:spPr>
        <p:txBody>
          <a:bodyPr spcFirstLastPara="1" wrap="square" lIns="91425" tIns="91425" rIns="91425" bIns="91425" anchor="t" anchorCtr="0">
            <a:noAutofit/>
          </a:bodyPr>
          <a:lstStyle>
            <a:lvl1pPr marL="914400" lvl="0" indent="-609600">
              <a:spcBef>
                <a:spcPts val="0"/>
              </a:spcBef>
              <a:spcAft>
                <a:spcPts val="0"/>
              </a:spcAft>
              <a:buClr>
                <a:schemeClr val="dk1"/>
              </a:buClr>
              <a:buSzPts val="1200"/>
              <a:buAutoNum type="arabicPeriod"/>
              <a:defRPr sz="2200">
                <a:solidFill>
                  <a:schemeClr val="dk1"/>
                </a:solidFill>
              </a:defRPr>
            </a:lvl1pPr>
            <a:lvl2pPr marL="1828800" lvl="1" indent="-609600">
              <a:spcBef>
                <a:spcPts val="0"/>
              </a:spcBef>
              <a:spcAft>
                <a:spcPts val="0"/>
              </a:spcAft>
              <a:buClr>
                <a:schemeClr val="dk1"/>
              </a:buClr>
              <a:buSzPts val="1200"/>
              <a:buFont typeface="Roboto Condensed Light"/>
              <a:buAutoNum type="alphaLcPeriod"/>
              <a:defRPr>
                <a:solidFill>
                  <a:schemeClr val="dk1"/>
                </a:solidFill>
              </a:defRPr>
            </a:lvl2pPr>
            <a:lvl3pPr marL="2743200" lvl="2" indent="-609600">
              <a:spcBef>
                <a:spcPts val="0"/>
              </a:spcBef>
              <a:spcAft>
                <a:spcPts val="0"/>
              </a:spcAft>
              <a:buClr>
                <a:schemeClr val="dk1"/>
              </a:buClr>
              <a:buSzPts val="1200"/>
              <a:buFont typeface="Roboto Condensed Light"/>
              <a:buAutoNum type="romanLcPeriod"/>
              <a:defRPr>
                <a:solidFill>
                  <a:schemeClr val="dk1"/>
                </a:solidFill>
              </a:defRPr>
            </a:lvl3pPr>
            <a:lvl4pPr marL="3657600" lvl="3" indent="-609600">
              <a:spcBef>
                <a:spcPts val="0"/>
              </a:spcBef>
              <a:spcAft>
                <a:spcPts val="0"/>
              </a:spcAft>
              <a:buClr>
                <a:schemeClr val="dk1"/>
              </a:buClr>
              <a:buSzPts val="1200"/>
              <a:buFont typeface="Roboto Condensed Light"/>
              <a:buAutoNum type="arabicPeriod"/>
              <a:defRPr>
                <a:solidFill>
                  <a:schemeClr val="dk1"/>
                </a:solidFill>
              </a:defRPr>
            </a:lvl4pPr>
            <a:lvl5pPr marL="4572000" lvl="4" indent="-609600">
              <a:spcBef>
                <a:spcPts val="0"/>
              </a:spcBef>
              <a:spcAft>
                <a:spcPts val="0"/>
              </a:spcAft>
              <a:buClr>
                <a:schemeClr val="dk1"/>
              </a:buClr>
              <a:buSzPts val="1200"/>
              <a:buFont typeface="Roboto Condensed Light"/>
              <a:buAutoNum type="alphaLcPeriod"/>
              <a:defRPr>
                <a:solidFill>
                  <a:schemeClr val="dk1"/>
                </a:solidFill>
              </a:defRPr>
            </a:lvl5pPr>
            <a:lvl6pPr marL="5486400" lvl="5" indent="-609600">
              <a:spcBef>
                <a:spcPts val="0"/>
              </a:spcBef>
              <a:spcAft>
                <a:spcPts val="0"/>
              </a:spcAft>
              <a:buClr>
                <a:schemeClr val="dk1"/>
              </a:buClr>
              <a:buSzPts val="1200"/>
              <a:buFont typeface="Roboto Condensed Light"/>
              <a:buAutoNum type="romanLcPeriod"/>
              <a:defRPr>
                <a:solidFill>
                  <a:schemeClr val="dk1"/>
                </a:solidFill>
              </a:defRPr>
            </a:lvl6pPr>
            <a:lvl7pPr marL="6400800" lvl="6" indent="-609600">
              <a:spcBef>
                <a:spcPts val="0"/>
              </a:spcBef>
              <a:spcAft>
                <a:spcPts val="0"/>
              </a:spcAft>
              <a:buClr>
                <a:schemeClr val="dk1"/>
              </a:buClr>
              <a:buSzPts val="1200"/>
              <a:buFont typeface="Roboto Condensed Light"/>
              <a:buAutoNum type="arabicPeriod"/>
              <a:defRPr>
                <a:solidFill>
                  <a:schemeClr val="dk1"/>
                </a:solidFill>
              </a:defRPr>
            </a:lvl7pPr>
            <a:lvl8pPr marL="7315200" lvl="7" indent="-609600">
              <a:spcBef>
                <a:spcPts val="0"/>
              </a:spcBef>
              <a:spcAft>
                <a:spcPts val="0"/>
              </a:spcAft>
              <a:buClr>
                <a:schemeClr val="dk1"/>
              </a:buClr>
              <a:buSzPts val="1200"/>
              <a:buFont typeface="Roboto Condensed Light"/>
              <a:buAutoNum type="alphaLcPeriod"/>
              <a:defRPr>
                <a:solidFill>
                  <a:schemeClr val="dk1"/>
                </a:solidFill>
              </a:defRPr>
            </a:lvl8pPr>
            <a:lvl9pPr marL="8229600" lvl="8" indent="-609600">
              <a:spcBef>
                <a:spcPts val="0"/>
              </a:spcBef>
              <a:spcAft>
                <a:spcPts val="0"/>
              </a:spcAft>
              <a:buClr>
                <a:schemeClr val="dk1"/>
              </a:buClr>
              <a:buSzPts val="1200"/>
              <a:buFont typeface="Roboto Condensed Light"/>
              <a:buAutoNum type="romanLcPeriod"/>
              <a:defRPr>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186630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34"/>
        <p:cNvGrpSpPr/>
        <p:nvPr/>
      </p:nvGrpSpPr>
      <p:grpSpPr>
        <a:xfrm>
          <a:off x="0" y="0"/>
          <a:ext cx="0" cy="0"/>
          <a:chOff x="0" y="0"/>
          <a:chExt cx="0" cy="0"/>
        </a:xfrm>
      </p:grpSpPr>
      <p:sp>
        <p:nvSpPr>
          <p:cNvPr id="242" name="Google Shape;242;p17"/>
          <p:cNvSpPr txBox="1">
            <a:spLocks noGrp="1"/>
          </p:cNvSpPr>
          <p:nvPr>
            <p:ph type="title" hasCustomPrompt="1"/>
          </p:nvPr>
        </p:nvSpPr>
        <p:spPr>
          <a:xfrm>
            <a:off x="1634050" y="2750500"/>
            <a:ext cx="64104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4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3" name="Google Shape;243;p17"/>
          <p:cNvSpPr txBox="1">
            <a:spLocks noGrp="1"/>
          </p:cNvSpPr>
          <p:nvPr>
            <p:ph type="subTitle" idx="1"/>
          </p:nvPr>
        </p:nvSpPr>
        <p:spPr>
          <a:xfrm>
            <a:off x="1638880" y="3848100"/>
            <a:ext cx="6400800" cy="990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500"/>
              <a:buNone/>
              <a:defRPr>
                <a:solidFill>
                  <a:schemeClr val="dk1"/>
                </a:solidFill>
              </a:defRPr>
            </a:lvl1pPr>
            <a:lvl2pPr lvl="1">
              <a:spcBef>
                <a:spcPts val="0"/>
              </a:spcBef>
              <a:spcAft>
                <a:spcPts val="0"/>
              </a:spcAft>
              <a:buClr>
                <a:schemeClr val="dk1"/>
              </a:buClr>
              <a:buSzPts val="1500"/>
              <a:buNone/>
              <a:defRPr>
                <a:solidFill>
                  <a:schemeClr val="dk1"/>
                </a:solidFill>
              </a:defRPr>
            </a:lvl2pPr>
            <a:lvl3pPr lvl="2">
              <a:spcBef>
                <a:spcPts val="0"/>
              </a:spcBef>
              <a:spcAft>
                <a:spcPts val="0"/>
              </a:spcAft>
              <a:buClr>
                <a:schemeClr val="dk1"/>
              </a:buClr>
              <a:buSzPts val="1500"/>
              <a:buNone/>
              <a:defRPr>
                <a:solidFill>
                  <a:schemeClr val="dk1"/>
                </a:solidFill>
              </a:defRPr>
            </a:lvl3pPr>
            <a:lvl4pPr lvl="3">
              <a:spcBef>
                <a:spcPts val="0"/>
              </a:spcBef>
              <a:spcAft>
                <a:spcPts val="0"/>
              </a:spcAft>
              <a:buClr>
                <a:schemeClr val="dk1"/>
              </a:buClr>
              <a:buSzPts val="1500"/>
              <a:buNone/>
              <a:defRPr>
                <a:solidFill>
                  <a:schemeClr val="dk1"/>
                </a:solidFill>
              </a:defRPr>
            </a:lvl4pPr>
            <a:lvl5pPr lvl="4">
              <a:spcBef>
                <a:spcPts val="0"/>
              </a:spcBef>
              <a:spcAft>
                <a:spcPts val="0"/>
              </a:spcAft>
              <a:buClr>
                <a:schemeClr val="dk1"/>
              </a:buClr>
              <a:buSzPts val="1500"/>
              <a:buNone/>
              <a:defRPr>
                <a:solidFill>
                  <a:schemeClr val="dk1"/>
                </a:solidFill>
              </a:defRPr>
            </a:lvl5pPr>
            <a:lvl6pPr lvl="5">
              <a:spcBef>
                <a:spcPts val="0"/>
              </a:spcBef>
              <a:spcAft>
                <a:spcPts val="0"/>
              </a:spcAft>
              <a:buClr>
                <a:schemeClr val="dk1"/>
              </a:buClr>
              <a:buSzPts val="1500"/>
              <a:buNone/>
              <a:defRPr>
                <a:solidFill>
                  <a:schemeClr val="dk1"/>
                </a:solidFill>
              </a:defRPr>
            </a:lvl6pPr>
            <a:lvl7pPr lvl="6">
              <a:spcBef>
                <a:spcPts val="0"/>
              </a:spcBef>
              <a:spcAft>
                <a:spcPts val="0"/>
              </a:spcAft>
              <a:buClr>
                <a:schemeClr val="dk1"/>
              </a:buClr>
              <a:buSzPts val="1500"/>
              <a:buNone/>
              <a:defRPr>
                <a:solidFill>
                  <a:schemeClr val="dk1"/>
                </a:solidFill>
              </a:defRPr>
            </a:lvl7pPr>
            <a:lvl8pPr lvl="7">
              <a:spcBef>
                <a:spcPts val="0"/>
              </a:spcBef>
              <a:spcAft>
                <a:spcPts val="0"/>
              </a:spcAft>
              <a:buClr>
                <a:schemeClr val="dk1"/>
              </a:buClr>
              <a:buSzPts val="1500"/>
              <a:buNone/>
              <a:defRPr>
                <a:solidFill>
                  <a:schemeClr val="dk1"/>
                </a:solidFill>
              </a:defRPr>
            </a:lvl8pPr>
            <a:lvl9pPr lvl="8">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
        <p:nvSpPr>
          <p:cNvPr id="244" name="Google Shape;244;p17"/>
          <p:cNvSpPr txBox="1">
            <a:spLocks noGrp="1"/>
          </p:cNvSpPr>
          <p:nvPr>
            <p:ph type="title" idx="2" hasCustomPrompt="1"/>
          </p:nvPr>
        </p:nvSpPr>
        <p:spPr>
          <a:xfrm>
            <a:off x="1634050" y="5448300"/>
            <a:ext cx="64104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4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5" name="Google Shape;245;p17"/>
          <p:cNvSpPr txBox="1">
            <a:spLocks noGrp="1"/>
          </p:cNvSpPr>
          <p:nvPr>
            <p:ph type="subTitle" idx="3"/>
          </p:nvPr>
        </p:nvSpPr>
        <p:spPr>
          <a:xfrm>
            <a:off x="1638880" y="6545900"/>
            <a:ext cx="6400800" cy="99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
        <p:nvSpPr>
          <p:cNvPr id="246" name="Google Shape;246;p17"/>
          <p:cNvSpPr txBox="1">
            <a:spLocks noGrp="1"/>
          </p:cNvSpPr>
          <p:nvPr>
            <p:ph type="title" idx="4" hasCustomPrompt="1"/>
          </p:nvPr>
        </p:nvSpPr>
        <p:spPr>
          <a:xfrm>
            <a:off x="8655600" y="4099350"/>
            <a:ext cx="8358000" cy="13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9000">
                <a:solidFill>
                  <a:schemeClr val="accent2"/>
                </a:solidFill>
              </a:defRPr>
            </a:lvl1pPr>
            <a:lvl2pPr lvl="1" algn="ctr" rtl="0">
              <a:spcBef>
                <a:spcPts val="0"/>
              </a:spcBef>
              <a:spcAft>
                <a:spcPts val="0"/>
              </a:spcAft>
              <a:buClr>
                <a:schemeClr val="accent2"/>
              </a:buClr>
              <a:buSzPts val="3600"/>
              <a:buNone/>
              <a:defRPr sz="7200">
                <a:solidFill>
                  <a:schemeClr val="accent2"/>
                </a:solidFill>
              </a:defRPr>
            </a:lvl2pPr>
            <a:lvl3pPr lvl="2" algn="ctr" rtl="0">
              <a:spcBef>
                <a:spcPts val="0"/>
              </a:spcBef>
              <a:spcAft>
                <a:spcPts val="0"/>
              </a:spcAft>
              <a:buClr>
                <a:schemeClr val="accent2"/>
              </a:buClr>
              <a:buSzPts val="3600"/>
              <a:buNone/>
              <a:defRPr sz="7200">
                <a:solidFill>
                  <a:schemeClr val="accent2"/>
                </a:solidFill>
              </a:defRPr>
            </a:lvl3pPr>
            <a:lvl4pPr lvl="3" algn="ctr" rtl="0">
              <a:spcBef>
                <a:spcPts val="0"/>
              </a:spcBef>
              <a:spcAft>
                <a:spcPts val="0"/>
              </a:spcAft>
              <a:buClr>
                <a:schemeClr val="accent2"/>
              </a:buClr>
              <a:buSzPts val="3600"/>
              <a:buNone/>
              <a:defRPr sz="7200">
                <a:solidFill>
                  <a:schemeClr val="accent2"/>
                </a:solidFill>
              </a:defRPr>
            </a:lvl4pPr>
            <a:lvl5pPr lvl="4" algn="ctr" rtl="0">
              <a:spcBef>
                <a:spcPts val="0"/>
              </a:spcBef>
              <a:spcAft>
                <a:spcPts val="0"/>
              </a:spcAft>
              <a:buClr>
                <a:schemeClr val="accent2"/>
              </a:buClr>
              <a:buSzPts val="3600"/>
              <a:buNone/>
              <a:defRPr sz="7200">
                <a:solidFill>
                  <a:schemeClr val="accent2"/>
                </a:solidFill>
              </a:defRPr>
            </a:lvl5pPr>
            <a:lvl6pPr lvl="5" algn="ctr" rtl="0">
              <a:spcBef>
                <a:spcPts val="0"/>
              </a:spcBef>
              <a:spcAft>
                <a:spcPts val="0"/>
              </a:spcAft>
              <a:buClr>
                <a:schemeClr val="accent2"/>
              </a:buClr>
              <a:buSzPts val="3600"/>
              <a:buNone/>
              <a:defRPr sz="7200">
                <a:solidFill>
                  <a:schemeClr val="accent2"/>
                </a:solidFill>
              </a:defRPr>
            </a:lvl6pPr>
            <a:lvl7pPr lvl="6" algn="ctr" rtl="0">
              <a:spcBef>
                <a:spcPts val="0"/>
              </a:spcBef>
              <a:spcAft>
                <a:spcPts val="0"/>
              </a:spcAft>
              <a:buClr>
                <a:schemeClr val="accent2"/>
              </a:buClr>
              <a:buSzPts val="3600"/>
              <a:buNone/>
              <a:defRPr sz="7200">
                <a:solidFill>
                  <a:schemeClr val="accent2"/>
                </a:solidFill>
              </a:defRPr>
            </a:lvl7pPr>
            <a:lvl8pPr lvl="7" algn="ctr" rtl="0">
              <a:spcBef>
                <a:spcPts val="0"/>
              </a:spcBef>
              <a:spcAft>
                <a:spcPts val="0"/>
              </a:spcAft>
              <a:buClr>
                <a:schemeClr val="accent2"/>
              </a:buClr>
              <a:buSzPts val="3600"/>
              <a:buNone/>
              <a:defRPr sz="7200">
                <a:solidFill>
                  <a:schemeClr val="accent2"/>
                </a:solidFill>
              </a:defRPr>
            </a:lvl8pPr>
            <a:lvl9pPr lvl="8" algn="ctr" rtl="0">
              <a:spcBef>
                <a:spcPts val="0"/>
              </a:spcBef>
              <a:spcAft>
                <a:spcPts val="0"/>
              </a:spcAft>
              <a:buClr>
                <a:schemeClr val="accent2"/>
              </a:buClr>
              <a:buSzPts val="3600"/>
              <a:buNone/>
              <a:defRPr sz="7200">
                <a:solidFill>
                  <a:schemeClr val="accent2"/>
                </a:solidFill>
              </a:defRPr>
            </a:lvl9pPr>
          </a:lstStyle>
          <a:p>
            <a:r>
              <a:t>xx%</a:t>
            </a:r>
          </a:p>
        </p:txBody>
      </p:sp>
      <p:sp>
        <p:nvSpPr>
          <p:cNvPr id="247" name="Google Shape;247;p17"/>
          <p:cNvSpPr txBox="1">
            <a:spLocks noGrp="1"/>
          </p:cNvSpPr>
          <p:nvPr>
            <p:ph type="subTitle" idx="5"/>
          </p:nvPr>
        </p:nvSpPr>
        <p:spPr>
          <a:xfrm>
            <a:off x="10239950" y="5595100"/>
            <a:ext cx="5188800" cy="99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500"/>
              <a:buNone/>
              <a:defRPr sz="3200">
                <a:solidFill>
                  <a:schemeClr val="dk1"/>
                </a:solidFill>
              </a:defRPr>
            </a:lvl1pPr>
            <a:lvl2pPr lvl="1" rtl="0">
              <a:spcBef>
                <a:spcPts val="0"/>
              </a:spcBef>
              <a:spcAft>
                <a:spcPts val="0"/>
              </a:spcAft>
              <a:buClr>
                <a:schemeClr val="dk1"/>
              </a:buClr>
              <a:buSzPts val="1500"/>
              <a:buNone/>
              <a:defRPr>
                <a:solidFill>
                  <a:schemeClr val="dk1"/>
                </a:solidFill>
              </a:defRPr>
            </a:lvl2pPr>
            <a:lvl3pPr lvl="2" rtl="0">
              <a:spcBef>
                <a:spcPts val="0"/>
              </a:spcBef>
              <a:spcAft>
                <a:spcPts val="0"/>
              </a:spcAft>
              <a:buClr>
                <a:schemeClr val="dk1"/>
              </a:buClr>
              <a:buSzPts val="1500"/>
              <a:buNone/>
              <a:defRPr>
                <a:solidFill>
                  <a:schemeClr val="dk1"/>
                </a:solidFill>
              </a:defRPr>
            </a:lvl3pPr>
            <a:lvl4pPr lvl="3" rtl="0">
              <a:spcBef>
                <a:spcPts val="0"/>
              </a:spcBef>
              <a:spcAft>
                <a:spcPts val="0"/>
              </a:spcAft>
              <a:buClr>
                <a:schemeClr val="dk1"/>
              </a:buClr>
              <a:buSzPts val="1500"/>
              <a:buNone/>
              <a:defRPr>
                <a:solidFill>
                  <a:schemeClr val="dk1"/>
                </a:solidFill>
              </a:defRPr>
            </a:lvl4pPr>
            <a:lvl5pPr lvl="4" rtl="0">
              <a:spcBef>
                <a:spcPts val="0"/>
              </a:spcBef>
              <a:spcAft>
                <a:spcPts val="0"/>
              </a:spcAft>
              <a:buClr>
                <a:schemeClr val="dk1"/>
              </a:buClr>
              <a:buSzPts val="1500"/>
              <a:buNone/>
              <a:defRPr>
                <a:solidFill>
                  <a:schemeClr val="dk1"/>
                </a:solidFill>
              </a:defRPr>
            </a:lvl5pPr>
            <a:lvl6pPr lvl="5" rtl="0">
              <a:spcBef>
                <a:spcPts val="0"/>
              </a:spcBef>
              <a:spcAft>
                <a:spcPts val="0"/>
              </a:spcAft>
              <a:buClr>
                <a:schemeClr val="dk1"/>
              </a:buClr>
              <a:buSzPts val="1500"/>
              <a:buNone/>
              <a:defRPr>
                <a:solidFill>
                  <a:schemeClr val="dk1"/>
                </a:solidFill>
              </a:defRPr>
            </a:lvl6pPr>
            <a:lvl7pPr lvl="6" rtl="0">
              <a:spcBef>
                <a:spcPts val="0"/>
              </a:spcBef>
              <a:spcAft>
                <a:spcPts val="0"/>
              </a:spcAft>
              <a:buClr>
                <a:schemeClr val="dk1"/>
              </a:buClr>
              <a:buSzPts val="1500"/>
              <a:buNone/>
              <a:defRPr>
                <a:solidFill>
                  <a:schemeClr val="dk1"/>
                </a:solidFill>
              </a:defRPr>
            </a:lvl7pPr>
            <a:lvl8pPr lvl="7" rtl="0">
              <a:spcBef>
                <a:spcPts val="0"/>
              </a:spcBef>
              <a:spcAft>
                <a:spcPts val="0"/>
              </a:spcAft>
              <a:buClr>
                <a:schemeClr val="dk1"/>
              </a:buClr>
              <a:buSzPts val="1500"/>
              <a:buNone/>
              <a:defRPr>
                <a:solidFill>
                  <a:schemeClr val="dk1"/>
                </a:solidFill>
              </a:defRPr>
            </a:lvl8pPr>
            <a:lvl9pPr lvl="8" rtl="0">
              <a:spcBef>
                <a:spcPts val="0"/>
              </a:spcBef>
              <a:spcAft>
                <a:spcPts val="0"/>
              </a:spcAft>
              <a:buClr>
                <a:schemeClr val="dk1"/>
              </a:buClr>
              <a:buSzPts val="1500"/>
              <a:buNone/>
              <a:defRPr>
                <a:solidFill>
                  <a:schemeClr val="dk1"/>
                </a:solidFill>
              </a:defRPr>
            </a:lvl9pPr>
          </a:lstStyle>
          <a:p>
            <a:r>
              <a:rPr lang="en-US" smtClean="0"/>
              <a:t>Click to edit Master subtitle style</a:t>
            </a:r>
            <a:endParaRPr/>
          </a:p>
        </p:txBody>
      </p:sp>
    </p:spTree>
    <p:extLst>
      <p:ext uri="{BB962C8B-B14F-4D97-AF65-F5344CB8AC3E}">
        <p14:creationId xmlns:p14="http://schemas.microsoft.com/office/powerpoint/2010/main" val="364271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54"/>
        <p:cNvGrpSpPr/>
        <p:nvPr/>
      </p:nvGrpSpPr>
      <p:grpSpPr>
        <a:xfrm>
          <a:off x="0" y="0"/>
          <a:ext cx="0" cy="0"/>
          <a:chOff x="0" y="0"/>
          <a:chExt cx="0" cy="0"/>
        </a:xfrm>
      </p:grpSpPr>
      <p:sp>
        <p:nvSpPr>
          <p:cNvPr id="362" name="Google Shape;362;p20"/>
          <p:cNvSpPr txBox="1">
            <a:spLocks noGrp="1"/>
          </p:cNvSpPr>
          <p:nvPr>
            <p:ph type="title"/>
          </p:nvPr>
        </p:nvSpPr>
        <p:spPr>
          <a:xfrm>
            <a:off x="1517550" y="1255708"/>
            <a:ext cx="15252600" cy="1145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500"/>
              <a:buNone/>
              <a:defRPr>
                <a:solidFill>
                  <a:schemeClr val="accent2"/>
                </a:solidFill>
              </a:defRPr>
            </a:lvl1pPr>
            <a:lvl2pPr lvl="1" rtl="0">
              <a:spcBef>
                <a:spcPts val="0"/>
              </a:spcBef>
              <a:spcAft>
                <a:spcPts val="0"/>
              </a:spcAft>
              <a:buClr>
                <a:schemeClr val="accent2"/>
              </a:buClr>
              <a:buSzPts val="2500"/>
              <a:buNone/>
              <a:defRPr>
                <a:solidFill>
                  <a:schemeClr val="accent2"/>
                </a:solidFill>
              </a:defRPr>
            </a:lvl2pPr>
            <a:lvl3pPr lvl="2" rtl="0">
              <a:spcBef>
                <a:spcPts val="0"/>
              </a:spcBef>
              <a:spcAft>
                <a:spcPts val="0"/>
              </a:spcAft>
              <a:buClr>
                <a:schemeClr val="accent2"/>
              </a:buClr>
              <a:buSzPts val="2500"/>
              <a:buNone/>
              <a:defRPr>
                <a:solidFill>
                  <a:schemeClr val="accent2"/>
                </a:solidFill>
              </a:defRPr>
            </a:lvl3pPr>
            <a:lvl4pPr lvl="3" rtl="0">
              <a:spcBef>
                <a:spcPts val="0"/>
              </a:spcBef>
              <a:spcAft>
                <a:spcPts val="0"/>
              </a:spcAft>
              <a:buClr>
                <a:schemeClr val="accent2"/>
              </a:buClr>
              <a:buSzPts val="2500"/>
              <a:buNone/>
              <a:defRPr>
                <a:solidFill>
                  <a:schemeClr val="accent2"/>
                </a:solidFill>
              </a:defRPr>
            </a:lvl4pPr>
            <a:lvl5pPr lvl="4" rtl="0">
              <a:spcBef>
                <a:spcPts val="0"/>
              </a:spcBef>
              <a:spcAft>
                <a:spcPts val="0"/>
              </a:spcAft>
              <a:buClr>
                <a:schemeClr val="accent2"/>
              </a:buClr>
              <a:buSzPts val="2500"/>
              <a:buNone/>
              <a:defRPr>
                <a:solidFill>
                  <a:schemeClr val="accent2"/>
                </a:solidFill>
              </a:defRPr>
            </a:lvl5pPr>
            <a:lvl6pPr lvl="5" rtl="0">
              <a:spcBef>
                <a:spcPts val="0"/>
              </a:spcBef>
              <a:spcAft>
                <a:spcPts val="0"/>
              </a:spcAft>
              <a:buClr>
                <a:schemeClr val="accent2"/>
              </a:buClr>
              <a:buSzPts val="2500"/>
              <a:buNone/>
              <a:defRPr>
                <a:solidFill>
                  <a:schemeClr val="accent2"/>
                </a:solidFill>
              </a:defRPr>
            </a:lvl6pPr>
            <a:lvl7pPr lvl="6" rtl="0">
              <a:spcBef>
                <a:spcPts val="0"/>
              </a:spcBef>
              <a:spcAft>
                <a:spcPts val="0"/>
              </a:spcAft>
              <a:buClr>
                <a:schemeClr val="accent2"/>
              </a:buClr>
              <a:buSzPts val="2500"/>
              <a:buNone/>
              <a:defRPr>
                <a:solidFill>
                  <a:schemeClr val="accent2"/>
                </a:solidFill>
              </a:defRPr>
            </a:lvl7pPr>
            <a:lvl8pPr lvl="7" rtl="0">
              <a:spcBef>
                <a:spcPts val="0"/>
              </a:spcBef>
              <a:spcAft>
                <a:spcPts val="0"/>
              </a:spcAft>
              <a:buClr>
                <a:schemeClr val="accent2"/>
              </a:buClr>
              <a:buSzPts val="2500"/>
              <a:buNone/>
              <a:defRPr>
                <a:solidFill>
                  <a:schemeClr val="accent2"/>
                </a:solidFill>
              </a:defRPr>
            </a:lvl8pPr>
            <a:lvl9pPr lvl="8" rtl="0">
              <a:spcBef>
                <a:spcPts val="0"/>
              </a:spcBef>
              <a:spcAft>
                <a:spcPts val="0"/>
              </a:spcAft>
              <a:buClr>
                <a:schemeClr val="accent2"/>
              </a:buClr>
              <a:buSzPts val="2500"/>
              <a:buNone/>
              <a:defRPr>
                <a:solidFill>
                  <a:schemeClr val="accent2"/>
                </a:solidFill>
              </a:defRPr>
            </a:lvl9pPr>
          </a:lstStyle>
          <a:p>
            <a:r>
              <a:rPr lang="en-US" smtClean="0"/>
              <a:t>Click to edit Master title style</a:t>
            </a:r>
            <a:endParaRPr/>
          </a:p>
        </p:txBody>
      </p:sp>
      <p:sp>
        <p:nvSpPr>
          <p:cNvPr id="363" name="Google Shape;363;p20"/>
          <p:cNvSpPr txBox="1">
            <a:spLocks noGrp="1"/>
          </p:cNvSpPr>
          <p:nvPr>
            <p:ph type="title" idx="2"/>
          </p:nvPr>
        </p:nvSpPr>
        <p:spPr>
          <a:xfrm>
            <a:off x="6892832"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4" name="Google Shape;364;p20"/>
          <p:cNvSpPr txBox="1">
            <a:spLocks noGrp="1"/>
          </p:cNvSpPr>
          <p:nvPr>
            <p:ph type="title" idx="3"/>
          </p:nvPr>
        </p:nvSpPr>
        <p:spPr>
          <a:xfrm>
            <a:off x="6892826"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5" name="Google Shape;365;p20"/>
          <p:cNvSpPr txBox="1">
            <a:spLocks noGrp="1"/>
          </p:cNvSpPr>
          <p:nvPr>
            <p:ph type="title" idx="4"/>
          </p:nvPr>
        </p:nvSpPr>
        <p:spPr>
          <a:xfrm>
            <a:off x="1699590"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6" name="Google Shape;366;p20"/>
          <p:cNvSpPr txBox="1">
            <a:spLocks noGrp="1"/>
          </p:cNvSpPr>
          <p:nvPr>
            <p:ph type="title" idx="5"/>
          </p:nvPr>
        </p:nvSpPr>
        <p:spPr>
          <a:xfrm>
            <a:off x="1699550"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7" name="Google Shape;367;p20"/>
          <p:cNvSpPr txBox="1">
            <a:spLocks noGrp="1"/>
          </p:cNvSpPr>
          <p:nvPr>
            <p:ph type="title" idx="6"/>
          </p:nvPr>
        </p:nvSpPr>
        <p:spPr>
          <a:xfrm>
            <a:off x="12086200" y="5649300"/>
            <a:ext cx="4502400" cy="1063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000"/>
              <a:buNone/>
              <a:defRPr sz="3600" b="1">
                <a:solidFill>
                  <a:schemeClr val="accent2"/>
                </a:solidFill>
              </a:defRPr>
            </a:lvl1pPr>
            <a:lvl2pPr lvl="1" rtl="0">
              <a:spcBef>
                <a:spcPts val="0"/>
              </a:spcBef>
              <a:spcAft>
                <a:spcPts val="0"/>
              </a:spcAft>
              <a:buClr>
                <a:schemeClr val="accent2"/>
              </a:buClr>
              <a:buSzPts val="2000"/>
              <a:buNone/>
              <a:defRPr sz="4000">
                <a:solidFill>
                  <a:schemeClr val="accent2"/>
                </a:solidFill>
              </a:defRPr>
            </a:lvl2pPr>
            <a:lvl3pPr lvl="2" rtl="0">
              <a:spcBef>
                <a:spcPts val="0"/>
              </a:spcBef>
              <a:spcAft>
                <a:spcPts val="0"/>
              </a:spcAft>
              <a:buClr>
                <a:schemeClr val="accent2"/>
              </a:buClr>
              <a:buSzPts val="2000"/>
              <a:buNone/>
              <a:defRPr sz="4000">
                <a:solidFill>
                  <a:schemeClr val="accent2"/>
                </a:solidFill>
              </a:defRPr>
            </a:lvl3pPr>
            <a:lvl4pPr lvl="3" rtl="0">
              <a:spcBef>
                <a:spcPts val="0"/>
              </a:spcBef>
              <a:spcAft>
                <a:spcPts val="0"/>
              </a:spcAft>
              <a:buClr>
                <a:schemeClr val="accent2"/>
              </a:buClr>
              <a:buSzPts val="2000"/>
              <a:buNone/>
              <a:defRPr sz="4000">
                <a:solidFill>
                  <a:schemeClr val="accent2"/>
                </a:solidFill>
              </a:defRPr>
            </a:lvl4pPr>
            <a:lvl5pPr lvl="4" rtl="0">
              <a:spcBef>
                <a:spcPts val="0"/>
              </a:spcBef>
              <a:spcAft>
                <a:spcPts val="0"/>
              </a:spcAft>
              <a:buClr>
                <a:schemeClr val="accent2"/>
              </a:buClr>
              <a:buSzPts val="2000"/>
              <a:buNone/>
              <a:defRPr sz="4000">
                <a:solidFill>
                  <a:schemeClr val="accent2"/>
                </a:solidFill>
              </a:defRPr>
            </a:lvl5pPr>
            <a:lvl6pPr lvl="5" rtl="0">
              <a:spcBef>
                <a:spcPts val="0"/>
              </a:spcBef>
              <a:spcAft>
                <a:spcPts val="0"/>
              </a:spcAft>
              <a:buClr>
                <a:schemeClr val="accent2"/>
              </a:buClr>
              <a:buSzPts val="2000"/>
              <a:buNone/>
              <a:defRPr sz="4000">
                <a:solidFill>
                  <a:schemeClr val="accent2"/>
                </a:solidFill>
              </a:defRPr>
            </a:lvl6pPr>
            <a:lvl7pPr lvl="6" rtl="0">
              <a:spcBef>
                <a:spcPts val="0"/>
              </a:spcBef>
              <a:spcAft>
                <a:spcPts val="0"/>
              </a:spcAft>
              <a:buClr>
                <a:schemeClr val="accent2"/>
              </a:buClr>
              <a:buSzPts val="2000"/>
              <a:buNone/>
              <a:defRPr sz="4000">
                <a:solidFill>
                  <a:schemeClr val="accent2"/>
                </a:solidFill>
              </a:defRPr>
            </a:lvl7pPr>
            <a:lvl8pPr lvl="7" rtl="0">
              <a:spcBef>
                <a:spcPts val="0"/>
              </a:spcBef>
              <a:spcAft>
                <a:spcPts val="0"/>
              </a:spcAft>
              <a:buClr>
                <a:schemeClr val="accent2"/>
              </a:buClr>
              <a:buSzPts val="2000"/>
              <a:buNone/>
              <a:defRPr sz="4000">
                <a:solidFill>
                  <a:schemeClr val="accent2"/>
                </a:solidFill>
              </a:defRPr>
            </a:lvl8pPr>
            <a:lvl9pPr lvl="8" rtl="0">
              <a:spcBef>
                <a:spcPts val="0"/>
              </a:spcBef>
              <a:spcAft>
                <a:spcPts val="0"/>
              </a:spcAft>
              <a:buClr>
                <a:schemeClr val="accent2"/>
              </a:buClr>
              <a:buSzPts val="2000"/>
              <a:buNone/>
              <a:defRPr sz="4000">
                <a:solidFill>
                  <a:schemeClr val="accent2"/>
                </a:solidFill>
              </a:defRPr>
            </a:lvl9pPr>
          </a:lstStyle>
          <a:p>
            <a:r>
              <a:rPr lang="en-US" smtClean="0"/>
              <a:t>Click to edit Master title style</a:t>
            </a:r>
            <a:endParaRPr/>
          </a:p>
        </p:txBody>
      </p:sp>
      <p:sp>
        <p:nvSpPr>
          <p:cNvPr id="368" name="Google Shape;368;p20"/>
          <p:cNvSpPr txBox="1">
            <a:spLocks noGrp="1"/>
          </p:cNvSpPr>
          <p:nvPr>
            <p:ph type="title" idx="7"/>
          </p:nvPr>
        </p:nvSpPr>
        <p:spPr>
          <a:xfrm>
            <a:off x="12086326" y="6560100"/>
            <a:ext cx="4502400" cy="1506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Barlow"/>
              <a:buNone/>
              <a:defRPr sz="3200" b="0">
                <a:latin typeface="Barlow"/>
                <a:ea typeface="Barlow"/>
                <a:cs typeface="Barlow"/>
                <a:sym typeface="Barlow"/>
              </a:defRPr>
            </a:lvl1pPr>
            <a:lvl2pPr lvl="1" rtl="0">
              <a:spcBef>
                <a:spcPts val="0"/>
              </a:spcBef>
              <a:spcAft>
                <a:spcPts val="0"/>
              </a:spcAft>
              <a:buSzPts val="1400"/>
              <a:buFont typeface="Barlow"/>
              <a:buNone/>
              <a:defRPr sz="2800" b="0">
                <a:latin typeface="Barlow"/>
                <a:ea typeface="Barlow"/>
                <a:cs typeface="Barlow"/>
                <a:sym typeface="Barlow"/>
              </a:defRPr>
            </a:lvl2pPr>
            <a:lvl3pPr lvl="2" rtl="0">
              <a:spcBef>
                <a:spcPts val="0"/>
              </a:spcBef>
              <a:spcAft>
                <a:spcPts val="0"/>
              </a:spcAft>
              <a:buSzPts val="1400"/>
              <a:buFont typeface="Barlow"/>
              <a:buNone/>
              <a:defRPr sz="2800" b="0">
                <a:latin typeface="Barlow"/>
                <a:ea typeface="Barlow"/>
                <a:cs typeface="Barlow"/>
                <a:sym typeface="Barlow"/>
              </a:defRPr>
            </a:lvl3pPr>
            <a:lvl4pPr lvl="3" rtl="0">
              <a:spcBef>
                <a:spcPts val="0"/>
              </a:spcBef>
              <a:spcAft>
                <a:spcPts val="0"/>
              </a:spcAft>
              <a:buSzPts val="1400"/>
              <a:buFont typeface="Barlow"/>
              <a:buNone/>
              <a:defRPr sz="2800" b="0">
                <a:latin typeface="Barlow"/>
                <a:ea typeface="Barlow"/>
                <a:cs typeface="Barlow"/>
                <a:sym typeface="Barlow"/>
              </a:defRPr>
            </a:lvl4pPr>
            <a:lvl5pPr lvl="4" rtl="0">
              <a:spcBef>
                <a:spcPts val="0"/>
              </a:spcBef>
              <a:spcAft>
                <a:spcPts val="0"/>
              </a:spcAft>
              <a:buSzPts val="1400"/>
              <a:buFont typeface="Barlow"/>
              <a:buNone/>
              <a:defRPr sz="2800" b="0">
                <a:latin typeface="Barlow"/>
                <a:ea typeface="Barlow"/>
                <a:cs typeface="Barlow"/>
                <a:sym typeface="Barlow"/>
              </a:defRPr>
            </a:lvl5pPr>
            <a:lvl6pPr lvl="5" rtl="0">
              <a:spcBef>
                <a:spcPts val="0"/>
              </a:spcBef>
              <a:spcAft>
                <a:spcPts val="0"/>
              </a:spcAft>
              <a:buSzPts val="1400"/>
              <a:buFont typeface="Barlow"/>
              <a:buNone/>
              <a:defRPr sz="2800" b="0">
                <a:latin typeface="Barlow"/>
                <a:ea typeface="Barlow"/>
                <a:cs typeface="Barlow"/>
                <a:sym typeface="Barlow"/>
              </a:defRPr>
            </a:lvl6pPr>
            <a:lvl7pPr lvl="6" rtl="0">
              <a:spcBef>
                <a:spcPts val="0"/>
              </a:spcBef>
              <a:spcAft>
                <a:spcPts val="0"/>
              </a:spcAft>
              <a:buSzPts val="1400"/>
              <a:buFont typeface="Barlow"/>
              <a:buNone/>
              <a:defRPr sz="2800" b="0">
                <a:latin typeface="Barlow"/>
                <a:ea typeface="Barlow"/>
                <a:cs typeface="Barlow"/>
                <a:sym typeface="Barlow"/>
              </a:defRPr>
            </a:lvl7pPr>
            <a:lvl8pPr lvl="7" rtl="0">
              <a:spcBef>
                <a:spcPts val="0"/>
              </a:spcBef>
              <a:spcAft>
                <a:spcPts val="0"/>
              </a:spcAft>
              <a:buSzPts val="1400"/>
              <a:buFont typeface="Barlow"/>
              <a:buNone/>
              <a:defRPr sz="2800" b="0">
                <a:latin typeface="Barlow"/>
                <a:ea typeface="Barlow"/>
                <a:cs typeface="Barlow"/>
                <a:sym typeface="Barlow"/>
              </a:defRPr>
            </a:lvl8pPr>
            <a:lvl9pPr lvl="8" rtl="0">
              <a:spcBef>
                <a:spcPts val="0"/>
              </a:spcBef>
              <a:spcAft>
                <a:spcPts val="0"/>
              </a:spcAft>
              <a:buSzPts val="1400"/>
              <a:buFont typeface="Barlow"/>
              <a:buNone/>
              <a:defRPr sz="2800" b="0">
                <a:latin typeface="Barlow"/>
                <a:ea typeface="Barlow"/>
                <a:cs typeface="Barlow"/>
                <a:sym typeface="Barlow"/>
              </a:defRPr>
            </a:lvl9pPr>
          </a:lstStyle>
          <a:p>
            <a:r>
              <a:rPr lang="en-US" smtClean="0"/>
              <a:t>Click to edit Master title style</a:t>
            </a:r>
            <a:endParaRPr/>
          </a:p>
        </p:txBody>
      </p:sp>
      <p:sp>
        <p:nvSpPr>
          <p:cNvPr id="369" name="Google Shape;369;p20"/>
          <p:cNvSpPr txBox="1">
            <a:spLocks noGrp="1"/>
          </p:cNvSpPr>
          <p:nvPr>
            <p:ph type="title" idx="8" hasCustomPrompt="1"/>
          </p:nvPr>
        </p:nvSpPr>
        <p:spPr>
          <a:xfrm>
            <a:off x="25880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
        <p:nvSpPr>
          <p:cNvPr id="370" name="Google Shape;370;p20"/>
          <p:cNvSpPr txBox="1">
            <a:spLocks noGrp="1"/>
          </p:cNvSpPr>
          <p:nvPr>
            <p:ph type="title" idx="9" hasCustomPrompt="1"/>
          </p:nvPr>
        </p:nvSpPr>
        <p:spPr>
          <a:xfrm>
            <a:off x="77814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
        <p:nvSpPr>
          <p:cNvPr id="371" name="Google Shape;371;p20"/>
          <p:cNvSpPr txBox="1">
            <a:spLocks noGrp="1"/>
          </p:cNvSpPr>
          <p:nvPr>
            <p:ph type="title" idx="13" hasCustomPrompt="1"/>
          </p:nvPr>
        </p:nvSpPr>
        <p:spPr>
          <a:xfrm>
            <a:off x="12974850" y="3778100"/>
            <a:ext cx="27252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600" b="0">
                <a:solidFill>
                  <a:schemeClr val="accent2"/>
                </a:solidFill>
              </a:defRPr>
            </a:lvl1pPr>
            <a:lvl2pPr lvl="1" algn="ctr" rtl="0">
              <a:spcBef>
                <a:spcPts val="0"/>
              </a:spcBef>
              <a:spcAft>
                <a:spcPts val="0"/>
              </a:spcAft>
              <a:buSzPts val="3600"/>
              <a:buNone/>
              <a:defRPr sz="7200" b="0"/>
            </a:lvl2pPr>
            <a:lvl3pPr lvl="2" algn="ctr" rtl="0">
              <a:spcBef>
                <a:spcPts val="0"/>
              </a:spcBef>
              <a:spcAft>
                <a:spcPts val="0"/>
              </a:spcAft>
              <a:buSzPts val="3600"/>
              <a:buNone/>
              <a:defRPr sz="7200" b="0"/>
            </a:lvl3pPr>
            <a:lvl4pPr lvl="3" algn="ctr" rtl="0">
              <a:spcBef>
                <a:spcPts val="0"/>
              </a:spcBef>
              <a:spcAft>
                <a:spcPts val="0"/>
              </a:spcAft>
              <a:buSzPts val="3600"/>
              <a:buNone/>
              <a:defRPr sz="7200" b="0"/>
            </a:lvl4pPr>
            <a:lvl5pPr lvl="4" algn="ctr" rtl="0">
              <a:spcBef>
                <a:spcPts val="0"/>
              </a:spcBef>
              <a:spcAft>
                <a:spcPts val="0"/>
              </a:spcAft>
              <a:buSzPts val="3600"/>
              <a:buNone/>
              <a:defRPr sz="7200" b="0"/>
            </a:lvl5pPr>
            <a:lvl6pPr lvl="5" algn="ctr" rtl="0">
              <a:spcBef>
                <a:spcPts val="0"/>
              </a:spcBef>
              <a:spcAft>
                <a:spcPts val="0"/>
              </a:spcAft>
              <a:buSzPts val="3600"/>
              <a:buNone/>
              <a:defRPr sz="7200" b="0"/>
            </a:lvl6pPr>
            <a:lvl7pPr lvl="6" algn="ctr" rtl="0">
              <a:spcBef>
                <a:spcPts val="0"/>
              </a:spcBef>
              <a:spcAft>
                <a:spcPts val="0"/>
              </a:spcAft>
              <a:buSzPts val="3600"/>
              <a:buNone/>
              <a:defRPr sz="7200" b="0"/>
            </a:lvl7pPr>
            <a:lvl8pPr lvl="7" algn="ctr" rtl="0">
              <a:spcBef>
                <a:spcPts val="0"/>
              </a:spcBef>
              <a:spcAft>
                <a:spcPts val="0"/>
              </a:spcAft>
              <a:buSzPts val="3600"/>
              <a:buNone/>
              <a:defRPr sz="7200" b="0"/>
            </a:lvl8pPr>
            <a:lvl9pPr lvl="8" algn="ctr" rtl="0">
              <a:spcBef>
                <a:spcPts val="0"/>
              </a:spcBef>
              <a:spcAft>
                <a:spcPts val="0"/>
              </a:spcAft>
              <a:buSzPts val="3600"/>
              <a:buNone/>
              <a:defRPr sz="7200" b="0"/>
            </a:lvl9pPr>
          </a:lstStyle>
          <a:p>
            <a:r>
              <a:t>xx%</a:t>
            </a:r>
          </a:p>
        </p:txBody>
      </p:sp>
    </p:spTree>
    <p:extLst>
      <p:ext uri="{BB962C8B-B14F-4D97-AF65-F5344CB8AC3E}">
        <p14:creationId xmlns:p14="http://schemas.microsoft.com/office/powerpoint/2010/main" val="2993511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9"/>
        <p:cNvGrpSpPr/>
        <p:nvPr/>
      </p:nvGrpSpPr>
      <p:grpSpPr>
        <a:xfrm>
          <a:off x="0" y="0"/>
          <a:ext cx="0" cy="0"/>
          <a:chOff x="0" y="0"/>
          <a:chExt cx="0" cy="0"/>
        </a:xfrm>
      </p:grpSpPr>
      <p:sp>
        <p:nvSpPr>
          <p:cNvPr id="107" name="Google Shape;107;p11"/>
          <p:cNvSpPr txBox="1">
            <a:spLocks noGrp="1"/>
          </p:cNvSpPr>
          <p:nvPr>
            <p:ph type="title" hasCustomPrompt="1"/>
          </p:nvPr>
        </p:nvSpPr>
        <p:spPr>
          <a:xfrm>
            <a:off x="1778100" y="3536550"/>
            <a:ext cx="14731800" cy="291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2"/>
              </a:buClr>
              <a:buSzPts val="12000"/>
              <a:buNone/>
              <a:defRPr sz="19000">
                <a:solidFill>
                  <a:schemeClr val="accent2"/>
                </a:solidFill>
              </a:defRPr>
            </a:lvl1pPr>
            <a:lvl2pPr lvl="1" algn="ctr">
              <a:spcBef>
                <a:spcPts val="0"/>
              </a:spcBef>
              <a:spcAft>
                <a:spcPts val="0"/>
              </a:spcAft>
              <a:buClr>
                <a:schemeClr val="accent2"/>
              </a:buClr>
              <a:buSzPts val="12000"/>
              <a:buNone/>
              <a:defRPr sz="24000">
                <a:solidFill>
                  <a:schemeClr val="accent2"/>
                </a:solidFill>
              </a:defRPr>
            </a:lvl2pPr>
            <a:lvl3pPr lvl="2" algn="ctr">
              <a:spcBef>
                <a:spcPts val="0"/>
              </a:spcBef>
              <a:spcAft>
                <a:spcPts val="0"/>
              </a:spcAft>
              <a:buClr>
                <a:schemeClr val="accent2"/>
              </a:buClr>
              <a:buSzPts val="12000"/>
              <a:buNone/>
              <a:defRPr sz="24000">
                <a:solidFill>
                  <a:schemeClr val="accent2"/>
                </a:solidFill>
              </a:defRPr>
            </a:lvl3pPr>
            <a:lvl4pPr lvl="3" algn="ctr">
              <a:spcBef>
                <a:spcPts val="0"/>
              </a:spcBef>
              <a:spcAft>
                <a:spcPts val="0"/>
              </a:spcAft>
              <a:buClr>
                <a:schemeClr val="accent2"/>
              </a:buClr>
              <a:buSzPts val="12000"/>
              <a:buNone/>
              <a:defRPr sz="24000">
                <a:solidFill>
                  <a:schemeClr val="accent2"/>
                </a:solidFill>
              </a:defRPr>
            </a:lvl4pPr>
            <a:lvl5pPr lvl="4" algn="ctr">
              <a:spcBef>
                <a:spcPts val="0"/>
              </a:spcBef>
              <a:spcAft>
                <a:spcPts val="0"/>
              </a:spcAft>
              <a:buClr>
                <a:schemeClr val="accent2"/>
              </a:buClr>
              <a:buSzPts val="12000"/>
              <a:buNone/>
              <a:defRPr sz="24000">
                <a:solidFill>
                  <a:schemeClr val="accent2"/>
                </a:solidFill>
              </a:defRPr>
            </a:lvl5pPr>
            <a:lvl6pPr lvl="5" algn="ctr">
              <a:spcBef>
                <a:spcPts val="0"/>
              </a:spcBef>
              <a:spcAft>
                <a:spcPts val="0"/>
              </a:spcAft>
              <a:buClr>
                <a:schemeClr val="accent2"/>
              </a:buClr>
              <a:buSzPts val="12000"/>
              <a:buNone/>
              <a:defRPr sz="24000">
                <a:solidFill>
                  <a:schemeClr val="accent2"/>
                </a:solidFill>
              </a:defRPr>
            </a:lvl6pPr>
            <a:lvl7pPr lvl="6" algn="ctr">
              <a:spcBef>
                <a:spcPts val="0"/>
              </a:spcBef>
              <a:spcAft>
                <a:spcPts val="0"/>
              </a:spcAft>
              <a:buClr>
                <a:schemeClr val="accent2"/>
              </a:buClr>
              <a:buSzPts val="12000"/>
              <a:buNone/>
              <a:defRPr sz="24000">
                <a:solidFill>
                  <a:schemeClr val="accent2"/>
                </a:solidFill>
              </a:defRPr>
            </a:lvl7pPr>
            <a:lvl8pPr lvl="7" algn="ctr">
              <a:spcBef>
                <a:spcPts val="0"/>
              </a:spcBef>
              <a:spcAft>
                <a:spcPts val="0"/>
              </a:spcAft>
              <a:buClr>
                <a:schemeClr val="accent2"/>
              </a:buClr>
              <a:buSzPts val="12000"/>
              <a:buNone/>
              <a:defRPr sz="24000">
                <a:solidFill>
                  <a:schemeClr val="accent2"/>
                </a:solidFill>
              </a:defRPr>
            </a:lvl8pPr>
            <a:lvl9pPr lvl="8" algn="ctr">
              <a:spcBef>
                <a:spcPts val="0"/>
              </a:spcBef>
              <a:spcAft>
                <a:spcPts val="0"/>
              </a:spcAft>
              <a:buClr>
                <a:schemeClr val="accent2"/>
              </a:buClr>
              <a:buSzPts val="12000"/>
              <a:buNone/>
              <a:defRPr sz="24000">
                <a:solidFill>
                  <a:schemeClr val="accent2"/>
                </a:solidFill>
              </a:defRPr>
            </a:lvl9pPr>
          </a:lstStyle>
          <a:p>
            <a:r>
              <a:t>xx%</a:t>
            </a:r>
          </a:p>
        </p:txBody>
      </p:sp>
      <p:sp>
        <p:nvSpPr>
          <p:cNvPr id="108" name="Google Shape;108;p11"/>
          <p:cNvSpPr txBox="1">
            <a:spLocks noGrp="1"/>
          </p:cNvSpPr>
          <p:nvPr>
            <p:ph type="body" idx="1"/>
          </p:nvPr>
        </p:nvSpPr>
        <p:spPr>
          <a:xfrm>
            <a:off x="4292300" y="6447750"/>
            <a:ext cx="9703200" cy="1545000"/>
          </a:xfrm>
          <a:prstGeom prst="rect">
            <a:avLst/>
          </a:prstGeom>
        </p:spPr>
        <p:txBody>
          <a:bodyPr spcFirstLastPara="1" wrap="square" lIns="91425" tIns="91425" rIns="91425" bIns="91425" anchor="t" anchorCtr="0">
            <a:noAutofit/>
          </a:bodyPr>
          <a:lstStyle>
            <a:lvl1pPr marL="914400" lvl="0" indent="-647700" algn="ctr">
              <a:spcBef>
                <a:spcPts val="0"/>
              </a:spcBef>
              <a:spcAft>
                <a:spcPts val="0"/>
              </a:spcAft>
              <a:buClr>
                <a:schemeClr val="dk1"/>
              </a:buClr>
              <a:buSzPts val="1500"/>
              <a:buChar char="●"/>
              <a:defRPr sz="3600">
                <a:solidFill>
                  <a:schemeClr val="dk1"/>
                </a:solidFill>
              </a:defRPr>
            </a:lvl1pPr>
            <a:lvl2pPr marL="1828800" lvl="1" indent="-647700" algn="ctr">
              <a:spcBef>
                <a:spcPts val="0"/>
              </a:spcBef>
              <a:spcAft>
                <a:spcPts val="0"/>
              </a:spcAft>
              <a:buClr>
                <a:schemeClr val="dk1"/>
              </a:buClr>
              <a:buSzPts val="1500"/>
              <a:buChar char="○"/>
              <a:defRPr>
                <a:solidFill>
                  <a:schemeClr val="dk1"/>
                </a:solidFill>
              </a:defRPr>
            </a:lvl2pPr>
            <a:lvl3pPr marL="2743200" lvl="2" indent="-647700" algn="ctr">
              <a:spcBef>
                <a:spcPts val="0"/>
              </a:spcBef>
              <a:spcAft>
                <a:spcPts val="0"/>
              </a:spcAft>
              <a:buClr>
                <a:schemeClr val="dk1"/>
              </a:buClr>
              <a:buSzPts val="1500"/>
              <a:buChar char="■"/>
              <a:defRPr>
                <a:solidFill>
                  <a:schemeClr val="dk1"/>
                </a:solidFill>
              </a:defRPr>
            </a:lvl3pPr>
            <a:lvl4pPr marL="3657600" lvl="3" indent="-647700" algn="ctr">
              <a:spcBef>
                <a:spcPts val="0"/>
              </a:spcBef>
              <a:spcAft>
                <a:spcPts val="0"/>
              </a:spcAft>
              <a:buClr>
                <a:schemeClr val="dk1"/>
              </a:buClr>
              <a:buSzPts val="1500"/>
              <a:buChar char="●"/>
              <a:defRPr>
                <a:solidFill>
                  <a:schemeClr val="dk1"/>
                </a:solidFill>
              </a:defRPr>
            </a:lvl4pPr>
            <a:lvl5pPr marL="4572000" lvl="4" indent="-647700" algn="ctr">
              <a:spcBef>
                <a:spcPts val="0"/>
              </a:spcBef>
              <a:spcAft>
                <a:spcPts val="0"/>
              </a:spcAft>
              <a:buClr>
                <a:schemeClr val="dk1"/>
              </a:buClr>
              <a:buSzPts val="1500"/>
              <a:buChar char="○"/>
              <a:defRPr>
                <a:solidFill>
                  <a:schemeClr val="dk1"/>
                </a:solidFill>
              </a:defRPr>
            </a:lvl5pPr>
            <a:lvl6pPr marL="5486400" lvl="5" indent="-647700" algn="ctr">
              <a:spcBef>
                <a:spcPts val="0"/>
              </a:spcBef>
              <a:spcAft>
                <a:spcPts val="0"/>
              </a:spcAft>
              <a:buClr>
                <a:schemeClr val="dk1"/>
              </a:buClr>
              <a:buSzPts val="1500"/>
              <a:buChar char="■"/>
              <a:defRPr>
                <a:solidFill>
                  <a:schemeClr val="dk1"/>
                </a:solidFill>
              </a:defRPr>
            </a:lvl6pPr>
            <a:lvl7pPr marL="6400800" lvl="6" indent="-647700" algn="ctr">
              <a:spcBef>
                <a:spcPts val="0"/>
              </a:spcBef>
              <a:spcAft>
                <a:spcPts val="0"/>
              </a:spcAft>
              <a:buClr>
                <a:schemeClr val="dk1"/>
              </a:buClr>
              <a:buSzPts val="1500"/>
              <a:buChar char="●"/>
              <a:defRPr>
                <a:solidFill>
                  <a:schemeClr val="dk1"/>
                </a:solidFill>
              </a:defRPr>
            </a:lvl7pPr>
            <a:lvl8pPr marL="7315200" lvl="7" indent="-647700" algn="ctr">
              <a:spcBef>
                <a:spcPts val="0"/>
              </a:spcBef>
              <a:spcAft>
                <a:spcPts val="0"/>
              </a:spcAft>
              <a:buClr>
                <a:schemeClr val="dk1"/>
              </a:buClr>
              <a:buSzPts val="1500"/>
              <a:buChar char="○"/>
              <a:defRPr>
                <a:solidFill>
                  <a:schemeClr val="dk1"/>
                </a:solidFill>
              </a:defRPr>
            </a:lvl8pPr>
            <a:lvl9pPr marL="8229600" lvl="8" indent="-647700" algn="ctr">
              <a:spcBef>
                <a:spcPts val="0"/>
              </a:spcBef>
              <a:spcAft>
                <a:spcPts val="0"/>
              </a:spcAft>
              <a:buClr>
                <a:schemeClr val="dk1"/>
              </a:buClr>
              <a:buSzPts val="1500"/>
              <a:buChar char="■"/>
              <a:defRPr>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362559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3821" y="3088126"/>
            <a:ext cx="13373098" cy="2203200"/>
          </a:xfrm>
        </p:spPr>
        <p:txBody>
          <a:bodyPr anchor="b"/>
          <a:lstStyle>
            <a:lvl1pPr algn="l">
              <a:defRPr sz="6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883821" y="5295194"/>
            <a:ext cx="13373098"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6281" y="47672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21" y="4866210"/>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424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3818" y="3200401"/>
            <a:ext cx="6470796" cy="56664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786120" y="3189333"/>
            <a:ext cx="6470796" cy="56664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21" y="1181674"/>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30603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409061" y="2959055"/>
            <a:ext cx="5989098" cy="86439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3883818" y="3823451"/>
            <a:ext cx="6514340" cy="503109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259945" y="2954213"/>
            <a:ext cx="5998502" cy="86439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10750436" y="3818609"/>
            <a:ext cx="6508012" cy="503109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9/19/2022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21" y="1181674"/>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074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9/19/2022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201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63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1" y="669132"/>
            <a:ext cx="5257798" cy="1464468"/>
          </a:xfrm>
        </p:spPr>
        <p:txBody>
          <a:bodyPr anchor="b"/>
          <a:lstStyle>
            <a:lvl1pPr algn="l">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9484518" y="669134"/>
            <a:ext cx="7772400" cy="8122444"/>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83821" y="2397921"/>
            <a:ext cx="5257798"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1071565"/>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150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3818" y="952448"/>
            <a:ext cx="13373100" cy="5782456"/>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3883820" y="8051008"/>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281" y="7367589"/>
            <a:ext cx="2382790"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21" y="7474632"/>
            <a:ext cx="1169650"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41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3" y="342901"/>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7"/>
            <a:ext cx="3535012" cy="10281058"/>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9" y="936164"/>
            <a:ext cx="13367530" cy="192133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542420" y="9195657"/>
            <a:ext cx="1719424"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9/19/2022</a:t>
            </a:fld>
            <a:endParaRPr lang="en-US"/>
          </a:p>
        </p:txBody>
      </p:sp>
      <p:sp>
        <p:nvSpPr>
          <p:cNvPr id="5" name="Footer Placeholder 4"/>
          <p:cNvSpPr>
            <a:spLocks noGrp="1"/>
          </p:cNvSpPr>
          <p:nvPr>
            <p:ph type="ftr" sz="quarter" idx="3"/>
          </p:nvPr>
        </p:nvSpPr>
        <p:spPr>
          <a:xfrm>
            <a:off x="3883821" y="9203712"/>
            <a:ext cx="1142999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rot="16200000">
            <a:off x="-1413672" y="4115746"/>
            <a:ext cx="6433868" cy="1675828"/>
          </a:xfrm>
          <a:prstGeom prst="rect">
            <a:avLst/>
          </a:prstGeom>
        </p:spPr>
        <p:txBody>
          <a:bodyPr vert="horz" lIns="91440" tIns="45720" rIns="91440" bIns="45720" rtlCol="0" anchor="ctr"/>
          <a:lstStyle>
            <a:lvl1pPr algn="r">
              <a:defRPr sz="3000" b="1">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276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iming>
    <p:tnLst>
      <p:par>
        <p:cTn id="1" dur="indefinite" restart="never" nodeType="tmRoot"/>
      </p:par>
    </p:tnLst>
  </p:timing>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6" indent="-428626"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fif"/></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fif"/></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hyperlink" Target="https://docs.google.com/spreadsheets/d/1IFEz8ld2dfC9KoloxwwurVolO9TqM88uXcRq0K-iJV4/copy" TargetMode="External"/><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72166" y="4929186"/>
            <a:ext cx="6540867" cy="4114800"/>
          </a:xfrm>
          <a:prstGeom prst="rect">
            <a:avLst/>
          </a:prstGeom>
        </p:spPr>
      </p:pic>
      <p:sp>
        <p:nvSpPr>
          <p:cNvPr id="31" name="Google Shape;646;p32">
            <a:extLst>
              <a:ext uri="{FF2B5EF4-FFF2-40B4-BE49-F238E27FC236}">
                <a16:creationId xmlns="" xmlns:a16="http://schemas.microsoft.com/office/drawing/2014/main" id="{1BB6893E-8722-0C9D-F5B4-4E4104BA043D}"/>
              </a:ext>
            </a:extLst>
          </p:cNvPr>
          <p:cNvSpPr txBox="1">
            <a:spLocks/>
          </p:cNvSpPr>
          <p:nvPr/>
        </p:nvSpPr>
        <p:spPr>
          <a:xfrm>
            <a:off x="1511152" y="1615108"/>
            <a:ext cx="15841760" cy="3393828"/>
          </a:xfrm>
          <a:prstGeom prst="rect">
            <a:avLst/>
          </a:prstGeom>
        </p:spPr>
        <p:txBody>
          <a:bodyPr spcFirstLastPara="1" wrap="square" lIns="91425" tIns="91425" rIns="91425" bIns="91425"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en-US" sz="8000" b="1" dirty="0" err="1">
                <a:solidFill>
                  <a:srgbClr val="002060"/>
                </a:solidFill>
                <a:latin typeface="Arial" panose="020B0604020202020204" pitchFamily="34" charset="0"/>
                <a:cs typeface="Arial" panose="020B0604020202020204" pitchFamily="34" charset="0"/>
              </a:rPr>
              <a:t>CHÀO</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MỪNG</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CÁC</a:t>
            </a:r>
            <a:r>
              <a:rPr lang="en-US" sz="8000" b="1" dirty="0">
                <a:solidFill>
                  <a:srgbClr val="002060"/>
                </a:solidFill>
                <a:latin typeface="Arial" panose="020B0604020202020204" pitchFamily="34" charset="0"/>
                <a:cs typeface="Arial" panose="020B0604020202020204" pitchFamily="34" charset="0"/>
              </a:rPr>
              <a:t> EM </a:t>
            </a:r>
            <a:br>
              <a:rPr lang="en-US" sz="8000" b="1" dirty="0">
                <a:solidFill>
                  <a:srgbClr val="002060"/>
                </a:solidFill>
                <a:latin typeface="Arial" panose="020B0604020202020204" pitchFamily="34" charset="0"/>
                <a:cs typeface="Arial" panose="020B0604020202020204" pitchFamily="34" charset="0"/>
              </a:rPr>
            </a:br>
            <a:r>
              <a:rPr lang="en-US" sz="8000" b="1" dirty="0" err="1">
                <a:solidFill>
                  <a:srgbClr val="002060"/>
                </a:solidFill>
                <a:latin typeface="Arial" panose="020B0604020202020204" pitchFamily="34" charset="0"/>
                <a:cs typeface="Arial" panose="020B0604020202020204" pitchFamily="34" charset="0"/>
              </a:rPr>
              <a:t>ĐẾN</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VỚI</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TIẾT</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HỌC</a:t>
            </a:r>
            <a:r>
              <a:rPr lang="en-US" sz="8000" b="1" dirty="0">
                <a:solidFill>
                  <a:srgbClr val="002060"/>
                </a:solidFill>
                <a:latin typeface="Arial" panose="020B0604020202020204" pitchFamily="34" charset="0"/>
                <a:cs typeface="Arial" panose="020B0604020202020204" pitchFamily="34" charset="0"/>
              </a:rPr>
              <a:t> </a:t>
            </a:r>
            <a:r>
              <a:rPr lang="en-US" sz="8000" b="1" dirty="0" err="1">
                <a:solidFill>
                  <a:srgbClr val="002060"/>
                </a:solidFill>
                <a:latin typeface="Arial" panose="020B0604020202020204" pitchFamily="34" charset="0"/>
                <a:cs typeface="Arial" panose="020B0604020202020204" pitchFamily="34" charset="0"/>
              </a:rPr>
              <a:t>HÔM</a:t>
            </a:r>
            <a:r>
              <a:rPr lang="en-US" sz="8000" b="1" dirty="0">
                <a:solidFill>
                  <a:srgbClr val="002060"/>
                </a:solidFill>
                <a:latin typeface="Arial" panose="020B0604020202020204" pitchFamily="34" charset="0"/>
                <a:cs typeface="Arial" panose="020B0604020202020204" pitchFamily="34" charset="0"/>
              </a:rPr>
              <a:t> NAY!</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26">
            <a:extLst>
              <a:ext uri="{FF2B5EF4-FFF2-40B4-BE49-F238E27FC236}">
                <a16:creationId xmlns="" xmlns:a16="http://schemas.microsoft.com/office/drawing/2014/main" id="{4B1BACBC-F100-5539-EE4E-B59863A7A933}"/>
              </a:ext>
            </a:extLst>
          </p:cNvPr>
          <p:cNvSpPr/>
          <p:nvPr/>
        </p:nvSpPr>
        <p:spPr>
          <a:xfrm>
            <a:off x="1971502" y="374112"/>
            <a:ext cx="12319398" cy="769441"/>
          </a:xfrm>
          <a:prstGeom prst="rect">
            <a:avLst/>
          </a:prstGeom>
        </p:spPr>
        <p:txBody>
          <a:bodyPr wrap="none">
            <a:spAutoFit/>
          </a:bodyPr>
          <a:lstStyle/>
          <a:p>
            <a:r>
              <a:rPr lang="fr-FR" sz="4400" b="1" dirty="0">
                <a:solidFill>
                  <a:srgbClr val="00B05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4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3" name="TextBox 32">
            <a:extLst>
              <a:ext uri="{FF2B5EF4-FFF2-40B4-BE49-F238E27FC236}">
                <a16:creationId xmlns="" xmlns:a16="http://schemas.microsoft.com/office/drawing/2014/main" id="{5CFC7FEB-7AAA-E0A3-2067-AF6FB479E563}"/>
              </a:ext>
            </a:extLst>
          </p:cNvPr>
          <p:cNvSpPr txBox="1"/>
          <p:nvPr/>
        </p:nvSpPr>
        <p:spPr>
          <a:xfrm>
            <a:off x="2480929" y="1215728"/>
            <a:ext cx="5006888" cy="2015936"/>
          </a:xfrm>
          <a:prstGeom prst="rect">
            <a:avLst/>
          </a:prstGeom>
          <a:noFill/>
        </p:spPr>
        <p:txBody>
          <a:bodyPr wrap="square">
            <a:spAutoFit/>
          </a:bodyPr>
          <a:lstStyle/>
          <a:p>
            <a:pPr marL="0" marR="0" algn="just">
              <a:lnSpc>
                <a:spcPct val="150000"/>
              </a:lnSpc>
              <a:spcBef>
                <a:spcPts val="300"/>
              </a:spcBef>
              <a:spcAft>
                <a:spcPts val="300"/>
              </a:spcAft>
            </a:pP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đúc</a:t>
            </a: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300"/>
              </a:spcBef>
              <a:spcAft>
                <a:spcPts val="300"/>
              </a:spcAft>
            </a:pP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 xmlns:a16="http://schemas.microsoft.com/office/drawing/2014/main" id="{03F2C0B3-7ADD-13B1-0CF9-DC14DDCBEF2D}"/>
              </a:ext>
            </a:extLst>
          </p:cNvPr>
          <p:cNvSpPr txBox="1"/>
          <p:nvPr/>
        </p:nvSpPr>
        <p:spPr>
          <a:xfrm>
            <a:off x="1727176" y="6623585"/>
            <a:ext cx="16352833" cy="3493264"/>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Kim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nấu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chảy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dưới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dạng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lỏng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rót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khuôn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phương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pháp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đúc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nhau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như</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đúc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khuôn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khuôn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latin typeface="Arial" panose="020B0604020202020204" pitchFamily="34" charset="0"/>
                <a:ea typeface="Times New Roman" panose="02020603050405020304" pitchFamily="18" charset="0"/>
                <a:cs typeface="Arial" panose="020B0604020202020204" pitchFamily="34" charset="0"/>
              </a:rPr>
              <a:t>phẩm</a:t>
            </a: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chuông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tượng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xoong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chảo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nồi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nắp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cổng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rãnh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phôi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chi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tiết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như</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thân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vỏ</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vỏ</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6" name="Oval 35">
            <a:extLst>
              <a:ext uri="{FF2B5EF4-FFF2-40B4-BE49-F238E27FC236}">
                <a16:creationId xmlns="" xmlns:a16="http://schemas.microsoft.com/office/drawing/2014/main" id="{AC63DCFC-299F-0A59-0D91-F72AA49F1A84}"/>
              </a:ext>
            </a:extLst>
          </p:cNvPr>
          <p:cNvSpPr/>
          <p:nvPr/>
        </p:nvSpPr>
        <p:spPr>
          <a:xfrm>
            <a:off x="2293784" y="2341504"/>
            <a:ext cx="4446069" cy="4104731"/>
          </a:xfrm>
          <a:prstGeom prst="ellipse">
            <a:avLst/>
          </a:prstGeom>
          <a:blipFill>
            <a:blip r:embed="rId2"/>
            <a:stretch>
              <a:fillRect/>
            </a:stretch>
          </a:bli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 xmlns:a16="http://schemas.microsoft.com/office/drawing/2014/main" id="{BBECD412-3641-BB79-9E3B-0812ACCDE032}"/>
              </a:ext>
            </a:extLst>
          </p:cNvPr>
          <p:cNvSpPr/>
          <p:nvPr/>
        </p:nvSpPr>
        <p:spPr>
          <a:xfrm>
            <a:off x="7343800" y="2433371"/>
            <a:ext cx="4446069" cy="4104731"/>
          </a:xfrm>
          <a:prstGeom prst="ellipse">
            <a:avLst/>
          </a:prstGeom>
          <a:blipFill>
            <a:blip r:embed="rId3"/>
            <a:stretch>
              <a:fillRect/>
            </a:stretch>
          </a:bli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 xmlns:a16="http://schemas.microsoft.com/office/drawing/2014/main" id="{1E1C0079-9358-1049-E0B2-14D7E306B072}"/>
              </a:ext>
            </a:extLst>
          </p:cNvPr>
          <p:cNvSpPr/>
          <p:nvPr/>
        </p:nvSpPr>
        <p:spPr>
          <a:xfrm>
            <a:off x="12328239" y="2518854"/>
            <a:ext cx="4446069" cy="4104731"/>
          </a:xfrm>
          <a:prstGeom prst="ellipse">
            <a:avLst/>
          </a:prstGeom>
          <a:blipFill>
            <a:blip r:embed="rId4"/>
            <a:stretch>
              <a:fillRect/>
            </a:stretch>
          </a:blip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eaf - Feng Shui Joan's Way">
            <a:extLst>
              <a:ext uri="{FF2B5EF4-FFF2-40B4-BE49-F238E27FC236}">
                <a16:creationId xmlns="" xmlns:a16="http://schemas.microsoft.com/office/drawing/2014/main" id="{A87B61B9-4A41-F0D9-FA3F-EEA67A8E44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 y="7969409"/>
            <a:ext cx="1949443" cy="194944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leaf - Feng Shui Joan's Way">
            <a:extLst>
              <a:ext uri="{FF2B5EF4-FFF2-40B4-BE49-F238E27FC236}">
                <a16:creationId xmlns="" xmlns:a16="http://schemas.microsoft.com/office/drawing/2014/main" id="{6A0809C0-76D3-E061-CB3B-7DAEA37221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97819" y="1383390"/>
            <a:ext cx="1949443" cy="1949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heel(1)">
                                      <p:cBhvr>
                                        <p:cTn id="10" dur="2000"/>
                                        <p:tgtEl>
                                          <p:spTgt spid="3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20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barn(inVertical)">
                                      <p:cBhvr>
                                        <p:cTn id="18" dur="500"/>
                                        <p:tgtEl>
                                          <p:spTgt spid="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5">
                                            <p:txEl>
                                              <p:pRg st="1" end="1"/>
                                            </p:txEl>
                                          </p:spTgt>
                                        </p:tgtEl>
                                        <p:attrNameLst>
                                          <p:attrName>style.visibility</p:attrName>
                                        </p:attrNameLst>
                                      </p:cBhvr>
                                      <p:to>
                                        <p:strVal val="visible"/>
                                      </p:to>
                                    </p:set>
                                    <p:animEffect transition="in" filter="barn(inVertical)">
                                      <p:cBhvr>
                                        <p:cTn id="23"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87016" y="6138847"/>
            <a:ext cx="5731209" cy="4042967"/>
          </a:xfrm>
          <a:prstGeom prst="rect">
            <a:avLst/>
          </a:prstGeom>
        </p:spPr>
      </p:pic>
      <p:sp>
        <p:nvSpPr>
          <p:cNvPr id="31" name="矩形 26">
            <a:extLst>
              <a:ext uri="{FF2B5EF4-FFF2-40B4-BE49-F238E27FC236}">
                <a16:creationId xmlns="" xmlns:a16="http://schemas.microsoft.com/office/drawing/2014/main" id="{332028F5-BEC0-A9A8-2589-A6A9E23E79B4}"/>
              </a:ext>
            </a:extLst>
          </p:cNvPr>
          <p:cNvSpPr/>
          <p:nvPr/>
        </p:nvSpPr>
        <p:spPr>
          <a:xfrm>
            <a:off x="1871192" y="-35985"/>
            <a:ext cx="13436692"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3" name="TextBox 32">
            <a:extLst>
              <a:ext uri="{FF2B5EF4-FFF2-40B4-BE49-F238E27FC236}">
                <a16:creationId xmlns="" xmlns:a16="http://schemas.microsoft.com/office/drawing/2014/main" id="{93BD8107-2259-6A6A-5E5A-65E87B449486}"/>
              </a:ext>
            </a:extLst>
          </p:cNvPr>
          <p:cNvSpPr txBox="1"/>
          <p:nvPr/>
        </p:nvSpPr>
        <p:spPr>
          <a:xfrm>
            <a:off x="2231232" y="723845"/>
            <a:ext cx="7814760" cy="820674"/>
          </a:xfrm>
          <a:prstGeom prst="rect">
            <a:avLst/>
          </a:prstGeom>
          <a:noFill/>
        </p:spPr>
        <p:txBody>
          <a:bodyPr wrap="square">
            <a:spAutoFit/>
          </a:bodyPr>
          <a:lstStyle/>
          <a:p>
            <a:pPr marL="0" marR="0" algn="just">
              <a:lnSpc>
                <a:spcPct val="150000"/>
              </a:lnSpc>
              <a:spcBef>
                <a:spcPts val="300"/>
              </a:spcBef>
              <a:spcAft>
                <a:spcPts val="300"/>
              </a:spcAft>
            </a:pP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3.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gia</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cắt</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gọt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 xmlns:a16="http://schemas.microsoft.com/office/drawing/2014/main" id="{90D9EF69-D7E9-9337-ECE5-F6727A8E1120}"/>
              </a:ext>
            </a:extLst>
          </p:cNvPr>
          <p:cNvSpPr txBox="1"/>
          <p:nvPr/>
        </p:nvSpPr>
        <p:spPr>
          <a:xfrm>
            <a:off x="5722803" y="2691580"/>
            <a:ext cx="12581459" cy="7725192"/>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Khi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chế</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móc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bị</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ta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phải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sử</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gia</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cắt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gọt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bỏ</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lớp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vật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liệu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thừa</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trên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phôi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chi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tiết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hình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dạng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kích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thước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chính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yêu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cầu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gia</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cắt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gọt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phổ</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biến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phay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khoan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thể</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gia</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bề</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mặt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tròn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xoay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nhau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như</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mặt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trụ</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lỗ</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ren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098" name="Picture 2" descr="Fresh green mint leaf clipart transparent - Clipart World">
            <a:extLst>
              <a:ext uri="{FF2B5EF4-FFF2-40B4-BE49-F238E27FC236}">
                <a16:creationId xmlns="" xmlns:a16="http://schemas.microsoft.com/office/drawing/2014/main" id="{1CAB5041-6B0C-F87E-45BF-A6C8EB683C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8473" y="1035655"/>
            <a:ext cx="1649760" cy="17611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Fresh green mint leaf clipart transparent - Clipart World">
            <a:extLst>
              <a:ext uri="{FF2B5EF4-FFF2-40B4-BE49-F238E27FC236}">
                <a16:creationId xmlns="" xmlns:a16="http://schemas.microsoft.com/office/drawing/2014/main" id="{65CCB72B-9BB9-14B1-607F-1E19EB295C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5578" y="1098778"/>
            <a:ext cx="1649760" cy="17611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Fresh green mint leaf clipart transparent - Clipart World">
            <a:extLst>
              <a:ext uri="{FF2B5EF4-FFF2-40B4-BE49-F238E27FC236}">
                <a16:creationId xmlns="" xmlns:a16="http://schemas.microsoft.com/office/drawing/2014/main" id="{FC5DCB6B-67AE-59B8-0A37-D2528A2ED8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56768" y="930461"/>
            <a:ext cx="1649760" cy="1761119"/>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 xmlns:a16="http://schemas.microsoft.com/office/drawing/2014/main" id="{9945ACDA-9CAD-3F2F-9305-DDA30452B504}"/>
              </a:ext>
            </a:extLst>
          </p:cNvPr>
          <p:cNvSpPr/>
          <p:nvPr/>
        </p:nvSpPr>
        <p:spPr>
          <a:xfrm>
            <a:off x="1236414" y="1653152"/>
            <a:ext cx="4902198" cy="4377062"/>
          </a:xfrm>
          <a:prstGeom prst="ellipse">
            <a:avLst/>
          </a:prstGeom>
          <a:blipFill>
            <a:blip r:embed="rId5"/>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arn(inVertic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arn(inVertic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arn(inVertical)">
                                      <p:cBhvr>
                                        <p:cTn id="17"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5"/>
          <p:cNvPicPr>
            <a:picLocks noChangeAspect="1"/>
          </p:cNvPicPr>
          <p:nvPr/>
        </p:nvPicPr>
        <p:blipFill>
          <a:blip r:embed="rId2"/>
          <a:srcRect/>
          <a:stretch>
            <a:fillRect/>
          </a:stretch>
        </p:blipFill>
        <p:spPr>
          <a:xfrm>
            <a:off x="15602616" y="4927476"/>
            <a:ext cx="2685383" cy="4429498"/>
          </a:xfrm>
          <a:prstGeom prst="rect">
            <a:avLst/>
          </a:prstGeom>
        </p:spPr>
      </p:pic>
      <p:sp>
        <p:nvSpPr>
          <p:cNvPr id="33" name="矩形 26">
            <a:extLst>
              <a:ext uri="{FF2B5EF4-FFF2-40B4-BE49-F238E27FC236}">
                <a16:creationId xmlns="" xmlns:a16="http://schemas.microsoft.com/office/drawing/2014/main" id="{052D4AE7-8C51-3D84-67DE-57162495BBDF}"/>
              </a:ext>
            </a:extLst>
          </p:cNvPr>
          <p:cNvSpPr/>
          <p:nvPr/>
        </p:nvSpPr>
        <p:spPr>
          <a:xfrm>
            <a:off x="1727176" y="157098"/>
            <a:ext cx="13436692"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5" name="TextBox 34">
            <a:extLst>
              <a:ext uri="{FF2B5EF4-FFF2-40B4-BE49-F238E27FC236}">
                <a16:creationId xmlns="" xmlns:a16="http://schemas.microsoft.com/office/drawing/2014/main" id="{4C70754E-A975-F6BD-E206-2DCFB0FD02CA}"/>
              </a:ext>
            </a:extLst>
          </p:cNvPr>
          <p:cNvSpPr txBox="1"/>
          <p:nvPr/>
        </p:nvSpPr>
        <p:spPr>
          <a:xfrm>
            <a:off x="2362111" y="872671"/>
            <a:ext cx="12166822" cy="901593"/>
          </a:xfrm>
          <a:prstGeom prst="rect">
            <a:avLst/>
          </a:prstGeom>
          <a:noFill/>
        </p:spPr>
        <p:txBody>
          <a:bodyPr wrap="square">
            <a:spAutoFit/>
          </a:bodyPr>
          <a:lstStyle/>
          <a:p>
            <a:pPr marL="0" marR="0" algn="just">
              <a:lnSpc>
                <a:spcPct val="150000"/>
              </a:lnSpc>
              <a:spcBef>
                <a:spcPts val="300"/>
              </a:spcBef>
              <a:spcAft>
                <a:spcPts val="300"/>
              </a:spcAft>
            </a:pP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4.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gia</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áp</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lực</a:t>
            </a: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TextBox 36">
            <a:extLst>
              <a:ext uri="{FF2B5EF4-FFF2-40B4-BE49-F238E27FC236}">
                <a16:creationId xmlns="" xmlns:a16="http://schemas.microsoft.com/office/drawing/2014/main" id="{EA1574E9-1556-8D7A-DCD4-A6032B100035}"/>
              </a:ext>
            </a:extLst>
          </p:cNvPr>
          <p:cNvSpPr txBox="1"/>
          <p:nvPr/>
        </p:nvSpPr>
        <p:spPr>
          <a:xfrm>
            <a:off x="359024" y="1945931"/>
            <a:ext cx="17928975" cy="3570208"/>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niệm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sử</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ngoại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lực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lên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vật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liệu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tính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dẻo</a:t>
            </a:r>
            <a:endPar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Rèn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dập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hai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phổ</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biến</a:t>
            </a: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chế</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phôi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khí</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latin typeface="Arial" panose="020B0604020202020204" pitchFamily="34" charset="0"/>
                <a:ea typeface="Times New Roman" panose="02020603050405020304" pitchFamily="18" charset="0"/>
                <a:cs typeface="Arial" panose="020B0604020202020204" pitchFamily="34" charset="0"/>
              </a:rPr>
              <a:t>Ưu</a:t>
            </a: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điểm</a:t>
            </a: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bền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cao</a:t>
            </a: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hạn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chế</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chế</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hình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dáng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phức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 name="Oval 38">
            <a:extLst>
              <a:ext uri="{FF2B5EF4-FFF2-40B4-BE49-F238E27FC236}">
                <a16:creationId xmlns="" xmlns:a16="http://schemas.microsoft.com/office/drawing/2014/main" id="{6AC105E0-EE87-6AFB-39AE-96CBD0D12274}"/>
              </a:ext>
            </a:extLst>
          </p:cNvPr>
          <p:cNvSpPr/>
          <p:nvPr/>
        </p:nvSpPr>
        <p:spPr>
          <a:xfrm>
            <a:off x="6147949" y="5516139"/>
            <a:ext cx="4454719" cy="4226993"/>
          </a:xfrm>
          <a:prstGeom prst="ellipse">
            <a:avLst/>
          </a:prstGeom>
          <a:blipFill>
            <a:blip r:embed="rId3"/>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 xmlns:a16="http://schemas.microsoft.com/office/drawing/2014/main" id="{E79ED3B7-E4A3-665E-B2D5-DDCABB269F29}"/>
              </a:ext>
            </a:extLst>
          </p:cNvPr>
          <p:cNvSpPr/>
          <p:nvPr/>
        </p:nvSpPr>
        <p:spPr>
          <a:xfrm>
            <a:off x="1125754" y="5484897"/>
            <a:ext cx="4454719" cy="4226993"/>
          </a:xfrm>
          <a:prstGeom prst="ellipse">
            <a:avLst/>
          </a:prstGeom>
          <a:blipFill>
            <a:blip r:embed="rId4"/>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E41FAE82-23C6-B12C-FAD6-1694B0C0110A}"/>
              </a:ext>
            </a:extLst>
          </p:cNvPr>
          <p:cNvSpPr/>
          <p:nvPr/>
        </p:nvSpPr>
        <p:spPr>
          <a:xfrm>
            <a:off x="11097993" y="5501576"/>
            <a:ext cx="4454719" cy="4226993"/>
          </a:xfrm>
          <a:prstGeom prst="ellipse">
            <a:avLst/>
          </a:prstGeom>
          <a:blipFill>
            <a:blip r:embed="rId5"/>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arn(inVertical)">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barn(inVertical)">
                                      <p:cBhvr>
                                        <p:cTn id="12" dur="500"/>
                                        <p:tgtEl>
                                          <p:spTgt spid="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barn(inVertical)">
                                      <p:cBhvr>
                                        <p:cTn id="17" dur="500"/>
                                        <p:tgtEl>
                                          <p:spTgt spid="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80">
                                          <p:stCondLst>
                                            <p:cond delay="0"/>
                                          </p:stCondLst>
                                        </p:cTn>
                                        <p:tgtEl>
                                          <p:spTgt spid="41"/>
                                        </p:tgtEl>
                                      </p:cBhvr>
                                    </p:animEffect>
                                    <p:anim calcmode="lin" valueType="num">
                                      <p:cBhvr>
                                        <p:cTn id="23"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28" dur="26">
                                          <p:stCondLst>
                                            <p:cond delay="650"/>
                                          </p:stCondLst>
                                        </p:cTn>
                                        <p:tgtEl>
                                          <p:spTgt spid="41"/>
                                        </p:tgtEl>
                                      </p:cBhvr>
                                      <p:to x="100000" y="60000"/>
                                    </p:animScale>
                                    <p:animScale>
                                      <p:cBhvr>
                                        <p:cTn id="29" dur="166" decel="50000">
                                          <p:stCondLst>
                                            <p:cond delay="676"/>
                                          </p:stCondLst>
                                        </p:cTn>
                                        <p:tgtEl>
                                          <p:spTgt spid="41"/>
                                        </p:tgtEl>
                                      </p:cBhvr>
                                      <p:to x="100000" y="100000"/>
                                    </p:animScale>
                                    <p:animScale>
                                      <p:cBhvr>
                                        <p:cTn id="30" dur="26">
                                          <p:stCondLst>
                                            <p:cond delay="1312"/>
                                          </p:stCondLst>
                                        </p:cTn>
                                        <p:tgtEl>
                                          <p:spTgt spid="41"/>
                                        </p:tgtEl>
                                      </p:cBhvr>
                                      <p:to x="100000" y="80000"/>
                                    </p:animScale>
                                    <p:animScale>
                                      <p:cBhvr>
                                        <p:cTn id="31" dur="166" decel="50000">
                                          <p:stCondLst>
                                            <p:cond delay="1338"/>
                                          </p:stCondLst>
                                        </p:cTn>
                                        <p:tgtEl>
                                          <p:spTgt spid="41"/>
                                        </p:tgtEl>
                                      </p:cBhvr>
                                      <p:to x="100000" y="100000"/>
                                    </p:animScale>
                                    <p:animScale>
                                      <p:cBhvr>
                                        <p:cTn id="32" dur="26">
                                          <p:stCondLst>
                                            <p:cond delay="1642"/>
                                          </p:stCondLst>
                                        </p:cTn>
                                        <p:tgtEl>
                                          <p:spTgt spid="41"/>
                                        </p:tgtEl>
                                      </p:cBhvr>
                                      <p:to x="100000" y="90000"/>
                                    </p:animScale>
                                    <p:animScale>
                                      <p:cBhvr>
                                        <p:cTn id="33" dur="166" decel="50000">
                                          <p:stCondLst>
                                            <p:cond delay="1668"/>
                                          </p:stCondLst>
                                        </p:cTn>
                                        <p:tgtEl>
                                          <p:spTgt spid="41"/>
                                        </p:tgtEl>
                                      </p:cBhvr>
                                      <p:to x="100000" y="100000"/>
                                    </p:animScale>
                                    <p:animScale>
                                      <p:cBhvr>
                                        <p:cTn id="34" dur="26">
                                          <p:stCondLst>
                                            <p:cond delay="1808"/>
                                          </p:stCondLst>
                                        </p:cTn>
                                        <p:tgtEl>
                                          <p:spTgt spid="41"/>
                                        </p:tgtEl>
                                      </p:cBhvr>
                                      <p:to x="100000" y="95000"/>
                                    </p:animScale>
                                    <p:animScale>
                                      <p:cBhvr>
                                        <p:cTn id="35" dur="166" decel="50000">
                                          <p:stCondLst>
                                            <p:cond delay="1834"/>
                                          </p:stCondLst>
                                        </p:cTn>
                                        <p:tgtEl>
                                          <p:spTgt spid="41"/>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580">
                                          <p:stCondLst>
                                            <p:cond delay="0"/>
                                          </p:stCondLst>
                                        </p:cTn>
                                        <p:tgtEl>
                                          <p:spTgt spid="39"/>
                                        </p:tgtEl>
                                      </p:cBhvr>
                                    </p:animEffect>
                                    <p:anim calcmode="lin" valueType="num">
                                      <p:cBhvr>
                                        <p:cTn id="39"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44" dur="26">
                                          <p:stCondLst>
                                            <p:cond delay="650"/>
                                          </p:stCondLst>
                                        </p:cTn>
                                        <p:tgtEl>
                                          <p:spTgt spid="39"/>
                                        </p:tgtEl>
                                      </p:cBhvr>
                                      <p:to x="100000" y="60000"/>
                                    </p:animScale>
                                    <p:animScale>
                                      <p:cBhvr>
                                        <p:cTn id="45" dur="166" decel="50000">
                                          <p:stCondLst>
                                            <p:cond delay="676"/>
                                          </p:stCondLst>
                                        </p:cTn>
                                        <p:tgtEl>
                                          <p:spTgt spid="39"/>
                                        </p:tgtEl>
                                      </p:cBhvr>
                                      <p:to x="100000" y="100000"/>
                                    </p:animScale>
                                    <p:animScale>
                                      <p:cBhvr>
                                        <p:cTn id="46" dur="26">
                                          <p:stCondLst>
                                            <p:cond delay="1312"/>
                                          </p:stCondLst>
                                        </p:cTn>
                                        <p:tgtEl>
                                          <p:spTgt spid="39"/>
                                        </p:tgtEl>
                                      </p:cBhvr>
                                      <p:to x="100000" y="80000"/>
                                    </p:animScale>
                                    <p:animScale>
                                      <p:cBhvr>
                                        <p:cTn id="47" dur="166" decel="50000">
                                          <p:stCondLst>
                                            <p:cond delay="1338"/>
                                          </p:stCondLst>
                                        </p:cTn>
                                        <p:tgtEl>
                                          <p:spTgt spid="39"/>
                                        </p:tgtEl>
                                      </p:cBhvr>
                                      <p:to x="100000" y="100000"/>
                                    </p:animScale>
                                    <p:animScale>
                                      <p:cBhvr>
                                        <p:cTn id="48" dur="26">
                                          <p:stCondLst>
                                            <p:cond delay="1642"/>
                                          </p:stCondLst>
                                        </p:cTn>
                                        <p:tgtEl>
                                          <p:spTgt spid="39"/>
                                        </p:tgtEl>
                                      </p:cBhvr>
                                      <p:to x="100000" y="90000"/>
                                    </p:animScale>
                                    <p:animScale>
                                      <p:cBhvr>
                                        <p:cTn id="49" dur="166" decel="50000">
                                          <p:stCondLst>
                                            <p:cond delay="1668"/>
                                          </p:stCondLst>
                                        </p:cTn>
                                        <p:tgtEl>
                                          <p:spTgt spid="39"/>
                                        </p:tgtEl>
                                      </p:cBhvr>
                                      <p:to x="100000" y="100000"/>
                                    </p:animScale>
                                    <p:animScale>
                                      <p:cBhvr>
                                        <p:cTn id="50" dur="26">
                                          <p:stCondLst>
                                            <p:cond delay="1808"/>
                                          </p:stCondLst>
                                        </p:cTn>
                                        <p:tgtEl>
                                          <p:spTgt spid="39"/>
                                        </p:tgtEl>
                                      </p:cBhvr>
                                      <p:to x="100000" y="95000"/>
                                    </p:animScale>
                                    <p:animScale>
                                      <p:cBhvr>
                                        <p:cTn id="51" dur="166" decel="50000">
                                          <p:stCondLst>
                                            <p:cond delay="1834"/>
                                          </p:stCondLst>
                                        </p:cTn>
                                        <p:tgtEl>
                                          <p:spTgt spid="39"/>
                                        </p:tgtEl>
                                      </p:cBhvr>
                                      <p:to x="100000" y="100000"/>
                                    </p:animScale>
                                  </p:childTnLst>
                                </p:cTn>
                              </p:par>
                              <p:par>
                                <p:cTn id="52" presetID="26"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80">
                                          <p:stCondLst>
                                            <p:cond delay="0"/>
                                          </p:stCondLst>
                                        </p:cTn>
                                        <p:tgtEl>
                                          <p:spTgt spid="43"/>
                                        </p:tgtEl>
                                      </p:cBhvr>
                                    </p:animEffect>
                                    <p:anim calcmode="lin" valueType="num">
                                      <p:cBhvr>
                                        <p:cTn id="55"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60" dur="26">
                                          <p:stCondLst>
                                            <p:cond delay="650"/>
                                          </p:stCondLst>
                                        </p:cTn>
                                        <p:tgtEl>
                                          <p:spTgt spid="43"/>
                                        </p:tgtEl>
                                      </p:cBhvr>
                                      <p:to x="100000" y="60000"/>
                                    </p:animScale>
                                    <p:animScale>
                                      <p:cBhvr>
                                        <p:cTn id="61" dur="166" decel="50000">
                                          <p:stCondLst>
                                            <p:cond delay="676"/>
                                          </p:stCondLst>
                                        </p:cTn>
                                        <p:tgtEl>
                                          <p:spTgt spid="43"/>
                                        </p:tgtEl>
                                      </p:cBhvr>
                                      <p:to x="100000" y="100000"/>
                                    </p:animScale>
                                    <p:animScale>
                                      <p:cBhvr>
                                        <p:cTn id="62" dur="26">
                                          <p:stCondLst>
                                            <p:cond delay="1312"/>
                                          </p:stCondLst>
                                        </p:cTn>
                                        <p:tgtEl>
                                          <p:spTgt spid="43"/>
                                        </p:tgtEl>
                                      </p:cBhvr>
                                      <p:to x="100000" y="80000"/>
                                    </p:animScale>
                                    <p:animScale>
                                      <p:cBhvr>
                                        <p:cTn id="63" dur="166" decel="50000">
                                          <p:stCondLst>
                                            <p:cond delay="1338"/>
                                          </p:stCondLst>
                                        </p:cTn>
                                        <p:tgtEl>
                                          <p:spTgt spid="43"/>
                                        </p:tgtEl>
                                      </p:cBhvr>
                                      <p:to x="100000" y="100000"/>
                                    </p:animScale>
                                    <p:animScale>
                                      <p:cBhvr>
                                        <p:cTn id="64" dur="26">
                                          <p:stCondLst>
                                            <p:cond delay="1642"/>
                                          </p:stCondLst>
                                        </p:cTn>
                                        <p:tgtEl>
                                          <p:spTgt spid="43"/>
                                        </p:tgtEl>
                                      </p:cBhvr>
                                      <p:to x="100000" y="90000"/>
                                    </p:animScale>
                                    <p:animScale>
                                      <p:cBhvr>
                                        <p:cTn id="65" dur="166" decel="50000">
                                          <p:stCondLst>
                                            <p:cond delay="1668"/>
                                          </p:stCondLst>
                                        </p:cTn>
                                        <p:tgtEl>
                                          <p:spTgt spid="43"/>
                                        </p:tgtEl>
                                      </p:cBhvr>
                                      <p:to x="100000" y="100000"/>
                                    </p:animScale>
                                    <p:animScale>
                                      <p:cBhvr>
                                        <p:cTn id="66" dur="26">
                                          <p:stCondLst>
                                            <p:cond delay="1808"/>
                                          </p:stCondLst>
                                        </p:cTn>
                                        <p:tgtEl>
                                          <p:spTgt spid="43"/>
                                        </p:tgtEl>
                                      </p:cBhvr>
                                      <p:to x="100000" y="95000"/>
                                    </p:animScale>
                                    <p:animScale>
                                      <p:cBhvr>
                                        <p:cTn id="67"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26">
            <a:extLst>
              <a:ext uri="{FF2B5EF4-FFF2-40B4-BE49-F238E27FC236}">
                <a16:creationId xmlns="" xmlns:a16="http://schemas.microsoft.com/office/drawing/2014/main" id="{8BFA398B-7147-F951-97F6-D63D4CA6E21B}"/>
              </a:ext>
            </a:extLst>
          </p:cNvPr>
          <p:cNvSpPr/>
          <p:nvPr/>
        </p:nvSpPr>
        <p:spPr>
          <a:xfrm>
            <a:off x="2087216" y="35287"/>
            <a:ext cx="13436692"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7" name="TextBox 36">
            <a:extLst>
              <a:ext uri="{FF2B5EF4-FFF2-40B4-BE49-F238E27FC236}">
                <a16:creationId xmlns="" xmlns:a16="http://schemas.microsoft.com/office/drawing/2014/main" id="{78A2960E-B6FC-40B6-2207-51B1861D3782}"/>
              </a:ext>
            </a:extLst>
          </p:cNvPr>
          <p:cNvSpPr txBox="1"/>
          <p:nvPr/>
        </p:nvSpPr>
        <p:spPr>
          <a:xfrm>
            <a:off x="2395564" y="816823"/>
            <a:ext cx="9210366" cy="901593"/>
          </a:xfrm>
          <a:prstGeom prst="rect">
            <a:avLst/>
          </a:prstGeom>
          <a:noFill/>
        </p:spPr>
        <p:txBody>
          <a:bodyPr wrap="square">
            <a:spAutoFit/>
          </a:bodyPr>
          <a:lstStyle/>
          <a:p>
            <a:pPr marL="0" marR="0" algn="just">
              <a:lnSpc>
                <a:spcPct val="150000"/>
              </a:lnSpc>
              <a:spcBef>
                <a:spcPts val="300"/>
              </a:spcBef>
              <a:spcAft>
                <a:spcPts val="300"/>
              </a:spcAft>
            </a:pP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5.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hàn</a:t>
            </a: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 xmlns:a16="http://schemas.microsoft.com/office/drawing/2014/main" id="{4FB71879-2B8F-A949-2D37-F8F673D18DEF}"/>
              </a:ext>
            </a:extLst>
          </p:cNvPr>
          <p:cNvSpPr txBox="1"/>
          <p:nvPr/>
        </p:nvSpPr>
        <p:spPr>
          <a:xfrm>
            <a:off x="1639590" y="6839969"/>
            <a:ext cx="16648410" cy="3200876"/>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dùng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mối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liên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kết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cố</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định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giữa</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chi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tiết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kim</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bằng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nung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nóng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chảy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kim</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ở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vùng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tiếp</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xúc</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200" dirty="0" err="1">
                <a:solidFill>
                  <a:srgbClr val="0070C0"/>
                </a:solidFill>
                <a:latin typeface="Arial" panose="020B0604020202020204" pitchFamily="34" charset="0"/>
                <a:ea typeface="Times New Roman" panose="02020603050405020304" pitchFamily="18" charset="0"/>
                <a:cs typeface="Arial" panose="020B0604020202020204" pitchFamily="34" charset="0"/>
              </a:rPr>
              <a:t>D</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ùng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phổ</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biến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trong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xây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dựng</a:t>
            </a:r>
            <a:r>
              <a:rPr lang="fr-FR" sz="32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khí</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khung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bồn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ống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457200" algn="just">
              <a:lnSpc>
                <a:spcPct val="150000"/>
              </a:lnSpc>
              <a:spcBef>
                <a:spcPts val="300"/>
              </a:spcBef>
              <a:spcAft>
                <a:spcPts val="300"/>
              </a:spcAft>
              <a:buFont typeface="Courier New" panose="02070309020205020404" pitchFamily="49" charset="0"/>
              <a:buChar char="o"/>
            </a:pP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Ưu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điểm</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kích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thước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nhỏ</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đến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lớn</a:t>
            </a:r>
            <a:endParaRPr lang="en-US" sz="3200" dirty="0">
              <a:solidFill>
                <a:srgbClr val="0070C0"/>
              </a:solidFill>
              <a:latin typeface="Arial" panose="020B0604020202020204" pitchFamily="34" charset="0"/>
              <a:cs typeface="Arial" panose="020B0604020202020204" pitchFamily="34" charset="0"/>
            </a:endParaRPr>
          </a:p>
        </p:txBody>
      </p:sp>
      <p:pic>
        <p:nvPicPr>
          <p:cNvPr id="5122" name="Picture 2" descr="Công nghệ hàn - hdvtc">
            <a:extLst>
              <a:ext uri="{FF2B5EF4-FFF2-40B4-BE49-F238E27FC236}">
                <a16:creationId xmlns="" xmlns:a16="http://schemas.microsoft.com/office/drawing/2014/main" id="{55ECA0C5-4001-DDFD-F768-DC30C6708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24" y="1718416"/>
            <a:ext cx="6399950" cy="52172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ìm hiểu ngành Công nghệ Hàn là gì? học gì? ra trường làm gì?">
            <a:extLst>
              <a:ext uri="{FF2B5EF4-FFF2-40B4-BE49-F238E27FC236}">
                <a16:creationId xmlns="" xmlns:a16="http://schemas.microsoft.com/office/drawing/2014/main" id="{9883BC7B-A051-2A70-A0E2-59F182CB8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69" y="1718417"/>
            <a:ext cx="5989715" cy="52172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ÔNG NGHỆ HÀN KHÍ LÀ GÌ? - Cung Cấp các loại Kim Loại">
            <a:extLst>
              <a:ext uri="{FF2B5EF4-FFF2-40B4-BE49-F238E27FC236}">
                <a16:creationId xmlns="" xmlns:a16="http://schemas.microsoft.com/office/drawing/2014/main" id="{6F3A19D2-F570-9532-91FD-FC602D9DB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5754" y="1718417"/>
            <a:ext cx="5387040" cy="515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circle(in)">
                                      <p:cBhvr>
                                        <p:cTn id="10" dur="2000"/>
                                        <p:tgtEl>
                                          <p:spTgt spid="5124"/>
                                        </p:tgtEl>
                                      </p:cBhvr>
                                    </p:animEffect>
                                  </p:childTnLst>
                                </p:cTn>
                              </p:par>
                              <p:par>
                                <p:cTn id="11" presetID="6" presetClass="entr" presetSubtype="16"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circle(in)">
                                      <p:cBhvr>
                                        <p:cTn id="13" dur="2000"/>
                                        <p:tgtEl>
                                          <p:spTgt spid="51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barn(inVertical)">
                                      <p:cBhvr>
                                        <p:cTn id="18" dur="500"/>
                                        <p:tgtEl>
                                          <p:spTgt spid="3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9">
                                            <p:txEl>
                                              <p:pRg st="1" end="1"/>
                                            </p:txEl>
                                          </p:spTgt>
                                        </p:tgtEl>
                                        <p:attrNameLst>
                                          <p:attrName>style.visibility</p:attrName>
                                        </p:attrNameLst>
                                      </p:cBhvr>
                                      <p:to>
                                        <p:strVal val="visible"/>
                                      </p:to>
                                    </p:set>
                                    <p:animEffect transition="in" filter="barn(inVertical)">
                                      <p:cBhvr>
                                        <p:cTn id="23" dur="500"/>
                                        <p:tgtEl>
                                          <p:spTgt spid="3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9">
                                            <p:txEl>
                                              <p:pRg st="2" end="2"/>
                                            </p:txEl>
                                          </p:spTgt>
                                        </p:tgtEl>
                                        <p:attrNameLst>
                                          <p:attrName>style.visibility</p:attrName>
                                        </p:attrNameLst>
                                      </p:cBhvr>
                                      <p:to>
                                        <p:strVal val="visible"/>
                                      </p:to>
                                    </p:set>
                                    <p:animEffect transition="in" filter="barn(inVertical)">
                                      <p:cBhvr>
                                        <p:cTn id="28"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3">
            <a:extLst>
              <a:ext uri="{FF2B5EF4-FFF2-40B4-BE49-F238E27FC236}">
                <a16:creationId xmlns="" xmlns:a16="http://schemas.microsoft.com/office/drawing/2014/main" id="{0003D2E7-70AC-079D-8826-EAB69FCF9D9C}"/>
              </a:ext>
            </a:extLst>
          </p:cNvPr>
          <p:cNvSpPr/>
          <p:nvPr/>
        </p:nvSpPr>
        <p:spPr>
          <a:xfrm>
            <a:off x="1596376" y="-25088"/>
            <a:ext cx="12384934" cy="830997"/>
          </a:xfrm>
          <a:prstGeom prst="rect">
            <a:avLst/>
          </a:prstGeom>
        </p:spPr>
        <p:txBody>
          <a:bodyPr wrap="squar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2" name="TextBox 31">
            <a:extLst>
              <a:ext uri="{FF2B5EF4-FFF2-40B4-BE49-F238E27FC236}">
                <a16:creationId xmlns="" xmlns:a16="http://schemas.microsoft.com/office/drawing/2014/main" id="{53D11E3D-0CC5-9CC2-5B91-8698D3767743}"/>
              </a:ext>
            </a:extLst>
          </p:cNvPr>
          <p:cNvSpPr txBox="1"/>
          <p:nvPr/>
        </p:nvSpPr>
        <p:spPr>
          <a:xfrm>
            <a:off x="2094982" y="805909"/>
            <a:ext cx="16193018" cy="1478418"/>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Em</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kể</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tên</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nhiên</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liệu</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dùng</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cho</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nhà</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máy</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nhiệt</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2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Nhà</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máy</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nhiệt</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cần</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bố</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trí</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ở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khu</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vực</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nào</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cho</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phù</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hợp</a:t>
            </a:r>
            <a:r>
              <a:rPr lang="fr-FR" sz="32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i="1" dirty="0">
              <a:solidFill>
                <a:srgbClr val="C00000"/>
              </a:solidFill>
              <a:latin typeface="Arial" panose="020B0604020202020204" pitchFamily="34" charset="0"/>
              <a:cs typeface="Arial" panose="020B0604020202020204" pitchFamily="34" charset="0"/>
            </a:endParaRPr>
          </a:p>
        </p:txBody>
      </p:sp>
      <p:pic>
        <p:nvPicPr>
          <p:cNvPr id="33" name="image22.png">
            <a:extLst>
              <a:ext uri="{FF2B5EF4-FFF2-40B4-BE49-F238E27FC236}">
                <a16:creationId xmlns="" xmlns:a16="http://schemas.microsoft.com/office/drawing/2014/main" id="{FE5F49E3-952C-4C4D-8264-433E1E76C804}"/>
              </a:ext>
            </a:extLst>
          </p:cNvPr>
          <p:cNvPicPr/>
          <p:nvPr/>
        </p:nvPicPr>
        <p:blipFill>
          <a:blip r:embed="rId2"/>
          <a:srcRect/>
          <a:stretch>
            <a:fillRect/>
          </a:stretch>
        </p:blipFill>
        <p:spPr>
          <a:xfrm>
            <a:off x="2256853" y="2349363"/>
            <a:ext cx="7359086" cy="5336851"/>
          </a:xfrm>
          <a:prstGeom prst="rect">
            <a:avLst/>
          </a:prstGeom>
          <a:ln/>
        </p:spPr>
      </p:pic>
      <p:pic>
        <p:nvPicPr>
          <p:cNvPr id="34" name="image21.png">
            <a:extLst>
              <a:ext uri="{FF2B5EF4-FFF2-40B4-BE49-F238E27FC236}">
                <a16:creationId xmlns="" xmlns:a16="http://schemas.microsoft.com/office/drawing/2014/main" id="{2CD08C85-4F9E-C7FB-6258-FA335B14B6B9}"/>
              </a:ext>
            </a:extLst>
          </p:cNvPr>
          <p:cNvPicPr/>
          <p:nvPr/>
        </p:nvPicPr>
        <p:blipFill>
          <a:blip r:embed="rId3"/>
          <a:srcRect/>
          <a:stretch>
            <a:fillRect/>
          </a:stretch>
        </p:blipFill>
        <p:spPr>
          <a:xfrm>
            <a:off x="9871846" y="2375569"/>
            <a:ext cx="7522555" cy="5310646"/>
          </a:xfrm>
          <a:prstGeom prst="rect">
            <a:avLst/>
          </a:prstGeom>
          <a:ln/>
        </p:spPr>
      </p:pic>
      <p:sp>
        <p:nvSpPr>
          <p:cNvPr id="36" name="TextBox 35">
            <a:extLst>
              <a:ext uri="{FF2B5EF4-FFF2-40B4-BE49-F238E27FC236}">
                <a16:creationId xmlns="" xmlns:a16="http://schemas.microsoft.com/office/drawing/2014/main" id="{3C84A3D6-F798-B379-14C4-1C8EDF9247FC}"/>
              </a:ext>
            </a:extLst>
          </p:cNvPr>
          <p:cNvSpPr txBox="1"/>
          <p:nvPr/>
        </p:nvSpPr>
        <p:spPr>
          <a:xfrm>
            <a:off x="2257652" y="7526711"/>
            <a:ext cx="15679890" cy="2662267"/>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Than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dầu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khi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ga</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nguyên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liệu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hạt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nhân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Nhà</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nhiệt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phải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gần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cung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nhiên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liệu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giao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gần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nguồn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146" name="Picture 2" descr="Hoa Cúc Trắng - Miễn Phí vector hình ảnh trên Pixabay">
            <a:extLst>
              <a:ext uri="{FF2B5EF4-FFF2-40B4-BE49-F238E27FC236}">
                <a16:creationId xmlns="" xmlns:a16="http://schemas.microsoft.com/office/drawing/2014/main" id="{33B14CEC-AD68-ABD3-BA2D-133364AB38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935729"/>
            <a:ext cx="2626625" cy="52532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in)">
                                      <p:cBhvr>
                                        <p:cTn id="12" dur="2000"/>
                                        <p:tgtEl>
                                          <p:spTgt spid="33"/>
                                        </p:tgtEl>
                                      </p:cBhvr>
                                    </p:animEffect>
                                  </p:childTnLst>
                                </p:cTn>
                              </p:par>
                              <p:par>
                                <p:cTn id="13" presetID="6" presetClass="entr" presetSubtype="16"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circle(in)">
                                      <p:cBhvr>
                                        <p:cTn id="15" dur="2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barn(inVertical)">
                                      <p:cBhvr>
                                        <p:cTn id="20" dur="500"/>
                                        <p:tgtEl>
                                          <p:spTgt spid="3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6">
                                            <p:txEl>
                                              <p:pRg st="1" end="1"/>
                                            </p:txEl>
                                          </p:spTgt>
                                        </p:tgtEl>
                                        <p:attrNameLst>
                                          <p:attrName>style.visibility</p:attrName>
                                        </p:attrNameLst>
                                      </p:cBhvr>
                                      <p:to>
                                        <p:strVal val="visible"/>
                                      </p:to>
                                    </p:set>
                                    <p:animEffect transition="in" filter="barn(inVertical)">
                                      <p:cBhvr>
                                        <p:cTn id="25"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371B3FE5-99BA-415F-77D3-80DC18561B87}"/>
              </a:ext>
            </a:extLst>
          </p:cNvPr>
          <p:cNvSpPr/>
          <p:nvPr/>
        </p:nvSpPr>
        <p:spPr>
          <a:xfrm>
            <a:off x="1871192" y="182348"/>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4" name="TextBox 33">
            <a:extLst>
              <a:ext uri="{FF2B5EF4-FFF2-40B4-BE49-F238E27FC236}">
                <a16:creationId xmlns="" xmlns:a16="http://schemas.microsoft.com/office/drawing/2014/main" id="{8BDBD84E-5914-50A4-EF77-E52C787BDDFA}"/>
              </a:ext>
            </a:extLst>
          </p:cNvPr>
          <p:cNvSpPr txBox="1"/>
          <p:nvPr/>
        </p:nvSpPr>
        <p:spPr>
          <a:xfrm>
            <a:off x="2591272" y="1404864"/>
            <a:ext cx="14833618" cy="646331"/>
          </a:xfrm>
          <a:prstGeom prst="rect">
            <a:avLst/>
          </a:prstGeom>
          <a:noFill/>
        </p:spPr>
        <p:txBody>
          <a:bodyPr wrap="square">
            <a:spAutoFit/>
          </a:bodyPr>
          <a:lstStyle/>
          <a:p>
            <a:pPr marL="457200" indent="-457200">
              <a:buFont typeface="Wingdings" panose="05000000000000000000" pitchFamily="2" charset="2"/>
              <a:buChar char="v"/>
            </a:pP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Tại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sao</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ta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phải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xây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đập</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ngăn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ở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cao</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i="1" dirty="0">
              <a:solidFill>
                <a:srgbClr val="C00000"/>
              </a:solidFill>
              <a:latin typeface="Arial" panose="020B0604020202020204" pitchFamily="34" charset="0"/>
              <a:cs typeface="Arial" panose="020B0604020202020204" pitchFamily="34" charset="0"/>
            </a:endParaRPr>
          </a:p>
        </p:txBody>
      </p:sp>
      <p:pic>
        <p:nvPicPr>
          <p:cNvPr id="7170" name="Picture 2" descr="Vì sao công trình đập thủy điện của Lào bị vỡ? | Báo Dân trí">
            <a:extLst>
              <a:ext uri="{FF2B5EF4-FFF2-40B4-BE49-F238E27FC236}">
                <a16:creationId xmlns="" xmlns:a16="http://schemas.microsoft.com/office/drawing/2014/main" id="{D8697741-6679-9304-BBFF-42BB1C671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63" y="2465622"/>
            <a:ext cx="8820201" cy="60219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Đập thủy điện và sự sinh tồn của loài cá tuế">
            <a:extLst>
              <a:ext uri="{FF2B5EF4-FFF2-40B4-BE49-F238E27FC236}">
                <a16:creationId xmlns="" xmlns:a16="http://schemas.microsoft.com/office/drawing/2014/main" id="{C2B983A4-FBC7-1D9B-5D83-F4653C2A09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2370" y="2442714"/>
            <a:ext cx="8635630" cy="604484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 xmlns:a16="http://schemas.microsoft.com/office/drawing/2014/main" id="{F8C7AEF2-95E9-D469-0C96-60744CD0D864}"/>
              </a:ext>
            </a:extLst>
          </p:cNvPr>
          <p:cNvSpPr txBox="1"/>
          <p:nvPr/>
        </p:nvSpPr>
        <p:spPr>
          <a:xfrm>
            <a:off x="2015208" y="8599884"/>
            <a:ext cx="16921880" cy="820674"/>
          </a:xfrm>
          <a:prstGeom prst="rect">
            <a:avLst/>
          </a:prstGeom>
          <a:noFill/>
        </p:spPr>
        <p:txBody>
          <a:bodyPr wrap="square">
            <a:spAutoFit/>
          </a:bodyPr>
          <a:lstStyle/>
          <a:p>
            <a:pPr marL="457200" indent="-457200">
              <a:lnSpc>
                <a:spcPct val="150000"/>
              </a:lnSpc>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nguồn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thay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cần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phải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chênh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lệch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cao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mực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lớn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1)">
                                      <p:cBhvr>
                                        <p:cTn id="12" dur="2000"/>
                                        <p:tgtEl>
                                          <p:spTgt spid="7170"/>
                                        </p:tgtEl>
                                      </p:cBhvr>
                                    </p:animEffect>
                                  </p:childTnLst>
                                </p:cTn>
                              </p:par>
                              <p:par>
                                <p:cTn id="13" presetID="21" presetClass="entr" presetSubtype="1" fill="hold" nodeType="with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wheel(1)">
                                      <p:cBhvr>
                                        <p:cTn id="15" dur="2000"/>
                                        <p:tgtEl>
                                          <p:spTgt spid="71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7"/>
          <p:cNvPicPr>
            <a:picLocks noChangeAspect="1"/>
          </p:cNvPicPr>
          <p:nvPr/>
        </p:nvPicPr>
        <p:blipFill>
          <a:blip r:embed="rId2"/>
          <a:srcRect/>
          <a:stretch>
            <a:fillRect/>
          </a:stretch>
        </p:blipFill>
        <p:spPr>
          <a:xfrm>
            <a:off x="1688399" y="378214"/>
            <a:ext cx="1116785" cy="1842120"/>
          </a:xfrm>
          <a:prstGeom prst="rect">
            <a:avLst/>
          </a:prstGeom>
        </p:spPr>
      </p:pic>
      <p:sp>
        <p:nvSpPr>
          <p:cNvPr id="32" name="矩形 33">
            <a:extLst>
              <a:ext uri="{FF2B5EF4-FFF2-40B4-BE49-F238E27FC236}">
                <a16:creationId xmlns="" xmlns:a16="http://schemas.microsoft.com/office/drawing/2014/main" id="{E87F064B-DDEC-34F8-2A57-F0A8401D1B48}"/>
              </a:ext>
            </a:extLst>
          </p:cNvPr>
          <p:cNvSpPr/>
          <p:nvPr/>
        </p:nvSpPr>
        <p:spPr>
          <a:xfrm>
            <a:off x="2632924" y="321585"/>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4" name="TextBox 33">
            <a:extLst>
              <a:ext uri="{FF2B5EF4-FFF2-40B4-BE49-F238E27FC236}">
                <a16:creationId xmlns="" xmlns:a16="http://schemas.microsoft.com/office/drawing/2014/main" id="{68AE7634-1C7C-2207-5475-2BAEA1EF18C2}"/>
              </a:ext>
            </a:extLst>
          </p:cNvPr>
          <p:cNvSpPr txBox="1"/>
          <p:nvPr/>
        </p:nvSpPr>
        <p:spPr>
          <a:xfrm>
            <a:off x="2302224" y="1209211"/>
            <a:ext cx="15985776" cy="3200876"/>
          </a:xfrm>
          <a:prstGeom prst="rect">
            <a:avLst/>
          </a:prstGeom>
          <a:noFill/>
        </p:spPr>
        <p:txBody>
          <a:bodyPr wrap="square">
            <a:spAutoFit/>
          </a:bodyPr>
          <a:lstStyle/>
          <a:p>
            <a:pPr marL="0" marR="0" algn="just">
              <a:lnSpc>
                <a:spcPct val="150000"/>
              </a:lnSpc>
              <a:spcBef>
                <a:spcPts val="300"/>
              </a:spcBef>
              <a:spcAft>
                <a:spcPts val="300"/>
              </a:spcAft>
            </a:pPr>
            <a:r>
              <a:rPr lang="fr-FR"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 </a:t>
            </a:r>
            <a:r>
              <a:rPr lang="fr-FR" sz="32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2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nguồn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lượng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chính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phục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vụ</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đời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sống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khác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nhau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như</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lượng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hoá</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thạch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thuỷ</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lượng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hạt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nhân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từ</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nguồn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lượng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34">
            <a:extLst>
              <a:ext uri="{FF2B5EF4-FFF2-40B4-BE49-F238E27FC236}">
                <a16:creationId xmlns="" xmlns:a16="http://schemas.microsoft.com/office/drawing/2014/main" id="{9D3EDFBA-6CA2-AC4D-640A-0E8279382FF0}"/>
              </a:ext>
            </a:extLst>
          </p:cNvPr>
          <p:cNvSpPr/>
          <p:nvPr/>
        </p:nvSpPr>
        <p:spPr>
          <a:xfrm>
            <a:off x="741060" y="4756448"/>
            <a:ext cx="5710628" cy="5156910"/>
          </a:xfrm>
          <a:prstGeom prst="ellipse">
            <a:avLst/>
          </a:prstGeom>
          <a:blipFill>
            <a:blip r:embed="rId3"/>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 xmlns:a16="http://schemas.microsoft.com/office/drawing/2014/main" id="{D315CDCC-4E29-E211-9F59-E80463DAC92D}"/>
              </a:ext>
            </a:extLst>
          </p:cNvPr>
          <p:cNvSpPr/>
          <p:nvPr/>
        </p:nvSpPr>
        <p:spPr>
          <a:xfrm>
            <a:off x="6573708" y="4776700"/>
            <a:ext cx="5710628" cy="5156910"/>
          </a:xfrm>
          <a:prstGeom prst="ellipse">
            <a:avLst/>
          </a:prstGeom>
          <a:blipFill>
            <a:blip r:embed="rId4"/>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 xmlns:a16="http://schemas.microsoft.com/office/drawing/2014/main" id="{7E042BAF-80EB-F00B-891D-CEE6758A74C0}"/>
              </a:ext>
            </a:extLst>
          </p:cNvPr>
          <p:cNvSpPr/>
          <p:nvPr/>
        </p:nvSpPr>
        <p:spPr>
          <a:xfrm>
            <a:off x="12312352" y="4783460"/>
            <a:ext cx="5710628" cy="5156910"/>
          </a:xfrm>
          <a:prstGeom prst="ellipse">
            <a:avLst/>
          </a:prstGeom>
          <a:blipFill>
            <a:blip r:embed="rId5"/>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xEl>
                                              <p:pRg st="1" end="1"/>
                                            </p:txEl>
                                          </p:spTgt>
                                        </p:tgtEl>
                                        <p:attrNameLst>
                                          <p:attrName>style.visibility</p:attrName>
                                        </p:attrNameLst>
                                      </p:cBhvr>
                                      <p:to>
                                        <p:strVal val="visible"/>
                                      </p:to>
                                    </p:set>
                                    <p:animEffect transition="in" filter="barn(inVertical)">
                                      <p:cBhvr>
                                        <p:cTn id="7" dur="500"/>
                                        <p:tgtEl>
                                          <p:spTgt spid="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wipe(down)">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heel(1)">
                                      <p:cBhvr>
                                        <p:cTn id="17" dur="2000"/>
                                        <p:tgtEl>
                                          <p:spTgt spid="3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heel(1)">
                                      <p:cBhvr>
                                        <p:cTn id="20" dur="2000"/>
                                        <p:tgtEl>
                                          <p:spTgt spid="37"/>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heel(1)">
                                      <p:cBhvr>
                                        <p:cTn id="2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7"/>
          <p:cNvPicPr>
            <a:picLocks noChangeAspect="1"/>
          </p:cNvPicPr>
          <p:nvPr/>
        </p:nvPicPr>
        <p:blipFill>
          <a:blip r:embed="rId2"/>
          <a:srcRect/>
          <a:stretch>
            <a:fillRect/>
          </a:stretch>
        </p:blipFill>
        <p:spPr>
          <a:xfrm>
            <a:off x="1437437" y="254054"/>
            <a:ext cx="1116785" cy="1842120"/>
          </a:xfrm>
          <a:prstGeom prst="rect">
            <a:avLst/>
          </a:prstGeom>
        </p:spPr>
      </p:pic>
      <p:sp>
        <p:nvSpPr>
          <p:cNvPr id="32" name="矩形 33">
            <a:extLst>
              <a:ext uri="{FF2B5EF4-FFF2-40B4-BE49-F238E27FC236}">
                <a16:creationId xmlns="" xmlns:a16="http://schemas.microsoft.com/office/drawing/2014/main" id="{E87F064B-DDEC-34F8-2A57-F0A8401D1B48}"/>
              </a:ext>
            </a:extLst>
          </p:cNvPr>
          <p:cNvSpPr/>
          <p:nvPr/>
        </p:nvSpPr>
        <p:spPr>
          <a:xfrm>
            <a:off x="2566489" y="254054"/>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4" name="TextBox 3">
            <a:extLst>
              <a:ext uri="{FF2B5EF4-FFF2-40B4-BE49-F238E27FC236}">
                <a16:creationId xmlns="" xmlns:a16="http://schemas.microsoft.com/office/drawing/2014/main" id="{BEA510FF-FF2F-3BD4-52E6-2E11E847B5BD}"/>
              </a:ext>
            </a:extLst>
          </p:cNvPr>
          <p:cNvSpPr txBox="1"/>
          <p:nvPr/>
        </p:nvSpPr>
        <p:spPr>
          <a:xfrm>
            <a:off x="2572441" y="1058565"/>
            <a:ext cx="15248209" cy="1754326"/>
          </a:xfrm>
          <a:prstGeom prst="rect">
            <a:avLst/>
          </a:prstGeom>
          <a:noFill/>
        </p:spPr>
        <p:txBody>
          <a:bodyPr wrap="square">
            <a:spAutoFit/>
          </a:bodyPr>
          <a:lstStyle/>
          <a:p>
            <a:pPr marL="457200" marR="0" indent="-457200" algn="just">
              <a:lnSpc>
                <a:spcPct val="150000"/>
              </a:lnSpc>
              <a:spcBef>
                <a:spcPts val="300"/>
              </a:spcBef>
              <a:spcAft>
                <a:spcPts val="300"/>
              </a:spcAft>
              <a:buFont typeface="Wingdings" panose="05000000000000000000" pitchFamily="2" charset="2"/>
              <a:buChar char="Ø"/>
            </a:pP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kể</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gia</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đình</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Theo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em</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nên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sử</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nào</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Vì</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sao</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image23.png">
            <a:extLst>
              <a:ext uri="{FF2B5EF4-FFF2-40B4-BE49-F238E27FC236}">
                <a16:creationId xmlns="" xmlns:a16="http://schemas.microsoft.com/office/drawing/2014/main" id="{6B3CDB60-17A4-9F0A-54E1-DB2575B37450}"/>
              </a:ext>
            </a:extLst>
          </p:cNvPr>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a:xfrm>
            <a:off x="359025" y="2928807"/>
            <a:ext cx="12149472" cy="4700457"/>
          </a:xfrm>
          <a:prstGeom prst="rect">
            <a:avLst/>
          </a:prstGeom>
          <a:ln/>
        </p:spPr>
      </p:pic>
      <p:pic>
        <p:nvPicPr>
          <p:cNvPr id="8194" name="Picture 2" descr="Cute Flower Cartoon. Flower and Grass Clipart Vector Illustration Stock  Vector - Illustration of flower, clipart: 223759667">
            <a:extLst>
              <a:ext uri="{FF2B5EF4-FFF2-40B4-BE49-F238E27FC236}">
                <a16:creationId xmlns="" xmlns:a16="http://schemas.microsoft.com/office/drawing/2014/main" id="{4C1B52CA-AF30-E05E-3221-0EBDC574A6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08497" y="3487316"/>
            <a:ext cx="3112420" cy="29409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ree Flower Bunches Cliparts, Download Free Flower Bunches Cliparts png  images, Free ClipArts on Clipart Library">
            <a:extLst>
              <a:ext uri="{FF2B5EF4-FFF2-40B4-BE49-F238E27FC236}">
                <a16:creationId xmlns="" xmlns:a16="http://schemas.microsoft.com/office/drawing/2014/main" id="{14B030CA-37E9-CBF8-4892-7C2124A0B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2011" y="3487316"/>
            <a:ext cx="2087213" cy="32057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 xmlns:a16="http://schemas.microsoft.com/office/drawing/2014/main" id="{AC965414-FD4F-666B-D6F9-E526D2939548}"/>
              </a:ext>
            </a:extLst>
          </p:cNvPr>
          <p:cNvSpPr txBox="1"/>
          <p:nvPr/>
        </p:nvSpPr>
        <p:spPr>
          <a:xfrm>
            <a:off x="2094819" y="7736333"/>
            <a:ext cx="15906165" cy="2662267"/>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sợi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đốt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huỳnh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quang</a:t>
            </a: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LED. </a:t>
            </a:r>
          </a:p>
          <a:p>
            <a:pPr marL="0" marR="0" algn="just">
              <a:lnSpc>
                <a:spcPct val="150000"/>
              </a:lnSpc>
              <a:spcBef>
                <a:spcPts val="300"/>
              </a:spcBef>
              <a:spcAft>
                <a:spcPts val="300"/>
              </a:spcAft>
            </a:pPr>
            <a:r>
              <a:rPr lang="fr-FR" sz="3600" dirty="0">
                <a:solidFill>
                  <a:srgbClr val="0070C0"/>
                </a:solidFill>
                <a:latin typeface="Arial" panose="020B0604020202020204" pitchFamily="34" charset="0"/>
                <a:ea typeface="Times New Roman" panose="02020603050405020304" pitchFamily="18" charset="0"/>
                <a:cs typeface="Arial" panose="020B0604020202020204" pitchFamily="34" charset="0"/>
              </a:rPr>
              <a:t>=&gt;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Nên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sử</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bóng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compact,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bóng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LED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vì</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cường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sáng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tốt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hơn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tuổi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thọ</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cao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hơn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tuýp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tiết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kiệm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lượng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69870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21" presetClass="entr" presetSubtype="1"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wheel(1)">
                                      <p:cBhvr>
                                        <p:cTn id="15" dur="2000"/>
                                        <p:tgtEl>
                                          <p:spTgt spid="8196"/>
                                        </p:tgtEl>
                                      </p:cBhvr>
                                    </p:animEffect>
                                  </p:childTnLst>
                                </p:cTn>
                              </p:par>
                              <p:par>
                                <p:cTn id="16" presetID="21" presetClass="entr" presetSubtype="1" fill="hold" nodeType="with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wheel(1)">
                                      <p:cBhvr>
                                        <p:cTn id="18" dur="20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barn(inVertical)">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barn(inVertical)">
                                      <p:cBhvr>
                                        <p:cTn id="2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E87F064B-DDEC-34F8-2A57-F0A8401D1B48}"/>
              </a:ext>
            </a:extLst>
          </p:cNvPr>
          <p:cNvSpPr/>
          <p:nvPr/>
        </p:nvSpPr>
        <p:spPr>
          <a:xfrm>
            <a:off x="1943200" y="309590"/>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16" name="TextBox 15">
            <a:extLst>
              <a:ext uri="{FF2B5EF4-FFF2-40B4-BE49-F238E27FC236}">
                <a16:creationId xmlns="" xmlns:a16="http://schemas.microsoft.com/office/drawing/2014/main" id="{D1FC3CDF-390E-1E51-C0FD-21C162677191}"/>
              </a:ext>
            </a:extLst>
          </p:cNvPr>
          <p:cNvSpPr txBox="1"/>
          <p:nvPr/>
        </p:nvSpPr>
        <p:spPr>
          <a:xfrm>
            <a:off x="2375248" y="1115414"/>
            <a:ext cx="15337704" cy="982513"/>
          </a:xfrm>
          <a:prstGeom prst="rect">
            <a:avLst/>
          </a:prstGeom>
          <a:noFill/>
        </p:spPr>
        <p:txBody>
          <a:bodyPr wrap="square">
            <a:spAutoFit/>
          </a:bodyPr>
          <a:lstStyle/>
          <a:p>
            <a:pPr marL="0" marR="0" algn="just">
              <a:lnSpc>
                <a:spcPct val="150000"/>
              </a:lnSpc>
              <a:spcBef>
                <a:spcPts val="300"/>
              </a:spcBef>
              <a:spcAft>
                <a:spcPts val="300"/>
              </a:spcAft>
            </a:pP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2.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a:t>
            </a:r>
            <a:r>
              <a:rPr lang="fr-FR" sz="44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quang</a:t>
            </a:r>
            <a:endParaRPr lang="en-US" sz="4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 xmlns:a16="http://schemas.microsoft.com/office/drawing/2014/main" id="{5B945575-88D9-B1DD-B7C2-5CB3604AE05A}"/>
              </a:ext>
            </a:extLst>
          </p:cNvPr>
          <p:cNvSpPr txBox="1"/>
          <p:nvPr/>
        </p:nvSpPr>
        <p:spPr>
          <a:xfrm>
            <a:off x="1439145" y="6715209"/>
            <a:ext cx="16273807" cy="3416320"/>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quang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hay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còn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gọi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chiếu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sáng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sử</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sử</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lượng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quang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sử</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phổ</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biến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nay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sợi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đốt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huỳnh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quang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compact,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đèn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LED.</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218" name="Picture 2" descr="Bóng đèn led MPE LBL-5V 5W - Tuấn Đức">
            <a:extLst>
              <a:ext uri="{FF2B5EF4-FFF2-40B4-BE49-F238E27FC236}">
                <a16:creationId xmlns="" xmlns:a16="http://schemas.microsoft.com/office/drawing/2014/main" id="{DF3D0080-0AF9-F27A-4312-6856902E9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84" y="2214434"/>
            <a:ext cx="4254975" cy="42549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ó nên thay thế bóng đèn huỳnh quang cũ thành bóng tuyp led không?">
            <a:extLst>
              <a:ext uri="{FF2B5EF4-FFF2-40B4-BE49-F238E27FC236}">
                <a16:creationId xmlns="" xmlns:a16="http://schemas.microsoft.com/office/drawing/2014/main" id="{59A30EDA-7FDC-0DBE-1B7C-D7D9304FC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250" y="2214434"/>
            <a:ext cx="6488487" cy="422833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Ưu, nhược điểm của các loại đèn - Đèn Compact - Đèn Sợi đốt - Đèn Led - Đèn  Halogen - Gslighting">
            <a:extLst>
              <a:ext uri="{FF2B5EF4-FFF2-40B4-BE49-F238E27FC236}">
                <a16:creationId xmlns="" xmlns:a16="http://schemas.microsoft.com/office/drawing/2014/main" id="{064BF5D4-9996-26CE-F828-C4EAF031A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84528" y="2205666"/>
            <a:ext cx="5540392" cy="415529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leaf - Feng Shui Joan's Way">
            <a:extLst>
              <a:ext uri="{FF2B5EF4-FFF2-40B4-BE49-F238E27FC236}">
                <a16:creationId xmlns="" xmlns:a16="http://schemas.microsoft.com/office/drawing/2014/main" id="{86EC87FD-31B4-6D6F-3E5F-56A744E413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519" y="8323850"/>
            <a:ext cx="2017860" cy="20178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leaf - Feng Shui Joan's Way">
            <a:extLst>
              <a:ext uri="{FF2B5EF4-FFF2-40B4-BE49-F238E27FC236}">
                <a16:creationId xmlns="" xmlns:a16="http://schemas.microsoft.com/office/drawing/2014/main" id="{EB342C88-7DE2-746D-E627-DCFE578BC2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67" y="8294988"/>
            <a:ext cx="2017860" cy="20178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leaf - Feng Shui Joan's Way">
            <a:extLst>
              <a:ext uri="{FF2B5EF4-FFF2-40B4-BE49-F238E27FC236}">
                <a16:creationId xmlns="" xmlns:a16="http://schemas.microsoft.com/office/drawing/2014/main" id="{576E42B1-1417-D7AB-9592-3BA1CCC4AC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1" y="2342223"/>
            <a:ext cx="2017860" cy="20178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leaf - Feng Shui Joan's Way">
            <a:extLst>
              <a:ext uri="{FF2B5EF4-FFF2-40B4-BE49-F238E27FC236}">
                <a16:creationId xmlns="" xmlns:a16="http://schemas.microsoft.com/office/drawing/2014/main" id="{4EB6F806-43DE-19BC-0850-5BB669A3F4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396" y="3883792"/>
            <a:ext cx="2017860" cy="201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4549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par>
                                <p:cTn id="8" presetID="22" presetClass="entr" presetSubtype="4"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wipe(down)">
                                      <p:cBhvr>
                                        <p:cTn id="10" dur="500"/>
                                        <p:tgtEl>
                                          <p:spTgt spid="9220"/>
                                        </p:tgtEl>
                                      </p:cBhvr>
                                    </p:animEffect>
                                  </p:childTnLst>
                                </p:cTn>
                              </p:par>
                              <p:par>
                                <p:cTn id="11" presetID="22" presetClass="entr" presetSubtype="4" fill="hold"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wipe(down)">
                                      <p:cBhvr>
                                        <p:cTn id="13" dur="500"/>
                                        <p:tgtEl>
                                          <p:spTgt spid="92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barn(inVertical)">
                                      <p:cBhvr>
                                        <p:cTn id="18"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E87F064B-DDEC-34F8-2A57-F0A8401D1B48}"/>
              </a:ext>
            </a:extLst>
          </p:cNvPr>
          <p:cNvSpPr/>
          <p:nvPr/>
        </p:nvSpPr>
        <p:spPr>
          <a:xfrm>
            <a:off x="1750164" y="242242"/>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 name="TextBox 2">
            <a:extLst>
              <a:ext uri="{FF2B5EF4-FFF2-40B4-BE49-F238E27FC236}">
                <a16:creationId xmlns="" xmlns:a16="http://schemas.microsoft.com/office/drawing/2014/main" id="{BFA3F1C4-E731-34D6-42AB-04D3F9AE2671}"/>
              </a:ext>
            </a:extLst>
          </p:cNvPr>
          <p:cNvSpPr txBox="1"/>
          <p:nvPr/>
        </p:nvSpPr>
        <p:spPr>
          <a:xfrm>
            <a:off x="2559419" y="2048339"/>
            <a:ext cx="14365088" cy="923330"/>
          </a:xfrm>
          <a:prstGeom prst="rect">
            <a:avLst/>
          </a:prstGeom>
          <a:noFill/>
        </p:spPr>
        <p:txBody>
          <a:bodyPr wrap="square">
            <a:spAutoFit/>
          </a:bodyPr>
          <a:lstStyle/>
          <a:p>
            <a:pPr marL="285750" marR="0" indent="-285750" algn="just">
              <a:lnSpc>
                <a:spcPct val="150000"/>
              </a:lnSpc>
              <a:spcBef>
                <a:spcPts val="300"/>
              </a:spcBef>
              <a:spcAft>
                <a:spcPts val="300"/>
              </a:spcAft>
              <a:buFont typeface="Wingdings" panose="05000000000000000000" pitchFamily="2" charset="2"/>
              <a:buChar char="Ø"/>
            </a:pP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cơ</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gì</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gì</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26.png">
            <a:extLst>
              <a:ext uri="{FF2B5EF4-FFF2-40B4-BE49-F238E27FC236}">
                <a16:creationId xmlns="" xmlns:a16="http://schemas.microsoft.com/office/drawing/2014/main" id="{94964FD2-268C-FD6D-0C8B-A519029F5C7F}"/>
              </a:ext>
            </a:extLst>
          </p:cNvPr>
          <p:cNvPicPr/>
          <p:nvPr/>
        </p:nvPicPr>
        <p:blipFill>
          <a:blip r:embed="rId2"/>
          <a:srcRect/>
          <a:stretch>
            <a:fillRect/>
          </a:stretch>
        </p:blipFill>
        <p:spPr>
          <a:xfrm>
            <a:off x="393422" y="3097085"/>
            <a:ext cx="7701509" cy="4371415"/>
          </a:xfrm>
          <a:prstGeom prst="rect">
            <a:avLst/>
          </a:prstGeom>
          <a:ln/>
        </p:spPr>
      </p:pic>
      <p:sp>
        <p:nvSpPr>
          <p:cNvPr id="6" name="TextBox 5">
            <a:extLst>
              <a:ext uri="{FF2B5EF4-FFF2-40B4-BE49-F238E27FC236}">
                <a16:creationId xmlns="" xmlns:a16="http://schemas.microsoft.com/office/drawing/2014/main" id="{E673F308-EAE4-05A4-9077-A2D65ADC0541}"/>
              </a:ext>
            </a:extLst>
          </p:cNvPr>
          <p:cNvSpPr txBox="1"/>
          <p:nvPr/>
        </p:nvSpPr>
        <p:spPr>
          <a:xfrm>
            <a:off x="2234492" y="7492273"/>
            <a:ext cx="13993302" cy="2559611"/>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biến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đổi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dựa</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trên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nguyên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lí</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cảm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ứng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từ</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chính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này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44" name="Picture 4" descr="Cách kiểm tra thông số kỹ thuật động cơ điện xoay chiều">
            <a:extLst>
              <a:ext uri="{FF2B5EF4-FFF2-40B4-BE49-F238E27FC236}">
                <a16:creationId xmlns="" xmlns:a16="http://schemas.microsoft.com/office/drawing/2014/main" id="{49FF0826-7CC9-578A-3255-337FD61C8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9904" y="3097085"/>
            <a:ext cx="4806574" cy="437141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Motor điện 3 pha HITACHI 0.5HP - 100HP">
            <a:extLst>
              <a:ext uri="{FF2B5EF4-FFF2-40B4-BE49-F238E27FC236}">
                <a16:creationId xmlns="" xmlns:a16="http://schemas.microsoft.com/office/drawing/2014/main" id="{03FD32B7-79B4-A9D1-FE8B-D7AC2E4BC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1450" y="3097085"/>
            <a:ext cx="4993760" cy="437141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ình Lá Cành Cây Cho Ghép Ảnh Tách Nền PNG 3 - Free.Vector6.com">
            <a:extLst>
              <a:ext uri="{FF2B5EF4-FFF2-40B4-BE49-F238E27FC236}">
                <a16:creationId xmlns="" xmlns:a16="http://schemas.microsoft.com/office/drawing/2014/main" id="{44584550-7D95-CD15-7DF2-22515DF97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1094" y="757489"/>
            <a:ext cx="2713484" cy="29848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ình Lá Cành Cây Cho Ghép Ảnh Tách Nền PNG 3 - Free.Vector6.com">
            <a:extLst>
              <a:ext uri="{FF2B5EF4-FFF2-40B4-BE49-F238E27FC236}">
                <a16:creationId xmlns="" xmlns:a16="http://schemas.microsoft.com/office/drawing/2014/main" id="{D7C27A90-9809-FA9A-8CED-2667D66C2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422" y="1445180"/>
            <a:ext cx="2713484" cy="298483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Nhà Máy Trong Chậu Hoa - Miễn Phí vector hình ảnh trên Pixabay">
            <a:extLst>
              <a:ext uri="{FF2B5EF4-FFF2-40B4-BE49-F238E27FC236}">
                <a16:creationId xmlns="" xmlns:a16="http://schemas.microsoft.com/office/drawing/2014/main" id="{AB4709C6-B52C-2670-7D96-AF223B8948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24534" y="7910089"/>
            <a:ext cx="2256755" cy="23883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Nhà Máy Trong Chậu Hoa - Miễn Phí vector hình ảnh trên Pixabay">
            <a:extLst>
              <a:ext uri="{FF2B5EF4-FFF2-40B4-BE49-F238E27FC236}">
                <a16:creationId xmlns="" xmlns:a16="http://schemas.microsoft.com/office/drawing/2014/main" id="{8B7A8E15-C0FF-A622-E5C4-1C01CCC2E47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941" y="7920971"/>
            <a:ext cx="2256755" cy="23883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AC342267-0970-7ABC-95BE-1156045610BF}"/>
              </a:ext>
            </a:extLst>
          </p:cNvPr>
          <p:cNvSpPr txBox="1"/>
          <p:nvPr/>
        </p:nvSpPr>
        <p:spPr>
          <a:xfrm>
            <a:off x="2937682" y="1021330"/>
            <a:ext cx="6206317" cy="901593"/>
          </a:xfrm>
          <a:prstGeom prst="rect">
            <a:avLst/>
          </a:prstGeom>
          <a:noFill/>
        </p:spPr>
        <p:txBody>
          <a:bodyPr wrap="square">
            <a:spAutoFit/>
          </a:bodyPr>
          <a:lstStyle/>
          <a:p>
            <a:pPr marL="0" marR="0" algn="just">
              <a:lnSpc>
                <a:spcPct val="150000"/>
              </a:lnSpc>
              <a:spcBef>
                <a:spcPts val="300"/>
              </a:spcBef>
              <a:spcAft>
                <a:spcPts val="300"/>
              </a:spcAft>
            </a:pP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3.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5623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wheel(1)">
                                      <p:cBhvr>
                                        <p:cTn id="15" dur="2000"/>
                                        <p:tgtEl>
                                          <p:spTgt spid="10244"/>
                                        </p:tgtEl>
                                      </p:cBhvr>
                                    </p:animEffect>
                                  </p:childTnLst>
                                </p:cTn>
                              </p:par>
                              <p:par>
                                <p:cTn id="16" presetID="21" presetClass="entr" presetSubtype="1" fill="hold" nodeType="with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wheel(1)">
                                      <p:cBhvr>
                                        <p:cTn id="18" dur="20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arn(inVertical)">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29708" y="512785"/>
            <a:ext cx="1886172" cy="1803866"/>
          </a:xfrm>
          <a:prstGeom prst="rect">
            <a:avLst/>
          </a:prstGeom>
        </p:spPr>
      </p:pic>
      <p:sp>
        <p:nvSpPr>
          <p:cNvPr id="29" name="文字方塊 28"/>
          <p:cNvSpPr txBox="1"/>
          <p:nvPr/>
        </p:nvSpPr>
        <p:spPr>
          <a:xfrm>
            <a:off x="6013077" y="882995"/>
            <a:ext cx="5904656" cy="1200329"/>
          </a:xfrm>
          <a:prstGeom prst="rect">
            <a:avLst/>
          </a:prstGeom>
          <a:noFill/>
        </p:spPr>
        <p:txBody>
          <a:bodyPr wrap="square" rtlCol="0">
            <a:spAutoFit/>
          </a:bodyPr>
          <a:lstStyle/>
          <a:p>
            <a:r>
              <a:rPr lang="en-US" altLang="zh-TW" sz="7200" b="1"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Arial Unicode MS" pitchFamily="34" charset="-120"/>
                <a:cs typeface="Arial" panose="020B0604020202020204" pitchFamily="34" charset="0"/>
              </a:rPr>
              <a:t>KHỞI ĐỘNG</a:t>
            </a:r>
            <a:endParaRPr lang="zh-TW" altLang="en-US" sz="7200" b="1"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ea typeface="Arial Unicode MS" pitchFamily="34" charset="-120"/>
              <a:cs typeface="Arial" panose="020B0604020202020204" pitchFamily="34" charset="0"/>
            </a:endParaRPr>
          </a:p>
        </p:txBody>
      </p:sp>
      <p:sp>
        <p:nvSpPr>
          <p:cNvPr id="13313" name="Rectangle 1"/>
          <p:cNvSpPr>
            <a:spLocks noChangeArrowheads="1"/>
          </p:cNvSpPr>
          <p:nvPr/>
        </p:nvSpPr>
        <p:spPr bwMode="auto">
          <a:xfrm>
            <a:off x="1629085" y="2428301"/>
            <a:ext cx="16650712"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fr-FR" altLang="zh-TW" sz="5400" b="0" i="0"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rPr>
              <a:t>Em hãy kể tên một số công nghệ phổ biến hiện nay</a:t>
            </a:r>
            <a:r>
              <a:rPr kumimoji="1" lang="zh-CN" altLang="en-US" sz="5400" b="0" i="0"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rPr>
              <a:t>？</a:t>
            </a:r>
            <a:endParaRPr kumimoji="1" lang="fr-FR" altLang="zh-TW" sz="5400" b="0" i="0" u="none" strike="noStrike" cap="none" normalizeH="0" baseline="0" dirty="0">
              <a:ln>
                <a:noFill/>
              </a:ln>
              <a:solidFill>
                <a:srgbClr val="7030A0"/>
              </a:solidFill>
              <a:effectLst/>
              <a:latin typeface="Arial" panose="020B0604020202020204" pitchFamily="34" charset="0"/>
              <a:ea typeface="Arial Unicode MS" pitchFamily="34" charset="-120"/>
              <a:cs typeface="Arial" panose="020B0604020202020204" pitchFamily="34" charset="0"/>
            </a:endParaRPr>
          </a:p>
        </p:txBody>
      </p:sp>
      <p:sp>
        <p:nvSpPr>
          <p:cNvPr id="31" name="橢圓 30"/>
          <p:cNvSpPr/>
          <p:nvPr/>
        </p:nvSpPr>
        <p:spPr>
          <a:xfrm>
            <a:off x="1295128" y="3643302"/>
            <a:ext cx="4919914" cy="4592856"/>
          </a:xfrm>
          <a:prstGeom prst="ellipse">
            <a:avLst/>
          </a:prstGeom>
          <a:blipFill>
            <a:blip r:embed="rId4"/>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2" name="橢圓 31"/>
          <p:cNvSpPr/>
          <p:nvPr/>
        </p:nvSpPr>
        <p:spPr>
          <a:xfrm>
            <a:off x="6839744" y="3696608"/>
            <a:ext cx="4947462" cy="4539550"/>
          </a:xfrm>
          <a:prstGeom prst="ellipse">
            <a:avLst/>
          </a:prstGeom>
          <a:blipFill>
            <a:blip r:embed="rId5"/>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3" name="橢圓 32"/>
          <p:cNvSpPr/>
          <p:nvPr/>
        </p:nvSpPr>
        <p:spPr>
          <a:xfrm>
            <a:off x="12495466" y="3696608"/>
            <a:ext cx="5073470" cy="4539550"/>
          </a:xfrm>
          <a:prstGeom prst="ellipse">
            <a:avLst/>
          </a:prstGeom>
          <a:blipFill>
            <a:blip r:embed="rId6"/>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4" name="矩形 33"/>
          <p:cNvSpPr/>
          <p:nvPr/>
        </p:nvSpPr>
        <p:spPr>
          <a:xfrm>
            <a:off x="2076292" y="8715400"/>
            <a:ext cx="3357586" cy="857256"/>
          </a:xfrm>
          <a:prstGeom prst="rect">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Công</a:t>
            </a:r>
            <a:r>
              <a:rPr lang="en-US" altLang="zh-TW" sz="2900" dirty="0">
                <a:solidFill>
                  <a:srgbClr val="FFFF00"/>
                </a:solidFill>
                <a:latin typeface="Arial" panose="020B0604020202020204" pitchFamily="34" charset="0"/>
                <a:ea typeface="Arial Unicode MS" pitchFamily="34" charset="-120"/>
                <a:cs typeface="Arial" panose="020B0604020202020204" pitchFamily="34" charset="0"/>
              </a:rPr>
              <a:t> </a:t>
            </a: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nghệ</a:t>
            </a:r>
            <a:r>
              <a:rPr lang="en-US" altLang="zh-TW" sz="2900" dirty="0">
                <a:solidFill>
                  <a:srgbClr val="FFFF00"/>
                </a:solidFill>
                <a:latin typeface="Arial" panose="020B0604020202020204" pitchFamily="34" charset="0"/>
                <a:ea typeface="Arial Unicode MS" pitchFamily="34" charset="-120"/>
                <a:cs typeface="Arial" panose="020B0604020202020204" pitchFamily="34" charset="0"/>
              </a:rPr>
              <a:t> </a:t>
            </a: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vật</a:t>
            </a:r>
            <a:r>
              <a:rPr lang="en-US" altLang="zh-TW" sz="2900" dirty="0">
                <a:solidFill>
                  <a:srgbClr val="FFFF00"/>
                </a:solidFill>
                <a:latin typeface="Arial" panose="020B0604020202020204" pitchFamily="34" charset="0"/>
                <a:ea typeface="Arial Unicode MS" pitchFamily="34" charset="-120"/>
                <a:cs typeface="Arial" panose="020B0604020202020204" pitchFamily="34" charset="0"/>
              </a:rPr>
              <a:t> </a:t>
            </a: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liệu</a:t>
            </a:r>
            <a:endParaRPr lang="zh-TW" altLang="en-US" sz="2900" dirty="0">
              <a:solidFill>
                <a:srgbClr val="FFFF00"/>
              </a:solidFill>
              <a:latin typeface="Arial" panose="020B0604020202020204" pitchFamily="34" charset="0"/>
              <a:ea typeface="Arial Unicode MS" pitchFamily="34" charset="-120"/>
              <a:cs typeface="Arial" panose="020B0604020202020204" pitchFamily="34" charset="0"/>
            </a:endParaRPr>
          </a:p>
        </p:txBody>
      </p:sp>
      <p:sp>
        <p:nvSpPr>
          <p:cNvPr id="35" name="矩形 34"/>
          <p:cNvSpPr/>
          <p:nvPr/>
        </p:nvSpPr>
        <p:spPr>
          <a:xfrm>
            <a:off x="7634682" y="8653281"/>
            <a:ext cx="3357586" cy="857256"/>
          </a:xfrm>
          <a:prstGeom prst="rect">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Công</a:t>
            </a:r>
            <a:r>
              <a:rPr lang="en-US" altLang="zh-TW" sz="2900" dirty="0">
                <a:solidFill>
                  <a:srgbClr val="FFFF00"/>
                </a:solidFill>
                <a:latin typeface="Arial" panose="020B0604020202020204" pitchFamily="34" charset="0"/>
                <a:ea typeface="Arial Unicode MS" pitchFamily="34" charset="-120"/>
                <a:cs typeface="Arial" panose="020B0604020202020204" pitchFamily="34" charset="0"/>
              </a:rPr>
              <a:t> </a:t>
            </a: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nghệ</a:t>
            </a:r>
            <a:r>
              <a:rPr lang="en-US" altLang="zh-TW" sz="2900" dirty="0">
                <a:solidFill>
                  <a:srgbClr val="FFFF00"/>
                </a:solidFill>
                <a:latin typeface="Arial" panose="020B0604020202020204" pitchFamily="34" charset="0"/>
                <a:ea typeface="Arial Unicode MS" pitchFamily="34" charset="-120"/>
                <a:cs typeface="Arial" panose="020B0604020202020204" pitchFamily="34" charset="0"/>
              </a:rPr>
              <a:t> </a:t>
            </a: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đúc</a:t>
            </a:r>
            <a:endParaRPr lang="zh-TW" altLang="en-US" sz="2900" dirty="0">
              <a:solidFill>
                <a:srgbClr val="FFFF00"/>
              </a:solidFill>
              <a:latin typeface="Arial" panose="020B0604020202020204" pitchFamily="34" charset="0"/>
              <a:ea typeface="Arial Unicode MS" pitchFamily="34" charset="-120"/>
              <a:cs typeface="Arial" panose="020B0604020202020204" pitchFamily="34" charset="0"/>
            </a:endParaRPr>
          </a:p>
        </p:txBody>
      </p:sp>
      <p:sp>
        <p:nvSpPr>
          <p:cNvPr id="36" name="矩形 35"/>
          <p:cNvSpPr/>
          <p:nvPr/>
        </p:nvSpPr>
        <p:spPr>
          <a:xfrm>
            <a:off x="13608076" y="8613083"/>
            <a:ext cx="3357586" cy="857256"/>
          </a:xfrm>
          <a:prstGeom prst="rect">
            <a:avLst/>
          </a:prstGeom>
          <a:solidFill>
            <a:schemeClr val="accent5">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Công</a:t>
            </a:r>
            <a:r>
              <a:rPr lang="en-US" altLang="zh-TW" sz="2900" dirty="0">
                <a:solidFill>
                  <a:srgbClr val="FFFF00"/>
                </a:solidFill>
                <a:latin typeface="Arial" panose="020B0604020202020204" pitchFamily="34" charset="0"/>
                <a:ea typeface="Arial Unicode MS" pitchFamily="34" charset="-120"/>
                <a:cs typeface="Arial" panose="020B0604020202020204" pitchFamily="34" charset="0"/>
              </a:rPr>
              <a:t> </a:t>
            </a: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nghệ</a:t>
            </a:r>
            <a:r>
              <a:rPr lang="en-US" altLang="zh-TW" sz="2900" dirty="0">
                <a:solidFill>
                  <a:srgbClr val="FFFF00"/>
                </a:solidFill>
                <a:latin typeface="Arial" panose="020B0604020202020204" pitchFamily="34" charset="0"/>
                <a:ea typeface="Arial Unicode MS" pitchFamily="34" charset="-120"/>
                <a:cs typeface="Arial" panose="020B0604020202020204" pitchFamily="34" charset="0"/>
              </a:rPr>
              <a:t> </a:t>
            </a: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điện</a:t>
            </a:r>
            <a:r>
              <a:rPr lang="en-US" altLang="zh-TW" sz="2900" dirty="0">
                <a:solidFill>
                  <a:srgbClr val="FFFF00"/>
                </a:solidFill>
                <a:latin typeface="Arial" panose="020B0604020202020204" pitchFamily="34" charset="0"/>
                <a:ea typeface="Arial Unicode MS" pitchFamily="34" charset="-120"/>
                <a:cs typeface="Arial" panose="020B0604020202020204" pitchFamily="34" charset="0"/>
              </a:rPr>
              <a:t> </a:t>
            </a:r>
            <a:r>
              <a:rPr lang="en-US" altLang="zh-TW" sz="2900" dirty="0" err="1">
                <a:solidFill>
                  <a:srgbClr val="FFFF00"/>
                </a:solidFill>
                <a:latin typeface="Arial" panose="020B0604020202020204" pitchFamily="34" charset="0"/>
                <a:ea typeface="Arial Unicode MS" pitchFamily="34" charset="-120"/>
                <a:cs typeface="Arial" panose="020B0604020202020204" pitchFamily="34" charset="0"/>
              </a:rPr>
              <a:t>cơ</a:t>
            </a:r>
            <a:endParaRPr lang="zh-TW" altLang="en-US" sz="2900" dirty="0">
              <a:solidFill>
                <a:srgbClr val="FFFF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barn(inVertical)">
                                      <p:cBhvr>
                                        <p:cTn id="7" dur="500"/>
                                        <p:tgtEl>
                                          <p:spTgt spid="133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heel(1)">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heel(1)">
                                      <p:cBhvr>
                                        <p:cTn id="32" dur="20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31" grpId="0" animBg="1"/>
      <p:bldP spid="32" grpId="0" animBg="1"/>
      <p:bldP spid="33" grpId="0" animBg="1"/>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E87F064B-DDEC-34F8-2A57-F0A8401D1B48}"/>
              </a:ext>
            </a:extLst>
          </p:cNvPr>
          <p:cNvSpPr/>
          <p:nvPr/>
        </p:nvSpPr>
        <p:spPr>
          <a:xfrm>
            <a:off x="2577029" y="127163"/>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pic>
        <p:nvPicPr>
          <p:cNvPr id="10248" name="Picture 8" descr="Hình Lá Cành Cây Cho Ghép Ảnh Tách Nền PNG 3 - Free.Vector6.com">
            <a:extLst>
              <a:ext uri="{FF2B5EF4-FFF2-40B4-BE49-F238E27FC236}">
                <a16:creationId xmlns="" xmlns:a16="http://schemas.microsoft.com/office/drawing/2014/main" id="{44584550-7D95-CD15-7DF2-22515DF976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41418" y="463022"/>
            <a:ext cx="2364854" cy="26013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ình Lá Cành Cây Cho Ghép Ảnh Tách Nền PNG 3 - Free.Vector6.com">
            <a:extLst>
              <a:ext uri="{FF2B5EF4-FFF2-40B4-BE49-F238E27FC236}">
                <a16:creationId xmlns="" xmlns:a16="http://schemas.microsoft.com/office/drawing/2014/main" id="{D7C27A90-9809-FA9A-8CED-2667D66C2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40" y="660008"/>
            <a:ext cx="3003996" cy="29848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F4C1EA1A-2520-9B75-BB84-F8689D54A610}"/>
              </a:ext>
            </a:extLst>
          </p:cNvPr>
          <p:cNvSpPr txBox="1"/>
          <p:nvPr/>
        </p:nvSpPr>
        <p:spPr>
          <a:xfrm>
            <a:off x="3167336" y="1115846"/>
            <a:ext cx="9239864" cy="707886"/>
          </a:xfrm>
          <a:prstGeom prst="rect">
            <a:avLst/>
          </a:prstGeom>
          <a:noFill/>
        </p:spPr>
        <p:txBody>
          <a:bodyPr wrap="square">
            <a:spAutoFit/>
          </a:bodyPr>
          <a:lstStyle/>
          <a:p>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tự</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hoá</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là </a:t>
            </a:r>
            <a:r>
              <a:rPr lang="fr-FR" sz="40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gì</a:t>
            </a:r>
            <a:r>
              <a:rPr lang="fr-FR" sz="40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a:solidFill>
                <a:srgbClr val="C00000"/>
              </a:solidFill>
              <a:latin typeface="Arial" panose="020B0604020202020204" pitchFamily="34" charset="0"/>
              <a:cs typeface="Arial" panose="020B0604020202020204" pitchFamily="34" charset="0"/>
            </a:endParaRPr>
          </a:p>
        </p:txBody>
      </p:sp>
      <p:pic>
        <p:nvPicPr>
          <p:cNvPr id="11" name="image32.png">
            <a:extLst>
              <a:ext uri="{FF2B5EF4-FFF2-40B4-BE49-F238E27FC236}">
                <a16:creationId xmlns="" xmlns:a16="http://schemas.microsoft.com/office/drawing/2014/main" id="{2636A0E9-A2D7-71F8-AEBD-E6AD07D08F77}"/>
              </a:ext>
            </a:extLst>
          </p:cNvPr>
          <p:cNvPicPr/>
          <p:nvPr/>
        </p:nvPicPr>
        <p:blipFill>
          <a:blip r:embed="rId3"/>
          <a:srcRect/>
          <a:stretch>
            <a:fillRect/>
          </a:stretch>
        </p:blipFill>
        <p:spPr>
          <a:xfrm>
            <a:off x="503040" y="3397190"/>
            <a:ext cx="8213651" cy="6912768"/>
          </a:xfrm>
          <a:prstGeom prst="rect">
            <a:avLst/>
          </a:prstGeom>
          <a:ln/>
        </p:spPr>
      </p:pic>
      <p:sp>
        <p:nvSpPr>
          <p:cNvPr id="14" name="TextBox 13">
            <a:extLst>
              <a:ext uri="{FF2B5EF4-FFF2-40B4-BE49-F238E27FC236}">
                <a16:creationId xmlns="" xmlns:a16="http://schemas.microsoft.com/office/drawing/2014/main" id="{BC8DD400-7459-4AFA-83D2-E592A8D7DE7E}"/>
              </a:ext>
            </a:extLst>
          </p:cNvPr>
          <p:cNvSpPr txBox="1"/>
          <p:nvPr/>
        </p:nvSpPr>
        <p:spPr>
          <a:xfrm>
            <a:off x="8779763" y="5353447"/>
            <a:ext cx="9289581" cy="4975657"/>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hoá</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tích</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hợp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nhằm</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bị</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như</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số</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CNC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robot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268" name="Picture 4" descr="Nghị luận xã hội về học tập - Văn bản tài liệu">
            <a:extLst>
              <a:ext uri="{FF2B5EF4-FFF2-40B4-BE49-F238E27FC236}">
                <a16:creationId xmlns="" xmlns:a16="http://schemas.microsoft.com/office/drawing/2014/main" id="{E3181EB8-C2FA-BB03-FC86-2DA6CB4BF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6105" y="1111322"/>
            <a:ext cx="5105091" cy="441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776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E87F064B-DDEC-34F8-2A57-F0A8401D1B48}"/>
              </a:ext>
            </a:extLst>
          </p:cNvPr>
          <p:cNvSpPr/>
          <p:nvPr/>
        </p:nvSpPr>
        <p:spPr>
          <a:xfrm>
            <a:off x="1450166" y="174948"/>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 name="TextBox 2">
            <a:extLst>
              <a:ext uri="{FF2B5EF4-FFF2-40B4-BE49-F238E27FC236}">
                <a16:creationId xmlns="" xmlns:a16="http://schemas.microsoft.com/office/drawing/2014/main" id="{A764134A-1444-FDD7-21C6-04D22A269450}"/>
              </a:ext>
            </a:extLst>
          </p:cNvPr>
          <p:cNvSpPr txBox="1"/>
          <p:nvPr/>
        </p:nvSpPr>
        <p:spPr>
          <a:xfrm>
            <a:off x="1848715" y="1005945"/>
            <a:ext cx="16165623" cy="4362733"/>
          </a:xfrm>
          <a:prstGeom prst="rect">
            <a:avLst/>
          </a:prstGeom>
          <a:noFill/>
        </p:spPr>
        <p:txBody>
          <a:bodyPr wrap="square">
            <a:spAutoFit/>
          </a:bodyPr>
          <a:lstStyle/>
          <a:p>
            <a:pPr marL="0" marR="0" algn="just">
              <a:lnSpc>
                <a:spcPct val="150000"/>
              </a:lnSpc>
              <a:spcBef>
                <a:spcPts val="300"/>
              </a:spcBef>
              <a:spcAft>
                <a:spcPts val="300"/>
              </a:spcAft>
            </a:pP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4.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hoá</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lên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một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đối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tượng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nào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đạt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yêu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cầu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mong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muốn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thể</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thực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hiện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bởi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con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hoặc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Nhờ</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khiển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ta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thể</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tự</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hoá</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thống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endParaRPr lang="en-US" sz="3600" dirty="0">
              <a:solidFill>
                <a:srgbClr val="0070C0"/>
              </a:solidFill>
              <a:latin typeface="Arial" panose="020B0604020202020204" pitchFamily="34" charset="0"/>
              <a:cs typeface="Arial" panose="020B0604020202020204" pitchFamily="34" charset="0"/>
            </a:endParaRPr>
          </a:p>
        </p:txBody>
      </p:sp>
      <p:pic>
        <p:nvPicPr>
          <p:cNvPr id="12290" name="Picture 2" descr="Ngành Kỹ thuật điều khiển và tự động hóa là gì? Ra trường làm gì? - INOHEP  VINA2">
            <a:extLst>
              <a:ext uri="{FF2B5EF4-FFF2-40B4-BE49-F238E27FC236}">
                <a16:creationId xmlns="" xmlns:a16="http://schemas.microsoft.com/office/drawing/2014/main" id="{D4563114-E6D9-D973-A588-ED3BCB772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651" y="5312360"/>
            <a:ext cx="5963618" cy="477433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Đề nghị xây dựng Luật công nghiệp công nghệ số với 10 nhóm chính sách lớn -  Nhịp sống kinh tế Việt Nam &amp; Thế giới">
            <a:extLst>
              <a:ext uri="{FF2B5EF4-FFF2-40B4-BE49-F238E27FC236}">
                <a16:creationId xmlns="" xmlns:a16="http://schemas.microsoft.com/office/drawing/2014/main" id="{52039B59-9701-D4EE-FD03-13384513C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9416" y="5312360"/>
            <a:ext cx="5894399" cy="477433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Tìm hiểu ngành Kỹ thuật điều khiển và tự động hóa">
            <a:extLst>
              <a:ext uri="{FF2B5EF4-FFF2-40B4-BE49-F238E27FC236}">
                <a16:creationId xmlns="" xmlns:a16="http://schemas.microsoft.com/office/drawing/2014/main" id="{42C93D4C-EF4D-3DE9-BC6B-DA996D1C9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4513" y="5315144"/>
            <a:ext cx="5214945" cy="477126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678;p32">
            <a:extLst>
              <a:ext uri="{FF2B5EF4-FFF2-40B4-BE49-F238E27FC236}">
                <a16:creationId xmlns="" xmlns:a16="http://schemas.microsoft.com/office/drawing/2014/main" id="{1E6DA8AB-575D-F4D6-0667-000C9F78287E}"/>
              </a:ext>
            </a:extLst>
          </p:cNvPr>
          <p:cNvGrpSpPr/>
          <p:nvPr/>
        </p:nvGrpSpPr>
        <p:grpSpPr>
          <a:xfrm>
            <a:off x="455849" y="1516468"/>
            <a:ext cx="1321507" cy="1227210"/>
            <a:chOff x="6477600" y="1197900"/>
            <a:chExt cx="458400" cy="441300"/>
          </a:xfrm>
        </p:grpSpPr>
        <p:sp>
          <p:nvSpPr>
            <p:cNvPr id="5" name="Google Shape;679;p32">
              <a:extLst>
                <a:ext uri="{FF2B5EF4-FFF2-40B4-BE49-F238E27FC236}">
                  <a16:creationId xmlns="" xmlns:a16="http://schemas.microsoft.com/office/drawing/2014/main" id="{F8219D00-FC85-4FC1-618A-0D6F001D0575}"/>
                </a:ext>
              </a:extLst>
            </p:cNvPr>
            <p:cNvSpPr/>
            <p:nvPr/>
          </p:nvSpPr>
          <p:spPr>
            <a:xfrm>
              <a:off x="6477600" y="1197900"/>
              <a:ext cx="458400" cy="441300"/>
            </a:xfrm>
            <a:custGeom>
              <a:avLst/>
              <a:gdLst/>
              <a:ahLst/>
              <a:cxnLst/>
              <a:rect l="l" t="t" r="r" b="b"/>
              <a:pathLst>
                <a:path w="18336" h="17652" extrusionOk="0">
                  <a:moveTo>
                    <a:pt x="11883" y="4857"/>
                  </a:moveTo>
                  <a:cubicBezTo>
                    <a:pt x="12593" y="4857"/>
                    <a:pt x="13276" y="5409"/>
                    <a:pt x="13276" y="6239"/>
                  </a:cubicBezTo>
                  <a:cubicBezTo>
                    <a:pt x="13276" y="7001"/>
                    <a:pt x="12657" y="7608"/>
                    <a:pt x="11895" y="7608"/>
                  </a:cubicBezTo>
                  <a:cubicBezTo>
                    <a:pt x="10668" y="7608"/>
                    <a:pt x="10049" y="6132"/>
                    <a:pt x="10918" y="5263"/>
                  </a:cubicBezTo>
                  <a:cubicBezTo>
                    <a:pt x="11199" y="4982"/>
                    <a:pt x="11544" y="4857"/>
                    <a:pt x="11883" y="4857"/>
                  </a:cubicBezTo>
                  <a:close/>
                  <a:moveTo>
                    <a:pt x="7120" y="4862"/>
                  </a:moveTo>
                  <a:cubicBezTo>
                    <a:pt x="7831" y="4862"/>
                    <a:pt x="8513" y="5409"/>
                    <a:pt x="8513" y="6239"/>
                  </a:cubicBezTo>
                  <a:cubicBezTo>
                    <a:pt x="8501" y="6994"/>
                    <a:pt x="7894" y="7609"/>
                    <a:pt x="7142" y="7609"/>
                  </a:cubicBezTo>
                  <a:cubicBezTo>
                    <a:pt x="7135" y="7609"/>
                    <a:pt x="7127" y="7609"/>
                    <a:pt x="7120" y="7608"/>
                  </a:cubicBezTo>
                  <a:lnTo>
                    <a:pt x="7120" y="7608"/>
                  </a:lnTo>
                  <a:lnTo>
                    <a:pt x="7132" y="7620"/>
                  </a:lnTo>
                  <a:cubicBezTo>
                    <a:pt x="5906" y="7620"/>
                    <a:pt x="5287" y="6132"/>
                    <a:pt x="6156" y="5263"/>
                  </a:cubicBezTo>
                  <a:cubicBezTo>
                    <a:pt x="6436" y="4986"/>
                    <a:pt x="6781" y="4862"/>
                    <a:pt x="7120" y="4862"/>
                  </a:cubicBezTo>
                  <a:close/>
                  <a:moveTo>
                    <a:pt x="7125" y="10045"/>
                  </a:moveTo>
                  <a:cubicBezTo>
                    <a:pt x="7834" y="10045"/>
                    <a:pt x="8513" y="10594"/>
                    <a:pt x="8513" y="11430"/>
                  </a:cubicBezTo>
                  <a:cubicBezTo>
                    <a:pt x="8501" y="12190"/>
                    <a:pt x="7885" y="12796"/>
                    <a:pt x="7126" y="12800"/>
                  </a:cubicBezTo>
                  <a:lnTo>
                    <a:pt x="7126" y="12800"/>
                  </a:lnTo>
                  <a:cubicBezTo>
                    <a:pt x="5904" y="12795"/>
                    <a:pt x="5288" y="11322"/>
                    <a:pt x="6156" y="10454"/>
                  </a:cubicBezTo>
                  <a:cubicBezTo>
                    <a:pt x="6438" y="10172"/>
                    <a:pt x="6785" y="10045"/>
                    <a:pt x="7125" y="10045"/>
                  </a:cubicBezTo>
                  <a:close/>
                  <a:moveTo>
                    <a:pt x="11883" y="10036"/>
                  </a:moveTo>
                  <a:cubicBezTo>
                    <a:pt x="12593" y="10036"/>
                    <a:pt x="13276" y="10588"/>
                    <a:pt x="13276" y="11418"/>
                  </a:cubicBezTo>
                  <a:cubicBezTo>
                    <a:pt x="13276" y="12180"/>
                    <a:pt x="12657" y="12800"/>
                    <a:pt x="11895" y="12800"/>
                  </a:cubicBezTo>
                  <a:cubicBezTo>
                    <a:pt x="10668" y="12800"/>
                    <a:pt x="10049" y="11311"/>
                    <a:pt x="10918" y="10442"/>
                  </a:cubicBezTo>
                  <a:cubicBezTo>
                    <a:pt x="11199" y="10161"/>
                    <a:pt x="11544" y="10036"/>
                    <a:pt x="11883" y="10036"/>
                  </a:cubicBezTo>
                  <a:close/>
                  <a:moveTo>
                    <a:pt x="9513" y="0"/>
                  </a:moveTo>
                  <a:cubicBezTo>
                    <a:pt x="5941" y="0"/>
                    <a:pt x="2727" y="2155"/>
                    <a:pt x="1357" y="5453"/>
                  </a:cubicBezTo>
                  <a:cubicBezTo>
                    <a:pt x="0" y="8751"/>
                    <a:pt x="750" y="12538"/>
                    <a:pt x="3274" y="15062"/>
                  </a:cubicBezTo>
                  <a:cubicBezTo>
                    <a:pt x="4964" y="16751"/>
                    <a:pt x="7224" y="17651"/>
                    <a:pt x="9523" y="17651"/>
                  </a:cubicBezTo>
                  <a:cubicBezTo>
                    <a:pt x="10659" y="17651"/>
                    <a:pt x="11804" y="17431"/>
                    <a:pt x="12895" y="16979"/>
                  </a:cubicBezTo>
                  <a:cubicBezTo>
                    <a:pt x="16193" y="15609"/>
                    <a:pt x="18336" y="12395"/>
                    <a:pt x="18336" y="8823"/>
                  </a:cubicBezTo>
                  <a:cubicBezTo>
                    <a:pt x="18336" y="3953"/>
                    <a:pt x="14383" y="0"/>
                    <a:pt x="951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 name="Google Shape;680;p32">
              <a:extLst>
                <a:ext uri="{FF2B5EF4-FFF2-40B4-BE49-F238E27FC236}">
                  <a16:creationId xmlns="" xmlns:a16="http://schemas.microsoft.com/office/drawing/2014/main" id="{F04CFF17-6407-2649-4D09-75590A7407E7}"/>
                </a:ext>
              </a:extLst>
            </p:cNvPr>
            <p:cNvSpPr/>
            <p:nvPr/>
          </p:nvSpPr>
          <p:spPr>
            <a:xfrm>
              <a:off x="6518675" y="1235700"/>
              <a:ext cx="379225" cy="364625"/>
            </a:xfrm>
            <a:custGeom>
              <a:avLst/>
              <a:gdLst/>
              <a:ahLst/>
              <a:cxnLst/>
              <a:rect l="l" t="t" r="r" b="b"/>
              <a:pathLst>
                <a:path w="15169" h="14585" extrusionOk="0">
                  <a:moveTo>
                    <a:pt x="5482" y="3318"/>
                  </a:moveTo>
                  <a:cubicBezTo>
                    <a:pt x="6191" y="3318"/>
                    <a:pt x="6870" y="3867"/>
                    <a:pt x="6870" y="4703"/>
                  </a:cubicBezTo>
                  <a:cubicBezTo>
                    <a:pt x="6870" y="5453"/>
                    <a:pt x="6251" y="6073"/>
                    <a:pt x="5489" y="6073"/>
                  </a:cubicBezTo>
                  <a:cubicBezTo>
                    <a:pt x="4263" y="6073"/>
                    <a:pt x="3644" y="4584"/>
                    <a:pt x="4513" y="3727"/>
                  </a:cubicBezTo>
                  <a:cubicBezTo>
                    <a:pt x="4795" y="3445"/>
                    <a:pt x="5142" y="3318"/>
                    <a:pt x="5482" y="3318"/>
                  </a:cubicBezTo>
                  <a:close/>
                  <a:moveTo>
                    <a:pt x="10257" y="3318"/>
                  </a:moveTo>
                  <a:cubicBezTo>
                    <a:pt x="10965" y="3318"/>
                    <a:pt x="11645" y="3867"/>
                    <a:pt x="11645" y="4703"/>
                  </a:cubicBezTo>
                  <a:cubicBezTo>
                    <a:pt x="11645" y="5453"/>
                    <a:pt x="11025" y="6073"/>
                    <a:pt x="10263" y="6073"/>
                  </a:cubicBezTo>
                  <a:cubicBezTo>
                    <a:pt x="9037" y="6073"/>
                    <a:pt x="8418" y="4584"/>
                    <a:pt x="9287" y="3727"/>
                  </a:cubicBezTo>
                  <a:cubicBezTo>
                    <a:pt x="9569" y="3445"/>
                    <a:pt x="9916" y="3318"/>
                    <a:pt x="10257" y="3318"/>
                  </a:cubicBezTo>
                  <a:close/>
                  <a:moveTo>
                    <a:pt x="5477" y="8500"/>
                  </a:moveTo>
                  <a:cubicBezTo>
                    <a:pt x="6188" y="8500"/>
                    <a:pt x="6870" y="9052"/>
                    <a:pt x="6870" y="9883"/>
                  </a:cubicBezTo>
                  <a:cubicBezTo>
                    <a:pt x="6870" y="10633"/>
                    <a:pt x="6251" y="11252"/>
                    <a:pt x="5489" y="11252"/>
                  </a:cubicBezTo>
                  <a:cubicBezTo>
                    <a:pt x="4263" y="11252"/>
                    <a:pt x="3644" y="9775"/>
                    <a:pt x="4513" y="8906"/>
                  </a:cubicBezTo>
                  <a:cubicBezTo>
                    <a:pt x="4793" y="8626"/>
                    <a:pt x="5138" y="8500"/>
                    <a:pt x="5477" y="8500"/>
                  </a:cubicBezTo>
                  <a:close/>
                  <a:moveTo>
                    <a:pt x="10252" y="8500"/>
                  </a:moveTo>
                  <a:cubicBezTo>
                    <a:pt x="10962" y="8500"/>
                    <a:pt x="11645" y="9052"/>
                    <a:pt x="11645" y="9883"/>
                  </a:cubicBezTo>
                  <a:cubicBezTo>
                    <a:pt x="11645" y="10645"/>
                    <a:pt x="11025" y="11252"/>
                    <a:pt x="10263" y="11252"/>
                  </a:cubicBezTo>
                  <a:cubicBezTo>
                    <a:pt x="9037" y="11252"/>
                    <a:pt x="8418" y="9775"/>
                    <a:pt x="9287" y="8906"/>
                  </a:cubicBezTo>
                  <a:cubicBezTo>
                    <a:pt x="9568" y="8626"/>
                    <a:pt x="9913" y="8500"/>
                    <a:pt x="10252" y="8500"/>
                  </a:cubicBezTo>
                  <a:close/>
                  <a:moveTo>
                    <a:pt x="7870" y="0"/>
                  </a:moveTo>
                  <a:cubicBezTo>
                    <a:pt x="4918" y="0"/>
                    <a:pt x="2262" y="1774"/>
                    <a:pt x="1131" y="4501"/>
                  </a:cubicBezTo>
                  <a:cubicBezTo>
                    <a:pt x="0" y="7228"/>
                    <a:pt x="631" y="10359"/>
                    <a:pt x="2715" y="12454"/>
                  </a:cubicBezTo>
                  <a:cubicBezTo>
                    <a:pt x="4106" y="13846"/>
                    <a:pt x="5971" y="14584"/>
                    <a:pt x="7864" y="14584"/>
                  </a:cubicBezTo>
                  <a:cubicBezTo>
                    <a:pt x="8806" y="14584"/>
                    <a:pt x="9755" y="14402"/>
                    <a:pt x="10656" y="14026"/>
                  </a:cubicBezTo>
                  <a:cubicBezTo>
                    <a:pt x="13383" y="12907"/>
                    <a:pt x="15169" y="10240"/>
                    <a:pt x="15169" y="7299"/>
                  </a:cubicBezTo>
                  <a:cubicBezTo>
                    <a:pt x="15169" y="3263"/>
                    <a:pt x="11895" y="0"/>
                    <a:pt x="787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 name="Google Shape;681;p32">
              <a:extLst>
                <a:ext uri="{FF2B5EF4-FFF2-40B4-BE49-F238E27FC236}">
                  <a16:creationId xmlns="" xmlns:a16="http://schemas.microsoft.com/office/drawing/2014/main" id="{15CD7F52-FE7E-BD65-3EBE-92039B302397}"/>
                </a:ext>
              </a:extLst>
            </p:cNvPr>
            <p:cNvSpPr/>
            <p:nvPr/>
          </p:nvSpPr>
          <p:spPr>
            <a:xfrm>
              <a:off x="6632500" y="1347825"/>
              <a:ext cx="165525" cy="149175"/>
            </a:xfrm>
            <a:custGeom>
              <a:avLst/>
              <a:gdLst/>
              <a:ahLst/>
              <a:cxnLst/>
              <a:rect l="l" t="t" r="r" b="b"/>
              <a:pathLst>
                <a:path w="6621" h="5967" extrusionOk="0">
                  <a:moveTo>
                    <a:pt x="1046" y="1"/>
                  </a:moveTo>
                  <a:cubicBezTo>
                    <a:pt x="493" y="1"/>
                    <a:pt x="0" y="720"/>
                    <a:pt x="507" y="1219"/>
                  </a:cubicBezTo>
                  <a:lnTo>
                    <a:pt x="5103" y="5755"/>
                  </a:lnTo>
                  <a:cubicBezTo>
                    <a:pt x="5252" y="5904"/>
                    <a:pt x="5420" y="5967"/>
                    <a:pt x="5583" y="5967"/>
                  </a:cubicBezTo>
                  <a:cubicBezTo>
                    <a:pt x="6133" y="5967"/>
                    <a:pt x="6621" y="5248"/>
                    <a:pt x="6115" y="4743"/>
                  </a:cubicBezTo>
                  <a:lnTo>
                    <a:pt x="1519" y="206"/>
                  </a:lnTo>
                  <a:cubicBezTo>
                    <a:pt x="1372" y="62"/>
                    <a:pt x="1206" y="1"/>
                    <a:pt x="104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 name="Google Shape;682;p32">
              <a:extLst>
                <a:ext uri="{FF2B5EF4-FFF2-40B4-BE49-F238E27FC236}">
                  <a16:creationId xmlns="" xmlns:a16="http://schemas.microsoft.com/office/drawing/2014/main" id="{F6741A59-A8B4-E5C1-170F-AFFB28C4B8F0}"/>
                </a:ext>
              </a:extLst>
            </p:cNvPr>
            <p:cNvSpPr/>
            <p:nvPr/>
          </p:nvSpPr>
          <p:spPr>
            <a:xfrm>
              <a:off x="6633475" y="1347075"/>
              <a:ext cx="163675" cy="150700"/>
            </a:xfrm>
            <a:custGeom>
              <a:avLst/>
              <a:gdLst/>
              <a:ahLst/>
              <a:cxnLst/>
              <a:rect l="l" t="t" r="r" b="b"/>
              <a:pathLst>
                <a:path w="6547" h="6028" extrusionOk="0">
                  <a:moveTo>
                    <a:pt x="5514" y="1"/>
                  </a:moveTo>
                  <a:cubicBezTo>
                    <a:pt x="5353" y="1"/>
                    <a:pt x="5187" y="63"/>
                    <a:pt x="5040" y="213"/>
                  </a:cubicBezTo>
                  <a:lnTo>
                    <a:pt x="504" y="4808"/>
                  </a:lnTo>
                  <a:cubicBezTo>
                    <a:pt x="0" y="5312"/>
                    <a:pt x="483" y="6027"/>
                    <a:pt x="1025" y="6027"/>
                  </a:cubicBezTo>
                  <a:cubicBezTo>
                    <a:pt x="1188" y="6027"/>
                    <a:pt x="1356" y="5963"/>
                    <a:pt x="1504" y="5809"/>
                  </a:cubicBezTo>
                  <a:lnTo>
                    <a:pt x="6041" y="1225"/>
                  </a:lnTo>
                  <a:cubicBezTo>
                    <a:pt x="6546" y="719"/>
                    <a:pt x="6058" y="1"/>
                    <a:pt x="551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12" name="Google Shape;683;p32">
            <a:extLst>
              <a:ext uri="{FF2B5EF4-FFF2-40B4-BE49-F238E27FC236}">
                <a16:creationId xmlns="" xmlns:a16="http://schemas.microsoft.com/office/drawing/2014/main" id="{5F94F6C7-C405-7719-FF54-E552F26281CB}"/>
              </a:ext>
            </a:extLst>
          </p:cNvPr>
          <p:cNvGrpSpPr/>
          <p:nvPr/>
        </p:nvGrpSpPr>
        <p:grpSpPr>
          <a:xfrm>
            <a:off x="137506" y="8966276"/>
            <a:ext cx="1212526" cy="1227210"/>
            <a:chOff x="7113975" y="1230050"/>
            <a:chExt cx="399775" cy="384675"/>
          </a:xfrm>
        </p:grpSpPr>
        <p:sp>
          <p:nvSpPr>
            <p:cNvPr id="18" name="Google Shape;684;p32">
              <a:extLst>
                <a:ext uri="{FF2B5EF4-FFF2-40B4-BE49-F238E27FC236}">
                  <a16:creationId xmlns="" xmlns:a16="http://schemas.microsoft.com/office/drawing/2014/main" id="{2C867C63-1E91-155F-B5DD-3DF802422F81}"/>
                </a:ext>
              </a:extLst>
            </p:cNvPr>
            <p:cNvSpPr/>
            <p:nvPr/>
          </p:nvSpPr>
          <p:spPr>
            <a:xfrm>
              <a:off x="7113975" y="1230050"/>
              <a:ext cx="399775" cy="384675"/>
            </a:xfrm>
            <a:custGeom>
              <a:avLst/>
              <a:gdLst/>
              <a:ahLst/>
              <a:cxnLst/>
              <a:rect l="l" t="t" r="r" b="b"/>
              <a:pathLst>
                <a:path w="15991" h="15387" extrusionOk="0">
                  <a:moveTo>
                    <a:pt x="6037" y="6494"/>
                  </a:moveTo>
                  <a:cubicBezTo>
                    <a:pt x="6653" y="6494"/>
                    <a:pt x="7240" y="6968"/>
                    <a:pt x="7240" y="7692"/>
                  </a:cubicBezTo>
                  <a:cubicBezTo>
                    <a:pt x="7240" y="8358"/>
                    <a:pt x="6704" y="8894"/>
                    <a:pt x="6049" y="8894"/>
                  </a:cubicBezTo>
                  <a:cubicBezTo>
                    <a:pt x="4978" y="8894"/>
                    <a:pt x="4442" y="7596"/>
                    <a:pt x="5192" y="6846"/>
                  </a:cubicBezTo>
                  <a:cubicBezTo>
                    <a:pt x="5439" y="6603"/>
                    <a:pt x="5741" y="6494"/>
                    <a:pt x="6037" y="6494"/>
                  </a:cubicBezTo>
                  <a:close/>
                  <a:moveTo>
                    <a:pt x="10556" y="6494"/>
                  </a:moveTo>
                  <a:cubicBezTo>
                    <a:pt x="11172" y="6494"/>
                    <a:pt x="11764" y="6968"/>
                    <a:pt x="11764" y="7692"/>
                  </a:cubicBezTo>
                  <a:cubicBezTo>
                    <a:pt x="11764" y="8358"/>
                    <a:pt x="11216" y="8894"/>
                    <a:pt x="10562" y="8894"/>
                  </a:cubicBezTo>
                  <a:cubicBezTo>
                    <a:pt x="9490" y="8894"/>
                    <a:pt x="8954" y="7596"/>
                    <a:pt x="9716" y="6846"/>
                  </a:cubicBezTo>
                  <a:cubicBezTo>
                    <a:pt x="9960" y="6603"/>
                    <a:pt x="10260" y="6494"/>
                    <a:pt x="10556" y="6494"/>
                  </a:cubicBezTo>
                  <a:close/>
                  <a:moveTo>
                    <a:pt x="8299" y="0"/>
                  </a:moveTo>
                  <a:cubicBezTo>
                    <a:pt x="5192" y="0"/>
                    <a:pt x="2382" y="1881"/>
                    <a:pt x="1191" y="4751"/>
                  </a:cubicBezTo>
                  <a:cubicBezTo>
                    <a:pt x="1" y="7620"/>
                    <a:pt x="667" y="10930"/>
                    <a:pt x="2858" y="13133"/>
                  </a:cubicBezTo>
                  <a:cubicBezTo>
                    <a:pt x="4331" y="14605"/>
                    <a:pt x="6298" y="15386"/>
                    <a:pt x="8298" y="15386"/>
                  </a:cubicBezTo>
                  <a:cubicBezTo>
                    <a:pt x="9290" y="15386"/>
                    <a:pt x="10289" y="15194"/>
                    <a:pt x="11240" y="14800"/>
                  </a:cubicBezTo>
                  <a:cubicBezTo>
                    <a:pt x="14122" y="13609"/>
                    <a:pt x="15991" y="10811"/>
                    <a:pt x="15991" y="7692"/>
                  </a:cubicBezTo>
                  <a:cubicBezTo>
                    <a:pt x="15991" y="3441"/>
                    <a:pt x="12550" y="0"/>
                    <a:pt x="829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0" name="Google Shape;685;p32">
              <a:extLst>
                <a:ext uri="{FF2B5EF4-FFF2-40B4-BE49-F238E27FC236}">
                  <a16:creationId xmlns="" xmlns:a16="http://schemas.microsoft.com/office/drawing/2014/main" id="{84AF8272-2755-DB56-5643-7D0DB3149C87}"/>
                </a:ext>
              </a:extLst>
            </p:cNvPr>
            <p:cNvSpPr/>
            <p:nvPr/>
          </p:nvSpPr>
          <p:spPr>
            <a:xfrm>
              <a:off x="7150300" y="1263675"/>
              <a:ext cx="330125" cy="317575"/>
            </a:xfrm>
            <a:custGeom>
              <a:avLst/>
              <a:gdLst/>
              <a:ahLst/>
              <a:cxnLst/>
              <a:rect l="l" t="t" r="r" b="b"/>
              <a:pathLst>
                <a:path w="13205" h="12703" extrusionOk="0">
                  <a:moveTo>
                    <a:pt x="4584" y="5149"/>
                  </a:moveTo>
                  <a:cubicBezTo>
                    <a:pt x="5200" y="5149"/>
                    <a:pt x="5787" y="5623"/>
                    <a:pt x="5787" y="6347"/>
                  </a:cubicBezTo>
                  <a:cubicBezTo>
                    <a:pt x="5787" y="7013"/>
                    <a:pt x="5251" y="7549"/>
                    <a:pt x="4596" y="7549"/>
                  </a:cubicBezTo>
                  <a:cubicBezTo>
                    <a:pt x="3525" y="7549"/>
                    <a:pt x="2989" y="6251"/>
                    <a:pt x="3739" y="5501"/>
                  </a:cubicBezTo>
                  <a:cubicBezTo>
                    <a:pt x="3986" y="5258"/>
                    <a:pt x="4288" y="5149"/>
                    <a:pt x="4584" y="5149"/>
                  </a:cubicBezTo>
                  <a:close/>
                  <a:moveTo>
                    <a:pt x="9103" y="5149"/>
                  </a:moveTo>
                  <a:cubicBezTo>
                    <a:pt x="9719" y="5149"/>
                    <a:pt x="10311" y="5623"/>
                    <a:pt x="10311" y="6347"/>
                  </a:cubicBezTo>
                  <a:cubicBezTo>
                    <a:pt x="10311" y="7013"/>
                    <a:pt x="9763" y="7549"/>
                    <a:pt x="9109" y="7549"/>
                  </a:cubicBezTo>
                  <a:cubicBezTo>
                    <a:pt x="8037" y="7549"/>
                    <a:pt x="7501" y="6251"/>
                    <a:pt x="8263" y="5501"/>
                  </a:cubicBezTo>
                  <a:cubicBezTo>
                    <a:pt x="8507" y="5258"/>
                    <a:pt x="8807" y="5149"/>
                    <a:pt x="9103" y="5149"/>
                  </a:cubicBezTo>
                  <a:close/>
                  <a:moveTo>
                    <a:pt x="6846" y="1"/>
                  </a:moveTo>
                  <a:cubicBezTo>
                    <a:pt x="4275" y="1"/>
                    <a:pt x="1965" y="1548"/>
                    <a:pt x="977" y="3918"/>
                  </a:cubicBezTo>
                  <a:cubicBezTo>
                    <a:pt x="0" y="6287"/>
                    <a:pt x="536" y="9026"/>
                    <a:pt x="2358" y="10835"/>
                  </a:cubicBezTo>
                  <a:cubicBezTo>
                    <a:pt x="3576" y="12054"/>
                    <a:pt x="5200" y="12702"/>
                    <a:pt x="6850" y="12702"/>
                  </a:cubicBezTo>
                  <a:cubicBezTo>
                    <a:pt x="7667" y="12702"/>
                    <a:pt x="8491" y="12544"/>
                    <a:pt x="9275" y="12216"/>
                  </a:cubicBezTo>
                  <a:cubicBezTo>
                    <a:pt x="11657" y="11228"/>
                    <a:pt x="13204" y="8918"/>
                    <a:pt x="13204" y="6347"/>
                  </a:cubicBezTo>
                  <a:cubicBezTo>
                    <a:pt x="13204" y="2846"/>
                    <a:pt x="10359" y="1"/>
                    <a:pt x="684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 name="Google Shape;686;p32">
              <a:extLst>
                <a:ext uri="{FF2B5EF4-FFF2-40B4-BE49-F238E27FC236}">
                  <a16:creationId xmlns="" xmlns:a16="http://schemas.microsoft.com/office/drawing/2014/main" id="{D6508592-450B-71E4-8610-B5C93C2F4C31}"/>
                </a:ext>
              </a:extLst>
            </p:cNvPr>
            <p:cNvSpPr/>
            <p:nvPr/>
          </p:nvSpPr>
          <p:spPr>
            <a:xfrm>
              <a:off x="7241050" y="1392350"/>
              <a:ext cx="158675" cy="48725"/>
            </a:xfrm>
            <a:custGeom>
              <a:avLst/>
              <a:gdLst/>
              <a:ahLst/>
              <a:cxnLst/>
              <a:rect l="l" t="t" r="r" b="b"/>
              <a:pathLst>
                <a:path w="6347" h="1949" extrusionOk="0">
                  <a:moveTo>
                    <a:pt x="3248" y="0"/>
                  </a:moveTo>
                  <a:cubicBezTo>
                    <a:pt x="2388" y="0"/>
                    <a:pt x="1520" y="185"/>
                    <a:pt x="740" y="509"/>
                  </a:cubicBezTo>
                  <a:cubicBezTo>
                    <a:pt x="1" y="826"/>
                    <a:pt x="208" y="1949"/>
                    <a:pt x="854" y="1949"/>
                  </a:cubicBezTo>
                  <a:cubicBezTo>
                    <a:pt x="936" y="1949"/>
                    <a:pt x="1025" y="1931"/>
                    <a:pt x="1121" y="1890"/>
                  </a:cubicBezTo>
                  <a:cubicBezTo>
                    <a:pt x="1790" y="1616"/>
                    <a:pt x="2545" y="1428"/>
                    <a:pt x="3286" y="1428"/>
                  </a:cubicBezTo>
                  <a:cubicBezTo>
                    <a:pt x="3863" y="1428"/>
                    <a:pt x="4432" y="1542"/>
                    <a:pt x="4943" y="1819"/>
                  </a:cubicBezTo>
                  <a:cubicBezTo>
                    <a:pt x="5065" y="1887"/>
                    <a:pt x="5184" y="1917"/>
                    <a:pt x="5297" y="1917"/>
                  </a:cubicBezTo>
                  <a:cubicBezTo>
                    <a:pt x="5933" y="1917"/>
                    <a:pt x="6347" y="965"/>
                    <a:pt x="5669" y="581"/>
                  </a:cubicBezTo>
                  <a:cubicBezTo>
                    <a:pt x="4931" y="179"/>
                    <a:pt x="4093" y="0"/>
                    <a:pt x="324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413179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circle(in)">
                                      <p:cBhvr>
                                        <p:cTn id="17" dur="2000"/>
                                        <p:tgtEl>
                                          <p:spTgt spid="12290"/>
                                        </p:tgtEl>
                                      </p:cBhvr>
                                    </p:animEffect>
                                  </p:childTnLst>
                                </p:cTn>
                              </p:par>
                              <p:par>
                                <p:cTn id="18" presetID="6" presetClass="entr" presetSubtype="16" fill="hold" nodeType="with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circle(in)">
                                      <p:cBhvr>
                                        <p:cTn id="20" dur="2000"/>
                                        <p:tgtEl>
                                          <p:spTgt spid="12292"/>
                                        </p:tgtEl>
                                      </p:cBhvr>
                                    </p:animEffect>
                                  </p:childTnLst>
                                </p:cTn>
                              </p:par>
                              <p:par>
                                <p:cTn id="21" presetID="6" presetClass="entr" presetSubtype="16" fill="hold" nodeType="with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circle(in)">
                                      <p:cBhvr>
                                        <p:cTn id="23"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E87F064B-DDEC-34F8-2A57-F0A8401D1B48}"/>
              </a:ext>
            </a:extLst>
          </p:cNvPr>
          <p:cNvSpPr/>
          <p:nvPr/>
        </p:nvSpPr>
        <p:spPr>
          <a:xfrm>
            <a:off x="1490104" y="57419"/>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pic>
        <p:nvPicPr>
          <p:cNvPr id="2" name="Picture 2">
            <a:extLst>
              <a:ext uri="{FF2B5EF4-FFF2-40B4-BE49-F238E27FC236}">
                <a16:creationId xmlns="" xmlns:a16="http://schemas.microsoft.com/office/drawing/2014/main" id="{7AFFEDFB-69FD-7E0C-30C1-9EC9115C4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360" y="5827168"/>
            <a:ext cx="5040560" cy="44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 xmlns:a16="http://schemas.microsoft.com/office/drawing/2014/main" id="{740C55A6-2184-243C-A7FC-307219938035}"/>
              </a:ext>
            </a:extLst>
          </p:cNvPr>
          <p:cNvSpPr txBox="1"/>
          <p:nvPr/>
        </p:nvSpPr>
        <p:spPr>
          <a:xfrm>
            <a:off x="2447256" y="1032799"/>
            <a:ext cx="13302096" cy="1754326"/>
          </a:xfrm>
          <a:prstGeom prst="rect">
            <a:avLst/>
          </a:prstGeom>
          <a:noFill/>
        </p:spPr>
        <p:txBody>
          <a:bodyPr wrap="square">
            <a:spAutoFit/>
          </a:bodyPr>
          <a:lstStyle/>
          <a:p>
            <a:pPr marL="457200" marR="0" indent="-457200" algn="just">
              <a:lnSpc>
                <a:spcPct val="150000"/>
              </a:lnSpc>
              <a:spcBef>
                <a:spcPts val="300"/>
              </a:spcBef>
              <a:spcAft>
                <a:spcPts val="300"/>
              </a:spcAft>
              <a:buFont typeface="Wingdings" panose="05000000000000000000" pitchFamily="2" charset="2"/>
              <a:buChar char="v"/>
            </a:pP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Ngày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nay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dây</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vai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trò</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như</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thế</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nào</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đối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với</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cuộc</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3600" i="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sống</a:t>
            </a:r>
            <a:r>
              <a:rPr lang="fr-FR" sz="3600" i="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1" name="image45.png">
            <a:extLst>
              <a:ext uri="{FF2B5EF4-FFF2-40B4-BE49-F238E27FC236}">
                <a16:creationId xmlns="" xmlns:a16="http://schemas.microsoft.com/office/drawing/2014/main" id="{40DD49CF-CDFD-2309-CB7B-B658FD20180C}"/>
              </a:ext>
            </a:extLst>
          </p:cNvPr>
          <p:cNvPicPr/>
          <p:nvPr/>
        </p:nvPicPr>
        <p:blipFill>
          <a:blip r:embed="rId3"/>
          <a:srcRect/>
          <a:stretch>
            <a:fillRect/>
          </a:stretch>
        </p:blipFill>
        <p:spPr>
          <a:xfrm>
            <a:off x="11342108" y="2997301"/>
            <a:ext cx="6802892" cy="6754342"/>
          </a:xfrm>
          <a:prstGeom prst="rect">
            <a:avLst/>
          </a:prstGeom>
          <a:ln/>
        </p:spPr>
      </p:pic>
      <p:sp>
        <p:nvSpPr>
          <p:cNvPr id="15" name="TextBox 14">
            <a:extLst>
              <a:ext uri="{FF2B5EF4-FFF2-40B4-BE49-F238E27FC236}">
                <a16:creationId xmlns="" xmlns:a16="http://schemas.microsoft.com/office/drawing/2014/main" id="{5AB3DAA7-8BDF-7B70-DEEC-AE07B3A01265}"/>
              </a:ext>
            </a:extLst>
          </p:cNvPr>
          <p:cNvSpPr txBox="1"/>
          <p:nvPr/>
        </p:nvSpPr>
        <p:spPr>
          <a:xfrm>
            <a:off x="935088" y="2410848"/>
            <a:ext cx="10196357" cy="3416320"/>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dây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phép</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bị</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kết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nối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trao</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đổi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tin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với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nhau</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mà</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cần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kết</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nối</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bằng</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dây</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dẫn</a:t>
            </a:r>
            <a:r>
              <a:rPr lang="fr-FR" sz="3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10" descr="leaf - Feng Shui Joan's Way">
            <a:extLst>
              <a:ext uri="{FF2B5EF4-FFF2-40B4-BE49-F238E27FC236}">
                <a16:creationId xmlns="" xmlns:a16="http://schemas.microsoft.com/office/drawing/2014/main" id="{D05DE634-B801-7B9D-DA78-181BDBC70D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90" y="5314530"/>
            <a:ext cx="2017860" cy="2017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leaf - Feng Shui Joan's Way">
            <a:extLst>
              <a:ext uri="{FF2B5EF4-FFF2-40B4-BE49-F238E27FC236}">
                <a16:creationId xmlns="" xmlns:a16="http://schemas.microsoft.com/office/drawing/2014/main" id="{9B28B158-8165-4A8C-A49A-30E693D973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9352" y="527248"/>
            <a:ext cx="2017860" cy="201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216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E87F064B-DDEC-34F8-2A57-F0A8401D1B48}"/>
              </a:ext>
            </a:extLst>
          </p:cNvPr>
          <p:cNvSpPr/>
          <p:nvPr/>
        </p:nvSpPr>
        <p:spPr>
          <a:xfrm>
            <a:off x="1544859" y="186301"/>
            <a:ext cx="12279324"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pic>
        <p:nvPicPr>
          <p:cNvPr id="3" name="Picture 3">
            <a:extLst>
              <a:ext uri="{FF2B5EF4-FFF2-40B4-BE49-F238E27FC236}">
                <a16:creationId xmlns="" xmlns:a16="http://schemas.microsoft.com/office/drawing/2014/main" id="{B5C99430-A26C-7E87-5476-8996BCB20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7451" y="2558859"/>
            <a:ext cx="3526028" cy="431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 xmlns:a16="http://schemas.microsoft.com/office/drawing/2014/main" id="{3CE4345F-7D1E-F8FA-C244-372C08C1F14C}"/>
              </a:ext>
            </a:extLst>
          </p:cNvPr>
          <p:cNvSpPr txBox="1"/>
          <p:nvPr/>
        </p:nvSpPr>
        <p:spPr>
          <a:xfrm>
            <a:off x="2376519" y="1017298"/>
            <a:ext cx="9144000" cy="820674"/>
          </a:xfrm>
          <a:prstGeom prst="rect">
            <a:avLst/>
          </a:prstGeom>
          <a:noFill/>
        </p:spPr>
        <p:txBody>
          <a:bodyPr wrap="square">
            <a:spAutoFit/>
          </a:bodyPr>
          <a:lstStyle/>
          <a:p>
            <a:pPr marL="0" marR="0" algn="just">
              <a:lnSpc>
                <a:spcPct val="150000"/>
              </a:lnSpc>
              <a:spcBef>
                <a:spcPts val="300"/>
              </a:spcBef>
              <a:spcAft>
                <a:spcPts val="300"/>
              </a:spcAft>
            </a:pP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5.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dây</a:t>
            </a:r>
            <a:endParaRPr lang="en-US" sz="36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3C74BC8C-F5EC-A9AB-FE43-F8911D20CE3A}"/>
              </a:ext>
            </a:extLst>
          </p:cNvPr>
          <p:cNvSpPr txBox="1"/>
          <p:nvPr/>
        </p:nvSpPr>
        <p:spPr>
          <a:xfrm>
            <a:off x="1688824" y="7067079"/>
            <a:ext cx="16240151" cy="3085460"/>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dây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là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phép</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bị</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kết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nối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trao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đổi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tin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với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nhau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mà</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cần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kết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nối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bằng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dây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dẫn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Courier New" panose="02070309020205020404" pitchFamily="49" charset="0"/>
              <a:buChar char="o"/>
            </a:pP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dây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khác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nhau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như</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bluetooth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Wifi,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mang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di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mạng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truyền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sử</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sóng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radio,..</a:t>
            </a:r>
            <a:endParaRPr lang="en-US" sz="3200" dirty="0">
              <a:solidFill>
                <a:srgbClr val="0070C0"/>
              </a:solidFill>
              <a:latin typeface="Arial" panose="020B0604020202020204" pitchFamily="34" charset="0"/>
              <a:cs typeface="Arial" panose="020B0604020202020204" pitchFamily="34" charset="0"/>
            </a:endParaRPr>
          </a:p>
        </p:txBody>
      </p:sp>
      <p:pic>
        <p:nvPicPr>
          <p:cNvPr id="13314" name="Picture 2" descr="Mạng không dây là gì?">
            <a:extLst>
              <a:ext uri="{FF2B5EF4-FFF2-40B4-BE49-F238E27FC236}">
                <a16:creationId xmlns="" xmlns:a16="http://schemas.microsoft.com/office/drawing/2014/main" id="{B744C887-BC8B-B806-A38C-300894EEC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63" y="2263180"/>
            <a:ext cx="7287609" cy="481504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Nguyên lí hoạt động của mạng không dây">
            <a:extLst>
              <a:ext uri="{FF2B5EF4-FFF2-40B4-BE49-F238E27FC236}">
                <a16:creationId xmlns="" xmlns:a16="http://schemas.microsoft.com/office/drawing/2014/main" id="{1C5EE678-2939-0D9D-5FCA-46B66555D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454" y="2263180"/>
            <a:ext cx="6552514" cy="4803899"/>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1388;p52" title="Points scored">
            <a:hlinkClick r:id="rId5"/>
            <a:extLst>
              <a:ext uri="{FF2B5EF4-FFF2-40B4-BE49-F238E27FC236}">
                <a16:creationId xmlns="" xmlns:a16="http://schemas.microsoft.com/office/drawing/2014/main" id="{DEF5B53A-3DEB-89F7-51DB-E70DC52ED246}"/>
              </a:ext>
            </a:extLst>
          </p:cNvPr>
          <p:cNvPicPr preferRelativeResize="0"/>
          <p:nvPr/>
        </p:nvPicPr>
        <p:blipFill>
          <a:blip r:embed="rId6">
            <a:alphaModFix/>
          </a:blip>
          <a:stretch>
            <a:fillRect/>
          </a:stretch>
        </p:blipFill>
        <p:spPr>
          <a:xfrm>
            <a:off x="15440206" y="130828"/>
            <a:ext cx="2651561" cy="2413020"/>
          </a:xfrm>
          <a:prstGeom prst="rect">
            <a:avLst/>
          </a:prstGeom>
          <a:noFill/>
          <a:ln>
            <a:noFill/>
          </a:ln>
        </p:spPr>
      </p:pic>
    </p:spTree>
    <p:extLst>
      <p:ext uri="{BB962C8B-B14F-4D97-AF65-F5344CB8AC3E}">
        <p14:creationId xmlns:p14="http://schemas.microsoft.com/office/powerpoint/2010/main" val="19902634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par>
                                <p:cTn id="13" presetID="22" presetClass="entr" presetSubtype="4" fill="hold" nodeType="with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wipe(down)">
                                      <p:cBhvr>
                                        <p:cTn id="15" dur="500"/>
                                        <p:tgtEl>
                                          <p:spTgt spid="133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E87F064B-DDEC-34F8-2A57-F0A8401D1B48}"/>
              </a:ext>
            </a:extLst>
          </p:cNvPr>
          <p:cNvSpPr/>
          <p:nvPr/>
        </p:nvSpPr>
        <p:spPr>
          <a:xfrm>
            <a:off x="2287100" y="73323"/>
            <a:ext cx="4108817" cy="923330"/>
          </a:xfrm>
          <a:prstGeom prst="rect">
            <a:avLst/>
          </a:prstGeom>
        </p:spPr>
        <p:txBody>
          <a:bodyPr wrap="none">
            <a:spAutoFit/>
          </a:bodyPr>
          <a:lstStyle/>
          <a:p>
            <a:r>
              <a:rPr lang="fr-FR" altLang="zh-TW" sz="5400" b="1" dirty="0" err="1">
                <a:solidFill>
                  <a:srgbClr val="FF0000"/>
                </a:solidFill>
                <a:latin typeface="Arial" panose="020B0604020202020204" pitchFamily="34" charset="0"/>
                <a:ea typeface="Arial Unicode MS" pitchFamily="34" charset="-120"/>
                <a:cs typeface="Arial" panose="020B0604020202020204" pitchFamily="34" charset="0"/>
              </a:rPr>
              <a:t>LUYỆN</a:t>
            </a:r>
            <a:r>
              <a:rPr lang="fr-FR" altLang="zh-TW" sz="5400" b="1" dirty="0">
                <a:solidFill>
                  <a:srgbClr val="FF0000"/>
                </a:solidFill>
                <a:latin typeface="Arial" panose="020B0604020202020204" pitchFamily="34" charset="0"/>
                <a:ea typeface="Arial Unicode MS" pitchFamily="34" charset="-120"/>
                <a:cs typeface="Arial" panose="020B0604020202020204" pitchFamily="34" charset="0"/>
              </a:rPr>
              <a:t> </a:t>
            </a:r>
            <a:r>
              <a:rPr lang="fr-FR" altLang="zh-TW" sz="5400" b="1" dirty="0" err="1">
                <a:solidFill>
                  <a:srgbClr val="FF0000"/>
                </a:solidFill>
                <a:latin typeface="Arial" panose="020B0604020202020204" pitchFamily="34" charset="0"/>
                <a:ea typeface="Arial Unicode MS" pitchFamily="34" charset="-120"/>
                <a:cs typeface="Arial" panose="020B0604020202020204" pitchFamily="34" charset="0"/>
              </a:rPr>
              <a:t>TẬP</a:t>
            </a:r>
            <a:endParaRPr lang="zh-TW" altLang="en-US" sz="5400" dirty="0">
              <a:solidFill>
                <a:srgbClr val="FF0000"/>
              </a:solidFill>
              <a:latin typeface="Arial" panose="020B0604020202020204" pitchFamily="34" charset="0"/>
              <a:ea typeface="Arial Unicode MS" pitchFamily="34" charset="-120"/>
              <a:cs typeface="Arial" panose="020B0604020202020204" pitchFamily="34" charset="0"/>
            </a:endParaRPr>
          </a:p>
        </p:txBody>
      </p:sp>
      <p:pic>
        <p:nvPicPr>
          <p:cNvPr id="11" name="Picture 10">
            <a:extLst>
              <a:ext uri="{FF2B5EF4-FFF2-40B4-BE49-F238E27FC236}">
                <a16:creationId xmlns="" xmlns:a16="http://schemas.microsoft.com/office/drawing/2014/main" id="{BF694976-F5EF-8D0D-3835-3D855E41A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37394">
            <a:off x="97751" y="1265556"/>
            <a:ext cx="2490268" cy="2530176"/>
          </a:xfrm>
          <a:prstGeom prst="rect">
            <a:avLst/>
          </a:prstGeom>
        </p:spPr>
      </p:pic>
      <p:sp>
        <p:nvSpPr>
          <p:cNvPr id="15" name="TextBox 14">
            <a:extLst>
              <a:ext uri="{FF2B5EF4-FFF2-40B4-BE49-F238E27FC236}">
                <a16:creationId xmlns="" xmlns:a16="http://schemas.microsoft.com/office/drawing/2014/main" id="{FB11ED6B-BE8B-0B78-BAB8-D2CE7C7A6CCE}"/>
              </a:ext>
            </a:extLst>
          </p:cNvPr>
          <p:cNvSpPr txBox="1"/>
          <p:nvPr/>
        </p:nvSpPr>
        <p:spPr>
          <a:xfrm>
            <a:off x="2735288" y="910570"/>
            <a:ext cx="9217024" cy="2862322"/>
          </a:xfrm>
          <a:prstGeom prst="rect">
            <a:avLst/>
          </a:prstGeom>
          <a:noFill/>
        </p:spPr>
        <p:txBody>
          <a:bodyPr wrap="square">
            <a:spAutoFit/>
          </a:bodyPr>
          <a:lstStyle/>
          <a:p>
            <a:pPr marL="0" marR="0" algn="just">
              <a:lnSpc>
                <a:spcPct val="150000"/>
              </a:lnSpc>
              <a:spcBef>
                <a:spcPts val="300"/>
              </a:spcBef>
              <a:spcAft>
                <a:spcPts val="300"/>
              </a:spcAft>
            </a:pP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Theo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em</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trong</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phổ</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biến</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để</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học</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thì</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nào</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ảnh</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hưởng</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lớn</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đến</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nền</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kinh</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tế</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nước</a:t>
            </a:r>
            <a:r>
              <a:rPr lang="fr-FR" sz="4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ta? </a:t>
            </a:r>
            <a:endParaRPr lang="en-US" sz="4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8B2DD218-B72B-0513-AE0A-24BE82347752}"/>
              </a:ext>
            </a:extLst>
          </p:cNvPr>
          <p:cNvSpPr txBox="1"/>
          <p:nvPr/>
        </p:nvSpPr>
        <p:spPr>
          <a:xfrm>
            <a:off x="2942273" y="7840176"/>
            <a:ext cx="8505168" cy="2446824"/>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khí</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ảnh</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hưởng</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lớn</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đến</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nền</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kinh</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tế</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nhất</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bởi</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nó</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vị</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trí</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việc</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làm</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giá</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trị</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kinh</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tế</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lớn</a:t>
            </a:r>
            <a:r>
              <a:rPr lang="fr-FR" sz="3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5362" name="Picture 2" descr="Công nghiệp hỗ trợ ngành cơ khí còn nhiều dư địa để phát triển">
            <a:extLst>
              <a:ext uri="{FF2B5EF4-FFF2-40B4-BE49-F238E27FC236}">
                <a16:creationId xmlns="" xmlns:a16="http://schemas.microsoft.com/office/drawing/2014/main" id="{04619F3B-EC98-EB24-C32D-5A048DF3E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375" y="3653946"/>
            <a:ext cx="8274182" cy="430517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Nhật Bản áp dụng biện pháp mạnh để giảm thực tập sinh Việt Nam bỏ trốn -  Nhịp sống kinh tế Việt Nam &amp; Thế giới">
            <a:extLst>
              <a:ext uri="{FF2B5EF4-FFF2-40B4-BE49-F238E27FC236}">
                <a16:creationId xmlns="" xmlns:a16="http://schemas.microsoft.com/office/drawing/2014/main" id="{7C7EABBC-271A-48D3-75D4-E0720B9C5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7582" y="534988"/>
            <a:ext cx="5969527"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ác chương trình đào tạo Ngành Cơ kỹ thuật - Trang Tuyển Sinh | Thông tin  tuyển sinh Đại học Cao đẳng">
            <a:extLst>
              <a:ext uri="{FF2B5EF4-FFF2-40B4-BE49-F238E27FC236}">
                <a16:creationId xmlns="" xmlns:a16="http://schemas.microsoft.com/office/drawing/2014/main" id="{09C022A9-07DE-92E1-611F-F4296B014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9665" y="5503540"/>
            <a:ext cx="6205360" cy="44479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 xmlns:a16="http://schemas.microsoft.com/office/drawing/2014/main" id="{889CF8EE-81D1-47CC-DCD7-921F8D365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549" y="7624284"/>
            <a:ext cx="2514724" cy="183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1277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circle(in)">
                                      <p:cBhvr>
                                        <p:cTn id="12" dur="2000"/>
                                        <p:tgtEl>
                                          <p:spTgt spid="15362"/>
                                        </p:tgtEl>
                                      </p:cBhvr>
                                    </p:animEffect>
                                  </p:childTnLst>
                                </p:cTn>
                              </p:par>
                              <p:par>
                                <p:cTn id="13" presetID="6" presetClass="entr" presetSubtype="16"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circle(in)">
                                      <p:cBhvr>
                                        <p:cTn id="15" dur="2000"/>
                                        <p:tgtEl>
                                          <p:spTgt spid="15364"/>
                                        </p:tgtEl>
                                      </p:cBhvr>
                                    </p:animEffect>
                                  </p:childTnLst>
                                </p:cTn>
                              </p:par>
                              <p:par>
                                <p:cTn id="16" presetID="6" presetClass="entr" presetSubtype="16" fill="hold" nodeType="withEffect">
                                  <p:stCondLst>
                                    <p:cond delay="0"/>
                                  </p:stCondLst>
                                  <p:childTnLst>
                                    <p:set>
                                      <p:cBhvr>
                                        <p:cTn id="17" dur="1" fill="hold">
                                          <p:stCondLst>
                                            <p:cond delay="0"/>
                                          </p:stCondLst>
                                        </p:cTn>
                                        <p:tgtEl>
                                          <p:spTgt spid="15366"/>
                                        </p:tgtEl>
                                        <p:attrNameLst>
                                          <p:attrName>style.visibility</p:attrName>
                                        </p:attrNameLst>
                                      </p:cBhvr>
                                      <p:to>
                                        <p:strVal val="visible"/>
                                      </p:to>
                                    </p:set>
                                    <p:animEffect transition="in" filter="circle(in)">
                                      <p:cBhvr>
                                        <p:cTn id="18" dur="2000"/>
                                        <p:tgtEl>
                                          <p:spTgt spid="1536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3">
            <a:extLst>
              <a:ext uri="{FF2B5EF4-FFF2-40B4-BE49-F238E27FC236}">
                <a16:creationId xmlns="" xmlns:a16="http://schemas.microsoft.com/office/drawing/2014/main" id="{E87F064B-DDEC-34F8-2A57-F0A8401D1B48}"/>
              </a:ext>
            </a:extLst>
          </p:cNvPr>
          <p:cNvSpPr/>
          <p:nvPr/>
        </p:nvSpPr>
        <p:spPr>
          <a:xfrm>
            <a:off x="7055768" y="356478"/>
            <a:ext cx="3466013" cy="830997"/>
          </a:xfrm>
          <a:prstGeom prst="rect">
            <a:avLst/>
          </a:prstGeom>
        </p:spPr>
        <p:txBody>
          <a:bodyPr wrap="none">
            <a:spAutoFit/>
          </a:bodyPr>
          <a:lstStyle/>
          <a:p>
            <a:r>
              <a:rPr lang="fr-FR" altLang="zh-TW" sz="4800" b="1" dirty="0" err="1">
                <a:solidFill>
                  <a:srgbClr val="C00000"/>
                </a:solidFill>
                <a:latin typeface="Arial" panose="020B0604020202020204" pitchFamily="34" charset="0"/>
                <a:ea typeface="Arial Unicode MS" pitchFamily="34" charset="-120"/>
                <a:cs typeface="Arial" panose="020B0604020202020204" pitchFamily="34" charset="0"/>
              </a:rPr>
              <a:t>VẬN</a:t>
            </a:r>
            <a:r>
              <a:rPr lang="fr-FR" altLang="zh-TW" sz="4800" b="1" dirty="0">
                <a:solidFill>
                  <a:srgbClr val="C00000"/>
                </a:solidFill>
                <a:latin typeface="Arial" panose="020B0604020202020204" pitchFamily="34" charset="0"/>
                <a:ea typeface="Arial Unicode MS" pitchFamily="34" charset="-120"/>
                <a:cs typeface="Arial" panose="020B0604020202020204" pitchFamily="34" charset="0"/>
              </a:rPr>
              <a:t> </a:t>
            </a:r>
            <a:r>
              <a:rPr lang="fr-FR" altLang="zh-TW" sz="4800" b="1" dirty="0" err="1">
                <a:solidFill>
                  <a:srgbClr val="C00000"/>
                </a:solidFill>
                <a:latin typeface="Arial" panose="020B0604020202020204" pitchFamily="34" charset="0"/>
                <a:ea typeface="Arial Unicode MS" pitchFamily="34" charset="-120"/>
                <a:cs typeface="Arial" panose="020B0604020202020204" pitchFamily="34" charset="0"/>
              </a:rPr>
              <a:t>DỤNG</a:t>
            </a:r>
            <a:endParaRPr lang="zh-TW" altLang="en-US" sz="48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3" name="TextBox 2">
            <a:extLst>
              <a:ext uri="{FF2B5EF4-FFF2-40B4-BE49-F238E27FC236}">
                <a16:creationId xmlns="" xmlns:a16="http://schemas.microsoft.com/office/drawing/2014/main" id="{B41F10CF-AEEB-4ABD-8C06-889ADF115ABD}"/>
              </a:ext>
            </a:extLst>
          </p:cNvPr>
          <p:cNvSpPr txBox="1"/>
          <p:nvPr/>
        </p:nvSpPr>
        <p:spPr>
          <a:xfrm>
            <a:off x="1495125" y="1039044"/>
            <a:ext cx="16591549" cy="3139321"/>
          </a:xfrm>
          <a:prstGeom prst="rect">
            <a:avLst/>
          </a:prstGeom>
          <a:noFill/>
        </p:spPr>
        <p:txBody>
          <a:bodyPr wrap="square">
            <a:spAutoFit/>
          </a:bodyPr>
          <a:lstStyle/>
          <a:p>
            <a:pPr marL="0" marR="0" algn="just">
              <a:lnSpc>
                <a:spcPct val="150000"/>
              </a:lnSpc>
              <a:spcBef>
                <a:spcPts val="300"/>
              </a:spcBef>
              <a:spcAft>
                <a:spcPts val="300"/>
              </a:spcAft>
            </a:pP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Tìm</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hiểu</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ở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địa</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phương</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hoặc</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trên</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Internet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một</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số</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công</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phổ</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biến</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nêu</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rõ</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ưu</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nhược</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điểm</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của</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công</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đó</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Viết</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báo</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cáo</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để</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nộp</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hoặc</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thuyết</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trình</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vào</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đầu</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tiết</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học</a:t>
            </a:r>
            <a:r>
              <a:rPr lang="fr-FR" sz="4400"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 </a:t>
            </a:r>
            <a:r>
              <a:rPr lang="fr-FR" sz="4400" dirty="0" err="1">
                <a:solidFill>
                  <a:srgbClr val="7030A0"/>
                </a:solidFill>
                <a:effectLst/>
                <a:latin typeface="Arial" panose="020B0604020202020204" pitchFamily="34" charset="0"/>
                <a:ea typeface="Times New Roman" panose="02020603050405020304" pitchFamily="18" charset="0"/>
                <a:cs typeface="Arial" panose="020B0604020202020204" pitchFamily="34" charset="0"/>
              </a:rPr>
              <a:t>sau</a:t>
            </a:r>
            <a:endParaRPr lang="en-US" sz="44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6386" name="Picture 2" descr="Mạng Internet là gì? Kiến thức nền tảng về mạng Internet">
            <a:extLst>
              <a:ext uri="{FF2B5EF4-FFF2-40B4-BE49-F238E27FC236}">
                <a16:creationId xmlns="" xmlns:a16="http://schemas.microsoft.com/office/drawing/2014/main" id="{2D9EE0E9-DB14-4C3F-9D7C-A94FBAD0E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03" y="4423420"/>
            <a:ext cx="8917797" cy="565507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Bạn hiểu gì về Internet? | VTV.VN">
            <a:extLst>
              <a:ext uri="{FF2B5EF4-FFF2-40B4-BE49-F238E27FC236}">
                <a16:creationId xmlns="" xmlns:a16="http://schemas.microsoft.com/office/drawing/2014/main" id="{64835DFC-34B2-C37E-0DDA-B16187EE4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104" y="4423420"/>
            <a:ext cx="7610347" cy="565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0877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circle(in)">
                                      <p:cBhvr>
                                        <p:cTn id="12" dur="2000"/>
                                        <p:tgtEl>
                                          <p:spTgt spid="16386"/>
                                        </p:tgtEl>
                                      </p:cBhvr>
                                    </p:animEffect>
                                  </p:childTnLst>
                                </p:cTn>
                              </p:par>
                              <p:par>
                                <p:cTn id="13" presetID="6" presetClass="entr" presetSubtype="16"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circle(in)">
                                      <p:cBhvr>
                                        <p:cTn id="15"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39744" y="3919364"/>
            <a:ext cx="4348626" cy="4901116"/>
          </a:xfrm>
          <a:prstGeom prst="rect">
            <a:avLst/>
          </a:prstGeom>
        </p:spPr>
      </p:pic>
      <p:sp>
        <p:nvSpPr>
          <p:cNvPr id="30" name="矩形 29"/>
          <p:cNvSpPr/>
          <p:nvPr/>
        </p:nvSpPr>
        <p:spPr>
          <a:xfrm>
            <a:off x="2015208" y="1183060"/>
            <a:ext cx="14496276" cy="2308324"/>
          </a:xfrm>
          <a:prstGeom prst="rect">
            <a:avLst/>
          </a:prstGeom>
        </p:spPr>
        <p:txBody>
          <a:bodyPr wrap="none">
            <a:spAutoFit/>
          </a:bodyPr>
          <a:lstStyle/>
          <a:p>
            <a:pPr algn="ctr"/>
            <a:r>
              <a:rPr lang="fr-FR" sz="7200" b="1" dirty="0">
                <a:solidFill>
                  <a:srgbClr val="C00000"/>
                </a:solidFill>
                <a:latin typeface="Arial" panose="020B0604020202020204" pitchFamily="34" charset="0"/>
                <a:ea typeface="Arial Unicode MS" pitchFamily="34" charset="-120"/>
                <a:cs typeface="Arial" panose="020B0604020202020204" pitchFamily="34" charset="0"/>
              </a:rPr>
              <a:t>BÀI </a:t>
            </a:r>
            <a:r>
              <a:rPr lang="fr-FR" sz="7200" b="1" dirty="0" smtClean="0">
                <a:solidFill>
                  <a:srgbClr val="C00000"/>
                </a:solidFill>
                <a:latin typeface="Arial" panose="020B0604020202020204" pitchFamily="34" charset="0"/>
                <a:ea typeface="Arial Unicode MS" pitchFamily="34" charset="-120"/>
                <a:cs typeface="Arial" panose="020B0604020202020204" pitchFamily="34" charset="0"/>
              </a:rPr>
              <a:t>3 </a:t>
            </a:r>
          </a:p>
          <a:p>
            <a:pPr algn="ctr"/>
            <a:r>
              <a:rPr lang="fr-FR" sz="7200" b="1" dirty="0" smtClean="0">
                <a:solidFill>
                  <a:srgbClr val="C00000"/>
                </a:solidFill>
                <a:latin typeface="Arial" panose="020B0604020202020204" pitchFamily="34" charset="0"/>
                <a:ea typeface="Arial Unicode MS" pitchFamily="34" charset="-120"/>
                <a:cs typeface="Arial" panose="020B0604020202020204" pitchFamily="34" charset="0"/>
              </a:rPr>
              <a:t>MỘT </a:t>
            </a:r>
            <a:r>
              <a:rPr lang="fr-FR" sz="7200" b="1" dirty="0">
                <a:solidFill>
                  <a:srgbClr val="C00000"/>
                </a:solidFill>
                <a:latin typeface="Arial" panose="020B0604020202020204" pitchFamily="34" charset="0"/>
                <a:ea typeface="Arial Unicode MS" pitchFamily="34" charset="-120"/>
                <a:cs typeface="Arial" panose="020B0604020202020204" pitchFamily="34" charset="0"/>
              </a:rPr>
              <a:t>SỐ CÔNG NGHỆ PHỔ BIẾN</a:t>
            </a:r>
            <a:endParaRPr lang="zh-TW" altLang="en-US" sz="7200" dirty="0">
              <a:solidFill>
                <a:srgbClr val="C0000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down)">
                                      <p:cBhvr>
                                        <p:cTn id="7" dur="580">
                                          <p:stCondLst>
                                            <p:cond delay="0"/>
                                          </p:stCondLst>
                                        </p:cTn>
                                        <p:tgtEl>
                                          <p:spTgt spid="30">
                                            <p:txEl>
                                              <p:pRg st="0" end="0"/>
                                            </p:txEl>
                                          </p:spTgt>
                                        </p:tgtEl>
                                      </p:cBhvr>
                                    </p:animEffect>
                                    <p:anim calcmode="lin" valueType="num">
                                      <p:cBhvr>
                                        <p:cTn id="8" dur="1822" tmFilter="0,0; 0.14,0.36; 0.43,0.73; 0.71,0.91; 1.0,1.0">
                                          <p:stCondLst>
                                            <p:cond delay="0"/>
                                          </p:stCondLst>
                                        </p:cTn>
                                        <p:tgtEl>
                                          <p:spTgt spid="3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
                                            <p:txEl>
                                              <p:pRg st="0" end="0"/>
                                            </p:txEl>
                                          </p:spTgt>
                                        </p:tgtEl>
                                      </p:cBhvr>
                                      <p:to x="100000" y="60000"/>
                                    </p:animScale>
                                    <p:animScale>
                                      <p:cBhvr>
                                        <p:cTn id="14" dur="166" decel="50000">
                                          <p:stCondLst>
                                            <p:cond delay="676"/>
                                          </p:stCondLst>
                                        </p:cTn>
                                        <p:tgtEl>
                                          <p:spTgt spid="30">
                                            <p:txEl>
                                              <p:pRg st="0" end="0"/>
                                            </p:txEl>
                                          </p:spTgt>
                                        </p:tgtEl>
                                      </p:cBhvr>
                                      <p:to x="100000" y="100000"/>
                                    </p:animScale>
                                    <p:animScale>
                                      <p:cBhvr>
                                        <p:cTn id="15" dur="26">
                                          <p:stCondLst>
                                            <p:cond delay="1312"/>
                                          </p:stCondLst>
                                        </p:cTn>
                                        <p:tgtEl>
                                          <p:spTgt spid="30">
                                            <p:txEl>
                                              <p:pRg st="0" end="0"/>
                                            </p:txEl>
                                          </p:spTgt>
                                        </p:tgtEl>
                                      </p:cBhvr>
                                      <p:to x="100000" y="80000"/>
                                    </p:animScale>
                                    <p:animScale>
                                      <p:cBhvr>
                                        <p:cTn id="16" dur="166" decel="50000">
                                          <p:stCondLst>
                                            <p:cond delay="1338"/>
                                          </p:stCondLst>
                                        </p:cTn>
                                        <p:tgtEl>
                                          <p:spTgt spid="30">
                                            <p:txEl>
                                              <p:pRg st="0" end="0"/>
                                            </p:txEl>
                                          </p:spTgt>
                                        </p:tgtEl>
                                      </p:cBhvr>
                                      <p:to x="100000" y="100000"/>
                                    </p:animScale>
                                    <p:animScale>
                                      <p:cBhvr>
                                        <p:cTn id="17" dur="26">
                                          <p:stCondLst>
                                            <p:cond delay="1642"/>
                                          </p:stCondLst>
                                        </p:cTn>
                                        <p:tgtEl>
                                          <p:spTgt spid="30">
                                            <p:txEl>
                                              <p:pRg st="0" end="0"/>
                                            </p:txEl>
                                          </p:spTgt>
                                        </p:tgtEl>
                                      </p:cBhvr>
                                      <p:to x="100000" y="90000"/>
                                    </p:animScale>
                                    <p:animScale>
                                      <p:cBhvr>
                                        <p:cTn id="18" dur="166" decel="50000">
                                          <p:stCondLst>
                                            <p:cond delay="1668"/>
                                          </p:stCondLst>
                                        </p:cTn>
                                        <p:tgtEl>
                                          <p:spTgt spid="30">
                                            <p:txEl>
                                              <p:pRg st="0" end="0"/>
                                            </p:txEl>
                                          </p:spTgt>
                                        </p:tgtEl>
                                      </p:cBhvr>
                                      <p:to x="100000" y="100000"/>
                                    </p:animScale>
                                    <p:animScale>
                                      <p:cBhvr>
                                        <p:cTn id="19" dur="26">
                                          <p:stCondLst>
                                            <p:cond delay="1808"/>
                                          </p:stCondLst>
                                        </p:cTn>
                                        <p:tgtEl>
                                          <p:spTgt spid="30">
                                            <p:txEl>
                                              <p:pRg st="0" end="0"/>
                                            </p:txEl>
                                          </p:spTgt>
                                        </p:tgtEl>
                                      </p:cBhvr>
                                      <p:to x="100000" y="95000"/>
                                    </p:animScale>
                                    <p:animScale>
                                      <p:cBhvr>
                                        <p:cTn id="20" dur="166" decel="50000">
                                          <p:stCondLst>
                                            <p:cond delay="1834"/>
                                          </p:stCondLst>
                                        </p:cTn>
                                        <p:tgtEl>
                                          <p:spTgt spid="3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animEffect transition="in" filter="wipe(down)">
                                      <p:cBhvr>
                                        <p:cTn id="25" dur="580">
                                          <p:stCondLst>
                                            <p:cond delay="0"/>
                                          </p:stCondLst>
                                        </p:cTn>
                                        <p:tgtEl>
                                          <p:spTgt spid="30">
                                            <p:txEl>
                                              <p:pRg st="1" end="1"/>
                                            </p:txEl>
                                          </p:spTgt>
                                        </p:tgtEl>
                                      </p:cBhvr>
                                    </p:animEffect>
                                    <p:anim calcmode="lin" valueType="num">
                                      <p:cBhvr>
                                        <p:cTn id="26" dur="1822" tmFilter="0,0; 0.14,0.36; 0.43,0.73; 0.71,0.91; 1.0,1.0">
                                          <p:stCondLst>
                                            <p:cond delay="0"/>
                                          </p:stCondLst>
                                        </p:cTn>
                                        <p:tgtEl>
                                          <p:spTgt spid="3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0">
                                            <p:txEl>
                                              <p:pRg st="1" end="1"/>
                                            </p:txEl>
                                          </p:spTgt>
                                        </p:tgtEl>
                                      </p:cBhvr>
                                      <p:to x="100000" y="60000"/>
                                    </p:animScale>
                                    <p:animScale>
                                      <p:cBhvr>
                                        <p:cTn id="32" dur="166" decel="50000">
                                          <p:stCondLst>
                                            <p:cond delay="676"/>
                                          </p:stCondLst>
                                        </p:cTn>
                                        <p:tgtEl>
                                          <p:spTgt spid="30">
                                            <p:txEl>
                                              <p:pRg st="1" end="1"/>
                                            </p:txEl>
                                          </p:spTgt>
                                        </p:tgtEl>
                                      </p:cBhvr>
                                      <p:to x="100000" y="100000"/>
                                    </p:animScale>
                                    <p:animScale>
                                      <p:cBhvr>
                                        <p:cTn id="33" dur="26">
                                          <p:stCondLst>
                                            <p:cond delay="1312"/>
                                          </p:stCondLst>
                                        </p:cTn>
                                        <p:tgtEl>
                                          <p:spTgt spid="30">
                                            <p:txEl>
                                              <p:pRg st="1" end="1"/>
                                            </p:txEl>
                                          </p:spTgt>
                                        </p:tgtEl>
                                      </p:cBhvr>
                                      <p:to x="100000" y="80000"/>
                                    </p:animScale>
                                    <p:animScale>
                                      <p:cBhvr>
                                        <p:cTn id="34" dur="166" decel="50000">
                                          <p:stCondLst>
                                            <p:cond delay="1338"/>
                                          </p:stCondLst>
                                        </p:cTn>
                                        <p:tgtEl>
                                          <p:spTgt spid="30">
                                            <p:txEl>
                                              <p:pRg st="1" end="1"/>
                                            </p:txEl>
                                          </p:spTgt>
                                        </p:tgtEl>
                                      </p:cBhvr>
                                      <p:to x="100000" y="100000"/>
                                    </p:animScale>
                                    <p:animScale>
                                      <p:cBhvr>
                                        <p:cTn id="35" dur="26">
                                          <p:stCondLst>
                                            <p:cond delay="1642"/>
                                          </p:stCondLst>
                                        </p:cTn>
                                        <p:tgtEl>
                                          <p:spTgt spid="30">
                                            <p:txEl>
                                              <p:pRg st="1" end="1"/>
                                            </p:txEl>
                                          </p:spTgt>
                                        </p:tgtEl>
                                      </p:cBhvr>
                                      <p:to x="100000" y="90000"/>
                                    </p:animScale>
                                    <p:animScale>
                                      <p:cBhvr>
                                        <p:cTn id="36" dur="166" decel="50000">
                                          <p:stCondLst>
                                            <p:cond delay="1668"/>
                                          </p:stCondLst>
                                        </p:cTn>
                                        <p:tgtEl>
                                          <p:spTgt spid="30">
                                            <p:txEl>
                                              <p:pRg st="1" end="1"/>
                                            </p:txEl>
                                          </p:spTgt>
                                        </p:tgtEl>
                                      </p:cBhvr>
                                      <p:to x="100000" y="100000"/>
                                    </p:animScale>
                                    <p:animScale>
                                      <p:cBhvr>
                                        <p:cTn id="37" dur="26">
                                          <p:stCondLst>
                                            <p:cond delay="1808"/>
                                          </p:stCondLst>
                                        </p:cTn>
                                        <p:tgtEl>
                                          <p:spTgt spid="30">
                                            <p:txEl>
                                              <p:pRg st="1" end="1"/>
                                            </p:txEl>
                                          </p:spTgt>
                                        </p:tgtEl>
                                      </p:cBhvr>
                                      <p:to x="100000" y="95000"/>
                                    </p:animScale>
                                    <p:animScale>
                                      <p:cBhvr>
                                        <p:cTn id="38" dur="166" decel="50000">
                                          <p:stCondLst>
                                            <p:cond delay="1834"/>
                                          </p:stCondLst>
                                        </p:cTn>
                                        <p:tgtEl>
                                          <p:spTgt spid="3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697;p34">
            <a:extLst>
              <a:ext uri="{FF2B5EF4-FFF2-40B4-BE49-F238E27FC236}">
                <a16:creationId xmlns="" xmlns:a16="http://schemas.microsoft.com/office/drawing/2014/main" id="{4BB0B351-6D86-0A63-05F9-F4ABA150E2E4}"/>
              </a:ext>
            </a:extLst>
          </p:cNvPr>
          <p:cNvSpPr txBox="1">
            <a:spLocks/>
          </p:cNvSpPr>
          <p:nvPr/>
        </p:nvSpPr>
        <p:spPr>
          <a:xfrm>
            <a:off x="4319464" y="430119"/>
            <a:ext cx="10081120" cy="1160491"/>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6600" b="1" dirty="0" err="1">
                <a:solidFill>
                  <a:srgbClr val="C00000"/>
                </a:solidFill>
                <a:latin typeface="Arial" panose="020B0604020202020204" pitchFamily="34" charset="0"/>
                <a:cs typeface="Arial" panose="020B0604020202020204" pitchFamily="34" charset="0"/>
              </a:rPr>
              <a:t>NỘI</a:t>
            </a:r>
            <a:r>
              <a:rPr lang="en-US" sz="6600" b="1" dirty="0">
                <a:solidFill>
                  <a:srgbClr val="C00000"/>
                </a:solidFill>
                <a:latin typeface="Arial" panose="020B0604020202020204" pitchFamily="34" charset="0"/>
                <a:cs typeface="Arial" panose="020B0604020202020204" pitchFamily="34" charset="0"/>
              </a:rPr>
              <a:t> DUNG </a:t>
            </a:r>
            <a:r>
              <a:rPr lang="en-US" sz="6600" b="1" dirty="0" err="1">
                <a:solidFill>
                  <a:srgbClr val="C00000"/>
                </a:solidFill>
                <a:latin typeface="Arial" panose="020B0604020202020204" pitchFamily="34" charset="0"/>
                <a:cs typeface="Arial" panose="020B0604020202020204" pitchFamily="34" charset="0"/>
              </a:rPr>
              <a:t>BÀI</a:t>
            </a:r>
            <a:r>
              <a:rPr lang="en-US" sz="6600" b="1" dirty="0">
                <a:solidFill>
                  <a:srgbClr val="C00000"/>
                </a:solidFill>
                <a:latin typeface="Arial" panose="020B0604020202020204" pitchFamily="34" charset="0"/>
                <a:cs typeface="Arial" panose="020B0604020202020204" pitchFamily="34" charset="0"/>
              </a:rPr>
              <a:t> </a:t>
            </a:r>
            <a:r>
              <a:rPr lang="en-US" sz="6600" b="1" dirty="0" err="1">
                <a:solidFill>
                  <a:srgbClr val="C00000"/>
                </a:solidFill>
                <a:latin typeface="Arial" panose="020B0604020202020204" pitchFamily="34" charset="0"/>
                <a:cs typeface="Arial" panose="020B0604020202020204" pitchFamily="34" charset="0"/>
              </a:rPr>
              <a:t>HỌC</a:t>
            </a:r>
            <a:endParaRPr lang="en-US" sz="6600" b="1" dirty="0">
              <a:solidFill>
                <a:srgbClr val="C00000"/>
              </a:solidFill>
              <a:latin typeface="Arial" panose="020B0604020202020204" pitchFamily="34" charset="0"/>
              <a:cs typeface="Arial" panose="020B0604020202020204" pitchFamily="34" charset="0"/>
            </a:endParaRPr>
          </a:p>
        </p:txBody>
      </p:sp>
      <p:sp>
        <p:nvSpPr>
          <p:cNvPr id="31" name="矩形 30"/>
          <p:cNvSpPr/>
          <p:nvPr/>
        </p:nvSpPr>
        <p:spPr>
          <a:xfrm>
            <a:off x="3223245" y="2615659"/>
            <a:ext cx="13436692" cy="830997"/>
          </a:xfrm>
          <a:prstGeom prst="rect">
            <a:avLst/>
          </a:prstGeom>
        </p:spPr>
        <p:txBody>
          <a:bodyPr wrap="none">
            <a:spAutoFit/>
          </a:bodyPr>
          <a:lstStyle/>
          <a:p>
            <a:r>
              <a:rPr lang="fr-FR" sz="4800" b="1" dirty="0">
                <a:solidFill>
                  <a:srgbClr val="C0000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8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34" name="矩形 33"/>
          <p:cNvSpPr/>
          <p:nvPr/>
        </p:nvSpPr>
        <p:spPr>
          <a:xfrm>
            <a:off x="3220361" y="3991372"/>
            <a:ext cx="12279324" cy="830997"/>
          </a:xfrm>
          <a:prstGeom prst="rect">
            <a:avLst/>
          </a:prstGeom>
        </p:spPr>
        <p:txBody>
          <a:bodyPr wrap="none">
            <a:spAutoFit/>
          </a:bodyPr>
          <a:lstStyle/>
          <a:p>
            <a:r>
              <a:rPr lang="fr-FR" sz="4800" b="1" dirty="0">
                <a:solidFill>
                  <a:srgbClr val="C00000"/>
                </a:solidFill>
                <a:latin typeface="Arial" panose="020B0604020202020204" pitchFamily="34" charset="0"/>
                <a:ea typeface="Arial Unicode MS" pitchFamily="34" charset="-120"/>
                <a:cs typeface="Arial" panose="020B0604020202020204" pitchFamily="34" charset="0"/>
              </a:rPr>
              <a:t>II. Công nghệ trong lĩnh vực điện, điện tử</a:t>
            </a:r>
            <a:endParaRPr lang="zh-TW" altLang="en-US" sz="4800" dirty="0">
              <a:solidFill>
                <a:srgbClr val="C00000"/>
              </a:solidFill>
              <a:latin typeface="Arial" panose="020B0604020202020204" pitchFamily="34" charset="0"/>
              <a:ea typeface="Arial Unicode MS" pitchFamily="34" charset="-120"/>
              <a:cs typeface="Arial" panose="020B0604020202020204" pitchFamily="34" charset="0"/>
            </a:endParaRPr>
          </a:p>
        </p:txBody>
      </p:sp>
      <p:pic>
        <p:nvPicPr>
          <p:cNvPr id="35"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335688" y="5360271"/>
            <a:ext cx="6540867"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921953" y="147309"/>
            <a:ext cx="13436692" cy="830997"/>
          </a:xfrm>
          <a:prstGeom prst="rect">
            <a:avLst/>
          </a:prstGeom>
        </p:spPr>
        <p:txBody>
          <a:bodyPr wrap="none">
            <a:spAutoFit/>
          </a:bodyPr>
          <a:lstStyle/>
          <a:p>
            <a:r>
              <a:rPr lang="fr-FR" sz="4800" b="1" dirty="0">
                <a:solidFill>
                  <a:srgbClr val="00206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800" dirty="0">
              <a:solidFill>
                <a:srgbClr val="002060"/>
              </a:solidFill>
              <a:latin typeface="Arial" panose="020B0604020202020204" pitchFamily="34" charset="0"/>
              <a:ea typeface="Arial Unicode MS" pitchFamily="34" charset="-120"/>
              <a:cs typeface="Arial" panose="020B0604020202020204" pitchFamily="34" charset="0"/>
            </a:endParaRPr>
          </a:p>
        </p:txBody>
      </p:sp>
      <p:sp>
        <p:nvSpPr>
          <p:cNvPr id="28" name="矩形 27"/>
          <p:cNvSpPr/>
          <p:nvPr/>
        </p:nvSpPr>
        <p:spPr>
          <a:xfrm>
            <a:off x="2375248" y="1033902"/>
            <a:ext cx="6146818" cy="714380"/>
          </a:xfrm>
          <a:prstGeom prst="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i="1" dirty="0" err="1">
                <a:solidFill>
                  <a:srgbClr val="C00000"/>
                </a:solidFill>
                <a:latin typeface="Arial" panose="020B0604020202020204" pitchFamily="34" charset="0"/>
                <a:ea typeface="Arial Unicode MS" pitchFamily="34" charset="-120"/>
                <a:cs typeface="Arial" panose="020B0604020202020204" pitchFamily="34" charset="0"/>
              </a:rPr>
              <a:t>Chia</a:t>
            </a:r>
            <a:r>
              <a:rPr lang="en-US" altLang="zh-TW" sz="4000" b="1" i="1" dirty="0">
                <a:solidFill>
                  <a:srgbClr val="C00000"/>
                </a:solidFill>
                <a:latin typeface="Arial" panose="020B0604020202020204" pitchFamily="34" charset="0"/>
                <a:ea typeface="Arial Unicode MS" pitchFamily="34" charset="-120"/>
                <a:cs typeface="Arial" panose="020B0604020202020204" pitchFamily="34" charset="0"/>
              </a:rPr>
              <a:t> 4 </a:t>
            </a:r>
            <a:r>
              <a:rPr lang="en-US" altLang="zh-TW" sz="4000" b="1" i="1" dirty="0" err="1">
                <a:solidFill>
                  <a:srgbClr val="C00000"/>
                </a:solidFill>
                <a:latin typeface="Arial" panose="020B0604020202020204" pitchFamily="34" charset="0"/>
                <a:ea typeface="Arial Unicode MS" pitchFamily="34" charset="-120"/>
                <a:cs typeface="Arial" panose="020B0604020202020204" pitchFamily="34" charset="0"/>
              </a:rPr>
              <a:t>nhóm</a:t>
            </a:r>
            <a:r>
              <a:rPr lang="en-US" altLang="zh-TW" sz="4000" b="1" i="1" dirty="0">
                <a:solidFill>
                  <a:srgbClr val="C00000"/>
                </a:solidFill>
                <a:latin typeface="Arial" panose="020B0604020202020204" pitchFamily="34" charset="0"/>
                <a:ea typeface="Arial Unicode MS" pitchFamily="34" charset="-120"/>
                <a:cs typeface="Arial" panose="020B0604020202020204" pitchFamily="34" charset="0"/>
              </a:rPr>
              <a:t> </a:t>
            </a:r>
            <a:r>
              <a:rPr lang="en-US" altLang="zh-TW" sz="4000" b="1" i="1" dirty="0" err="1">
                <a:solidFill>
                  <a:srgbClr val="C00000"/>
                </a:solidFill>
                <a:latin typeface="Arial" panose="020B0604020202020204" pitchFamily="34" charset="0"/>
                <a:ea typeface="Arial Unicode MS" pitchFamily="34" charset="-120"/>
                <a:cs typeface="Arial" panose="020B0604020202020204" pitchFamily="34" charset="0"/>
              </a:rPr>
              <a:t>thảo</a:t>
            </a:r>
            <a:r>
              <a:rPr lang="en-US" altLang="zh-TW" sz="4000" b="1" i="1" dirty="0">
                <a:solidFill>
                  <a:srgbClr val="C00000"/>
                </a:solidFill>
                <a:latin typeface="Arial" panose="020B0604020202020204" pitchFamily="34" charset="0"/>
                <a:ea typeface="Arial Unicode MS" pitchFamily="34" charset="-120"/>
                <a:cs typeface="Arial" panose="020B0604020202020204" pitchFamily="34" charset="0"/>
              </a:rPr>
              <a:t> </a:t>
            </a:r>
            <a:r>
              <a:rPr lang="en-US" altLang="zh-TW" sz="4000" b="1" i="1" dirty="0" err="1">
                <a:solidFill>
                  <a:srgbClr val="C00000"/>
                </a:solidFill>
                <a:latin typeface="Arial" panose="020B0604020202020204" pitchFamily="34" charset="0"/>
                <a:ea typeface="Arial Unicode MS" pitchFamily="34" charset="-120"/>
                <a:cs typeface="Arial" panose="020B0604020202020204" pitchFamily="34" charset="0"/>
              </a:rPr>
              <a:t>luận</a:t>
            </a:r>
            <a:endParaRPr lang="zh-TW" altLang="en-US" sz="4000" b="1" i="1"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9" name="矩形 28"/>
          <p:cNvSpPr/>
          <p:nvPr/>
        </p:nvSpPr>
        <p:spPr>
          <a:xfrm>
            <a:off x="464282" y="2119014"/>
            <a:ext cx="8825373" cy="2283510"/>
          </a:xfrm>
          <a:prstGeom prst="rect">
            <a:avLst/>
          </a:prstGeom>
        </p:spPr>
        <p:txBody>
          <a:bodyPr wrap="square">
            <a:spAutoFit/>
          </a:bodyPr>
          <a:lstStyle/>
          <a:p>
            <a:pPr algn="just">
              <a:lnSpc>
                <a:spcPct val="150000"/>
              </a:lnSpc>
            </a:pPr>
            <a:r>
              <a:rPr lang="fr-FR" sz="3300" b="1" dirty="0">
                <a:solidFill>
                  <a:srgbClr val="006600"/>
                </a:solidFill>
                <a:latin typeface="Arial" panose="020B0604020202020204" pitchFamily="34" charset="0"/>
                <a:ea typeface="Arial Unicode MS" pitchFamily="34" charset="-120"/>
                <a:cs typeface="Arial" panose="020B0604020202020204" pitchFamily="34" charset="0"/>
              </a:rPr>
              <a:t>Nhóm 1</a:t>
            </a:r>
            <a:r>
              <a:rPr lang="fr-FR" sz="3300" dirty="0">
                <a:solidFill>
                  <a:srgbClr val="006600"/>
                </a:solidFill>
                <a:latin typeface="Arial" panose="020B0604020202020204" pitchFamily="34" charset="0"/>
                <a:ea typeface="Arial Unicode MS" pitchFamily="34" charset="-120"/>
                <a:cs typeface="Arial" panose="020B0604020202020204" pitchFamily="34" charset="0"/>
              </a:rPr>
              <a:t>: Gang và thép được sản xuất như thế nào ? Hãy kể tên các sản phẩm được làm bằng gang, thép trong đời sống mà em biết.</a:t>
            </a:r>
            <a:endParaRPr lang="zh-TW" altLang="en-US" sz="3300" dirty="0">
              <a:solidFill>
                <a:srgbClr val="006600"/>
              </a:solidFill>
              <a:latin typeface="Arial" panose="020B0604020202020204" pitchFamily="34" charset="0"/>
              <a:ea typeface="Arial Unicode MS" pitchFamily="34" charset="-120"/>
              <a:cs typeface="Arial" panose="020B0604020202020204" pitchFamily="34" charset="0"/>
            </a:endParaRPr>
          </a:p>
        </p:txBody>
      </p:sp>
      <p:pic>
        <p:nvPicPr>
          <p:cNvPr id="31" name="image41.png"/>
          <p:cNvPicPr/>
          <p:nvPr/>
        </p:nvPicPr>
        <p:blipFill>
          <a:blip r:embed="rId2"/>
          <a:srcRect/>
          <a:stretch>
            <a:fillRect/>
          </a:stretch>
        </p:blipFill>
        <p:spPr>
          <a:xfrm>
            <a:off x="464282" y="4662509"/>
            <a:ext cx="8568952" cy="5544616"/>
          </a:xfrm>
          <a:prstGeom prst="rect">
            <a:avLst/>
          </a:prstGeom>
          <a:ln/>
        </p:spPr>
      </p:pic>
      <p:sp>
        <p:nvSpPr>
          <p:cNvPr id="33" name="矩形 32"/>
          <p:cNvSpPr/>
          <p:nvPr/>
        </p:nvSpPr>
        <p:spPr>
          <a:xfrm>
            <a:off x="9648056" y="2119014"/>
            <a:ext cx="8639944" cy="2283510"/>
          </a:xfrm>
          <a:prstGeom prst="rect">
            <a:avLst/>
          </a:prstGeom>
        </p:spPr>
        <p:txBody>
          <a:bodyPr wrap="square">
            <a:spAutoFit/>
          </a:bodyPr>
          <a:lstStyle/>
          <a:p>
            <a:pPr algn="just">
              <a:lnSpc>
                <a:spcPct val="150000"/>
              </a:lnSpc>
            </a:pPr>
            <a:r>
              <a:rPr lang="fr-FR" sz="3300" b="1" dirty="0">
                <a:solidFill>
                  <a:srgbClr val="006600"/>
                </a:solidFill>
                <a:latin typeface="Arial" panose="020B0604020202020204" pitchFamily="34" charset="0"/>
                <a:ea typeface="Arial Unicode MS" pitchFamily="34" charset="-120"/>
                <a:cs typeface="Arial" panose="020B0604020202020204" pitchFamily="34" charset="0"/>
              </a:rPr>
              <a:t>Nhóm 2</a:t>
            </a:r>
            <a:r>
              <a:rPr lang="fr-FR" sz="3300" dirty="0">
                <a:solidFill>
                  <a:srgbClr val="006600"/>
                </a:solidFill>
                <a:latin typeface="Arial" panose="020B0604020202020204" pitchFamily="34" charset="0"/>
                <a:ea typeface="Arial Unicode MS" pitchFamily="34" charset="-120"/>
                <a:cs typeface="Arial" panose="020B0604020202020204" pitchFamily="34" charset="0"/>
              </a:rPr>
              <a:t>: Hãy nêu bản chất và ứng dụng của công nghệ đúc. Hãy kể tên một số sản phẩm công nghệ trong gia đình em là </a:t>
            </a:r>
            <a:r>
              <a:rPr lang="fr-FR" sz="3300" dirty="0" err="1" smtClean="0">
                <a:solidFill>
                  <a:srgbClr val="006600"/>
                </a:solidFill>
                <a:latin typeface="Arial" panose="020B0604020202020204" pitchFamily="34" charset="0"/>
                <a:ea typeface="Arial Unicode MS" pitchFamily="34" charset="-120"/>
                <a:cs typeface="Arial" panose="020B0604020202020204" pitchFamily="34" charset="0"/>
              </a:rPr>
              <a:t>sp</a:t>
            </a:r>
            <a:r>
              <a:rPr lang="fr-FR" sz="3300" dirty="0" smtClean="0">
                <a:solidFill>
                  <a:srgbClr val="006600"/>
                </a:solidFill>
                <a:latin typeface="Arial" panose="020B0604020202020204" pitchFamily="34" charset="0"/>
                <a:ea typeface="Arial Unicode MS" pitchFamily="34" charset="-120"/>
                <a:cs typeface="Arial" panose="020B0604020202020204" pitchFamily="34" charset="0"/>
              </a:rPr>
              <a:t> </a:t>
            </a:r>
            <a:r>
              <a:rPr lang="fr-FR" sz="3300" dirty="0">
                <a:solidFill>
                  <a:srgbClr val="006600"/>
                </a:solidFill>
                <a:latin typeface="Arial" panose="020B0604020202020204" pitchFamily="34" charset="0"/>
                <a:ea typeface="Arial Unicode MS" pitchFamily="34" charset="-120"/>
                <a:cs typeface="Arial" panose="020B0604020202020204" pitchFamily="34" charset="0"/>
              </a:rPr>
              <a:t>của đúc.</a:t>
            </a:r>
            <a:endParaRPr lang="zh-TW" altLang="en-US" sz="3300" dirty="0">
              <a:solidFill>
                <a:srgbClr val="006600"/>
              </a:solidFill>
              <a:latin typeface="Arial" panose="020B0604020202020204" pitchFamily="34" charset="0"/>
              <a:ea typeface="Arial Unicode MS" pitchFamily="34" charset="-120"/>
              <a:cs typeface="Arial" panose="020B0604020202020204" pitchFamily="34" charset="0"/>
            </a:endParaRPr>
          </a:p>
        </p:txBody>
      </p:sp>
      <p:pic>
        <p:nvPicPr>
          <p:cNvPr id="34" name="image43.png"/>
          <p:cNvPicPr/>
          <p:nvPr/>
        </p:nvPicPr>
        <p:blipFill>
          <a:blip r:embed="rId3"/>
          <a:srcRect/>
          <a:stretch>
            <a:fillRect/>
          </a:stretch>
        </p:blipFill>
        <p:spPr>
          <a:xfrm>
            <a:off x="9648056" y="4653589"/>
            <a:ext cx="8424936" cy="5553535"/>
          </a:xfrm>
          <a:prstGeom prst="rect">
            <a:avLst/>
          </a:prstGeom>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647056" y="1646176"/>
            <a:ext cx="8279780" cy="2283510"/>
          </a:xfrm>
          <a:prstGeom prst="rect">
            <a:avLst/>
          </a:prstGeom>
        </p:spPr>
        <p:txBody>
          <a:bodyPr wrap="square">
            <a:spAutoFit/>
          </a:bodyPr>
          <a:lstStyle/>
          <a:p>
            <a:pPr algn="just">
              <a:lnSpc>
                <a:spcPct val="150000"/>
              </a:lnSpc>
            </a:pPr>
            <a:r>
              <a:rPr lang="fr-FR" sz="3300" dirty="0">
                <a:solidFill>
                  <a:srgbClr val="006600"/>
                </a:solidFill>
                <a:latin typeface="Arial" panose="020B0604020202020204" pitchFamily="34" charset="0"/>
                <a:ea typeface="Arial Unicode MS" pitchFamily="34" charset="-120"/>
                <a:cs typeface="Arial" panose="020B0604020202020204" pitchFamily="34" charset="0"/>
              </a:rPr>
              <a:t>Nhóm 3: Công nghệ tiện, phay là gì? Khoan thường dùng để gia công những lỗ có đường kinh khoảng bao nhiêu?</a:t>
            </a:r>
            <a:endParaRPr lang="zh-TW" altLang="en-US" sz="3300" dirty="0">
              <a:solidFill>
                <a:srgbClr val="006600"/>
              </a:solidFill>
              <a:latin typeface="Arial" panose="020B0604020202020204" pitchFamily="34" charset="0"/>
              <a:ea typeface="Arial Unicode MS" pitchFamily="34" charset="-120"/>
              <a:cs typeface="Arial" panose="020B0604020202020204" pitchFamily="34" charset="0"/>
            </a:endParaRPr>
          </a:p>
        </p:txBody>
      </p:sp>
      <p:pic>
        <p:nvPicPr>
          <p:cNvPr id="20" name="image44.png"/>
          <p:cNvPicPr/>
          <p:nvPr/>
        </p:nvPicPr>
        <p:blipFill>
          <a:blip r:embed="rId2"/>
          <a:srcRect/>
          <a:stretch>
            <a:fillRect/>
          </a:stretch>
        </p:blipFill>
        <p:spPr>
          <a:xfrm>
            <a:off x="395416" y="4172165"/>
            <a:ext cx="4973428" cy="5886235"/>
          </a:xfrm>
          <a:prstGeom prst="rect">
            <a:avLst/>
          </a:prstGeom>
          <a:ln/>
        </p:spPr>
      </p:pic>
      <p:pic>
        <p:nvPicPr>
          <p:cNvPr id="21" name="image42.png"/>
          <p:cNvPicPr/>
          <p:nvPr/>
        </p:nvPicPr>
        <p:blipFill>
          <a:blip r:embed="rId3"/>
          <a:srcRect/>
          <a:stretch>
            <a:fillRect/>
          </a:stretch>
        </p:blipFill>
        <p:spPr>
          <a:xfrm>
            <a:off x="5448657" y="4172165"/>
            <a:ext cx="5838428" cy="5867879"/>
          </a:xfrm>
          <a:prstGeom prst="rect">
            <a:avLst/>
          </a:prstGeom>
          <a:ln/>
        </p:spPr>
      </p:pic>
      <p:sp>
        <p:nvSpPr>
          <p:cNvPr id="22" name="矩形 21"/>
          <p:cNvSpPr/>
          <p:nvPr/>
        </p:nvSpPr>
        <p:spPr>
          <a:xfrm>
            <a:off x="9483150" y="971049"/>
            <a:ext cx="8464646" cy="3139321"/>
          </a:xfrm>
          <a:prstGeom prst="rect">
            <a:avLst/>
          </a:prstGeom>
        </p:spPr>
        <p:txBody>
          <a:bodyPr wrap="square">
            <a:spAutoFit/>
          </a:bodyPr>
          <a:lstStyle/>
          <a:p>
            <a:pPr algn="just">
              <a:lnSpc>
                <a:spcPct val="150000"/>
              </a:lnSpc>
            </a:pPr>
            <a:r>
              <a:rPr lang="fr-FR" sz="3300" dirty="0">
                <a:solidFill>
                  <a:srgbClr val="006600"/>
                </a:solidFill>
                <a:latin typeface="Arial" panose="020B0604020202020204" pitchFamily="34" charset="0"/>
                <a:ea typeface="Arial Unicode MS" pitchFamily="34" charset="-120"/>
                <a:cs typeface="Arial" panose="020B0604020202020204" pitchFamily="34" charset="0"/>
              </a:rPr>
              <a:t> Nhóm 4: Hàn thường được dùng khi nào? Vì sao các kết cấu công trình lớn lại dùng công nghệ hàn? Hãy kể các vật được hàn mà em thường thấy trong cuộc sống.</a:t>
            </a:r>
            <a:endParaRPr lang="zh-TW" altLang="en-US" sz="3300" dirty="0">
              <a:solidFill>
                <a:srgbClr val="006600"/>
              </a:solidFill>
              <a:latin typeface="Arial" panose="020B0604020202020204" pitchFamily="34" charset="0"/>
              <a:ea typeface="Arial Unicode MS" pitchFamily="34" charset="-120"/>
              <a:cs typeface="Arial" panose="020B0604020202020204" pitchFamily="34" charset="0"/>
            </a:endParaRPr>
          </a:p>
        </p:txBody>
      </p:sp>
      <p:pic>
        <p:nvPicPr>
          <p:cNvPr id="25" name="image48.png"/>
          <p:cNvPicPr/>
          <p:nvPr/>
        </p:nvPicPr>
        <p:blipFill>
          <a:blip r:embed="rId4"/>
          <a:srcRect/>
          <a:stretch>
            <a:fillRect/>
          </a:stretch>
        </p:blipFill>
        <p:spPr>
          <a:xfrm>
            <a:off x="11366898" y="4164669"/>
            <a:ext cx="6546568" cy="5875375"/>
          </a:xfrm>
          <a:prstGeom prst="rect">
            <a:avLst/>
          </a:prstGeom>
          <a:ln/>
        </p:spPr>
      </p:pic>
      <p:sp>
        <p:nvSpPr>
          <p:cNvPr id="26" name="矩形 26"/>
          <p:cNvSpPr/>
          <p:nvPr/>
        </p:nvSpPr>
        <p:spPr>
          <a:xfrm>
            <a:off x="1921953" y="147309"/>
            <a:ext cx="12319398" cy="769441"/>
          </a:xfrm>
          <a:prstGeom prst="rect">
            <a:avLst/>
          </a:prstGeom>
        </p:spPr>
        <p:txBody>
          <a:bodyPr wrap="none">
            <a:spAutoFit/>
          </a:bodyPr>
          <a:lstStyle/>
          <a:p>
            <a:r>
              <a:rPr lang="fr-FR" sz="4400" b="1" dirty="0">
                <a:solidFill>
                  <a:srgbClr val="00206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400" dirty="0">
              <a:solidFill>
                <a:srgbClr val="002060"/>
              </a:solidFill>
              <a:latin typeface="Arial" panose="020B0604020202020204" pitchFamily="34" charset="0"/>
              <a:ea typeface="Arial Unicode MS" pitchFamily="34" charset="-12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6"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583160" y="97602"/>
            <a:ext cx="13436692" cy="830997"/>
          </a:xfrm>
          <a:prstGeom prst="rect">
            <a:avLst/>
          </a:prstGeom>
        </p:spPr>
        <p:txBody>
          <a:bodyPr wrap="none">
            <a:spAutoFit/>
          </a:bodyPr>
          <a:lstStyle/>
          <a:p>
            <a:r>
              <a:rPr lang="fr-FR" sz="4800" b="1" dirty="0">
                <a:solidFill>
                  <a:srgbClr val="C0000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8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9" name="矩形 28"/>
          <p:cNvSpPr/>
          <p:nvPr/>
        </p:nvSpPr>
        <p:spPr>
          <a:xfrm>
            <a:off x="647056" y="1026734"/>
            <a:ext cx="8693810" cy="3231654"/>
          </a:xfrm>
          <a:prstGeom prst="rect">
            <a:avLst/>
          </a:prstGeom>
        </p:spPr>
        <p:txBody>
          <a:bodyPr wrap="square">
            <a:spAutoFit/>
          </a:bodyPr>
          <a:lstStyle/>
          <a:p>
            <a:pPr algn="just">
              <a:lnSpc>
                <a:spcPct val="150000"/>
              </a:lnSpc>
            </a:pPr>
            <a:r>
              <a:rPr lang="fr-FR" sz="3400" b="1" dirty="0">
                <a:solidFill>
                  <a:srgbClr val="006600"/>
                </a:solidFill>
                <a:latin typeface="Arial" panose="020B0604020202020204" pitchFamily="34" charset="0"/>
                <a:ea typeface="Arial Unicode MS" pitchFamily="34" charset="-120"/>
                <a:cs typeface="Arial" panose="020B0604020202020204" pitchFamily="34" charset="0"/>
              </a:rPr>
              <a:t>Nhóm 1</a:t>
            </a:r>
            <a:r>
              <a:rPr lang="fr-FR" sz="3400" dirty="0">
                <a:solidFill>
                  <a:srgbClr val="006600"/>
                </a:solidFill>
                <a:latin typeface="Arial" panose="020B0604020202020204" pitchFamily="34" charset="0"/>
                <a:ea typeface="Arial Unicode MS" pitchFamily="34" charset="-120"/>
                <a:cs typeface="Arial" panose="020B0604020202020204" pitchFamily="34" charset="0"/>
              </a:rPr>
              <a:t>: Gang và thép được sản xuất như thế nào ? Hãy kể tên các sản phẩm được làm bằng gang, thép trong đời sống mà em biết.</a:t>
            </a:r>
            <a:endParaRPr lang="zh-TW" altLang="en-US" sz="3400" dirty="0">
              <a:solidFill>
                <a:srgbClr val="006600"/>
              </a:solidFill>
              <a:latin typeface="Arial" panose="020B0604020202020204" pitchFamily="34" charset="0"/>
              <a:ea typeface="Arial Unicode MS" pitchFamily="34" charset="-120"/>
              <a:cs typeface="Arial" panose="020B0604020202020204" pitchFamily="34" charset="0"/>
            </a:endParaRPr>
          </a:p>
        </p:txBody>
      </p:sp>
      <p:sp>
        <p:nvSpPr>
          <p:cNvPr id="33" name="矩形 32"/>
          <p:cNvSpPr/>
          <p:nvPr/>
        </p:nvSpPr>
        <p:spPr>
          <a:xfrm>
            <a:off x="9575033" y="1368553"/>
            <a:ext cx="8712967" cy="3134704"/>
          </a:xfrm>
          <a:prstGeom prst="rect">
            <a:avLst/>
          </a:prstGeom>
        </p:spPr>
        <p:txBody>
          <a:bodyPr wrap="square">
            <a:spAutoFit/>
          </a:bodyPr>
          <a:lstStyle/>
          <a:p>
            <a:pPr algn="just">
              <a:lnSpc>
                <a:spcPct val="150000"/>
              </a:lnSpc>
            </a:pPr>
            <a:r>
              <a:rPr lang="fr-FR" sz="3400" b="1" dirty="0">
                <a:solidFill>
                  <a:srgbClr val="006600"/>
                </a:solidFill>
                <a:latin typeface="Arial" panose="020B0604020202020204" pitchFamily="34" charset="0"/>
                <a:ea typeface="Arial Unicode MS" pitchFamily="34" charset="-120"/>
                <a:cs typeface="Arial" panose="020B0604020202020204" pitchFamily="34" charset="0"/>
              </a:rPr>
              <a:t>Nhóm 2</a:t>
            </a:r>
            <a:r>
              <a:rPr lang="fr-FR" sz="3400" dirty="0">
                <a:solidFill>
                  <a:srgbClr val="006600"/>
                </a:solidFill>
                <a:latin typeface="Arial" panose="020B0604020202020204" pitchFamily="34" charset="0"/>
                <a:ea typeface="Arial Unicode MS" pitchFamily="34" charset="-120"/>
                <a:cs typeface="Arial" panose="020B0604020202020204" pitchFamily="34" charset="0"/>
              </a:rPr>
              <a:t>: Hãy nêu bản chất và ứng dụng của công nghệ đúc. Hãy kể tên một số sản phẩm công nghệ trong gia đình em là </a:t>
            </a:r>
            <a:r>
              <a:rPr lang="fr-FR" sz="3400" dirty="0" err="1" smtClean="0">
                <a:solidFill>
                  <a:srgbClr val="006600"/>
                </a:solidFill>
                <a:latin typeface="Arial" panose="020B0604020202020204" pitchFamily="34" charset="0"/>
                <a:ea typeface="Arial Unicode MS" pitchFamily="34" charset="-120"/>
                <a:cs typeface="Arial" panose="020B0604020202020204" pitchFamily="34" charset="0"/>
              </a:rPr>
              <a:t>sp</a:t>
            </a:r>
            <a:r>
              <a:rPr lang="fr-FR" sz="3400" dirty="0" smtClean="0">
                <a:solidFill>
                  <a:srgbClr val="006600"/>
                </a:solidFill>
                <a:latin typeface="Arial" panose="020B0604020202020204" pitchFamily="34" charset="0"/>
                <a:ea typeface="Arial Unicode MS" pitchFamily="34" charset="-120"/>
                <a:cs typeface="Arial" panose="020B0604020202020204" pitchFamily="34" charset="0"/>
              </a:rPr>
              <a:t> </a:t>
            </a:r>
            <a:r>
              <a:rPr lang="fr-FR" sz="3400" dirty="0">
                <a:solidFill>
                  <a:srgbClr val="006600"/>
                </a:solidFill>
                <a:latin typeface="Arial" panose="020B0604020202020204" pitchFamily="34" charset="0"/>
                <a:ea typeface="Arial Unicode MS" pitchFamily="34" charset="-120"/>
                <a:cs typeface="Arial" panose="020B0604020202020204" pitchFamily="34" charset="0"/>
              </a:rPr>
              <a:t>của đúc.</a:t>
            </a:r>
            <a:endParaRPr lang="zh-TW" altLang="en-US" sz="3400" dirty="0">
              <a:solidFill>
                <a:srgbClr val="006600"/>
              </a:solidFill>
              <a:latin typeface="Arial" panose="020B0604020202020204" pitchFamily="34" charset="0"/>
              <a:ea typeface="Arial Unicode MS" pitchFamily="34" charset="-120"/>
              <a:cs typeface="Arial" panose="020B0604020202020204" pitchFamily="34" charset="0"/>
            </a:endParaRPr>
          </a:p>
        </p:txBody>
      </p:sp>
      <p:sp>
        <p:nvSpPr>
          <p:cNvPr id="5" name="TextBox 4">
            <a:extLst>
              <a:ext uri="{FF2B5EF4-FFF2-40B4-BE49-F238E27FC236}">
                <a16:creationId xmlns="" xmlns:a16="http://schemas.microsoft.com/office/drawing/2014/main" id="{8FEEFA79-F46C-5C1C-3193-0383A5CF9F0B}"/>
              </a:ext>
            </a:extLst>
          </p:cNvPr>
          <p:cNvSpPr txBox="1"/>
          <p:nvPr/>
        </p:nvSpPr>
        <p:spPr>
          <a:xfrm>
            <a:off x="644059" y="5418175"/>
            <a:ext cx="8444918" cy="4298549"/>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Gang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quặng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sắt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bằng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lò</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cao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luyện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gang. </a:t>
            </a: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Thép</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chủ</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yếu</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xuất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gang. </a:t>
            </a:r>
            <a:endParaRPr lang="fr-FR" sz="3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ế</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thân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vỏ</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móc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bí</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máy</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nghiền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FDDFAF70-1781-E9E4-05F8-2BE5B938B95F}"/>
              </a:ext>
            </a:extLst>
          </p:cNvPr>
          <p:cNvSpPr txBox="1"/>
          <p:nvPr/>
        </p:nvSpPr>
        <p:spPr>
          <a:xfrm>
            <a:off x="9142585" y="5325624"/>
            <a:ext cx="9145415" cy="4781309"/>
          </a:xfrm>
          <a:prstGeom prst="rect">
            <a:avLst/>
          </a:prstGeom>
          <a:noFill/>
        </p:spPr>
        <p:txBody>
          <a:bodyPr wrap="square">
            <a:spAutoFit/>
          </a:bodyPr>
          <a:lstStyle/>
          <a:p>
            <a:pPr marL="457200" marR="0" indent="-457200" algn="just">
              <a:lnSpc>
                <a:spcPct val="150000"/>
              </a:lnSpc>
              <a:spcBef>
                <a:spcPts val="300"/>
              </a:spcBef>
              <a:spcAft>
                <a:spcPts val="300"/>
              </a:spcAft>
              <a:buFont typeface="Courier New" panose="02070309020205020404" pitchFamily="49" charset="0"/>
              <a:buChar char="o"/>
            </a:pP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Bản</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chất</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kim</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nóng</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chảy</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rót</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vào</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khuôn</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khi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nguội</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kim</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kết</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tinh</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tạo</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đúc</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Ứng</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tạo</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sản</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chuông</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tượng</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xoong</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thân</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máy</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vỏ</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a:t>
            </a:r>
            <a:endParaRPr lang="en-US" sz="3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Apple Fruit Food Red - Free vector graphic on Pixabay">
            <a:extLst>
              <a:ext uri="{FF2B5EF4-FFF2-40B4-BE49-F238E27FC236}">
                <a16:creationId xmlns="" xmlns:a16="http://schemas.microsoft.com/office/drawing/2014/main" id="{1AF0D56A-9095-E970-3A6A-DAA7EED5A3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25177" y="66716"/>
            <a:ext cx="1361407" cy="1614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sh green mint leaf clipart transparent - Clipart World">
            <a:extLst>
              <a:ext uri="{FF2B5EF4-FFF2-40B4-BE49-F238E27FC236}">
                <a16:creationId xmlns="" xmlns:a16="http://schemas.microsoft.com/office/drawing/2014/main" id="{F71E4CAE-0988-4E58-FCDA-6EDFE9AD47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605" y="3897441"/>
            <a:ext cx="934165" cy="9972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resh green mint leaf clipart transparent - Clipart World">
            <a:extLst>
              <a:ext uri="{FF2B5EF4-FFF2-40B4-BE49-F238E27FC236}">
                <a16:creationId xmlns="" xmlns:a16="http://schemas.microsoft.com/office/drawing/2014/main" id="{A4B1DB4C-D026-EE2E-213C-28D402759C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9547" y="4018162"/>
            <a:ext cx="934165" cy="9972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resh green mint leaf clipart transparent - Clipart World">
            <a:extLst>
              <a:ext uri="{FF2B5EF4-FFF2-40B4-BE49-F238E27FC236}">
                <a16:creationId xmlns="" xmlns:a16="http://schemas.microsoft.com/office/drawing/2014/main" id="{01CCD5C2-4AB2-E64E-8D0E-CF10708A45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873" y="3968228"/>
            <a:ext cx="934165" cy="9972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resh green mint leaf clipart transparent - Clipart World">
            <a:extLst>
              <a:ext uri="{FF2B5EF4-FFF2-40B4-BE49-F238E27FC236}">
                <a16:creationId xmlns="" xmlns:a16="http://schemas.microsoft.com/office/drawing/2014/main" id="{244A7D23-F2A2-EBB9-FBED-42FDE809CC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93971" y="4013457"/>
            <a:ext cx="934165" cy="9972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resh green mint leaf clipart transparent - Clipart World">
            <a:extLst>
              <a:ext uri="{FF2B5EF4-FFF2-40B4-BE49-F238E27FC236}">
                <a16:creationId xmlns="" xmlns:a16="http://schemas.microsoft.com/office/drawing/2014/main" id="{695C0C8F-A6BC-7FA5-575A-1BFA3FC448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483" y="3933046"/>
            <a:ext cx="934165" cy="9972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Fresh green mint leaf clipart transparent - Clipart World">
            <a:extLst>
              <a:ext uri="{FF2B5EF4-FFF2-40B4-BE49-F238E27FC236}">
                <a16:creationId xmlns="" xmlns:a16="http://schemas.microsoft.com/office/drawing/2014/main" id="{6E5EB32D-F94C-A0F4-EF15-EA6C708C41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5980" y="3777564"/>
            <a:ext cx="934165" cy="99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666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barn(inVertical)">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barn(inVertical)">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ipe(down)">
                                      <p:cBhvr>
                                        <p:cTn id="38" dur="500"/>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ircle(in)">
                                      <p:cBhvr>
                                        <p:cTn id="48" dur="2000"/>
                                        <p:tgtEl>
                                          <p:spTgt spid="21"/>
                                        </p:tgtEl>
                                      </p:cBhvr>
                                    </p:animEffect>
                                  </p:childTnLst>
                                </p:cTn>
                              </p:par>
                              <p:par>
                                <p:cTn id="49" presetID="6" presetClass="entr" presetSubtype="16"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ircle(in)">
                                      <p:cBhvr>
                                        <p:cTn id="51" dur="2000"/>
                                        <p:tgtEl>
                                          <p:spTgt spid="19"/>
                                        </p:tgtEl>
                                      </p:cBhvr>
                                    </p:animEffect>
                                  </p:childTnLst>
                                </p:cTn>
                              </p:par>
                              <p:par>
                                <p:cTn id="52" presetID="6" presetClass="entr" presetSubtype="16"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Effect transition="in" filter="barn(inVertical)">
                                      <p:cBhvr>
                                        <p:cTn id="59" dur="500"/>
                                        <p:tgtEl>
                                          <p:spTgt spid="10">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0">
                                            <p:txEl>
                                              <p:pRg st="1" end="1"/>
                                            </p:txEl>
                                          </p:spTgt>
                                        </p:tgtEl>
                                        <p:attrNameLst>
                                          <p:attrName>style.visibility</p:attrName>
                                        </p:attrNameLst>
                                      </p:cBhvr>
                                      <p:to>
                                        <p:strVal val="visible"/>
                                      </p:to>
                                    </p:set>
                                    <p:animEffect transition="in" filter="barn(inVertical)">
                                      <p:cBhvr>
                                        <p:cTn id="6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439144" y="206022"/>
            <a:ext cx="13436692"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29" name="矩形 28"/>
          <p:cNvSpPr/>
          <p:nvPr/>
        </p:nvSpPr>
        <p:spPr>
          <a:xfrm>
            <a:off x="785429" y="1171450"/>
            <a:ext cx="8639820" cy="2217082"/>
          </a:xfrm>
          <a:prstGeom prst="rect">
            <a:avLst/>
          </a:prstGeom>
        </p:spPr>
        <p:txBody>
          <a:bodyPr wrap="square">
            <a:spAutoFit/>
          </a:bodyPr>
          <a:lstStyle/>
          <a:p>
            <a:pPr algn="just">
              <a:lnSpc>
                <a:spcPct val="150000"/>
              </a:lnSpc>
            </a:pPr>
            <a:r>
              <a:rPr lang="fr-FR" sz="3200" dirty="0">
                <a:solidFill>
                  <a:srgbClr val="C00000"/>
                </a:solidFill>
                <a:latin typeface="Arial" panose="020B0604020202020204" pitchFamily="34" charset="0"/>
                <a:ea typeface="Arial Unicode MS" pitchFamily="34" charset="-120"/>
                <a:cs typeface="Arial" panose="020B0604020202020204" pitchFamily="34" charset="0"/>
              </a:rPr>
              <a:t>Nhóm 3: Công nghệ tiện, phay là gì? Khoan thường dùng để gia công những lỗ có đường kinh khoảng bao nhiêu?</a:t>
            </a:r>
            <a:endParaRPr lang="zh-TW" altLang="en-US" sz="32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22" name="矩形 21"/>
          <p:cNvSpPr/>
          <p:nvPr/>
        </p:nvSpPr>
        <p:spPr>
          <a:xfrm>
            <a:off x="9596165" y="1133817"/>
            <a:ext cx="8687208" cy="2955746"/>
          </a:xfrm>
          <a:prstGeom prst="rect">
            <a:avLst/>
          </a:prstGeom>
        </p:spPr>
        <p:txBody>
          <a:bodyPr wrap="square">
            <a:spAutoFit/>
          </a:bodyPr>
          <a:lstStyle/>
          <a:p>
            <a:pPr algn="just">
              <a:lnSpc>
                <a:spcPct val="150000"/>
              </a:lnSpc>
            </a:pPr>
            <a:r>
              <a:rPr lang="fr-FR" sz="3200" dirty="0">
                <a:solidFill>
                  <a:srgbClr val="C00000"/>
                </a:solidFill>
                <a:latin typeface="Arial" panose="020B0604020202020204" pitchFamily="34" charset="0"/>
                <a:ea typeface="Arial Unicode MS" pitchFamily="34" charset="-120"/>
                <a:cs typeface="Arial" panose="020B0604020202020204" pitchFamily="34" charset="0"/>
              </a:rPr>
              <a:t> Nhóm 4: Hàn thường được dùng khi nào? Vì sao các kết cấu công trình lớn lại dùng công nghệ hàn?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Hãy</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kể</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các</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vật</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được</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hàn</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mà</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em</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thường</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thấy</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trong</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cuộc</a:t>
            </a:r>
            <a:r>
              <a:rPr lang="fr-FR" sz="3200" dirty="0">
                <a:solidFill>
                  <a:srgbClr val="C00000"/>
                </a:solidFill>
                <a:latin typeface="Arial" panose="020B0604020202020204" pitchFamily="34" charset="0"/>
                <a:ea typeface="Arial Unicode MS" pitchFamily="34" charset="-120"/>
                <a:cs typeface="Arial" panose="020B0604020202020204" pitchFamily="34" charset="0"/>
              </a:rPr>
              <a:t> </a:t>
            </a:r>
            <a:r>
              <a:rPr lang="fr-FR" sz="3200" dirty="0" err="1">
                <a:solidFill>
                  <a:srgbClr val="C00000"/>
                </a:solidFill>
                <a:latin typeface="Arial" panose="020B0604020202020204" pitchFamily="34" charset="0"/>
                <a:ea typeface="Arial Unicode MS" pitchFamily="34" charset="-120"/>
                <a:cs typeface="Arial" panose="020B0604020202020204" pitchFamily="34" charset="0"/>
              </a:rPr>
              <a:t>sống</a:t>
            </a:r>
            <a:r>
              <a:rPr lang="fr-FR" sz="3200" dirty="0">
                <a:solidFill>
                  <a:srgbClr val="C00000"/>
                </a:solidFill>
                <a:latin typeface="Arial" panose="020B0604020202020204" pitchFamily="34" charset="0"/>
                <a:ea typeface="Arial Unicode MS" pitchFamily="34" charset="-120"/>
                <a:cs typeface="Arial" panose="020B0604020202020204" pitchFamily="34" charset="0"/>
              </a:rPr>
              <a:t>.</a:t>
            </a:r>
            <a:endParaRPr lang="zh-TW" altLang="en-US" sz="3200" dirty="0">
              <a:solidFill>
                <a:srgbClr val="C00000"/>
              </a:solidFill>
              <a:latin typeface="Arial" panose="020B0604020202020204" pitchFamily="34" charset="0"/>
              <a:ea typeface="Arial Unicode MS" pitchFamily="34" charset="-120"/>
              <a:cs typeface="Arial" panose="020B0604020202020204" pitchFamily="34" charset="0"/>
            </a:endParaRPr>
          </a:p>
        </p:txBody>
      </p:sp>
      <p:sp>
        <p:nvSpPr>
          <p:cNvPr id="10" name="TextBox 9">
            <a:extLst>
              <a:ext uri="{FF2B5EF4-FFF2-40B4-BE49-F238E27FC236}">
                <a16:creationId xmlns="" xmlns:a16="http://schemas.microsoft.com/office/drawing/2014/main" id="{8A015251-87B0-F066-8F12-16626E67C715}"/>
              </a:ext>
            </a:extLst>
          </p:cNvPr>
          <p:cNvSpPr txBox="1"/>
          <p:nvPr/>
        </p:nvSpPr>
        <p:spPr>
          <a:xfrm>
            <a:off x="648908" y="4703914"/>
            <a:ext cx="8639820" cy="5325625"/>
          </a:xfrm>
          <a:prstGeom prst="rect">
            <a:avLst/>
          </a:prstGeom>
          <a:noFill/>
        </p:spPr>
        <p:txBody>
          <a:bodyPr wrap="square">
            <a:spAutoFit/>
          </a:bodyPr>
          <a:lstStyle/>
          <a:p>
            <a:pPr marL="0" marR="0" algn="just">
              <a:lnSpc>
                <a:spcPct val="150000"/>
              </a:lnSpc>
              <a:spcBef>
                <a:spcPts val="300"/>
              </a:spcBef>
              <a:spcAft>
                <a:spcPts val="300"/>
              </a:spcAft>
            </a:pP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Tiện</a:t>
            </a:r>
            <a:r>
              <a:rPr lang="fr-FR" sz="32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phương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pháp</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gia</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cắt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gọt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kim</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loại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phổ</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biến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nhất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trong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chế</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máy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thiết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bị</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300"/>
              </a:spcBef>
              <a:spcAft>
                <a:spcPts val="300"/>
              </a:spcAft>
            </a:pP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Phay</a:t>
            </a:r>
            <a:r>
              <a:rPr lang="fr-FR" sz="32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cắt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gọt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thực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hiện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nhờ</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chuyển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quay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dao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chuyển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tịnh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tiến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của</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phôi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300"/>
              </a:spcBef>
              <a:spcAft>
                <a:spcPts val="300"/>
              </a:spcAft>
            </a:pP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latin typeface="Arial" panose="020B0604020202020204" pitchFamily="34" charset="0"/>
                <a:ea typeface="Times New Roman" panose="02020603050405020304" pitchFamily="18" charset="0"/>
                <a:cs typeface="Arial" panose="020B0604020202020204" pitchFamily="34" charset="0"/>
              </a:rPr>
              <a:t>Đ</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ường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kính</a:t>
            </a:r>
            <a:r>
              <a:rPr lang="fr-FR" sz="32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0,1 mm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đến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80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mm.</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Phổ</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biến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nhất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0,5 mm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đến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35 mm</a:t>
            </a:r>
            <a:endParaRPr lang="en-US" sz="3200" dirty="0">
              <a:solidFill>
                <a:srgbClr val="0070C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9188E1AB-1BE2-CD59-2C64-FD1C44C0635E}"/>
              </a:ext>
            </a:extLst>
          </p:cNvPr>
          <p:cNvSpPr txBox="1"/>
          <p:nvPr/>
        </p:nvSpPr>
        <p:spPr>
          <a:xfrm>
            <a:off x="9457792" y="5124894"/>
            <a:ext cx="8687208" cy="5378395"/>
          </a:xfrm>
          <a:prstGeom prst="rect">
            <a:avLst/>
          </a:prstGeom>
          <a:noFill/>
        </p:spPr>
        <p:txBody>
          <a:bodyPr wrap="square">
            <a:spAutoFit/>
          </a:bodyPr>
          <a:lstStyle/>
          <a:p>
            <a:pPr marL="0" marR="0" algn="just">
              <a:lnSpc>
                <a:spcPct val="150000"/>
              </a:lnSpc>
              <a:spcBef>
                <a:spcPts val="300"/>
              </a:spcBef>
              <a:spcAft>
                <a:spcPts val="300"/>
              </a:spcAft>
            </a:pP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Hàn</a:t>
            </a:r>
            <a:r>
              <a:rPr lang="fr-FR" sz="3200"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sử</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trong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khí</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chế</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kết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cấu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kích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thước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lớn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300"/>
              </a:spcBef>
              <a:spcAft>
                <a:spcPts val="300"/>
              </a:spcAft>
            </a:pP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Hàn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mối</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liên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kết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vững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chắc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đảm</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bảo</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tính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kín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khit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tốt</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nên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hay</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dùng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để</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hàn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ống</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chịu</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áp</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lực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bình</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áp</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lực</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bồn</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bể</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chứa</a:t>
            </a: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fr-FR" sz="32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70C0"/>
              </a:solidFill>
              <a:latin typeface="Arial" panose="020B0604020202020204" pitchFamily="34" charset="0"/>
              <a:cs typeface="Arial" panose="020B0604020202020204" pitchFamily="34" charset="0"/>
            </a:endParaRPr>
          </a:p>
        </p:txBody>
      </p:sp>
      <p:pic>
        <p:nvPicPr>
          <p:cNvPr id="2050" name="Picture 2" descr="Hoa Màu Đỏ Vàng Độc - Miễn Phí vector hình ảnh trên Pixabay">
            <a:extLst>
              <a:ext uri="{FF2B5EF4-FFF2-40B4-BE49-F238E27FC236}">
                <a16:creationId xmlns="" xmlns:a16="http://schemas.microsoft.com/office/drawing/2014/main" id="{A9AAC19F-3687-0201-A4C9-FD795D214E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7336" y="3644638"/>
            <a:ext cx="990263" cy="9807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oa Màu Đỏ Vàng Độc - Miễn Phí vector hình ảnh trên Pixabay">
            <a:extLst>
              <a:ext uri="{FF2B5EF4-FFF2-40B4-BE49-F238E27FC236}">
                <a16:creationId xmlns="" xmlns:a16="http://schemas.microsoft.com/office/drawing/2014/main" id="{32D54016-A108-1B28-761B-E675D5A2DA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4435" y="3723186"/>
            <a:ext cx="990263" cy="9807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oa Màu Đỏ Vàng Độc - Miễn Phí vector hình ảnh trên Pixabay">
            <a:extLst>
              <a:ext uri="{FF2B5EF4-FFF2-40B4-BE49-F238E27FC236}">
                <a16:creationId xmlns="" xmlns:a16="http://schemas.microsoft.com/office/drawing/2014/main" id="{7C68C39B-9F8A-0BA1-EFB2-143D6478AD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2757" y="4135002"/>
            <a:ext cx="990263" cy="7864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oa Màu Đỏ Vàng Độc - Miễn Phí vector hình ảnh trên Pixabay">
            <a:extLst>
              <a:ext uri="{FF2B5EF4-FFF2-40B4-BE49-F238E27FC236}">
                <a16:creationId xmlns="" xmlns:a16="http://schemas.microsoft.com/office/drawing/2014/main" id="{FDD5998B-8D20-BB02-F7A8-352F059A27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6568" y="4186361"/>
            <a:ext cx="990263" cy="78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557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arn(inVertical)">
                                      <p:cBhvr>
                                        <p:cTn id="25" dur="50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barn(inVertical)">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ircle(in)">
                                      <p:cBhvr>
                                        <p:cTn id="43" dur="20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barn(inVertical)">
                                      <p:cBhvr>
                                        <p:cTn id="48" dur="5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barn(inVertical)">
                                      <p:cBhvr>
                                        <p:cTn id="5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5986996" y="6007596"/>
            <a:ext cx="6540867" cy="4114800"/>
          </a:xfrm>
          <a:prstGeom prst="rect">
            <a:avLst/>
          </a:prstGeom>
        </p:spPr>
      </p:pic>
      <p:sp>
        <p:nvSpPr>
          <p:cNvPr id="31" name="矩形 26">
            <a:extLst>
              <a:ext uri="{FF2B5EF4-FFF2-40B4-BE49-F238E27FC236}">
                <a16:creationId xmlns="" xmlns:a16="http://schemas.microsoft.com/office/drawing/2014/main" id="{1940F624-5DDD-9A25-7365-CAEC53E5FA54}"/>
              </a:ext>
            </a:extLst>
          </p:cNvPr>
          <p:cNvSpPr/>
          <p:nvPr/>
        </p:nvSpPr>
        <p:spPr>
          <a:xfrm>
            <a:off x="1655168" y="174948"/>
            <a:ext cx="13436692" cy="830997"/>
          </a:xfrm>
          <a:prstGeom prst="rect">
            <a:avLst/>
          </a:prstGeom>
        </p:spPr>
        <p:txBody>
          <a:bodyPr wrap="none">
            <a:spAutoFit/>
          </a:bodyPr>
          <a:lstStyle/>
          <a:p>
            <a:r>
              <a:rPr lang="fr-FR" sz="4800" b="1" dirty="0">
                <a:solidFill>
                  <a:srgbClr val="00B050"/>
                </a:solidFill>
                <a:latin typeface="Arial" panose="020B0604020202020204" pitchFamily="34" charset="0"/>
                <a:ea typeface="Arial Unicode MS" pitchFamily="34" charset="-120"/>
                <a:cs typeface="Arial" panose="020B0604020202020204" pitchFamily="34" charset="0"/>
              </a:rPr>
              <a:t>I. Công nghệ trong lĩnh vực luyện kim, cơ khí</a:t>
            </a:r>
            <a:endParaRPr lang="zh-TW" altLang="en-US" sz="4800" dirty="0">
              <a:solidFill>
                <a:srgbClr val="00B050"/>
              </a:solidFill>
              <a:latin typeface="Arial" panose="020B0604020202020204" pitchFamily="34" charset="0"/>
              <a:ea typeface="Arial Unicode MS" pitchFamily="34" charset="-120"/>
              <a:cs typeface="Arial" panose="020B0604020202020204" pitchFamily="34" charset="0"/>
            </a:endParaRPr>
          </a:p>
        </p:txBody>
      </p:sp>
      <p:sp>
        <p:nvSpPr>
          <p:cNvPr id="33" name="TextBox 32">
            <a:extLst>
              <a:ext uri="{FF2B5EF4-FFF2-40B4-BE49-F238E27FC236}">
                <a16:creationId xmlns="" xmlns:a16="http://schemas.microsoft.com/office/drawing/2014/main" id="{9907ED9D-C045-04C5-DDE0-952237133309}"/>
              </a:ext>
            </a:extLst>
          </p:cNvPr>
          <p:cNvSpPr txBox="1"/>
          <p:nvPr/>
        </p:nvSpPr>
        <p:spPr>
          <a:xfrm>
            <a:off x="2231232" y="944389"/>
            <a:ext cx="15841760" cy="5863144"/>
          </a:xfrm>
          <a:prstGeom prst="rect">
            <a:avLst/>
          </a:prstGeom>
          <a:noFill/>
        </p:spPr>
        <p:txBody>
          <a:bodyPr wrap="square">
            <a:spAutoFit/>
          </a:bodyPr>
          <a:lstStyle/>
          <a:p>
            <a:pPr marL="0" marR="0" algn="just">
              <a:lnSpc>
                <a:spcPct val="150000"/>
              </a:lnSpc>
              <a:spcBef>
                <a:spcPts val="300"/>
              </a:spcBef>
              <a:spcAft>
                <a:spcPts val="300"/>
              </a:spcAft>
            </a:pP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1.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luyện</a:t>
            </a:r>
            <a:r>
              <a:rPr lang="fr-FR" sz="4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kim</a:t>
            </a: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luyện</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kim</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tập</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trung</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vào</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nghệ</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luyện</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gang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và</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thép</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Ưu</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tạo</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vật</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liệu</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phục</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vụ</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các</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ngành</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công</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như</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xây</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dựng</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cơ</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khí</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đóng</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tàu</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457200" marR="0" indent="-457200" algn="just">
              <a:lnSpc>
                <a:spcPct val="150000"/>
              </a:lnSpc>
              <a:spcBef>
                <a:spcPts val="300"/>
              </a:spcBef>
              <a:spcAft>
                <a:spcPts val="300"/>
              </a:spcAft>
              <a:buFont typeface="Courier New" panose="02070309020205020404" pitchFamily="49" charset="0"/>
              <a:buChar char="o"/>
            </a:pPr>
            <a:r>
              <a:rPr lang="fr-FR" sz="4000" dirty="0" err="1"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Nhược</a:t>
            </a:r>
            <a:r>
              <a:rPr lang="fr-FR" sz="4000" dirty="0" smtClean="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điểm</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gây</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ô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nhiễm</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môi</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trường</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vì</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thái</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ra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nhiều</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khí</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carbonic</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(CO2),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bụi</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tiếng</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ồn</a:t>
            </a:r>
            <a:r>
              <a:rPr lang="fr-FR" sz="4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animEffect transition="in" filter="barn(inVertical)">
                                      <p:cBhvr>
                                        <p:cTn id="7" dur="500"/>
                                        <p:tgtEl>
                                          <p:spTgt spid="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barn(inVertical)">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3" end="3"/>
                                            </p:txEl>
                                          </p:spTgt>
                                        </p:tgtEl>
                                        <p:attrNameLst>
                                          <p:attrName>style.visibility</p:attrName>
                                        </p:attrNameLst>
                                      </p:cBhvr>
                                      <p:to>
                                        <p:strVal val="visible"/>
                                      </p:to>
                                    </p:set>
                                    <p:animEffect transition="in" filter="barn(inVertical)">
                                      <p:cBhvr>
                                        <p:cTn id="17" dur="5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Custom 1">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Lớp 10-BÀI 2. Hệ thống kĩ thuật</Template>
  <TotalTime>344</TotalTime>
  <Words>1845</Words>
  <Application>Microsoft Office PowerPoint</Application>
  <PresentationFormat>Custom</PresentationFormat>
  <Paragraphs>101</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Courier New</vt:lpstr>
      <vt:lpstr>Roboto Condensed Light</vt:lpstr>
      <vt:lpstr>Arial Unicode MS</vt:lpstr>
      <vt:lpstr>Calibri</vt:lpstr>
      <vt:lpstr>Wingdings 3</vt:lpstr>
      <vt:lpstr>Barlow</vt:lpstr>
      <vt:lpstr>Nunito</vt:lpstr>
      <vt:lpstr>Times New Roman</vt:lpstr>
      <vt:lpstr>Arial</vt:lpstr>
      <vt:lpstr>Wingdings</vt:lpstr>
      <vt:lpstr>微軟正黑體</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Minimalist Presentation</dc:title>
  <cp:lastModifiedBy>Duong</cp:lastModifiedBy>
  <cp:revision>24</cp:revision>
  <dcterms:created xsi:type="dcterms:W3CDTF">2006-08-16T00:00:00Z</dcterms:created>
  <dcterms:modified xsi:type="dcterms:W3CDTF">2022-09-19T07:32:17Z</dcterms:modified>
  <dc:identifier>DAFKyIEUUh4</dc:identifier>
</cp:coreProperties>
</file>