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2"/>
  </p:notesMasterIdLst>
  <p:sldIdLst>
    <p:sldId id="256" r:id="rId2"/>
    <p:sldId id="258" r:id="rId3"/>
    <p:sldId id="257" r:id="rId4"/>
    <p:sldId id="259" r:id="rId5"/>
    <p:sldId id="263" r:id="rId6"/>
    <p:sldId id="260" r:id="rId7"/>
    <p:sldId id="262" r:id="rId8"/>
    <p:sldId id="271" r:id="rId9"/>
    <p:sldId id="266" r:id="rId10"/>
    <p:sldId id="267" r:id="rId11"/>
    <p:sldId id="268" r:id="rId12"/>
    <p:sldId id="269" r:id="rId13"/>
    <p:sldId id="270" r:id="rId14"/>
    <p:sldId id="276" r:id="rId15"/>
    <p:sldId id="277" r:id="rId16"/>
    <p:sldId id="278" r:id="rId17"/>
    <p:sldId id="279" r:id="rId18"/>
    <p:sldId id="280" r:id="rId19"/>
    <p:sldId id="261" r:id="rId20"/>
    <p:sldId id="265" r:id="rId21"/>
  </p:sldIdLst>
  <p:sldSz cx="18288000" cy="10287000"/>
  <p:notesSz cx="6858000" cy="9144000"/>
  <p:embeddedFontLst>
    <p:embeddedFont>
      <p:font typeface="Nunito" panose="00000500000000000000" pitchFamily="2" charset="0"/>
      <p:regular r:id="rId23"/>
      <p:bold r:id="rId24"/>
      <p:italic r:id="rId25"/>
      <p:boldItalic r:id="rId26"/>
    </p:embeddedFont>
    <p:embeddedFont>
      <p:font typeface="Arial Unicode MS" panose="020B0604020202020204" pitchFamily="34" charset="-128"/>
      <p:regular r:id="rId27"/>
    </p:embeddedFont>
    <p:embeddedFont>
      <p:font typeface="Calibri" panose="020F0502020204030204" pitchFamily="34" charset="0"/>
      <p:regular r:id="rId28"/>
      <p:bold r:id="rId29"/>
      <p:italic r:id="rId30"/>
      <p:boldItalic r:id="rId31"/>
    </p:embeddedFont>
    <p:embeddedFont>
      <p:font typeface="微軟正黑體" panose="020B0604030504040204" pitchFamily="34" charset="-120"/>
      <p:regular r:id="rId32"/>
      <p:bold r:id="rId33"/>
    </p:embeddedFont>
    <p:embeddedFont>
      <p:font typeface="新細明體" panose="02020500000000000000" pitchFamily="18" charset="-120"/>
      <p:regular r:id="rId34"/>
    </p:embeddedFont>
    <p:embeddedFont>
      <p:font typeface="Wingdings 3" panose="05040102010807070707" pitchFamily="18" charset="2"/>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nv0020950" initials="v"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37" autoAdjust="0"/>
    <p:restoredTop sz="94622" autoAdjust="0"/>
  </p:normalViewPr>
  <p:slideViewPr>
    <p:cSldViewPr>
      <p:cViewPr varScale="1">
        <p:scale>
          <a:sx n="53" d="100"/>
          <a:sy n="53" d="100"/>
        </p:scale>
        <p:origin x="105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82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76243E-F59B-4E5C-BED8-4E845B604B1E}" type="datetimeFigureOut">
              <a:rPr lang="zh-TW" altLang="en-US" smtClean="0"/>
              <a:t>2022/9/14</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AAF30-0130-4CBF-A300-69428F150CCB}" type="slidenum">
              <a:rPr lang="zh-TW" altLang="en-US" smtClean="0"/>
              <a:t>‹#›</a:t>
            </a:fld>
            <a:endParaRPr lang="zh-TW" altLang="en-US"/>
          </a:p>
        </p:txBody>
      </p:sp>
    </p:spTree>
    <p:extLst>
      <p:ext uri="{BB962C8B-B14F-4D97-AF65-F5344CB8AC3E}">
        <p14:creationId xmlns:p14="http://schemas.microsoft.com/office/powerpoint/2010/main" val="2147191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E37AAF30-0130-4CBF-A300-69428F150CCB}" type="slidenum">
              <a:rPr lang="zh-TW" altLang="en-US" smtClean="0"/>
              <a:t>8</a:t>
            </a:fld>
            <a:endParaRPr lang="zh-TW" altLang="en-US"/>
          </a:p>
        </p:txBody>
      </p:sp>
    </p:spTree>
    <p:extLst>
      <p:ext uri="{BB962C8B-B14F-4D97-AF65-F5344CB8AC3E}">
        <p14:creationId xmlns:p14="http://schemas.microsoft.com/office/powerpoint/2010/main" val="4230053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83821" y="3771900"/>
            <a:ext cx="13373098" cy="3394172"/>
          </a:xfrm>
        </p:spPr>
        <p:txBody>
          <a:bodyPr anchor="b">
            <a:normAutofit/>
          </a:bodyPr>
          <a:lstStyle>
            <a:lvl1pPr>
              <a:defRPr sz="8100"/>
            </a:lvl1pPr>
          </a:lstStyle>
          <a:p>
            <a:r>
              <a:rPr lang="en-US" dirty="0" smtClean="0"/>
              <a:t>Click </a:t>
            </a:r>
            <a:r>
              <a:rPr lang="en-US" dirty="0" err="1" smtClean="0"/>
              <a:t>tomh,mh,kh</a:t>
            </a:r>
            <a:r>
              <a:rPr lang="en-US" dirty="0" smtClean="0"/>
              <a:t>, edit Master title style</a:t>
            </a:r>
            <a:endParaRPr lang="en-US" dirty="0"/>
          </a:p>
        </p:txBody>
      </p:sp>
      <p:sp>
        <p:nvSpPr>
          <p:cNvPr id="3" name="Subtitle 2"/>
          <p:cNvSpPr>
            <a:spLocks noGrp="1"/>
          </p:cNvSpPr>
          <p:nvPr>
            <p:ph type="subTitle" idx="1"/>
          </p:nvPr>
        </p:nvSpPr>
        <p:spPr>
          <a:xfrm>
            <a:off x="3883821" y="7166070"/>
            <a:ext cx="13373098" cy="1689424"/>
          </a:xfrm>
        </p:spPr>
        <p:txBody>
          <a:bodyPr anchor="t"/>
          <a:lstStyle>
            <a:lvl1pPr marL="0" indent="0" algn="l">
              <a:buNone/>
              <a:defRPr>
                <a:solidFill>
                  <a:schemeClr val="tx1">
                    <a:lumMod val="65000"/>
                    <a:lumOff val="3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1" y="6485716"/>
            <a:ext cx="2616978" cy="116788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797721" y="6794310"/>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20782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21" y="914400"/>
            <a:ext cx="13373098" cy="4675560"/>
          </a:xfrm>
        </p:spPr>
        <p:txBody>
          <a:bodyPr anchor="ctr">
            <a:normAutofit/>
          </a:bodyPr>
          <a:lstStyle>
            <a:lvl1pPr algn="l">
              <a:defRPr sz="7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883821" y="6531070"/>
            <a:ext cx="13373098"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1" y="47672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21" y="4866210"/>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672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74925" y="914400"/>
            <a:ext cx="12590890" cy="4343400"/>
          </a:xfrm>
        </p:spPr>
        <p:txBody>
          <a:bodyPr anchor="ctr">
            <a:normAutofit/>
          </a:bodyPr>
          <a:lstStyle>
            <a:lvl1pPr algn="l">
              <a:defRPr sz="72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4912518" y="5257800"/>
            <a:ext cx="11304832"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3883821" y="6531070"/>
            <a:ext cx="13373098"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6281" y="47672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21" y="4866210"/>
            <a:ext cx="1169650" cy="547688"/>
          </a:xfrm>
        </p:spPr>
        <p:txBody>
          <a:bodyPr/>
          <a:lstStyle/>
          <a:p>
            <a:fld id="{B6F15528-21DE-4FAA-801E-634DDDAF4B2B}" type="slidenum">
              <a:rPr lang="en-US" smtClean="0"/>
              <a:pPr/>
              <a:t>‹#›</a:t>
            </a:fld>
            <a:endParaRPr lang="en-US"/>
          </a:p>
        </p:txBody>
      </p:sp>
      <p:sp>
        <p:nvSpPr>
          <p:cNvPr id="14" name="TextBox 13"/>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5" name="TextBox 14"/>
          <p:cNvSpPr txBox="1"/>
          <p:nvPr/>
        </p:nvSpPr>
        <p:spPr>
          <a:xfrm>
            <a:off x="16672278" y="4357960"/>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4637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883820" y="3657600"/>
            <a:ext cx="13373100" cy="4087268"/>
          </a:xfrm>
        </p:spPr>
        <p:txBody>
          <a:bodyPr anchor="b">
            <a:normAutofit/>
          </a:bodyPr>
          <a:lstStyle>
            <a:lvl1pPr algn="l">
              <a:defRPr sz="72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3883820" y="7772401"/>
            <a:ext cx="13373100" cy="109443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1" y="7367589"/>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21" y="7474632"/>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4411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4274925" y="914400"/>
            <a:ext cx="12590890" cy="4343400"/>
          </a:xfrm>
        </p:spPr>
        <p:txBody>
          <a:bodyPr anchor="ctr">
            <a:normAutofit/>
          </a:bodyPr>
          <a:lstStyle>
            <a:lvl1pPr algn="l">
              <a:defRPr sz="72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3883820" y="7772401"/>
            <a:ext cx="13373100" cy="109443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6281" y="7367589"/>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21" y="7474632"/>
            <a:ext cx="1169650" cy="547688"/>
          </a:xfrm>
        </p:spPr>
        <p:txBody>
          <a:bodyPr/>
          <a:lstStyle/>
          <a:p>
            <a:fld id="{B6F15528-21DE-4FAA-801E-634DDDAF4B2B}" type="slidenum">
              <a:rPr lang="en-US" smtClean="0"/>
              <a:pPr/>
              <a:t>‹#›</a:t>
            </a:fld>
            <a:endParaRPr lang="en-US"/>
          </a:p>
        </p:txBody>
      </p:sp>
      <p:sp>
        <p:nvSpPr>
          <p:cNvPr id="17" name="TextBox 16"/>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8" name="TextBox 17"/>
          <p:cNvSpPr txBox="1"/>
          <p:nvPr/>
        </p:nvSpPr>
        <p:spPr>
          <a:xfrm>
            <a:off x="16672278" y="4357960"/>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8775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883821" y="941111"/>
            <a:ext cx="13373098" cy="4320030"/>
          </a:xfrm>
        </p:spPr>
        <p:txBody>
          <a:bodyPr anchor="ctr">
            <a:normAutofit/>
          </a:bodyPr>
          <a:lstStyle>
            <a:lvl1pPr algn="l">
              <a:defRPr sz="72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3883820" y="7772401"/>
            <a:ext cx="13373100" cy="109443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1" y="7367589"/>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21" y="7474632"/>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7278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21173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42219" y="941109"/>
            <a:ext cx="3311402" cy="7925726"/>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3818" y="941109"/>
            <a:ext cx="9715500" cy="79257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5008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680806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 only 3">
    <p:bg>
      <p:bgPr>
        <a:blipFill>
          <a:blip r:embed="rId2">
            <a:alphaModFix/>
          </a:blip>
          <a:stretch>
            <a:fillRect/>
          </a:stretch>
        </a:blipFill>
        <a:effectLst/>
      </p:bgPr>
    </p:bg>
    <p:spTree>
      <p:nvGrpSpPr>
        <p:cNvPr id="1" name="Shape 150"/>
        <p:cNvGrpSpPr/>
        <p:nvPr/>
      </p:nvGrpSpPr>
      <p:grpSpPr>
        <a:xfrm>
          <a:off x="0" y="0"/>
          <a:ext cx="0" cy="0"/>
          <a:chOff x="0" y="0"/>
          <a:chExt cx="0" cy="0"/>
        </a:xfrm>
      </p:grpSpPr>
      <p:sp>
        <p:nvSpPr>
          <p:cNvPr id="233" name="Google Shape;233;p16"/>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500"/>
              <a:buNone/>
              <a:defRPr>
                <a:solidFill>
                  <a:schemeClr val="accent2"/>
                </a:solidFill>
              </a:defRPr>
            </a:lvl1pPr>
            <a:lvl2pPr lvl="1" rtl="0">
              <a:spcBef>
                <a:spcPts val="0"/>
              </a:spcBef>
              <a:spcAft>
                <a:spcPts val="0"/>
              </a:spcAft>
              <a:buClr>
                <a:schemeClr val="accent6"/>
              </a:buClr>
              <a:buSzPts val="2500"/>
              <a:buNone/>
              <a:defRPr>
                <a:solidFill>
                  <a:schemeClr val="accent6"/>
                </a:solidFill>
              </a:defRPr>
            </a:lvl2pPr>
            <a:lvl3pPr lvl="2" rtl="0">
              <a:spcBef>
                <a:spcPts val="0"/>
              </a:spcBef>
              <a:spcAft>
                <a:spcPts val="0"/>
              </a:spcAft>
              <a:buClr>
                <a:schemeClr val="accent6"/>
              </a:buClr>
              <a:buSzPts val="2500"/>
              <a:buNone/>
              <a:defRPr>
                <a:solidFill>
                  <a:schemeClr val="accent6"/>
                </a:solidFill>
              </a:defRPr>
            </a:lvl3pPr>
            <a:lvl4pPr lvl="3" rtl="0">
              <a:spcBef>
                <a:spcPts val="0"/>
              </a:spcBef>
              <a:spcAft>
                <a:spcPts val="0"/>
              </a:spcAft>
              <a:buClr>
                <a:schemeClr val="accent6"/>
              </a:buClr>
              <a:buSzPts val="2500"/>
              <a:buNone/>
              <a:defRPr>
                <a:solidFill>
                  <a:schemeClr val="accent6"/>
                </a:solidFill>
              </a:defRPr>
            </a:lvl4pPr>
            <a:lvl5pPr lvl="4" rtl="0">
              <a:spcBef>
                <a:spcPts val="0"/>
              </a:spcBef>
              <a:spcAft>
                <a:spcPts val="0"/>
              </a:spcAft>
              <a:buClr>
                <a:schemeClr val="accent6"/>
              </a:buClr>
              <a:buSzPts val="2500"/>
              <a:buNone/>
              <a:defRPr>
                <a:solidFill>
                  <a:schemeClr val="accent6"/>
                </a:solidFill>
              </a:defRPr>
            </a:lvl5pPr>
            <a:lvl6pPr lvl="5" rtl="0">
              <a:spcBef>
                <a:spcPts val="0"/>
              </a:spcBef>
              <a:spcAft>
                <a:spcPts val="0"/>
              </a:spcAft>
              <a:buClr>
                <a:schemeClr val="accent6"/>
              </a:buClr>
              <a:buSzPts val="2500"/>
              <a:buNone/>
              <a:defRPr>
                <a:solidFill>
                  <a:schemeClr val="accent6"/>
                </a:solidFill>
              </a:defRPr>
            </a:lvl6pPr>
            <a:lvl7pPr lvl="6" rtl="0">
              <a:spcBef>
                <a:spcPts val="0"/>
              </a:spcBef>
              <a:spcAft>
                <a:spcPts val="0"/>
              </a:spcAft>
              <a:buClr>
                <a:schemeClr val="accent6"/>
              </a:buClr>
              <a:buSzPts val="2500"/>
              <a:buNone/>
              <a:defRPr>
                <a:solidFill>
                  <a:schemeClr val="accent6"/>
                </a:solidFill>
              </a:defRPr>
            </a:lvl7pPr>
            <a:lvl8pPr lvl="7" rtl="0">
              <a:spcBef>
                <a:spcPts val="0"/>
              </a:spcBef>
              <a:spcAft>
                <a:spcPts val="0"/>
              </a:spcAft>
              <a:buClr>
                <a:schemeClr val="accent6"/>
              </a:buClr>
              <a:buSzPts val="2500"/>
              <a:buNone/>
              <a:defRPr>
                <a:solidFill>
                  <a:schemeClr val="accent6"/>
                </a:solidFill>
              </a:defRPr>
            </a:lvl8pPr>
            <a:lvl9pPr lvl="8" rtl="0">
              <a:spcBef>
                <a:spcPts val="0"/>
              </a:spcBef>
              <a:spcAft>
                <a:spcPts val="0"/>
              </a:spcAft>
              <a:buClr>
                <a:schemeClr val="accent6"/>
              </a:buClr>
              <a:buSzPts val="2500"/>
              <a:buNone/>
              <a:defRPr>
                <a:solidFill>
                  <a:schemeClr val="accent6"/>
                </a:solidFill>
              </a:defRPr>
            </a:lvl9pPr>
          </a:lstStyle>
          <a:p>
            <a:r>
              <a:rPr lang="en-US" smtClean="0"/>
              <a:t>Click to edit Master title style</a:t>
            </a:r>
            <a:endParaRPr/>
          </a:p>
        </p:txBody>
      </p:sp>
    </p:spTree>
    <p:extLst>
      <p:ext uri="{BB962C8B-B14F-4D97-AF65-F5344CB8AC3E}">
        <p14:creationId xmlns:p14="http://schemas.microsoft.com/office/powerpoint/2010/main" val="274574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26" name="Google Shape;26;p3"/>
          <p:cNvSpPr txBox="1">
            <a:spLocks noGrp="1"/>
          </p:cNvSpPr>
          <p:nvPr>
            <p:ph type="title"/>
          </p:nvPr>
        </p:nvSpPr>
        <p:spPr>
          <a:xfrm>
            <a:off x="2626750" y="4123526"/>
            <a:ext cx="9995400" cy="3277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9000" b="1">
                <a:solidFill>
                  <a:schemeClr val="accent2"/>
                </a:solidFill>
              </a:defRPr>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r>
              <a:rPr lang="en-US" smtClean="0"/>
              <a:t>Click to edit Master title style</a:t>
            </a:r>
            <a:endParaRPr/>
          </a:p>
        </p:txBody>
      </p:sp>
      <p:sp>
        <p:nvSpPr>
          <p:cNvPr id="27" name="Google Shape;27;p3"/>
          <p:cNvSpPr txBox="1">
            <a:spLocks noGrp="1"/>
          </p:cNvSpPr>
          <p:nvPr>
            <p:ph type="subTitle" idx="1"/>
          </p:nvPr>
        </p:nvSpPr>
        <p:spPr>
          <a:xfrm>
            <a:off x="2626750" y="7224300"/>
            <a:ext cx="8424600" cy="10458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sz="3200">
                <a:solidFill>
                  <a:schemeClr val="dk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r>
              <a:rPr lang="en-US" smtClean="0"/>
              <a:t>Click to edit Master subtitle style</a:t>
            </a:r>
            <a:endParaRPr/>
          </a:p>
        </p:txBody>
      </p:sp>
      <p:sp>
        <p:nvSpPr>
          <p:cNvPr id="28" name="Google Shape;28;p3"/>
          <p:cNvSpPr txBox="1">
            <a:spLocks noGrp="1"/>
          </p:cNvSpPr>
          <p:nvPr>
            <p:ph type="title" idx="2" hasCustomPrompt="1"/>
          </p:nvPr>
        </p:nvSpPr>
        <p:spPr>
          <a:xfrm>
            <a:off x="2626750" y="2212050"/>
            <a:ext cx="2275800" cy="1959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13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Tree>
    <p:extLst>
      <p:ext uri="{BB962C8B-B14F-4D97-AF65-F5344CB8AC3E}">
        <p14:creationId xmlns:p14="http://schemas.microsoft.com/office/powerpoint/2010/main" val="284107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9" y="936164"/>
            <a:ext cx="13367530" cy="192133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83818" y="3200401"/>
            <a:ext cx="13373100" cy="5666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764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8" name="Google Shape;118;p13"/>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solidFill>
                  <a:schemeClr val="accent2"/>
                </a:solidFill>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r>
              <a:rPr lang="en-US" smtClean="0"/>
              <a:t>Click to edit Master title style</a:t>
            </a:r>
            <a:endParaRPr/>
          </a:p>
        </p:txBody>
      </p:sp>
      <p:sp>
        <p:nvSpPr>
          <p:cNvPr id="119" name="Google Shape;119;p13"/>
          <p:cNvSpPr txBox="1">
            <a:spLocks noGrp="1"/>
          </p:cNvSpPr>
          <p:nvPr>
            <p:ph type="title" idx="2" hasCustomPrompt="1"/>
          </p:nvPr>
        </p:nvSpPr>
        <p:spPr>
          <a:xfrm>
            <a:off x="2315400" y="3003966"/>
            <a:ext cx="1654200" cy="106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
        <p:nvSpPr>
          <p:cNvPr id="120" name="Google Shape;120;p13"/>
          <p:cNvSpPr txBox="1">
            <a:spLocks noGrp="1"/>
          </p:cNvSpPr>
          <p:nvPr>
            <p:ph type="title" idx="3"/>
          </p:nvPr>
        </p:nvSpPr>
        <p:spPr>
          <a:xfrm>
            <a:off x="3969750" y="2782250"/>
            <a:ext cx="4711200" cy="15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600" b="1">
                <a:solidFill>
                  <a:schemeClr val="accent2"/>
                </a:solidFill>
              </a:defRPr>
            </a:lvl1pPr>
            <a:lvl2pPr lvl="1" rtl="0">
              <a:spcBef>
                <a:spcPts val="0"/>
              </a:spcBef>
              <a:spcAft>
                <a:spcPts val="0"/>
              </a:spcAft>
              <a:buSzPts val="2000"/>
              <a:buNone/>
              <a:defRPr sz="4000"/>
            </a:lvl2pPr>
            <a:lvl3pPr lvl="2" rtl="0">
              <a:spcBef>
                <a:spcPts val="0"/>
              </a:spcBef>
              <a:spcAft>
                <a:spcPts val="0"/>
              </a:spcAft>
              <a:buSzPts val="2000"/>
              <a:buNone/>
              <a:defRPr sz="4000"/>
            </a:lvl3pPr>
            <a:lvl4pPr lvl="3" rtl="0">
              <a:spcBef>
                <a:spcPts val="0"/>
              </a:spcBef>
              <a:spcAft>
                <a:spcPts val="0"/>
              </a:spcAft>
              <a:buSzPts val="2000"/>
              <a:buNone/>
              <a:defRPr sz="4000"/>
            </a:lvl4pPr>
            <a:lvl5pPr lvl="4" rtl="0">
              <a:spcBef>
                <a:spcPts val="0"/>
              </a:spcBef>
              <a:spcAft>
                <a:spcPts val="0"/>
              </a:spcAft>
              <a:buSzPts val="2000"/>
              <a:buNone/>
              <a:defRPr sz="4000"/>
            </a:lvl5pPr>
            <a:lvl6pPr lvl="5" rtl="0">
              <a:spcBef>
                <a:spcPts val="0"/>
              </a:spcBef>
              <a:spcAft>
                <a:spcPts val="0"/>
              </a:spcAft>
              <a:buSzPts val="2000"/>
              <a:buNone/>
              <a:defRPr sz="4000"/>
            </a:lvl6pPr>
            <a:lvl7pPr lvl="6" rtl="0">
              <a:spcBef>
                <a:spcPts val="0"/>
              </a:spcBef>
              <a:spcAft>
                <a:spcPts val="0"/>
              </a:spcAft>
              <a:buSzPts val="2000"/>
              <a:buNone/>
              <a:defRPr sz="4000"/>
            </a:lvl7pPr>
            <a:lvl8pPr lvl="7" rtl="0">
              <a:spcBef>
                <a:spcPts val="0"/>
              </a:spcBef>
              <a:spcAft>
                <a:spcPts val="0"/>
              </a:spcAft>
              <a:buSzPts val="2000"/>
              <a:buNone/>
              <a:defRPr sz="4000"/>
            </a:lvl8pPr>
            <a:lvl9pPr lvl="8" rtl="0">
              <a:spcBef>
                <a:spcPts val="0"/>
              </a:spcBef>
              <a:spcAft>
                <a:spcPts val="0"/>
              </a:spcAft>
              <a:buSzPts val="2000"/>
              <a:buNone/>
              <a:defRPr sz="4000"/>
            </a:lvl9pPr>
          </a:lstStyle>
          <a:p>
            <a:r>
              <a:rPr lang="en-US" smtClean="0"/>
              <a:t>Click to edit Master title style</a:t>
            </a:r>
            <a:endParaRPr/>
          </a:p>
        </p:txBody>
      </p:sp>
      <p:sp>
        <p:nvSpPr>
          <p:cNvPr id="121" name="Google Shape;121;p13"/>
          <p:cNvSpPr txBox="1">
            <a:spLocks noGrp="1"/>
          </p:cNvSpPr>
          <p:nvPr>
            <p:ph type="title" idx="4"/>
          </p:nvPr>
        </p:nvSpPr>
        <p:spPr>
          <a:xfrm>
            <a:off x="3969750" y="4136150"/>
            <a:ext cx="4711200" cy="150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3200" b="0">
                <a:latin typeface="Barlow"/>
                <a:ea typeface="Barlow"/>
                <a:cs typeface="Barlow"/>
                <a:sym typeface="Barlow"/>
              </a:defRPr>
            </a:lvl1pPr>
            <a:lvl2pPr lvl="1" rtl="0">
              <a:spcBef>
                <a:spcPts val="0"/>
              </a:spcBef>
              <a:spcAft>
                <a:spcPts val="0"/>
              </a:spcAft>
              <a:buSzPts val="1400"/>
              <a:buFont typeface="Nunito"/>
              <a:buNone/>
              <a:defRPr sz="2800">
                <a:latin typeface="Nunito"/>
                <a:ea typeface="Nunito"/>
                <a:cs typeface="Nunito"/>
                <a:sym typeface="Nunito"/>
              </a:defRPr>
            </a:lvl2pPr>
            <a:lvl3pPr lvl="2" rtl="0">
              <a:spcBef>
                <a:spcPts val="0"/>
              </a:spcBef>
              <a:spcAft>
                <a:spcPts val="0"/>
              </a:spcAft>
              <a:buSzPts val="1400"/>
              <a:buFont typeface="Nunito"/>
              <a:buNone/>
              <a:defRPr sz="2800">
                <a:latin typeface="Nunito"/>
                <a:ea typeface="Nunito"/>
                <a:cs typeface="Nunito"/>
                <a:sym typeface="Nunito"/>
              </a:defRPr>
            </a:lvl3pPr>
            <a:lvl4pPr lvl="3" rtl="0">
              <a:spcBef>
                <a:spcPts val="0"/>
              </a:spcBef>
              <a:spcAft>
                <a:spcPts val="0"/>
              </a:spcAft>
              <a:buSzPts val="1400"/>
              <a:buFont typeface="Nunito"/>
              <a:buNone/>
              <a:defRPr sz="2800">
                <a:latin typeface="Nunito"/>
                <a:ea typeface="Nunito"/>
                <a:cs typeface="Nunito"/>
                <a:sym typeface="Nunito"/>
              </a:defRPr>
            </a:lvl4pPr>
            <a:lvl5pPr lvl="4" rtl="0">
              <a:spcBef>
                <a:spcPts val="0"/>
              </a:spcBef>
              <a:spcAft>
                <a:spcPts val="0"/>
              </a:spcAft>
              <a:buSzPts val="1400"/>
              <a:buFont typeface="Nunito"/>
              <a:buNone/>
              <a:defRPr sz="2800">
                <a:latin typeface="Nunito"/>
                <a:ea typeface="Nunito"/>
                <a:cs typeface="Nunito"/>
                <a:sym typeface="Nunito"/>
              </a:defRPr>
            </a:lvl5pPr>
            <a:lvl6pPr lvl="5" rtl="0">
              <a:spcBef>
                <a:spcPts val="0"/>
              </a:spcBef>
              <a:spcAft>
                <a:spcPts val="0"/>
              </a:spcAft>
              <a:buSzPts val="1400"/>
              <a:buFont typeface="Nunito"/>
              <a:buNone/>
              <a:defRPr sz="2800">
                <a:latin typeface="Nunito"/>
                <a:ea typeface="Nunito"/>
                <a:cs typeface="Nunito"/>
                <a:sym typeface="Nunito"/>
              </a:defRPr>
            </a:lvl6pPr>
            <a:lvl7pPr lvl="6" rtl="0">
              <a:spcBef>
                <a:spcPts val="0"/>
              </a:spcBef>
              <a:spcAft>
                <a:spcPts val="0"/>
              </a:spcAft>
              <a:buSzPts val="1400"/>
              <a:buFont typeface="Nunito"/>
              <a:buNone/>
              <a:defRPr sz="2800">
                <a:latin typeface="Nunito"/>
                <a:ea typeface="Nunito"/>
                <a:cs typeface="Nunito"/>
                <a:sym typeface="Nunito"/>
              </a:defRPr>
            </a:lvl7pPr>
            <a:lvl8pPr lvl="7" rtl="0">
              <a:spcBef>
                <a:spcPts val="0"/>
              </a:spcBef>
              <a:spcAft>
                <a:spcPts val="0"/>
              </a:spcAft>
              <a:buSzPts val="1400"/>
              <a:buFont typeface="Nunito"/>
              <a:buNone/>
              <a:defRPr sz="2800">
                <a:latin typeface="Nunito"/>
                <a:ea typeface="Nunito"/>
                <a:cs typeface="Nunito"/>
                <a:sym typeface="Nunito"/>
              </a:defRPr>
            </a:lvl8pPr>
            <a:lvl9pPr lvl="8" rtl="0">
              <a:spcBef>
                <a:spcPts val="0"/>
              </a:spcBef>
              <a:spcAft>
                <a:spcPts val="0"/>
              </a:spcAft>
              <a:buSzPts val="1400"/>
              <a:buFont typeface="Nunito"/>
              <a:buNone/>
              <a:defRPr sz="2800">
                <a:latin typeface="Nunito"/>
                <a:ea typeface="Nunito"/>
                <a:cs typeface="Nunito"/>
                <a:sym typeface="Nunito"/>
              </a:defRPr>
            </a:lvl9pPr>
          </a:lstStyle>
          <a:p>
            <a:r>
              <a:rPr lang="en-US" smtClean="0"/>
              <a:t>Click to edit Master title style</a:t>
            </a:r>
            <a:endParaRPr/>
          </a:p>
        </p:txBody>
      </p:sp>
      <p:sp>
        <p:nvSpPr>
          <p:cNvPr id="122" name="Google Shape;122;p13"/>
          <p:cNvSpPr txBox="1">
            <a:spLocks noGrp="1"/>
          </p:cNvSpPr>
          <p:nvPr>
            <p:ph type="title" idx="5" hasCustomPrompt="1"/>
          </p:nvPr>
        </p:nvSpPr>
        <p:spPr>
          <a:xfrm>
            <a:off x="9606750" y="3003966"/>
            <a:ext cx="1654200" cy="106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
        <p:nvSpPr>
          <p:cNvPr id="123" name="Google Shape;123;p13"/>
          <p:cNvSpPr txBox="1">
            <a:spLocks noGrp="1"/>
          </p:cNvSpPr>
          <p:nvPr>
            <p:ph type="title" idx="6"/>
          </p:nvPr>
        </p:nvSpPr>
        <p:spPr>
          <a:xfrm>
            <a:off x="11261100" y="2782250"/>
            <a:ext cx="4711200" cy="15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600" b="1">
                <a:solidFill>
                  <a:schemeClr val="accent2"/>
                </a:solidFill>
              </a:defRPr>
            </a:lvl1pPr>
            <a:lvl2pPr lvl="1" rtl="0">
              <a:spcBef>
                <a:spcPts val="0"/>
              </a:spcBef>
              <a:spcAft>
                <a:spcPts val="0"/>
              </a:spcAft>
              <a:buSzPts val="2000"/>
              <a:buNone/>
              <a:defRPr sz="4000"/>
            </a:lvl2pPr>
            <a:lvl3pPr lvl="2" rtl="0">
              <a:spcBef>
                <a:spcPts val="0"/>
              </a:spcBef>
              <a:spcAft>
                <a:spcPts val="0"/>
              </a:spcAft>
              <a:buSzPts val="2000"/>
              <a:buNone/>
              <a:defRPr sz="4000"/>
            </a:lvl3pPr>
            <a:lvl4pPr lvl="3" rtl="0">
              <a:spcBef>
                <a:spcPts val="0"/>
              </a:spcBef>
              <a:spcAft>
                <a:spcPts val="0"/>
              </a:spcAft>
              <a:buSzPts val="2000"/>
              <a:buNone/>
              <a:defRPr sz="4000"/>
            </a:lvl4pPr>
            <a:lvl5pPr lvl="4" rtl="0">
              <a:spcBef>
                <a:spcPts val="0"/>
              </a:spcBef>
              <a:spcAft>
                <a:spcPts val="0"/>
              </a:spcAft>
              <a:buSzPts val="2000"/>
              <a:buNone/>
              <a:defRPr sz="4000"/>
            </a:lvl5pPr>
            <a:lvl6pPr lvl="5" rtl="0">
              <a:spcBef>
                <a:spcPts val="0"/>
              </a:spcBef>
              <a:spcAft>
                <a:spcPts val="0"/>
              </a:spcAft>
              <a:buSzPts val="2000"/>
              <a:buNone/>
              <a:defRPr sz="4000"/>
            </a:lvl6pPr>
            <a:lvl7pPr lvl="6" rtl="0">
              <a:spcBef>
                <a:spcPts val="0"/>
              </a:spcBef>
              <a:spcAft>
                <a:spcPts val="0"/>
              </a:spcAft>
              <a:buSzPts val="2000"/>
              <a:buNone/>
              <a:defRPr sz="4000"/>
            </a:lvl7pPr>
            <a:lvl8pPr lvl="7" rtl="0">
              <a:spcBef>
                <a:spcPts val="0"/>
              </a:spcBef>
              <a:spcAft>
                <a:spcPts val="0"/>
              </a:spcAft>
              <a:buSzPts val="2000"/>
              <a:buNone/>
              <a:defRPr sz="4000"/>
            </a:lvl8pPr>
            <a:lvl9pPr lvl="8" rtl="0">
              <a:spcBef>
                <a:spcPts val="0"/>
              </a:spcBef>
              <a:spcAft>
                <a:spcPts val="0"/>
              </a:spcAft>
              <a:buSzPts val="2000"/>
              <a:buNone/>
              <a:defRPr sz="4000"/>
            </a:lvl9pPr>
          </a:lstStyle>
          <a:p>
            <a:r>
              <a:rPr lang="en-US" smtClean="0"/>
              <a:t>Click to edit Master title style</a:t>
            </a:r>
            <a:endParaRPr/>
          </a:p>
        </p:txBody>
      </p:sp>
      <p:sp>
        <p:nvSpPr>
          <p:cNvPr id="124" name="Google Shape;124;p13"/>
          <p:cNvSpPr txBox="1">
            <a:spLocks noGrp="1"/>
          </p:cNvSpPr>
          <p:nvPr>
            <p:ph type="title" idx="7"/>
          </p:nvPr>
        </p:nvSpPr>
        <p:spPr>
          <a:xfrm>
            <a:off x="11261100" y="4136150"/>
            <a:ext cx="4711200" cy="150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3200" b="0">
                <a:latin typeface="Barlow"/>
                <a:ea typeface="Barlow"/>
                <a:cs typeface="Barlow"/>
                <a:sym typeface="Barlow"/>
              </a:defRPr>
            </a:lvl1pPr>
            <a:lvl2pPr lvl="1" rtl="0">
              <a:spcBef>
                <a:spcPts val="0"/>
              </a:spcBef>
              <a:spcAft>
                <a:spcPts val="0"/>
              </a:spcAft>
              <a:buSzPts val="1400"/>
              <a:buFont typeface="Nunito"/>
              <a:buNone/>
              <a:defRPr sz="2800">
                <a:latin typeface="Nunito"/>
                <a:ea typeface="Nunito"/>
                <a:cs typeface="Nunito"/>
                <a:sym typeface="Nunito"/>
              </a:defRPr>
            </a:lvl2pPr>
            <a:lvl3pPr lvl="2" rtl="0">
              <a:spcBef>
                <a:spcPts val="0"/>
              </a:spcBef>
              <a:spcAft>
                <a:spcPts val="0"/>
              </a:spcAft>
              <a:buSzPts val="1400"/>
              <a:buFont typeface="Nunito"/>
              <a:buNone/>
              <a:defRPr sz="2800">
                <a:latin typeface="Nunito"/>
                <a:ea typeface="Nunito"/>
                <a:cs typeface="Nunito"/>
                <a:sym typeface="Nunito"/>
              </a:defRPr>
            </a:lvl3pPr>
            <a:lvl4pPr lvl="3" rtl="0">
              <a:spcBef>
                <a:spcPts val="0"/>
              </a:spcBef>
              <a:spcAft>
                <a:spcPts val="0"/>
              </a:spcAft>
              <a:buSzPts val="1400"/>
              <a:buFont typeface="Nunito"/>
              <a:buNone/>
              <a:defRPr sz="2800">
                <a:latin typeface="Nunito"/>
                <a:ea typeface="Nunito"/>
                <a:cs typeface="Nunito"/>
                <a:sym typeface="Nunito"/>
              </a:defRPr>
            </a:lvl4pPr>
            <a:lvl5pPr lvl="4" rtl="0">
              <a:spcBef>
                <a:spcPts val="0"/>
              </a:spcBef>
              <a:spcAft>
                <a:spcPts val="0"/>
              </a:spcAft>
              <a:buSzPts val="1400"/>
              <a:buFont typeface="Nunito"/>
              <a:buNone/>
              <a:defRPr sz="2800">
                <a:latin typeface="Nunito"/>
                <a:ea typeface="Nunito"/>
                <a:cs typeface="Nunito"/>
                <a:sym typeface="Nunito"/>
              </a:defRPr>
            </a:lvl5pPr>
            <a:lvl6pPr lvl="5" rtl="0">
              <a:spcBef>
                <a:spcPts val="0"/>
              </a:spcBef>
              <a:spcAft>
                <a:spcPts val="0"/>
              </a:spcAft>
              <a:buSzPts val="1400"/>
              <a:buFont typeface="Nunito"/>
              <a:buNone/>
              <a:defRPr sz="2800">
                <a:latin typeface="Nunito"/>
                <a:ea typeface="Nunito"/>
                <a:cs typeface="Nunito"/>
                <a:sym typeface="Nunito"/>
              </a:defRPr>
            </a:lvl6pPr>
            <a:lvl7pPr lvl="6" rtl="0">
              <a:spcBef>
                <a:spcPts val="0"/>
              </a:spcBef>
              <a:spcAft>
                <a:spcPts val="0"/>
              </a:spcAft>
              <a:buSzPts val="1400"/>
              <a:buFont typeface="Nunito"/>
              <a:buNone/>
              <a:defRPr sz="2800">
                <a:latin typeface="Nunito"/>
                <a:ea typeface="Nunito"/>
                <a:cs typeface="Nunito"/>
                <a:sym typeface="Nunito"/>
              </a:defRPr>
            </a:lvl7pPr>
            <a:lvl8pPr lvl="7" rtl="0">
              <a:spcBef>
                <a:spcPts val="0"/>
              </a:spcBef>
              <a:spcAft>
                <a:spcPts val="0"/>
              </a:spcAft>
              <a:buSzPts val="1400"/>
              <a:buFont typeface="Nunito"/>
              <a:buNone/>
              <a:defRPr sz="2800">
                <a:latin typeface="Nunito"/>
                <a:ea typeface="Nunito"/>
                <a:cs typeface="Nunito"/>
                <a:sym typeface="Nunito"/>
              </a:defRPr>
            </a:lvl8pPr>
            <a:lvl9pPr lvl="8" rtl="0">
              <a:spcBef>
                <a:spcPts val="0"/>
              </a:spcBef>
              <a:spcAft>
                <a:spcPts val="0"/>
              </a:spcAft>
              <a:buSzPts val="1400"/>
              <a:buFont typeface="Nunito"/>
              <a:buNone/>
              <a:defRPr sz="2800">
                <a:latin typeface="Nunito"/>
                <a:ea typeface="Nunito"/>
                <a:cs typeface="Nunito"/>
                <a:sym typeface="Nunito"/>
              </a:defRPr>
            </a:lvl9pPr>
          </a:lstStyle>
          <a:p>
            <a:r>
              <a:rPr lang="en-US" smtClean="0"/>
              <a:t>Click to edit Master title style</a:t>
            </a:r>
            <a:endParaRPr/>
          </a:p>
        </p:txBody>
      </p:sp>
      <p:sp>
        <p:nvSpPr>
          <p:cNvPr id="125" name="Google Shape;125;p13"/>
          <p:cNvSpPr txBox="1">
            <a:spLocks noGrp="1"/>
          </p:cNvSpPr>
          <p:nvPr>
            <p:ph type="title" idx="8" hasCustomPrompt="1"/>
          </p:nvPr>
        </p:nvSpPr>
        <p:spPr>
          <a:xfrm>
            <a:off x="2315400" y="6030666"/>
            <a:ext cx="1654200" cy="106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
        <p:nvSpPr>
          <p:cNvPr id="126" name="Google Shape;126;p13"/>
          <p:cNvSpPr txBox="1">
            <a:spLocks noGrp="1"/>
          </p:cNvSpPr>
          <p:nvPr>
            <p:ph type="title" idx="9"/>
          </p:nvPr>
        </p:nvSpPr>
        <p:spPr>
          <a:xfrm>
            <a:off x="3969750" y="5808950"/>
            <a:ext cx="4711200" cy="15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600" b="1">
                <a:solidFill>
                  <a:schemeClr val="accent2"/>
                </a:solidFill>
              </a:defRPr>
            </a:lvl1pPr>
            <a:lvl2pPr lvl="1" rtl="0">
              <a:spcBef>
                <a:spcPts val="0"/>
              </a:spcBef>
              <a:spcAft>
                <a:spcPts val="0"/>
              </a:spcAft>
              <a:buSzPts val="2000"/>
              <a:buNone/>
              <a:defRPr sz="4000"/>
            </a:lvl2pPr>
            <a:lvl3pPr lvl="2" rtl="0">
              <a:spcBef>
                <a:spcPts val="0"/>
              </a:spcBef>
              <a:spcAft>
                <a:spcPts val="0"/>
              </a:spcAft>
              <a:buSzPts val="2000"/>
              <a:buNone/>
              <a:defRPr sz="4000"/>
            </a:lvl3pPr>
            <a:lvl4pPr lvl="3" rtl="0">
              <a:spcBef>
                <a:spcPts val="0"/>
              </a:spcBef>
              <a:spcAft>
                <a:spcPts val="0"/>
              </a:spcAft>
              <a:buSzPts val="2000"/>
              <a:buNone/>
              <a:defRPr sz="4000"/>
            </a:lvl4pPr>
            <a:lvl5pPr lvl="4" rtl="0">
              <a:spcBef>
                <a:spcPts val="0"/>
              </a:spcBef>
              <a:spcAft>
                <a:spcPts val="0"/>
              </a:spcAft>
              <a:buSzPts val="2000"/>
              <a:buNone/>
              <a:defRPr sz="4000"/>
            </a:lvl5pPr>
            <a:lvl6pPr lvl="5" rtl="0">
              <a:spcBef>
                <a:spcPts val="0"/>
              </a:spcBef>
              <a:spcAft>
                <a:spcPts val="0"/>
              </a:spcAft>
              <a:buSzPts val="2000"/>
              <a:buNone/>
              <a:defRPr sz="4000"/>
            </a:lvl6pPr>
            <a:lvl7pPr lvl="6" rtl="0">
              <a:spcBef>
                <a:spcPts val="0"/>
              </a:spcBef>
              <a:spcAft>
                <a:spcPts val="0"/>
              </a:spcAft>
              <a:buSzPts val="2000"/>
              <a:buNone/>
              <a:defRPr sz="4000"/>
            </a:lvl7pPr>
            <a:lvl8pPr lvl="7" rtl="0">
              <a:spcBef>
                <a:spcPts val="0"/>
              </a:spcBef>
              <a:spcAft>
                <a:spcPts val="0"/>
              </a:spcAft>
              <a:buSzPts val="2000"/>
              <a:buNone/>
              <a:defRPr sz="4000"/>
            </a:lvl8pPr>
            <a:lvl9pPr lvl="8" rtl="0">
              <a:spcBef>
                <a:spcPts val="0"/>
              </a:spcBef>
              <a:spcAft>
                <a:spcPts val="0"/>
              </a:spcAft>
              <a:buSzPts val="2000"/>
              <a:buNone/>
              <a:defRPr sz="4000"/>
            </a:lvl9pPr>
          </a:lstStyle>
          <a:p>
            <a:r>
              <a:rPr lang="en-US" smtClean="0"/>
              <a:t>Click to edit Master title style</a:t>
            </a:r>
            <a:endParaRPr/>
          </a:p>
        </p:txBody>
      </p:sp>
      <p:sp>
        <p:nvSpPr>
          <p:cNvPr id="127" name="Google Shape;127;p13"/>
          <p:cNvSpPr txBox="1">
            <a:spLocks noGrp="1"/>
          </p:cNvSpPr>
          <p:nvPr>
            <p:ph type="title" idx="13"/>
          </p:nvPr>
        </p:nvSpPr>
        <p:spPr>
          <a:xfrm>
            <a:off x="3969750" y="7163150"/>
            <a:ext cx="4711200" cy="150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3200" b="0">
                <a:latin typeface="Barlow"/>
                <a:ea typeface="Barlow"/>
                <a:cs typeface="Barlow"/>
                <a:sym typeface="Barlow"/>
              </a:defRPr>
            </a:lvl1pPr>
            <a:lvl2pPr lvl="1" rtl="0">
              <a:spcBef>
                <a:spcPts val="0"/>
              </a:spcBef>
              <a:spcAft>
                <a:spcPts val="0"/>
              </a:spcAft>
              <a:buSzPts val="1400"/>
              <a:buFont typeface="Nunito"/>
              <a:buNone/>
              <a:defRPr sz="2800">
                <a:latin typeface="Nunito"/>
                <a:ea typeface="Nunito"/>
                <a:cs typeface="Nunito"/>
                <a:sym typeface="Nunito"/>
              </a:defRPr>
            </a:lvl2pPr>
            <a:lvl3pPr lvl="2" rtl="0">
              <a:spcBef>
                <a:spcPts val="0"/>
              </a:spcBef>
              <a:spcAft>
                <a:spcPts val="0"/>
              </a:spcAft>
              <a:buSzPts val="1400"/>
              <a:buFont typeface="Nunito"/>
              <a:buNone/>
              <a:defRPr sz="2800">
                <a:latin typeface="Nunito"/>
                <a:ea typeface="Nunito"/>
                <a:cs typeface="Nunito"/>
                <a:sym typeface="Nunito"/>
              </a:defRPr>
            </a:lvl3pPr>
            <a:lvl4pPr lvl="3" rtl="0">
              <a:spcBef>
                <a:spcPts val="0"/>
              </a:spcBef>
              <a:spcAft>
                <a:spcPts val="0"/>
              </a:spcAft>
              <a:buSzPts val="1400"/>
              <a:buFont typeface="Nunito"/>
              <a:buNone/>
              <a:defRPr sz="2800">
                <a:latin typeface="Nunito"/>
                <a:ea typeface="Nunito"/>
                <a:cs typeface="Nunito"/>
                <a:sym typeface="Nunito"/>
              </a:defRPr>
            </a:lvl4pPr>
            <a:lvl5pPr lvl="4" rtl="0">
              <a:spcBef>
                <a:spcPts val="0"/>
              </a:spcBef>
              <a:spcAft>
                <a:spcPts val="0"/>
              </a:spcAft>
              <a:buSzPts val="1400"/>
              <a:buFont typeface="Nunito"/>
              <a:buNone/>
              <a:defRPr sz="2800">
                <a:latin typeface="Nunito"/>
                <a:ea typeface="Nunito"/>
                <a:cs typeface="Nunito"/>
                <a:sym typeface="Nunito"/>
              </a:defRPr>
            </a:lvl5pPr>
            <a:lvl6pPr lvl="5" rtl="0">
              <a:spcBef>
                <a:spcPts val="0"/>
              </a:spcBef>
              <a:spcAft>
                <a:spcPts val="0"/>
              </a:spcAft>
              <a:buSzPts val="1400"/>
              <a:buFont typeface="Nunito"/>
              <a:buNone/>
              <a:defRPr sz="2800">
                <a:latin typeface="Nunito"/>
                <a:ea typeface="Nunito"/>
                <a:cs typeface="Nunito"/>
                <a:sym typeface="Nunito"/>
              </a:defRPr>
            </a:lvl6pPr>
            <a:lvl7pPr lvl="6" rtl="0">
              <a:spcBef>
                <a:spcPts val="0"/>
              </a:spcBef>
              <a:spcAft>
                <a:spcPts val="0"/>
              </a:spcAft>
              <a:buSzPts val="1400"/>
              <a:buFont typeface="Nunito"/>
              <a:buNone/>
              <a:defRPr sz="2800">
                <a:latin typeface="Nunito"/>
                <a:ea typeface="Nunito"/>
                <a:cs typeface="Nunito"/>
                <a:sym typeface="Nunito"/>
              </a:defRPr>
            </a:lvl7pPr>
            <a:lvl8pPr lvl="7" rtl="0">
              <a:spcBef>
                <a:spcPts val="0"/>
              </a:spcBef>
              <a:spcAft>
                <a:spcPts val="0"/>
              </a:spcAft>
              <a:buSzPts val="1400"/>
              <a:buFont typeface="Nunito"/>
              <a:buNone/>
              <a:defRPr sz="2800">
                <a:latin typeface="Nunito"/>
                <a:ea typeface="Nunito"/>
                <a:cs typeface="Nunito"/>
                <a:sym typeface="Nunito"/>
              </a:defRPr>
            </a:lvl8pPr>
            <a:lvl9pPr lvl="8" rtl="0">
              <a:spcBef>
                <a:spcPts val="0"/>
              </a:spcBef>
              <a:spcAft>
                <a:spcPts val="0"/>
              </a:spcAft>
              <a:buSzPts val="1400"/>
              <a:buFont typeface="Nunito"/>
              <a:buNone/>
              <a:defRPr sz="2800">
                <a:latin typeface="Nunito"/>
                <a:ea typeface="Nunito"/>
                <a:cs typeface="Nunito"/>
                <a:sym typeface="Nunito"/>
              </a:defRPr>
            </a:lvl9pPr>
          </a:lstStyle>
          <a:p>
            <a:r>
              <a:rPr lang="en-US" smtClean="0"/>
              <a:t>Click to edit Master title style</a:t>
            </a:r>
            <a:endParaRPr/>
          </a:p>
        </p:txBody>
      </p:sp>
      <p:sp>
        <p:nvSpPr>
          <p:cNvPr id="128" name="Google Shape;128;p13"/>
          <p:cNvSpPr txBox="1">
            <a:spLocks noGrp="1"/>
          </p:cNvSpPr>
          <p:nvPr>
            <p:ph type="title" idx="14" hasCustomPrompt="1"/>
          </p:nvPr>
        </p:nvSpPr>
        <p:spPr>
          <a:xfrm>
            <a:off x="9606750" y="6030666"/>
            <a:ext cx="1654200" cy="106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
        <p:nvSpPr>
          <p:cNvPr id="129" name="Google Shape;129;p13"/>
          <p:cNvSpPr txBox="1">
            <a:spLocks noGrp="1"/>
          </p:cNvSpPr>
          <p:nvPr>
            <p:ph type="title" idx="15"/>
          </p:nvPr>
        </p:nvSpPr>
        <p:spPr>
          <a:xfrm>
            <a:off x="11261100" y="5808950"/>
            <a:ext cx="4711200" cy="15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600" b="1">
                <a:solidFill>
                  <a:schemeClr val="accent2"/>
                </a:solidFill>
              </a:defRPr>
            </a:lvl1pPr>
            <a:lvl2pPr lvl="1" rtl="0">
              <a:spcBef>
                <a:spcPts val="0"/>
              </a:spcBef>
              <a:spcAft>
                <a:spcPts val="0"/>
              </a:spcAft>
              <a:buSzPts val="2000"/>
              <a:buNone/>
              <a:defRPr sz="4000"/>
            </a:lvl2pPr>
            <a:lvl3pPr lvl="2" rtl="0">
              <a:spcBef>
                <a:spcPts val="0"/>
              </a:spcBef>
              <a:spcAft>
                <a:spcPts val="0"/>
              </a:spcAft>
              <a:buSzPts val="2000"/>
              <a:buNone/>
              <a:defRPr sz="4000"/>
            </a:lvl3pPr>
            <a:lvl4pPr lvl="3" rtl="0">
              <a:spcBef>
                <a:spcPts val="0"/>
              </a:spcBef>
              <a:spcAft>
                <a:spcPts val="0"/>
              </a:spcAft>
              <a:buSzPts val="2000"/>
              <a:buNone/>
              <a:defRPr sz="4000"/>
            </a:lvl4pPr>
            <a:lvl5pPr lvl="4" rtl="0">
              <a:spcBef>
                <a:spcPts val="0"/>
              </a:spcBef>
              <a:spcAft>
                <a:spcPts val="0"/>
              </a:spcAft>
              <a:buSzPts val="2000"/>
              <a:buNone/>
              <a:defRPr sz="4000"/>
            </a:lvl5pPr>
            <a:lvl6pPr lvl="5" rtl="0">
              <a:spcBef>
                <a:spcPts val="0"/>
              </a:spcBef>
              <a:spcAft>
                <a:spcPts val="0"/>
              </a:spcAft>
              <a:buSzPts val="2000"/>
              <a:buNone/>
              <a:defRPr sz="4000"/>
            </a:lvl6pPr>
            <a:lvl7pPr lvl="6" rtl="0">
              <a:spcBef>
                <a:spcPts val="0"/>
              </a:spcBef>
              <a:spcAft>
                <a:spcPts val="0"/>
              </a:spcAft>
              <a:buSzPts val="2000"/>
              <a:buNone/>
              <a:defRPr sz="4000"/>
            </a:lvl7pPr>
            <a:lvl8pPr lvl="7" rtl="0">
              <a:spcBef>
                <a:spcPts val="0"/>
              </a:spcBef>
              <a:spcAft>
                <a:spcPts val="0"/>
              </a:spcAft>
              <a:buSzPts val="2000"/>
              <a:buNone/>
              <a:defRPr sz="4000"/>
            </a:lvl8pPr>
            <a:lvl9pPr lvl="8" rtl="0">
              <a:spcBef>
                <a:spcPts val="0"/>
              </a:spcBef>
              <a:spcAft>
                <a:spcPts val="0"/>
              </a:spcAft>
              <a:buSzPts val="2000"/>
              <a:buNone/>
              <a:defRPr sz="4000"/>
            </a:lvl9pPr>
          </a:lstStyle>
          <a:p>
            <a:r>
              <a:rPr lang="en-US" smtClean="0"/>
              <a:t>Click to edit Master title style</a:t>
            </a:r>
            <a:endParaRPr/>
          </a:p>
        </p:txBody>
      </p:sp>
      <p:sp>
        <p:nvSpPr>
          <p:cNvPr id="130" name="Google Shape;130;p13"/>
          <p:cNvSpPr txBox="1">
            <a:spLocks noGrp="1"/>
          </p:cNvSpPr>
          <p:nvPr>
            <p:ph type="title" idx="16"/>
          </p:nvPr>
        </p:nvSpPr>
        <p:spPr>
          <a:xfrm>
            <a:off x="11261100" y="7163150"/>
            <a:ext cx="4711200" cy="150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3200" b="0">
                <a:latin typeface="Barlow"/>
                <a:ea typeface="Barlow"/>
                <a:cs typeface="Barlow"/>
                <a:sym typeface="Barlow"/>
              </a:defRPr>
            </a:lvl1pPr>
            <a:lvl2pPr lvl="1" rtl="0">
              <a:spcBef>
                <a:spcPts val="0"/>
              </a:spcBef>
              <a:spcAft>
                <a:spcPts val="0"/>
              </a:spcAft>
              <a:buSzPts val="1400"/>
              <a:buFont typeface="Nunito"/>
              <a:buNone/>
              <a:defRPr sz="2800">
                <a:latin typeface="Nunito"/>
                <a:ea typeface="Nunito"/>
                <a:cs typeface="Nunito"/>
                <a:sym typeface="Nunito"/>
              </a:defRPr>
            </a:lvl2pPr>
            <a:lvl3pPr lvl="2" rtl="0">
              <a:spcBef>
                <a:spcPts val="0"/>
              </a:spcBef>
              <a:spcAft>
                <a:spcPts val="0"/>
              </a:spcAft>
              <a:buSzPts val="1400"/>
              <a:buFont typeface="Nunito"/>
              <a:buNone/>
              <a:defRPr sz="2800">
                <a:latin typeface="Nunito"/>
                <a:ea typeface="Nunito"/>
                <a:cs typeface="Nunito"/>
                <a:sym typeface="Nunito"/>
              </a:defRPr>
            </a:lvl3pPr>
            <a:lvl4pPr lvl="3" rtl="0">
              <a:spcBef>
                <a:spcPts val="0"/>
              </a:spcBef>
              <a:spcAft>
                <a:spcPts val="0"/>
              </a:spcAft>
              <a:buSzPts val="1400"/>
              <a:buFont typeface="Nunito"/>
              <a:buNone/>
              <a:defRPr sz="2800">
                <a:latin typeface="Nunito"/>
                <a:ea typeface="Nunito"/>
                <a:cs typeface="Nunito"/>
                <a:sym typeface="Nunito"/>
              </a:defRPr>
            </a:lvl4pPr>
            <a:lvl5pPr lvl="4" rtl="0">
              <a:spcBef>
                <a:spcPts val="0"/>
              </a:spcBef>
              <a:spcAft>
                <a:spcPts val="0"/>
              </a:spcAft>
              <a:buSzPts val="1400"/>
              <a:buFont typeface="Nunito"/>
              <a:buNone/>
              <a:defRPr sz="2800">
                <a:latin typeface="Nunito"/>
                <a:ea typeface="Nunito"/>
                <a:cs typeface="Nunito"/>
                <a:sym typeface="Nunito"/>
              </a:defRPr>
            </a:lvl5pPr>
            <a:lvl6pPr lvl="5" rtl="0">
              <a:spcBef>
                <a:spcPts val="0"/>
              </a:spcBef>
              <a:spcAft>
                <a:spcPts val="0"/>
              </a:spcAft>
              <a:buSzPts val="1400"/>
              <a:buFont typeface="Nunito"/>
              <a:buNone/>
              <a:defRPr sz="2800">
                <a:latin typeface="Nunito"/>
                <a:ea typeface="Nunito"/>
                <a:cs typeface="Nunito"/>
                <a:sym typeface="Nunito"/>
              </a:defRPr>
            </a:lvl6pPr>
            <a:lvl7pPr lvl="6" rtl="0">
              <a:spcBef>
                <a:spcPts val="0"/>
              </a:spcBef>
              <a:spcAft>
                <a:spcPts val="0"/>
              </a:spcAft>
              <a:buSzPts val="1400"/>
              <a:buFont typeface="Nunito"/>
              <a:buNone/>
              <a:defRPr sz="2800">
                <a:latin typeface="Nunito"/>
                <a:ea typeface="Nunito"/>
                <a:cs typeface="Nunito"/>
                <a:sym typeface="Nunito"/>
              </a:defRPr>
            </a:lvl7pPr>
            <a:lvl8pPr lvl="7" rtl="0">
              <a:spcBef>
                <a:spcPts val="0"/>
              </a:spcBef>
              <a:spcAft>
                <a:spcPts val="0"/>
              </a:spcAft>
              <a:buSzPts val="1400"/>
              <a:buFont typeface="Nunito"/>
              <a:buNone/>
              <a:defRPr sz="2800">
                <a:latin typeface="Nunito"/>
                <a:ea typeface="Nunito"/>
                <a:cs typeface="Nunito"/>
                <a:sym typeface="Nunito"/>
              </a:defRPr>
            </a:lvl8pPr>
            <a:lvl9pPr lvl="8" rtl="0">
              <a:spcBef>
                <a:spcPts val="0"/>
              </a:spcBef>
              <a:spcAft>
                <a:spcPts val="0"/>
              </a:spcAft>
              <a:buSzPts val="1400"/>
              <a:buFont typeface="Nunito"/>
              <a:buNone/>
              <a:defRPr sz="2800">
                <a:latin typeface="Nunito"/>
                <a:ea typeface="Nunito"/>
                <a:cs typeface="Nunito"/>
                <a:sym typeface="Nunito"/>
              </a:defRPr>
            </a:lvl9pPr>
          </a:lstStyle>
          <a:p>
            <a:r>
              <a:rPr lang="en-US" smtClean="0"/>
              <a:t>Click to edit Master title style</a:t>
            </a:r>
            <a:endParaRPr/>
          </a:p>
        </p:txBody>
      </p:sp>
    </p:spTree>
    <p:extLst>
      <p:ext uri="{BB962C8B-B14F-4D97-AF65-F5344CB8AC3E}">
        <p14:creationId xmlns:p14="http://schemas.microsoft.com/office/powerpoint/2010/main" val="82401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92" name="Google Shape;92;p9"/>
          <p:cNvSpPr txBox="1">
            <a:spLocks noGrp="1"/>
          </p:cNvSpPr>
          <p:nvPr>
            <p:ph type="title"/>
          </p:nvPr>
        </p:nvSpPr>
        <p:spPr>
          <a:xfrm>
            <a:off x="1773950" y="2783420"/>
            <a:ext cx="8090400" cy="1399200"/>
          </a:xfrm>
          <a:prstGeom prst="rect">
            <a:avLst/>
          </a:prstGeom>
        </p:spPr>
        <p:txBody>
          <a:bodyPr spcFirstLastPara="1" wrap="square" lIns="91425" tIns="91425" rIns="91425" bIns="91425" anchor="b" anchorCtr="0">
            <a:noAutofit/>
          </a:bodyPr>
          <a:lstStyle>
            <a:lvl1pPr lvl="0" algn="l">
              <a:spcBef>
                <a:spcPts val="0"/>
              </a:spcBef>
              <a:spcAft>
                <a:spcPts val="0"/>
              </a:spcAft>
              <a:buSzPts val="4200"/>
              <a:buNone/>
              <a:defRPr sz="6000">
                <a:solidFill>
                  <a:schemeClr val="accent2"/>
                </a:solidFill>
              </a:defRPr>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r>
              <a:rPr lang="en-US" smtClean="0"/>
              <a:t>Click to edit Master title style</a:t>
            </a:r>
            <a:endParaRPr/>
          </a:p>
        </p:txBody>
      </p:sp>
      <p:sp>
        <p:nvSpPr>
          <p:cNvPr id="93" name="Google Shape;93;p9"/>
          <p:cNvSpPr txBox="1">
            <a:spLocks noGrp="1"/>
          </p:cNvSpPr>
          <p:nvPr>
            <p:ph type="subTitle" idx="1"/>
          </p:nvPr>
        </p:nvSpPr>
        <p:spPr>
          <a:xfrm>
            <a:off x="1773950" y="4205598"/>
            <a:ext cx="7385400" cy="3499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3200">
                <a:solidFill>
                  <a:schemeClr val="dk1"/>
                </a:solidFill>
              </a:defRPr>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r>
              <a:rPr lang="en-US" smtClean="0"/>
              <a:t>Click to edit Master subtitle style</a:t>
            </a:r>
            <a:endParaRPr/>
          </a:p>
        </p:txBody>
      </p:sp>
    </p:spTree>
    <p:extLst>
      <p:ext uri="{BB962C8B-B14F-4D97-AF65-F5344CB8AC3E}">
        <p14:creationId xmlns:p14="http://schemas.microsoft.com/office/powerpoint/2010/main" val="1207843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72" name="Google Shape;72;p7"/>
          <p:cNvSpPr txBox="1">
            <a:spLocks noGrp="1"/>
          </p:cNvSpPr>
          <p:nvPr>
            <p:ph type="title"/>
          </p:nvPr>
        </p:nvSpPr>
        <p:spPr>
          <a:xfrm>
            <a:off x="2688350" y="2860000"/>
            <a:ext cx="5920200" cy="2453400"/>
          </a:xfrm>
          <a:prstGeom prst="rect">
            <a:avLst/>
          </a:prstGeom>
        </p:spPr>
        <p:txBody>
          <a:bodyPr spcFirstLastPara="1" wrap="square" lIns="91425" tIns="91425" rIns="91425" bIns="91425" anchor="ctr" anchorCtr="0">
            <a:noAutofit/>
          </a:bodyPr>
          <a:lstStyle>
            <a:lvl1pPr lvl="0" algn="l">
              <a:spcBef>
                <a:spcPts val="0"/>
              </a:spcBef>
              <a:spcAft>
                <a:spcPts val="0"/>
              </a:spcAft>
              <a:buClr>
                <a:schemeClr val="accent2"/>
              </a:buClr>
              <a:buSzPts val="2400"/>
              <a:buNone/>
              <a:defRPr sz="4800">
                <a:solidFill>
                  <a:schemeClr val="accent2"/>
                </a:solidFill>
              </a:defRPr>
            </a:lvl1pPr>
            <a:lvl2pPr lvl="1">
              <a:spcBef>
                <a:spcPts val="0"/>
              </a:spcBef>
              <a:spcAft>
                <a:spcPts val="0"/>
              </a:spcAft>
              <a:buClr>
                <a:schemeClr val="accent2"/>
              </a:buClr>
              <a:buSzPts val="2400"/>
              <a:buNone/>
              <a:defRPr sz="4800">
                <a:solidFill>
                  <a:schemeClr val="accent2"/>
                </a:solidFill>
              </a:defRPr>
            </a:lvl2pPr>
            <a:lvl3pPr lvl="2">
              <a:spcBef>
                <a:spcPts val="0"/>
              </a:spcBef>
              <a:spcAft>
                <a:spcPts val="0"/>
              </a:spcAft>
              <a:buClr>
                <a:schemeClr val="accent2"/>
              </a:buClr>
              <a:buSzPts val="2400"/>
              <a:buNone/>
              <a:defRPr sz="4800">
                <a:solidFill>
                  <a:schemeClr val="accent2"/>
                </a:solidFill>
              </a:defRPr>
            </a:lvl3pPr>
            <a:lvl4pPr lvl="3">
              <a:spcBef>
                <a:spcPts val="0"/>
              </a:spcBef>
              <a:spcAft>
                <a:spcPts val="0"/>
              </a:spcAft>
              <a:buClr>
                <a:schemeClr val="accent2"/>
              </a:buClr>
              <a:buSzPts val="2400"/>
              <a:buNone/>
              <a:defRPr sz="4800">
                <a:solidFill>
                  <a:schemeClr val="accent2"/>
                </a:solidFill>
              </a:defRPr>
            </a:lvl4pPr>
            <a:lvl5pPr lvl="4">
              <a:spcBef>
                <a:spcPts val="0"/>
              </a:spcBef>
              <a:spcAft>
                <a:spcPts val="0"/>
              </a:spcAft>
              <a:buClr>
                <a:schemeClr val="accent2"/>
              </a:buClr>
              <a:buSzPts val="2400"/>
              <a:buNone/>
              <a:defRPr sz="4800">
                <a:solidFill>
                  <a:schemeClr val="accent2"/>
                </a:solidFill>
              </a:defRPr>
            </a:lvl5pPr>
            <a:lvl6pPr lvl="5">
              <a:spcBef>
                <a:spcPts val="0"/>
              </a:spcBef>
              <a:spcAft>
                <a:spcPts val="0"/>
              </a:spcAft>
              <a:buClr>
                <a:schemeClr val="accent2"/>
              </a:buClr>
              <a:buSzPts val="2400"/>
              <a:buNone/>
              <a:defRPr sz="4800">
                <a:solidFill>
                  <a:schemeClr val="accent2"/>
                </a:solidFill>
              </a:defRPr>
            </a:lvl6pPr>
            <a:lvl7pPr lvl="6">
              <a:spcBef>
                <a:spcPts val="0"/>
              </a:spcBef>
              <a:spcAft>
                <a:spcPts val="0"/>
              </a:spcAft>
              <a:buClr>
                <a:schemeClr val="accent2"/>
              </a:buClr>
              <a:buSzPts val="2400"/>
              <a:buNone/>
              <a:defRPr sz="4800">
                <a:solidFill>
                  <a:schemeClr val="accent2"/>
                </a:solidFill>
              </a:defRPr>
            </a:lvl7pPr>
            <a:lvl8pPr lvl="7">
              <a:spcBef>
                <a:spcPts val="0"/>
              </a:spcBef>
              <a:spcAft>
                <a:spcPts val="0"/>
              </a:spcAft>
              <a:buClr>
                <a:schemeClr val="accent2"/>
              </a:buClr>
              <a:buSzPts val="2400"/>
              <a:buNone/>
              <a:defRPr sz="4800">
                <a:solidFill>
                  <a:schemeClr val="accent2"/>
                </a:solidFill>
              </a:defRPr>
            </a:lvl8pPr>
            <a:lvl9pPr lvl="8">
              <a:spcBef>
                <a:spcPts val="0"/>
              </a:spcBef>
              <a:spcAft>
                <a:spcPts val="0"/>
              </a:spcAft>
              <a:buClr>
                <a:schemeClr val="accent2"/>
              </a:buClr>
              <a:buSzPts val="2400"/>
              <a:buNone/>
              <a:defRPr sz="4800">
                <a:solidFill>
                  <a:schemeClr val="accent2"/>
                </a:solidFill>
              </a:defRPr>
            </a:lvl9pPr>
          </a:lstStyle>
          <a:p>
            <a:r>
              <a:rPr lang="en-US" smtClean="0"/>
              <a:t>Click to edit Master title style</a:t>
            </a:r>
            <a:endParaRPr/>
          </a:p>
        </p:txBody>
      </p:sp>
      <p:sp>
        <p:nvSpPr>
          <p:cNvPr id="73" name="Google Shape;73;p7"/>
          <p:cNvSpPr txBox="1">
            <a:spLocks noGrp="1"/>
          </p:cNvSpPr>
          <p:nvPr>
            <p:ph type="body" idx="1"/>
          </p:nvPr>
        </p:nvSpPr>
        <p:spPr>
          <a:xfrm>
            <a:off x="2688350" y="5202808"/>
            <a:ext cx="5920200" cy="2224200"/>
          </a:xfrm>
          <a:prstGeom prst="rect">
            <a:avLst/>
          </a:prstGeom>
        </p:spPr>
        <p:txBody>
          <a:bodyPr spcFirstLastPara="1" wrap="square" lIns="91425" tIns="91425" rIns="91425" bIns="91425" anchor="t" anchorCtr="0">
            <a:noAutofit/>
          </a:bodyPr>
          <a:lstStyle>
            <a:lvl1pPr marL="914400" lvl="0" indent="-558800">
              <a:lnSpc>
                <a:spcPct val="115000"/>
              </a:lnSpc>
              <a:spcBef>
                <a:spcPts val="0"/>
              </a:spcBef>
              <a:spcAft>
                <a:spcPts val="0"/>
              </a:spcAft>
              <a:buClr>
                <a:schemeClr val="dk1"/>
              </a:buClr>
              <a:buSzPts val="800"/>
              <a:buChar char="■"/>
              <a:defRPr>
                <a:solidFill>
                  <a:schemeClr val="dk1"/>
                </a:solidFill>
              </a:defRPr>
            </a:lvl1pPr>
            <a:lvl2pPr marL="1828800" lvl="1" indent="-609600">
              <a:spcBef>
                <a:spcPts val="0"/>
              </a:spcBef>
              <a:spcAft>
                <a:spcPts val="0"/>
              </a:spcAft>
              <a:buClr>
                <a:schemeClr val="dk1"/>
              </a:buClr>
              <a:buSzPts val="1200"/>
              <a:buChar char="○"/>
              <a:defRPr sz="2400">
                <a:solidFill>
                  <a:schemeClr val="dk1"/>
                </a:solidFill>
              </a:defRPr>
            </a:lvl2pPr>
            <a:lvl3pPr marL="2743200" lvl="2" indent="-609600">
              <a:spcBef>
                <a:spcPts val="0"/>
              </a:spcBef>
              <a:spcAft>
                <a:spcPts val="0"/>
              </a:spcAft>
              <a:buClr>
                <a:schemeClr val="dk1"/>
              </a:buClr>
              <a:buSzPts val="1200"/>
              <a:buChar char="■"/>
              <a:defRPr sz="2400">
                <a:solidFill>
                  <a:schemeClr val="dk1"/>
                </a:solidFill>
              </a:defRPr>
            </a:lvl3pPr>
            <a:lvl4pPr marL="3657600" lvl="3" indent="-609600">
              <a:spcBef>
                <a:spcPts val="0"/>
              </a:spcBef>
              <a:spcAft>
                <a:spcPts val="0"/>
              </a:spcAft>
              <a:buClr>
                <a:schemeClr val="dk1"/>
              </a:buClr>
              <a:buSzPts val="1200"/>
              <a:buChar char="●"/>
              <a:defRPr sz="2400">
                <a:solidFill>
                  <a:schemeClr val="dk1"/>
                </a:solidFill>
              </a:defRPr>
            </a:lvl4pPr>
            <a:lvl5pPr marL="4572000" lvl="4" indent="-609600">
              <a:spcBef>
                <a:spcPts val="0"/>
              </a:spcBef>
              <a:spcAft>
                <a:spcPts val="0"/>
              </a:spcAft>
              <a:buClr>
                <a:schemeClr val="dk1"/>
              </a:buClr>
              <a:buSzPts val="1200"/>
              <a:buChar char="○"/>
              <a:defRPr sz="2400">
                <a:solidFill>
                  <a:schemeClr val="dk1"/>
                </a:solidFill>
              </a:defRPr>
            </a:lvl5pPr>
            <a:lvl6pPr marL="5486400" lvl="5" indent="-609600">
              <a:spcBef>
                <a:spcPts val="0"/>
              </a:spcBef>
              <a:spcAft>
                <a:spcPts val="0"/>
              </a:spcAft>
              <a:buClr>
                <a:schemeClr val="dk1"/>
              </a:buClr>
              <a:buSzPts val="1200"/>
              <a:buChar char="■"/>
              <a:defRPr sz="2400">
                <a:solidFill>
                  <a:schemeClr val="dk1"/>
                </a:solidFill>
              </a:defRPr>
            </a:lvl6pPr>
            <a:lvl7pPr marL="6400800" lvl="6" indent="-609600">
              <a:spcBef>
                <a:spcPts val="0"/>
              </a:spcBef>
              <a:spcAft>
                <a:spcPts val="0"/>
              </a:spcAft>
              <a:buClr>
                <a:schemeClr val="dk1"/>
              </a:buClr>
              <a:buSzPts val="1200"/>
              <a:buChar char="●"/>
              <a:defRPr sz="2400">
                <a:solidFill>
                  <a:schemeClr val="dk1"/>
                </a:solidFill>
              </a:defRPr>
            </a:lvl7pPr>
            <a:lvl8pPr marL="7315200" lvl="7" indent="-609600">
              <a:spcBef>
                <a:spcPts val="0"/>
              </a:spcBef>
              <a:spcAft>
                <a:spcPts val="0"/>
              </a:spcAft>
              <a:buClr>
                <a:schemeClr val="dk1"/>
              </a:buClr>
              <a:buSzPts val="1200"/>
              <a:buChar char="○"/>
              <a:defRPr sz="2400">
                <a:solidFill>
                  <a:schemeClr val="dk1"/>
                </a:solidFill>
              </a:defRPr>
            </a:lvl8pPr>
            <a:lvl9pPr marL="8229600" lvl="8" indent="-609600">
              <a:spcBef>
                <a:spcPts val="0"/>
              </a:spcBef>
              <a:spcAft>
                <a:spcPts val="0"/>
              </a:spcAft>
              <a:buClr>
                <a:schemeClr val="dk1"/>
              </a:buClr>
              <a:buSzPts val="1200"/>
              <a:buChar char="■"/>
              <a:defRPr sz="2400">
                <a:solidFill>
                  <a:schemeClr val="dk1"/>
                </a:solidFill>
              </a:defRPr>
            </a:lvl9pPr>
          </a:lstStyle>
          <a:p>
            <a:pPr lvl="0"/>
            <a:r>
              <a:rPr lang="en-US" smtClean="0"/>
              <a:t>Click to edit Master text styles</a:t>
            </a:r>
          </a:p>
        </p:txBody>
      </p:sp>
    </p:spTree>
    <p:extLst>
      <p:ext uri="{BB962C8B-B14F-4D97-AF65-F5344CB8AC3E}">
        <p14:creationId xmlns:p14="http://schemas.microsoft.com/office/powerpoint/2010/main" val="302032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82" name="Google Shape;82;p8"/>
          <p:cNvSpPr txBox="1">
            <a:spLocks noGrp="1"/>
          </p:cNvSpPr>
          <p:nvPr>
            <p:ph type="title"/>
          </p:nvPr>
        </p:nvSpPr>
        <p:spPr>
          <a:xfrm>
            <a:off x="3535200" y="2806050"/>
            <a:ext cx="11217600" cy="37470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1000">
                <a:solidFill>
                  <a:schemeClr val="accent2"/>
                </a:solidFill>
              </a:defRPr>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r>
              <a:rPr lang="en-US" smtClean="0"/>
              <a:t>Click to edit Master title style</a:t>
            </a:r>
            <a:endParaRPr/>
          </a:p>
        </p:txBody>
      </p:sp>
      <p:sp>
        <p:nvSpPr>
          <p:cNvPr id="83" name="Google Shape;83;p8"/>
          <p:cNvSpPr txBox="1">
            <a:spLocks noGrp="1"/>
          </p:cNvSpPr>
          <p:nvPr>
            <p:ph type="subTitle" idx="1"/>
          </p:nvPr>
        </p:nvSpPr>
        <p:spPr>
          <a:xfrm>
            <a:off x="5226650" y="6337500"/>
            <a:ext cx="7834800" cy="14238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32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r>
              <a:rPr lang="en-US" smtClean="0"/>
              <a:t>Click to edit Master subtitle style</a:t>
            </a:r>
            <a:endParaRPr/>
          </a:p>
        </p:txBody>
      </p:sp>
    </p:spTree>
    <p:extLst>
      <p:ext uri="{BB962C8B-B14F-4D97-AF65-F5344CB8AC3E}">
        <p14:creationId xmlns:p14="http://schemas.microsoft.com/office/powerpoint/2010/main" val="567775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6" name="Google Shape;36;p4"/>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2500"/>
              <a:buNone/>
              <a:defRPr>
                <a:solidFill>
                  <a:schemeClr val="accent2"/>
                </a:solidFill>
              </a:defRPr>
            </a:lvl1pPr>
            <a:lvl2pPr lvl="1">
              <a:spcBef>
                <a:spcPts val="0"/>
              </a:spcBef>
              <a:spcAft>
                <a:spcPts val="0"/>
              </a:spcAft>
              <a:buClr>
                <a:schemeClr val="accent2"/>
              </a:buClr>
              <a:buSzPts val="2500"/>
              <a:buNone/>
              <a:defRPr>
                <a:solidFill>
                  <a:schemeClr val="accent2"/>
                </a:solidFill>
              </a:defRPr>
            </a:lvl2pPr>
            <a:lvl3pPr lvl="2">
              <a:spcBef>
                <a:spcPts val="0"/>
              </a:spcBef>
              <a:spcAft>
                <a:spcPts val="0"/>
              </a:spcAft>
              <a:buClr>
                <a:schemeClr val="accent2"/>
              </a:buClr>
              <a:buSzPts val="2500"/>
              <a:buNone/>
              <a:defRPr>
                <a:solidFill>
                  <a:schemeClr val="accent2"/>
                </a:solidFill>
              </a:defRPr>
            </a:lvl3pPr>
            <a:lvl4pPr lvl="3">
              <a:spcBef>
                <a:spcPts val="0"/>
              </a:spcBef>
              <a:spcAft>
                <a:spcPts val="0"/>
              </a:spcAft>
              <a:buClr>
                <a:schemeClr val="accent2"/>
              </a:buClr>
              <a:buSzPts val="2500"/>
              <a:buNone/>
              <a:defRPr>
                <a:solidFill>
                  <a:schemeClr val="accent2"/>
                </a:solidFill>
              </a:defRPr>
            </a:lvl4pPr>
            <a:lvl5pPr lvl="4">
              <a:spcBef>
                <a:spcPts val="0"/>
              </a:spcBef>
              <a:spcAft>
                <a:spcPts val="0"/>
              </a:spcAft>
              <a:buClr>
                <a:schemeClr val="accent2"/>
              </a:buClr>
              <a:buSzPts val="2500"/>
              <a:buNone/>
              <a:defRPr>
                <a:solidFill>
                  <a:schemeClr val="accent2"/>
                </a:solidFill>
              </a:defRPr>
            </a:lvl5pPr>
            <a:lvl6pPr lvl="5">
              <a:spcBef>
                <a:spcPts val="0"/>
              </a:spcBef>
              <a:spcAft>
                <a:spcPts val="0"/>
              </a:spcAft>
              <a:buClr>
                <a:schemeClr val="accent2"/>
              </a:buClr>
              <a:buSzPts val="2500"/>
              <a:buNone/>
              <a:defRPr>
                <a:solidFill>
                  <a:schemeClr val="accent2"/>
                </a:solidFill>
              </a:defRPr>
            </a:lvl6pPr>
            <a:lvl7pPr lvl="6">
              <a:spcBef>
                <a:spcPts val="0"/>
              </a:spcBef>
              <a:spcAft>
                <a:spcPts val="0"/>
              </a:spcAft>
              <a:buClr>
                <a:schemeClr val="accent2"/>
              </a:buClr>
              <a:buSzPts val="2500"/>
              <a:buNone/>
              <a:defRPr>
                <a:solidFill>
                  <a:schemeClr val="accent2"/>
                </a:solidFill>
              </a:defRPr>
            </a:lvl7pPr>
            <a:lvl8pPr lvl="7">
              <a:spcBef>
                <a:spcPts val="0"/>
              </a:spcBef>
              <a:spcAft>
                <a:spcPts val="0"/>
              </a:spcAft>
              <a:buClr>
                <a:schemeClr val="accent2"/>
              </a:buClr>
              <a:buSzPts val="2500"/>
              <a:buNone/>
              <a:defRPr>
                <a:solidFill>
                  <a:schemeClr val="accent2"/>
                </a:solidFill>
              </a:defRPr>
            </a:lvl8pPr>
            <a:lvl9pPr lvl="8">
              <a:spcBef>
                <a:spcPts val="0"/>
              </a:spcBef>
              <a:spcAft>
                <a:spcPts val="0"/>
              </a:spcAft>
              <a:buClr>
                <a:schemeClr val="accent2"/>
              </a:buClr>
              <a:buSzPts val="2500"/>
              <a:buNone/>
              <a:defRPr>
                <a:solidFill>
                  <a:schemeClr val="accent2"/>
                </a:solidFill>
              </a:defRPr>
            </a:lvl9pPr>
          </a:lstStyle>
          <a:p>
            <a:r>
              <a:rPr lang="en-US" smtClean="0"/>
              <a:t>Click to edit Master title style</a:t>
            </a:r>
            <a:endParaRPr/>
          </a:p>
        </p:txBody>
      </p:sp>
      <p:sp>
        <p:nvSpPr>
          <p:cNvPr id="37" name="Google Shape;37;p4"/>
          <p:cNvSpPr txBox="1">
            <a:spLocks noGrp="1"/>
          </p:cNvSpPr>
          <p:nvPr>
            <p:ph type="body" idx="1"/>
          </p:nvPr>
        </p:nvSpPr>
        <p:spPr>
          <a:xfrm>
            <a:off x="1517550" y="2425226"/>
            <a:ext cx="15252600" cy="6948600"/>
          </a:xfrm>
          <a:prstGeom prst="rect">
            <a:avLst/>
          </a:prstGeom>
        </p:spPr>
        <p:txBody>
          <a:bodyPr spcFirstLastPara="1" wrap="square" lIns="91425" tIns="91425" rIns="91425" bIns="91425" anchor="t" anchorCtr="0">
            <a:noAutofit/>
          </a:bodyPr>
          <a:lstStyle>
            <a:lvl1pPr marL="914400" lvl="0" indent="-609600">
              <a:spcBef>
                <a:spcPts val="0"/>
              </a:spcBef>
              <a:spcAft>
                <a:spcPts val="0"/>
              </a:spcAft>
              <a:buClr>
                <a:schemeClr val="dk1"/>
              </a:buClr>
              <a:buSzPts val="1200"/>
              <a:buAutoNum type="arabicPeriod"/>
              <a:defRPr sz="2200">
                <a:solidFill>
                  <a:schemeClr val="dk1"/>
                </a:solidFill>
              </a:defRPr>
            </a:lvl1pPr>
            <a:lvl2pPr marL="1828800" lvl="1" indent="-609600">
              <a:spcBef>
                <a:spcPts val="0"/>
              </a:spcBef>
              <a:spcAft>
                <a:spcPts val="0"/>
              </a:spcAft>
              <a:buClr>
                <a:schemeClr val="dk1"/>
              </a:buClr>
              <a:buSzPts val="1200"/>
              <a:buFont typeface="Roboto Condensed Light"/>
              <a:buAutoNum type="alphaLcPeriod"/>
              <a:defRPr>
                <a:solidFill>
                  <a:schemeClr val="dk1"/>
                </a:solidFill>
              </a:defRPr>
            </a:lvl2pPr>
            <a:lvl3pPr marL="2743200" lvl="2" indent="-609600">
              <a:spcBef>
                <a:spcPts val="0"/>
              </a:spcBef>
              <a:spcAft>
                <a:spcPts val="0"/>
              </a:spcAft>
              <a:buClr>
                <a:schemeClr val="dk1"/>
              </a:buClr>
              <a:buSzPts val="1200"/>
              <a:buFont typeface="Roboto Condensed Light"/>
              <a:buAutoNum type="romanLcPeriod"/>
              <a:defRPr>
                <a:solidFill>
                  <a:schemeClr val="dk1"/>
                </a:solidFill>
              </a:defRPr>
            </a:lvl3pPr>
            <a:lvl4pPr marL="3657600" lvl="3" indent="-609600">
              <a:spcBef>
                <a:spcPts val="0"/>
              </a:spcBef>
              <a:spcAft>
                <a:spcPts val="0"/>
              </a:spcAft>
              <a:buClr>
                <a:schemeClr val="dk1"/>
              </a:buClr>
              <a:buSzPts val="1200"/>
              <a:buFont typeface="Roboto Condensed Light"/>
              <a:buAutoNum type="arabicPeriod"/>
              <a:defRPr>
                <a:solidFill>
                  <a:schemeClr val="dk1"/>
                </a:solidFill>
              </a:defRPr>
            </a:lvl4pPr>
            <a:lvl5pPr marL="4572000" lvl="4" indent="-609600">
              <a:spcBef>
                <a:spcPts val="0"/>
              </a:spcBef>
              <a:spcAft>
                <a:spcPts val="0"/>
              </a:spcAft>
              <a:buClr>
                <a:schemeClr val="dk1"/>
              </a:buClr>
              <a:buSzPts val="1200"/>
              <a:buFont typeface="Roboto Condensed Light"/>
              <a:buAutoNum type="alphaLcPeriod"/>
              <a:defRPr>
                <a:solidFill>
                  <a:schemeClr val="dk1"/>
                </a:solidFill>
              </a:defRPr>
            </a:lvl5pPr>
            <a:lvl6pPr marL="5486400" lvl="5" indent="-609600">
              <a:spcBef>
                <a:spcPts val="0"/>
              </a:spcBef>
              <a:spcAft>
                <a:spcPts val="0"/>
              </a:spcAft>
              <a:buClr>
                <a:schemeClr val="dk1"/>
              </a:buClr>
              <a:buSzPts val="1200"/>
              <a:buFont typeface="Roboto Condensed Light"/>
              <a:buAutoNum type="romanLcPeriod"/>
              <a:defRPr>
                <a:solidFill>
                  <a:schemeClr val="dk1"/>
                </a:solidFill>
              </a:defRPr>
            </a:lvl6pPr>
            <a:lvl7pPr marL="6400800" lvl="6" indent="-609600">
              <a:spcBef>
                <a:spcPts val="0"/>
              </a:spcBef>
              <a:spcAft>
                <a:spcPts val="0"/>
              </a:spcAft>
              <a:buClr>
                <a:schemeClr val="dk1"/>
              </a:buClr>
              <a:buSzPts val="1200"/>
              <a:buFont typeface="Roboto Condensed Light"/>
              <a:buAutoNum type="arabicPeriod"/>
              <a:defRPr>
                <a:solidFill>
                  <a:schemeClr val="dk1"/>
                </a:solidFill>
              </a:defRPr>
            </a:lvl7pPr>
            <a:lvl8pPr marL="7315200" lvl="7" indent="-609600">
              <a:spcBef>
                <a:spcPts val="0"/>
              </a:spcBef>
              <a:spcAft>
                <a:spcPts val="0"/>
              </a:spcAft>
              <a:buClr>
                <a:schemeClr val="dk1"/>
              </a:buClr>
              <a:buSzPts val="1200"/>
              <a:buFont typeface="Roboto Condensed Light"/>
              <a:buAutoNum type="alphaLcPeriod"/>
              <a:defRPr>
                <a:solidFill>
                  <a:schemeClr val="dk1"/>
                </a:solidFill>
              </a:defRPr>
            </a:lvl8pPr>
            <a:lvl9pPr marL="8229600" lvl="8" indent="-609600">
              <a:spcBef>
                <a:spcPts val="0"/>
              </a:spcBef>
              <a:spcAft>
                <a:spcPts val="0"/>
              </a:spcAft>
              <a:buClr>
                <a:schemeClr val="dk1"/>
              </a:buClr>
              <a:buSzPts val="1200"/>
              <a:buFont typeface="Roboto Condensed Light"/>
              <a:buAutoNum type="romanLcPeriod"/>
              <a:defRPr>
                <a:solidFill>
                  <a:schemeClr val="dk1"/>
                </a:solidFill>
              </a:defRPr>
            </a:lvl9pPr>
          </a:lstStyle>
          <a:p>
            <a:pPr lvl="0"/>
            <a:r>
              <a:rPr lang="en-US" smtClean="0"/>
              <a:t>Click to edit Master text styles</a:t>
            </a:r>
          </a:p>
        </p:txBody>
      </p:sp>
    </p:spTree>
    <p:extLst>
      <p:ext uri="{BB962C8B-B14F-4D97-AF65-F5344CB8AC3E}">
        <p14:creationId xmlns:p14="http://schemas.microsoft.com/office/powerpoint/2010/main" val="1315944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blipFill>
          <a:blip r:embed="rId2">
            <a:alphaModFix/>
          </a:blip>
          <a:stretch>
            <a:fillRect/>
          </a:stretch>
        </a:blipFill>
        <a:effectLst/>
      </p:bgPr>
    </p:bg>
    <p:spTree>
      <p:nvGrpSpPr>
        <p:cNvPr id="1" name="Shape 234"/>
        <p:cNvGrpSpPr/>
        <p:nvPr/>
      </p:nvGrpSpPr>
      <p:grpSpPr>
        <a:xfrm>
          <a:off x="0" y="0"/>
          <a:ext cx="0" cy="0"/>
          <a:chOff x="0" y="0"/>
          <a:chExt cx="0" cy="0"/>
        </a:xfrm>
      </p:grpSpPr>
      <p:sp>
        <p:nvSpPr>
          <p:cNvPr id="242" name="Google Shape;242;p17"/>
          <p:cNvSpPr txBox="1">
            <a:spLocks noGrp="1"/>
          </p:cNvSpPr>
          <p:nvPr>
            <p:ph type="title" hasCustomPrompt="1"/>
          </p:nvPr>
        </p:nvSpPr>
        <p:spPr>
          <a:xfrm>
            <a:off x="1634050" y="2750500"/>
            <a:ext cx="6410400" cy="13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400">
                <a:solidFill>
                  <a:schemeClr val="accent2"/>
                </a:solidFill>
              </a:defRPr>
            </a:lvl1pPr>
            <a:lvl2pPr lvl="1" algn="ctr" rtl="0">
              <a:spcBef>
                <a:spcPts val="0"/>
              </a:spcBef>
              <a:spcAft>
                <a:spcPts val="0"/>
              </a:spcAft>
              <a:buClr>
                <a:schemeClr val="accent2"/>
              </a:buClr>
              <a:buSzPts val="3600"/>
              <a:buNone/>
              <a:defRPr sz="7200">
                <a:solidFill>
                  <a:schemeClr val="accent2"/>
                </a:solidFill>
              </a:defRPr>
            </a:lvl2pPr>
            <a:lvl3pPr lvl="2" algn="ctr" rtl="0">
              <a:spcBef>
                <a:spcPts val="0"/>
              </a:spcBef>
              <a:spcAft>
                <a:spcPts val="0"/>
              </a:spcAft>
              <a:buClr>
                <a:schemeClr val="accent2"/>
              </a:buClr>
              <a:buSzPts val="3600"/>
              <a:buNone/>
              <a:defRPr sz="7200">
                <a:solidFill>
                  <a:schemeClr val="accent2"/>
                </a:solidFill>
              </a:defRPr>
            </a:lvl3pPr>
            <a:lvl4pPr lvl="3" algn="ctr" rtl="0">
              <a:spcBef>
                <a:spcPts val="0"/>
              </a:spcBef>
              <a:spcAft>
                <a:spcPts val="0"/>
              </a:spcAft>
              <a:buClr>
                <a:schemeClr val="accent2"/>
              </a:buClr>
              <a:buSzPts val="3600"/>
              <a:buNone/>
              <a:defRPr sz="7200">
                <a:solidFill>
                  <a:schemeClr val="accent2"/>
                </a:solidFill>
              </a:defRPr>
            </a:lvl4pPr>
            <a:lvl5pPr lvl="4" algn="ctr" rtl="0">
              <a:spcBef>
                <a:spcPts val="0"/>
              </a:spcBef>
              <a:spcAft>
                <a:spcPts val="0"/>
              </a:spcAft>
              <a:buClr>
                <a:schemeClr val="accent2"/>
              </a:buClr>
              <a:buSzPts val="3600"/>
              <a:buNone/>
              <a:defRPr sz="7200">
                <a:solidFill>
                  <a:schemeClr val="accent2"/>
                </a:solidFill>
              </a:defRPr>
            </a:lvl5pPr>
            <a:lvl6pPr lvl="5" algn="ctr" rtl="0">
              <a:spcBef>
                <a:spcPts val="0"/>
              </a:spcBef>
              <a:spcAft>
                <a:spcPts val="0"/>
              </a:spcAft>
              <a:buClr>
                <a:schemeClr val="accent2"/>
              </a:buClr>
              <a:buSzPts val="3600"/>
              <a:buNone/>
              <a:defRPr sz="7200">
                <a:solidFill>
                  <a:schemeClr val="accent2"/>
                </a:solidFill>
              </a:defRPr>
            </a:lvl6pPr>
            <a:lvl7pPr lvl="6" algn="ctr" rtl="0">
              <a:spcBef>
                <a:spcPts val="0"/>
              </a:spcBef>
              <a:spcAft>
                <a:spcPts val="0"/>
              </a:spcAft>
              <a:buClr>
                <a:schemeClr val="accent2"/>
              </a:buClr>
              <a:buSzPts val="3600"/>
              <a:buNone/>
              <a:defRPr sz="7200">
                <a:solidFill>
                  <a:schemeClr val="accent2"/>
                </a:solidFill>
              </a:defRPr>
            </a:lvl7pPr>
            <a:lvl8pPr lvl="7" algn="ctr" rtl="0">
              <a:spcBef>
                <a:spcPts val="0"/>
              </a:spcBef>
              <a:spcAft>
                <a:spcPts val="0"/>
              </a:spcAft>
              <a:buClr>
                <a:schemeClr val="accent2"/>
              </a:buClr>
              <a:buSzPts val="3600"/>
              <a:buNone/>
              <a:defRPr sz="7200">
                <a:solidFill>
                  <a:schemeClr val="accent2"/>
                </a:solidFill>
              </a:defRPr>
            </a:lvl8pPr>
            <a:lvl9pPr lvl="8" algn="ctr" rtl="0">
              <a:spcBef>
                <a:spcPts val="0"/>
              </a:spcBef>
              <a:spcAft>
                <a:spcPts val="0"/>
              </a:spcAft>
              <a:buClr>
                <a:schemeClr val="accent2"/>
              </a:buClr>
              <a:buSzPts val="3600"/>
              <a:buNone/>
              <a:defRPr sz="7200">
                <a:solidFill>
                  <a:schemeClr val="accent2"/>
                </a:solidFill>
              </a:defRPr>
            </a:lvl9pPr>
          </a:lstStyle>
          <a:p>
            <a:r>
              <a:t>xx%</a:t>
            </a:r>
          </a:p>
        </p:txBody>
      </p:sp>
      <p:sp>
        <p:nvSpPr>
          <p:cNvPr id="243" name="Google Shape;243;p17"/>
          <p:cNvSpPr txBox="1">
            <a:spLocks noGrp="1"/>
          </p:cNvSpPr>
          <p:nvPr>
            <p:ph type="subTitle" idx="1"/>
          </p:nvPr>
        </p:nvSpPr>
        <p:spPr>
          <a:xfrm>
            <a:off x="1638880" y="3848100"/>
            <a:ext cx="6400800" cy="990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500"/>
              <a:buNone/>
              <a:defRPr>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a:r>
              <a:rPr lang="en-US" smtClean="0"/>
              <a:t>Click to edit Master subtitle style</a:t>
            </a:r>
            <a:endParaRPr/>
          </a:p>
        </p:txBody>
      </p:sp>
      <p:sp>
        <p:nvSpPr>
          <p:cNvPr id="244" name="Google Shape;244;p17"/>
          <p:cNvSpPr txBox="1">
            <a:spLocks noGrp="1"/>
          </p:cNvSpPr>
          <p:nvPr>
            <p:ph type="title" idx="2" hasCustomPrompt="1"/>
          </p:nvPr>
        </p:nvSpPr>
        <p:spPr>
          <a:xfrm>
            <a:off x="1634050" y="5448300"/>
            <a:ext cx="6410400" cy="13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400">
                <a:solidFill>
                  <a:schemeClr val="accent2"/>
                </a:solidFill>
              </a:defRPr>
            </a:lvl1pPr>
            <a:lvl2pPr lvl="1" algn="ctr" rtl="0">
              <a:spcBef>
                <a:spcPts val="0"/>
              </a:spcBef>
              <a:spcAft>
                <a:spcPts val="0"/>
              </a:spcAft>
              <a:buClr>
                <a:schemeClr val="accent2"/>
              </a:buClr>
              <a:buSzPts val="3600"/>
              <a:buNone/>
              <a:defRPr sz="7200">
                <a:solidFill>
                  <a:schemeClr val="accent2"/>
                </a:solidFill>
              </a:defRPr>
            </a:lvl2pPr>
            <a:lvl3pPr lvl="2" algn="ctr" rtl="0">
              <a:spcBef>
                <a:spcPts val="0"/>
              </a:spcBef>
              <a:spcAft>
                <a:spcPts val="0"/>
              </a:spcAft>
              <a:buClr>
                <a:schemeClr val="accent2"/>
              </a:buClr>
              <a:buSzPts val="3600"/>
              <a:buNone/>
              <a:defRPr sz="7200">
                <a:solidFill>
                  <a:schemeClr val="accent2"/>
                </a:solidFill>
              </a:defRPr>
            </a:lvl3pPr>
            <a:lvl4pPr lvl="3" algn="ctr" rtl="0">
              <a:spcBef>
                <a:spcPts val="0"/>
              </a:spcBef>
              <a:spcAft>
                <a:spcPts val="0"/>
              </a:spcAft>
              <a:buClr>
                <a:schemeClr val="accent2"/>
              </a:buClr>
              <a:buSzPts val="3600"/>
              <a:buNone/>
              <a:defRPr sz="7200">
                <a:solidFill>
                  <a:schemeClr val="accent2"/>
                </a:solidFill>
              </a:defRPr>
            </a:lvl4pPr>
            <a:lvl5pPr lvl="4" algn="ctr" rtl="0">
              <a:spcBef>
                <a:spcPts val="0"/>
              </a:spcBef>
              <a:spcAft>
                <a:spcPts val="0"/>
              </a:spcAft>
              <a:buClr>
                <a:schemeClr val="accent2"/>
              </a:buClr>
              <a:buSzPts val="3600"/>
              <a:buNone/>
              <a:defRPr sz="7200">
                <a:solidFill>
                  <a:schemeClr val="accent2"/>
                </a:solidFill>
              </a:defRPr>
            </a:lvl5pPr>
            <a:lvl6pPr lvl="5" algn="ctr" rtl="0">
              <a:spcBef>
                <a:spcPts val="0"/>
              </a:spcBef>
              <a:spcAft>
                <a:spcPts val="0"/>
              </a:spcAft>
              <a:buClr>
                <a:schemeClr val="accent2"/>
              </a:buClr>
              <a:buSzPts val="3600"/>
              <a:buNone/>
              <a:defRPr sz="7200">
                <a:solidFill>
                  <a:schemeClr val="accent2"/>
                </a:solidFill>
              </a:defRPr>
            </a:lvl6pPr>
            <a:lvl7pPr lvl="6" algn="ctr" rtl="0">
              <a:spcBef>
                <a:spcPts val="0"/>
              </a:spcBef>
              <a:spcAft>
                <a:spcPts val="0"/>
              </a:spcAft>
              <a:buClr>
                <a:schemeClr val="accent2"/>
              </a:buClr>
              <a:buSzPts val="3600"/>
              <a:buNone/>
              <a:defRPr sz="7200">
                <a:solidFill>
                  <a:schemeClr val="accent2"/>
                </a:solidFill>
              </a:defRPr>
            </a:lvl7pPr>
            <a:lvl8pPr lvl="7" algn="ctr" rtl="0">
              <a:spcBef>
                <a:spcPts val="0"/>
              </a:spcBef>
              <a:spcAft>
                <a:spcPts val="0"/>
              </a:spcAft>
              <a:buClr>
                <a:schemeClr val="accent2"/>
              </a:buClr>
              <a:buSzPts val="3600"/>
              <a:buNone/>
              <a:defRPr sz="7200">
                <a:solidFill>
                  <a:schemeClr val="accent2"/>
                </a:solidFill>
              </a:defRPr>
            </a:lvl8pPr>
            <a:lvl9pPr lvl="8" algn="ctr" rtl="0">
              <a:spcBef>
                <a:spcPts val="0"/>
              </a:spcBef>
              <a:spcAft>
                <a:spcPts val="0"/>
              </a:spcAft>
              <a:buClr>
                <a:schemeClr val="accent2"/>
              </a:buClr>
              <a:buSzPts val="3600"/>
              <a:buNone/>
              <a:defRPr sz="7200">
                <a:solidFill>
                  <a:schemeClr val="accent2"/>
                </a:solidFill>
              </a:defRPr>
            </a:lvl9pPr>
          </a:lstStyle>
          <a:p>
            <a:r>
              <a:t>xx%</a:t>
            </a:r>
          </a:p>
        </p:txBody>
      </p:sp>
      <p:sp>
        <p:nvSpPr>
          <p:cNvPr id="245" name="Google Shape;245;p17"/>
          <p:cNvSpPr txBox="1">
            <a:spLocks noGrp="1"/>
          </p:cNvSpPr>
          <p:nvPr>
            <p:ph type="subTitle" idx="3"/>
          </p:nvPr>
        </p:nvSpPr>
        <p:spPr>
          <a:xfrm>
            <a:off x="1638880" y="6545900"/>
            <a:ext cx="6400800" cy="99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500"/>
              <a:buNone/>
              <a:defRPr>
                <a:solidFill>
                  <a:schemeClr val="dk1"/>
                </a:solidFill>
              </a:defRPr>
            </a:lvl1pPr>
            <a:lvl2pPr lvl="1" rtl="0">
              <a:spcBef>
                <a:spcPts val="0"/>
              </a:spcBef>
              <a:spcAft>
                <a:spcPts val="0"/>
              </a:spcAft>
              <a:buClr>
                <a:schemeClr val="dk1"/>
              </a:buClr>
              <a:buSzPts val="1500"/>
              <a:buNone/>
              <a:defRPr>
                <a:solidFill>
                  <a:schemeClr val="dk1"/>
                </a:solidFill>
              </a:defRPr>
            </a:lvl2pPr>
            <a:lvl3pPr lvl="2" rtl="0">
              <a:spcBef>
                <a:spcPts val="0"/>
              </a:spcBef>
              <a:spcAft>
                <a:spcPts val="0"/>
              </a:spcAft>
              <a:buClr>
                <a:schemeClr val="dk1"/>
              </a:buClr>
              <a:buSzPts val="1500"/>
              <a:buNone/>
              <a:defRPr>
                <a:solidFill>
                  <a:schemeClr val="dk1"/>
                </a:solidFill>
              </a:defRPr>
            </a:lvl3pPr>
            <a:lvl4pPr lvl="3" rtl="0">
              <a:spcBef>
                <a:spcPts val="0"/>
              </a:spcBef>
              <a:spcAft>
                <a:spcPts val="0"/>
              </a:spcAft>
              <a:buClr>
                <a:schemeClr val="dk1"/>
              </a:buClr>
              <a:buSzPts val="1500"/>
              <a:buNone/>
              <a:defRPr>
                <a:solidFill>
                  <a:schemeClr val="dk1"/>
                </a:solidFill>
              </a:defRPr>
            </a:lvl4pPr>
            <a:lvl5pPr lvl="4" rtl="0">
              <a:spcBef>
                <a:spcPts val="0"/>
              </a:spcBef>
              <a:spcAft>
                <a:spcPts val="0"/>
              </a:spcAft>
              <a:buClr>
                <a:schemeClr val="dk1"/>
              </a:buClr>
              <a:buSzPts val="1500"/>
              <a:buNone/>
              <a:defRPr>
                <a:solidFill>
                  <a:schemeClr val="dk1"/>
                </a:solidFill>
              </a:defRPr>
            </a:lvl5pPr>
            <a:lvl6pPr lvl="5" rtl="0">
              <a:spcBef>
                <a:spcPts val="0"/>
              </a:spcBef>
              <a:spcAft>
                <a:spcPts val="0"/>
              </a:spcAft>
              <a:buClr>
                <a:schemeClr val="dk1"/>
              </a:buClr>
              <a:buSzPts val="1500"/>
              <a:buNone/>
              <a:defRPr>
                <a:solidFill>
                  <a:schemeClr val="dk1"/>
                </a:solidFill>
              </a:defRPr>
            </a:lvl6pPr>
            <a:lvl7pPr lvl="6" rtl="0">
              <a:spcBef>
                <a:spcPts val="0"/>
              </a:spcBef>
              <a:spcAft>
                <a:spcPts val="0"/>
              </a:spcAft>
              <a:buClr>
                <a:schemeClr val="dk1"/>
              </a:buClr>
              <a:buSzPts val="1500"/>
              <a:buNone/>
              <a:defRPr>
                <a:solidFill>
                  <a:schemeClr val="dk1"/>
                </a:solidFill>
              </a:defRPr>
            </a:lvl7pPr>
            <a:lvl8pPr lvl="7" rtl="0">
              <a:spcBef>
                <a:spcPts val="0"/>
              </a:spcBef>
              <a:spcAft>
                <a:spcPts val="0"/>
              </a:spcAft>
              <a:buClr>
                <a:schemeClr val="dk1"/>
              </a:buClr>
              <a:buSzPts val="1500"/>
              <a:buNone/>
              <a:defRPr>
                <a:solidFill>
                  <a:schemeClr val="dk1"/>
                </a:solidFill>
              </a:defRPr>
            </a:lvl8pPr>
            <a:lvl9pPr lvl="8" rtl="0">
              <a:spcBef>
                <a:spcPts val="0"/>
              </a:spcBef>
              <a:spcAft>
                <a:spcPts val="0"/>
              </a:spcAft>
              <a:buClr>
                <a:schemeClr val="dk1"/>
              </a:buClr>
              <a:buSzPts val="1500"/>
              <a:buNone/>
              <a:defRPr>
                <a:solidFill>
                  <a:schemeClr val="dk1"/>
                </a:solidFill>
              </a:defRPr>
            </a:lvl9pPr>
          </a:lstStyle>
          <a:p>
            <a:r>
              <a:rPr lang="en-US" smtClean="0"/>
              <a:t>Click to edit Master subtitle style</a:t>
            </a:r>
            <a:endParaRPr/>
          </a:p>
        </p:txBody>
      </p:sp>
      <p:sp>
        <p:nvSpPr>
          <p:cNvPr id="246" name="Google Shape;246;p17"/>
          <p:cNvSpPr txBox="1">
            <a:spLocks noGrp="1"/>
          </p:cNvSpPr>
          <p:nvPr>
            <p:ph type="title" idx="4" hasCustomPrompt="1"/>
          </p:nvPr>
        </p:nvSpPr>
        <p:spPr>
          <a:xfrm>
            <a:off x="8655600" y="4099350"/>
            <a:ext cx="8358000" cy="13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9000">
                <a:solidFill>
                  <a:schemeClr val="accent2"/>
                </a:solidFill>
              </a:defRPr>
            </a:lvl1pPr>
            <a:lvl2pPr lvl="1" algn="ctr" rtl="0">
              <a:spcBef>
                <a:spcPts val="0"/>
              </a:spcBef>
              <a:spcAft>
                <a:spcPts val="0"/>
              </a:spcAft>
              <a:buClr>
                <a:schemeClr val="accent2"/>
              </a:buClr>
              <a:buSzPts val="3600"/>
              <a:buNone/>
              <a:defRPr sz="7200">
                <a:solidFill>
                  <a:schemeClr val="accent2"/>
                </a:solidFill>
              </a:defRPr>
            </a:lvl2pPr>
            <a:lvl3pPr lvl="2" algn="ctr" rtl="0">
              <a:spcBef>
                <a:spcPts val="0"/>
              </a:spcBef>
              <a:spcAft>
                <a:spcPts val="0"/>
              </a:spcAft>
              <a:buClr>
                <a:schemeClr val="accent2"/>
              </a:buClr>
              <a:buSzPts val="3600"/>
              <a:buNone/>
              <a:defRPr sz="7200">
                <a:solidFill>
                  <a:schemeClr val="accent2"/>
                </a:solidFill>
              </a:defRPr>
            </a:lvl3pPr>
            <a:lvl4pPr lvl="3" algn="ctr" rtl="0">
              <a:spcBef>
                <a:spcPts val="0"/>
              </a:spcBef>
              <a:spcAft>
                <a:spcPts val="0"/>
              </a:spcAft>
              <a:buClr>
                <a:schemeClr val="accent2"/>
              </a:buClr>
              <a:buSzPts val="3600"/>
              <a:buNone/>
              <a:defRPr sz="7200">
                <a:solidFill>
                  <a:schemeClr val="accent2"/>
                </a:solidFill>
              </a:defRPr>
            </a:lvl4pPr>
            <a:lvl5pPr lvl="4" algn="ctr" rtl="0">
              <a:spcBef>
                <a:spcPts val="0"/>
              </a:spcBef>
              <a:spcAft>
                <a:spcPts val="0"/>
              </a:spcAft>
              <a:buClr>
                <a:schemeClr val="accent2"/>
              </a:buClr>
              <a:buSzPts val="3600"/>
              <a:buNone/>
              <a:defRPr sz="7200">
                <a:solidFill>
                  <a:schemeClr val="accent2"/>
                </a:solidFill>
              </a:defRPr>
            </a:lvl5pPr>
            <a:lvl6pPr lvl="5" algn="ctr" rtl="0">
              <a:spcBef>
                <a:spcPts val="0"/>
              </a:spcBef>
              <a:spcAft>
                <a:spcPts val="0"/>
              </a:spcAft>
              <a:buClr>
                <a:schemeClr val="accent2"/>
              </a:buClr>
              <a:buSzPts val="3600"/>
              <a:buNone/>
              <a:defRPr sz="7200">
                <a:solidFill>
                  <a:schemeClr val="accent2"/>
                </a:solidFill>
              </a:defRPr>
            </a:lvl6pPr>
            <a:lvl7pPr lvl="6" algn="ctr" rtl="0">
              <a:spcBef>
                <a:spcPts val="0"/>
              </a:spcBef>
              <a:spcAft>
                <a:spcPts val="0"/>
              </a:spcAft>
              <a:buClr>
                <a:schemeClr val="accent2"/>
              </a:buClr>
              <a:buSzPts val="3600"/>
              <a:buNone/>
              <a:defRPr sz="7200">
                <a:solidFill>
                  <a:schemeClr val="accent2"/>
                </a:solidFill>
              </a:defRPr>
            </a:lvl7pPr>
            <a:lvl8pPr lvl="7" algn="ctr" rtl="0">
              <a:spcBef>
                <a:spcPts val="0"/>
              </a:spcBef>
              <a:spcAft>
                <a:spcPts val="0"/>
              </a:spcAft>
              <a:buClr>
                <a:schemeClr val="accent2"/>
              </a:buClr>
              <a:buSzPts val="3600"/>
              <a:buNone/>
              <a:defRPr sz="7200">
                <a:solidFill>
                  <a:schemeClr val="accent2"/>
                </a:solidFill>
              </a:defRPr>
            </a:lvl8pPr>
            <a:lvl9pPr lvl="8" algn="ctr" rtl="0">
              <a:spcBef>
                <a:spcPts val="0"/>
              </a:spcBef>
              <a:spcAft>
                <a:spcPts val="0"/>
              </a:spcAft>
              <a:buClr>
                <a:schemeClr val="accent2"/>
              </a:buClr>
              <a:buSzPts val="3600"/>
              <a:buNone/>
              <a:defRPr sz="7200">
                <a:solidFill>
                  <a:schemeClr val="accent2"/>
                </a:solidFill>
              </a:defRPr>
            </a:lvl9pPr>
          </a:lstStyle>
          <a:p>
            <a:r>
              <a:t>xx%</a:t>
            </a:r>
          </a:p>
        </p:txBody>
      </p:sp>
      <p:sp>
        <p:nvSpPr>
          <p:cNvPr id="247" name="Google Shape;247;p17"/>
          <p:cNvSpPr txBox="1">
            <a:spLocks noGrp="1"/>
          </p:cNvSpPr>
          <p:nvPr>
            <p:ph type="subTitle" idx="5"/>
          </p:nvPr>
        </p:nvSpPr>
        <p:spPr>
          <a:xfrm>
            <a:off x="10239950" y="5595100"/>
            <a:ext cx="5188800" cy="99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500"/>
              <a:buNone/>
              <a:defRPr sz="3200">
                <a:solidFill>
                  <a:schemeClr val="dk1"/>
                </a:solidFill>
              </a:defRPr>
            </a:lvl1pPr>
            <a:lvl2pPr lvl="1" rtl="0">
              <a:spcBef>
                <a:spcPts val="0"/>
              </a:spcBef>
              <a:spcAft>
                <a:spcPts val="0"/>
              </a:spcAft>
              <a:buClr>
                <a:schemeClr val="dk1"/>
              </a:buClr>
              <a:buSzPts val="1500"/>
              <a:buNone/>
              <a:defRPr>
                <a:solidFill>
                  <a:schemeClr val="dk1"/>
                </a:solidFill>
              </a:defRPr>
            </a:lvl2pPr>
            <a:lvl3pPr lvl="2" rtl="0">
              <a:spcBef>
                <a:spcPts val="0"/>
              </a:spcBef>
              <a:spcAft>
                <a:spcPts val="0"/>
              </a:spcAft>
              <a:buClr>
                <a:schemeClr val="dk1"/>
              </a:buClr>
              <a:buSzPts val="1500"/>
              <a:buNone/>
              <a:defRPr>
                <a:solidFill>
                  <a:schemeClr val="dk1"/>
                </a:solidFill>
              </a:defRPr>
            </a:lvl3pPr>
            <a:lvl4pPr lvl="3" rtl="0">
              <a:spcBef>
                <a:spcPts val="0"/>
              </a:spcBef>
              <a:spcAft>
                <a:spcPts val="0"/>
              </a:spcAft>
              <a:buClr>
                <a:schemeClr val="dk1"/>
              </a:buClr>
              <a:buSzPts val="1500"/>
              <a:buNone/>
              <a:defRPr>
                <a:solidFill>
                  <a:schemeClr val="dk1"/>
                </a:solidFill>
              </a:defRPr>
            </a:lvl4pPr>
            <a:lvl5pPr lvl="4" rtl="0">
              <a:spcBef>
                <a:spcPts val="0"/>
              </a:spcBef>
              <a:spcAft>
                <a:spcPts val="0"/>
              </a:spcAft>
              <a:buClr>
                <a:schemeClr val="dk1"/>
              </a:buClr>
              <a:buSzPts val="1500"/>
              <a:buNone/>
              <a:defRPr>
                <a:solidFill>
                  <a:schemeClr val="dk1"/>
                </a:solidFill>
              </a:defRPr>
            </a:lvl5pPr>
            <a:lvl6pPr lvl="5" rtl="0">
              <a:spcBef>
                <a:spcPts val="0"/>
              </a:spcBef>
              <a:spcAft>
                <a:spcPts val="0"/>
              </a:spcAft>
              <a:buClr>
                <a:schemeClr val="dk1"/>
              </a:buClr>
              <a:buSzPts val="1500"/>
              <a:buNone/>
              <a:defRPr>
                <a:solidFill>
                  <a:schemeClr val="dk1"/>
                </a:solidFill>
              </a:defRPr>
            </a:lvl6pPr>
            <a:lvl7pPr lvl="6" rtl="0">
              <a:spcBef>
                <a:spcPts val="0"/>
              </a:spcBef>
              <a:spcAft>
                <a:spcPts val="0"/>
              </a:spcAft>
              <a:buClr>
                <a:schemeClr val="dk1"/>
              </a:buClr>
              <a:buSzPts val="1500"/>
              <a:buNone/>
              <a:defRPr>
                <a:solidFill>
                  <a:schemeClr val="dk1"/>
                </a:solidFill>
              </a:defRPr>
            </a:lvl7pPr>
            <a:lvl8pPr lvl="7" rtl="0">
              <a:spcBef>
                <a:spcPts val="0"/>
              </a:spcBef>
              <a:spcAft>
                <a:spcPts val="0"/>
              </a:spcAft>
              <a:buClr>
                <a:schemeClr val="dk1"/>
              </a:buClr>
              <a:buSzPts val="1500"/>
              <a:buNone/>
              <a:defRPr>
                <a:solidFill>
                  <a:schemeClr val="dk1"/>
                </a:solidFill>
              </a:defRPr>
            </a:lvl8pPr>
            <a:lvl9pPr lvl="8" rtl="0">
              <a:spcBef>
                <a:spcPts val="0"/>
              </a:spcBef>
              <a:spcAft>
                <a:spcPts val="0"/>
              </a:spcAft>
              <a:buClr>
                <a:schemeClr val="dk1"/>
              </a:buClr>
              <a:buSzPts val="1500"/>
              <a:buNone/>
              <a:defRPr>
                <a:solidFill>
                  <a:schemeClr val="dk1"/>
                </a:solidFill>
              </a:defRPr>
            </a:lvl9pPr>
          </a:lstStyle>
          <a:p>
            <a:r>
              <a:rPr lang="en-US" smtClean="0"/>
              <a:t>Click to edit Master subtitle style</a:t>
            </a:r>
            <a:endParaRPr/>
          </a:p>
        </p:txBody>
      </p:sp>
    </p:spTree>
    <p:extLst>
      <p:ext uri="{BB962C8B-B14F-4D97-AF65-F5344CB8AC3E}">
        <p14:creationId xmlns:p14="http://schemas.microsoft.com/office/powerpoint/2010/main" val="2754526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blipFill>
          <a:blip r:embed="rId2">
            <a:alphaModFix/>
          </a:blip>
          <a:stretch>
            <a:fillRect/>
          </a:stretch>
        </a:blipFill>
        <a:effectLst/>
      </p:bgPr>
    </p:bg>
    <p:spTree>
      <p:nvGrpSpPr>
        <p:cNvPr id="1" name="Shape 354"/>
        <p:cNvGrpSpPr/>
        <p:nvPr/>
      </p:nvGrpSpPr>
      <p:grpSpPr>
        <a:xfrm>
          <a:off x="0" y="0"/>
          <a:ext cx="0" cy="0"/>
          <a:chOff x="0" y="0"/>
          <a:chExt cx="0" cy="0"/>
        </a:xfrm>
      </p:grpSpPr>
      <p:sp>
        <p:nvSpPr>
          <p:cNvPr id="362" name="Google Shape;362;p20"/>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500"/>
              <a:buNone/>
              <a:defRPr>
                <a:solidFill>
                  <a:schemeClr val="accent2"/>
                </a:solidFill>
              </a:defRPr>
            </a:lvl1pPr>
            <a:lvl2pPr lvl="1" rtl="0">
              <a:spcBef>
                <a:spcPts val="0"/>
              </a:spcBef>
              <a:spcAft>
                <a:spcPts val="0"/>
              </a:spcAft>
              <a:buClr>
                <a:schemeClr val="accent2"/>
              </a:buClr>
              <a:buSzPts val="2500"/>
              <a:buNone/>
              <a:defRPr>
                <a:solidFill>
                  <a:schemeClr val="accent2"/>
                </a:solidFill>
              </a:defRPr>
            </a:lvl2pPr>
            <a:lvl3pPr lvl="2" rtl="0">
              <a:spcBef>
                <a:spcPts val="0"/>
              </a:spcBef>
              <a:spcAft>
                <a:spcPts val="0"/>
              </a:spcAft>
              <a:buClr>
                <a:schemeClr val="accent2"/>
              </a:buClr>
              <a:buSzPts val="2500"/>
              <a:buNone/>
              <a:defRPr>
                <a:solidFill>
                  <a:schemeClr val="accent2"/>
                </a:solidFill>
              </a:defRPr>
            </a:lvl3pPr>
            <a:lvl4pPr lvl="3" rtl="0">
              <a:spcBef>
                <a:spcPts val="0"/>
              </a:spcBef>
              <a:spcAft>
                <a:spcPts val="0"/>
              </a:spcAft>
              <a:buClr>
                <a:schemeClr val="accent2"/>
              </a:buClr>
              <a:buSzPts val="2500"/>
              <a:buNone/>
              <a:defRPr>
                <a:solidFill>
                  <a:schemeClr val="accent2"/>
                </a:solidFill>
              </a:defRPr>
            </a:lvl4pPr>
            <a:lvl5pPr lvl="4" rtl="0">
              <a:spcBef>
                <a:spcPts val="0"/>
              </a:spcBef>
              <a:spcAft>
                <a:spcPts val="0"/>
              </a:spcAft>
              <a:buClr>
                <a:schemeClr val="accent2"/>
              </a:buClr>
              <a:buSzPts val="2500"/>
              <a:buNone/>
              <a:defRPr>
                <a:solidFill>
                  <a:schemeClr val="accent2"/>
                </a:solidFill>
              </a:defRPr>
            </a:lvl5pPr>
            <a:lvl6pPr lvl="5" rtl="0">
              <a:spcBef>
                <a:spcPts val="0"/>
              </a:spcBef>
              <a:spcAft>
                <a:spcPts val="0"/>
              </a:spcAft>
              <a:buClr>
                <a:schemeClr val="accent2"/>
              </a:buClr>
              <a:buSzPts val="2500"/>
              <a:buNone/>
              <a:defRPr>
                <a:solidFill>
                  <a:schemeClr val="accent2"/>
                </a:solidFill>
              </a:defRPr>
            </a:lvl6pPr>
            <a:lvl7pPr lvl="6" rtl="0">
              <a:spcBef>
                <a:spcPts val="0"/>
              </a:spcBef>
              <a:spcAft>
                <a:spcPts val="0"/>
              </a:spcAft>
              <a:buClr>
                <a:schemeClr val="accent2"/>
              </a:buClr>
              <a:buSzPts val="2500"/>
              <a:buNone/>
              <a:defRPr>
                <a:solidFill>
                  <a:schemeClr val="accent2"/>
                </a:solidFill>
              </a:defRPr>
            </a:lvl7pPr>
            <a:lvl8pPr lvl="7" rtl="0">
              <a:spcBef>
                <a:spcPts val="0"/>
              </a:spcBef>
              <a:spcAft>
                <a:spcPts val="0"/>
              </a:spcAft>
              <a:buClr>
                <a:schemeClr val="accent2"/>
              </a:buClr>
              <a:buSzPts val="2500"/>
              <a:buNone/>
              <a:defRPr>
                <a:solidFill>
                  <a:schemeClr val="accent2"/>
                </a:solidFill>
              </a:defRPr>
            </a:lvl8pPr>
            <a:lvl9pPr lvl="8" rtl="0">
              <a:spcBef>
                <a:spcPts val="0"/>
              </a:spcBef>
              <a:spcAft>
                <a:spcPts val="0"/>
              </a:spcAft>
              <a:buClr>
                <a:schemeClr val="accent2"/>
              </a:buClr>
              <a:buSzPts val="2500"/>
              <a:buNone/>
              <a:defRPr>
                <a:solidFill>
                  <a:schemeClr val="accent2"/>
                </a:solidFill>
              </a:defRPr>
            </a:lvl9pPr>
          </a:lstStyle>
          <a:p>
            <a:r>
              <a:rPr lang="en-US" smtClean="0"/>
              <a:t>Click to edit Master title style</a:t>
            </a:r>
            <a:endParaRPr/>
          </a:p>
        </p:txBody>
      </p:sp>
      <p:sp>
        <p:nvSpPr>
          <p:cNvPr id="363" name="Google Shape;363;p20"/>
          <p:cNvSpPr txBox="1">
            <a:spLocks noGrp="1"/>
          </p:cNvSpPr>
          <p:nvPr>
            <p:ph type="title" idx="2"/>
          </p:nvPr>
        </p:nvSpPr>
        <p:spPr>
          <a:xfrm>
            <a:off x="6892832" y="5649300"/>
            <a:ext cx="4502400" cy="1063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000"/>
              <a:buNone/>
              <a:defRPr sz="3600" b="1">
                <a:solidFill>
                  <a:schemeClr val="accent2"/>
                </a:solidFill>
              </a:defRPr>
            </a:lvl1pPr>
            <a:lvl2pPr lvl="1" rtl="0">
              <a:spcBef>
                <a:spcPts val="0"/>
              </a:spcBef>
              <a:spcAft>
                <a:spcPts val="0"/>
              </a:spcAft>
              <a:buClr>
                <a:schemeClr val="accent2"/>
              </a:buClr>
              <a:buSzPts val="2000"/>
              <a:buNone/>
              <a:defRPr sz="4000">
                <a:solidFill>
                  <a:schemeClr val="accent2"/>
                </a:solidFill>
              </a:defRPr>
            </a:lvl2pPr>
            <a:lvl3pPr lvl="2" rtl="0">
              <a:spcBef>
                <a:spcPts val="0"/>
              </a:spcBef>
              <a:spcAft>
                <a:spcPts val="0"/>
              </a:spcAft>
              <a:buClr>
                <a:schemeClr val="accent2"/>
              </a:buClr>
              <a:buSzPts val="2000"/>
              <a:buNone/>
              <a:defRPr sz="4000">
                <a:solidFill>
                  <a:schemeClr val="accent2"/>
                </a:solidFill>
              </a:defRPr>
            </a:lvl3pPr>
            <a:lvl4pPr lvl="3" rtl="0">
              <a:spcBef>
                <a:spcPts val="0"/>
              </a:spcBef>
              <a:spcAft>
                <a:spcPts val="0"/>
              </a:spcAft>
              <a:buClr>
                <a:schemeClr val="accent2"/>
              </a:buClr>
              <a:buSzPts val="2000"/>
              <a:buNone/>
              <a:defRPr sz="4000">
                <a:solidFill>
                  <a:schemeClr val="accent2"/>
                </a:solidFill>
              </a:defRPr>
            </a:lvl4pPr>
            <a:lvl5pPr lvl="4" rtl="0">
              <a:spcBef>
                <a:spcPts val="0"/>
              </a:spcBef>
              <a:spcAft>
                <a:spcPts val="0"/>
              </a:spcAft>
              <a:buClr>
                <a:schemeClr val="accent2"/>
              </a:buClr>
              <a:buSzPts val="2000"/>
              <a:buNone/>
              <a:defRPr sz="4000">
                <a:solidFill>
                  <a:schemeClr val="accent2"/>
                </a:solidFill>
              </a:defRPr>
            </a:lvl5pPr>
            <a:lvl6pPr lvl="5" rtl="0">
              <a:spcBef>
                <a:spcPts val="0"/>
              </a:spcBef>
              <a:spcAft>
                <a:spcPts val="0"/>
              </a:spcAft>
              <a:buClr>
                <a:schemeClr val="accent2"/>
              </a:buClr>
              <a:buSzPts val="2000"/>
              <a:buNone/>
              <a:defRPr sz="4000">
                <a:solidFill>
                  <a:schemeClr val="accent2"/>
                </a:solidFill>
              </a:defRPr>
            </a:lvl6pPr>
            <a:lvl7pPr lvl="6" rtl="0">
              <a:spcBef>
                <a:spcPts val="0"/>
              </a:spcBef>
              <a:spcAft>
                <a:spcPts val="0"/>
              </a:spcAft>
              <a:buClr>
                <a:schemeClr val="accent2"/>
              </a:buClr>
              <a:buSzPts val="2000"/>
              <a:buNone/>
              <a:defRPr sz="4000">
                <a:solidFill>
                  <a:schemeClr val="accent2"/>
                </a:solidFill>
              </a:defRPr>
            </a:lvl7pPr>
            <a:lvl8pPr lvl="7" rtl="0">
              <a:spcBef>
                <a:spcPts val="0"/>
              </a:spcBef>
              <a:spcAft>
                <a:spcPts val="0"/>
              </a:spcAft>
              <a:buClr>
                <a:schemeClr val="accent2"/>
              </a:buClr>
              <a:buSzPts val="2000"/>
              <a:buNone/>
              <a:defRPr sz="4000">
                <a:solidFill>
                  <a:schemeClr val="accent2"/>
                </a:solidFill>
              </a:defRPr>
            </a:lvl8pPr>
            <a:lvl9pPr lvl="8" rtl="0">
              <a:spcBef>
                <a:spcPts val="0"/>
              </a:spcBef>
              <a:spcAft>
                <a:spcPts val="0"/>
              </a:spcAft>
              <a:buClr>
                <a:schemeClr val="accent2"/>
              </a:buClr>
              <a:buSzPts val="2000"/>
              <a:buNone/>
              <a:defRPr sz="4000">
                <a:solidFill>
                  <a:schemeClr val="accent2"/>
                </a:solidFill>
              </a:defRPr>
            </a:lvl9pPr>
          </a:lstStyle>
          <a:p>
            <a:r>
              <a:rPr lang="en-US" smtClean="0"/>
              <a:t>Click to edit Master title style</a:t>
            </a:r>
            <a:endParaRPr/>
          </a:p>
        </p:txBody>
      </p:sp>
      <p:sp>
        <p:nvSpPr>
          <p:cNvPr id="364" name="Google Shape;364;p20"/>
          <p:cNvSpPr txBox="1">
            <a:spLocks noGrp="1"/>
          </p:cNvSpPr>
          <p:nvPr>
            <p:ph type="title" idx="3"/>
          </p:nvPr>
        </p:nvSpPr>
        <p:spPr>
          <a:xfrm>
            <a:off x="6892826" y="6560100"/>
            <a:ext cx="4502400" cy="1506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Barlow"/>
              <a:buNone/>
              <a:defRPr sz="3200" b="0">
                <a:latin typeface="Barlow"/>
                <a:ea typeface="Barlow"/>
                <a:cs typeface="Barlow"/>
                <a:sym typeface="Barlow"/>
              </a:defRPr>
            </a:lvl1pPr>
            <a:lvl2pPr lvl="1" rtl="0">
              <a:spcBef>
                <a:spcPts val="0"/>
              </a:spcBef>
              <a:spcAft>
                <a:spcPts val="0"/>
              </a:spcAft>
              <a:buSzPts val="1400"/>
              <a:buFont typeface="Barlow"/>
              <a:buNone/>
              <a:defRPr sz="2800" b="0">
                <a:latin typeface="Barlow"/>
                <a:ea typeface="Barlow"/>
                <a:cs typeface="Barlow"/>
                <a:sym typeface="Barlow"/>
              </a:defRPr>
            </a:lvl2pPr>
            <a:lvl3pPr lvl="2" rtl="0">
              <a:spcBef>
                <a:spcPts val="0"/>
              </a:spcBef>
              <a:spcAft>
                <a:spcPts val="0"/>
              </a:spcAft>
              <a:buSzPts val="1400"/>
              <a:buFont typeface="Barlow"/>
              <a:buNone/>
              <a:defRPr sz="2800" b="0">
                <a:latin typeface="Barlow"/>
                <a:ea typeface="Barlow"/>
                <a:cs typeface="Barlow"/>
                <a:sym typeface="Barlow"/>
              </a:defRPr>
            </a:lvl3pPr>
            <a:lvl4pPr lvl="3" rtl="0">
              <a:spcBef>
                <a:spcPts val="0"/>
              </a:spcBef>
              <a:spcAft>
                <a:spcPts val="0"/>
              </a:spcAft>
              <a:buSzPts val="1400"/>
              <a:buFont typeface="Barlow"/>
              <a:buNone/>
              <a:defRPr sz="2800" b="0">
                <a:latin typeface="Barlow"/>
                <a:ea typeface="Barlow"/>
                <a:cs typeface="Barlow"/>
                <a:sym typeface="Barlow"/>
              </a:defRPr>
            </a:lvl4pPr>
            <a:lvl5pPr lvl="4" rtl="0">
              <a:spcBef>
                <a:spcPts val="0"/>
              </a:spcBef>
              <a:spcAft>
                <a:spcPts val="0"/>
              </a:spcAft>
              <a:buSzPts val="1400"/>
              <a:buFont typeface="Barlow"/>
              <a:buNone/>
              <a:defRPr sz="2800" b="0">
                <a:latin typeface="Barlow"/>
                <a:ea typeface="Barlow"/>
                <a:cs typeface="Barlow"/>
                <a:sym typeface="Barlow"/>
              </a:defRPr>
            </a:lvl5pPr>
            <a:lvl6pPr lvl="5" rtl="0">
              <a:spcBef>
                <a:spcPts val="0"/>
              </a:spcBef>
              <a:spcAft>
                <a:spcPts val="0"/>
              </a:spcAft>
              <a:buSzPts val="1400"/>
              <a:buFont typeface="Barlow"/>
              <a:buNone/>
              <a:defRPr sz="2800" b="0">
                <a:latin typeface="Barlow"/>
                <a:ea typeface="Barlow"/>
                <a:cs typeface="Barlow"/>
                <a:sym typeface="Barlow"/>
              </a:defRPr>
            </a:lvl6pPr>
            <a:lvl7pPr lvl="6" rtl="0">
              <a:spcBef>
                <a:spcPts val="0"/>
              </a:spcBef>
              <a:spcAft>
                <a:spcPts val="0"/>
              </a:spcAft>
              <a:buSzPts val="1400"/>
              <a:buFont typeface="Barlow"/>
              <a:buNone/>
              <a:defRPr sz="2800" b="0">
                <a:latin typeface="Barlow"/>
                <a:ea typeface="Barlow"/>
                <a:cs typeface="Barlow"/>
                <a:sym typeface="Barlow"/>
              </a:defRPr>
            </a:lvl7pPr>
            <a:lvl8pPr lvl="7" rtl="0">
              <a:spcBef>
                <a:spcPts val="0"/>
              </a:spcBef>
              <a:spcAft>
                <a:spcPts val="0"/>
              </a:spcAft>
              <a:buSzPts val="1400"/>
              <a:buFont typeface="Barlow"/>
              <a:buNone/>
              <a:defRPr sz="2800" b="0">
                <a:latin typeface="Barlow"/>
                <a:ea typeface="Barlow"/>
                <a:cs typeface="Barlow"/>
                <a:sym typeface="Barlow"/>
              </a:defRPr>
            </a:lvl8pPr>
            <a:lvl9pPr lvl="8" rtl="0">
              <a:spcBef>
                <a:spcPts val="0"/>
              </a:spcBef>
              <a:spcAft>
                <a:spcPts val="0"/>
              </a:spcAft>
              <a:buSzPts val="1400"/>
              <a:buFont typeface="Barlow"/>
              <a:buNone/>
              <a:defRPr sz="2800" b="0">
                <a:latin typeface="Barlow"/>
                <a:ea typeface="Barlow"/>
                <a:cs typeface="Barlow"/>
                <a:sym typeface="Barlow"/>
              </a:defRPr>
            </a:lvl9pPr>
          </a:lstStyle>
          <a:p>
            <a:r>
              <a:rPr lang="en-US" smtClean="0"/>
              <a:t>Click to edit Master title style</a:t>
            </a:r>
            <a:endParaRPr/>
          </a:p>
        </p:txBody>
      </p:sp>
      <p:sp>
        <p:nvSpPr>
          <p:cNvPr id="365" name="Google Shape;365;p20"/>
          <p:cNvSpPr txBox="1">
            <a:spLocks noGrp="1"/>
          </p:cNvSpPr>
          <p:nvPr>
            <p:ph type="title" idx="4"/>
          </p:nvPr>
        </p:nvSpPr>
        <p:spPr>
          <a:xfrm>
            <a:off x="1699590" y="5649300"/>
            <a:ext cx="4502400" cy="1063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000"/>
              <a:buNone/>
              <a:defRPr sz="3600" b="1">
                <a:solidFill>
                  <a:schemeClr val="accent2"/>
                </a:solidFill>
              </a:defRPr>
            </a:lvl1pPr>
            <a:lvl2pPr lvl="1" rtl="0">
              <a:spcBef>
                <a:spcPts val="0"/>
              </a:spcBef>
              <a:spcAft>
                <a:spcPts val="0"/>
              </a:spcAft>
              <a:buClr>
                <a:schemeClr val="accent2"/>
              </a:buClr>
              <a:buSzPts val="2000"/>
              <a:buNone/>
              <a:defRPr sz="4000">
                <a:solidFill>
                  <a:schemeClr val="accent2"/>
                </a:solidFill>
              </a:defRPr>
            </a:lvl2pPr>
            <a:lvl3pPr lvl="2" rtl="0">
              <a:spcBef>
                <a:spcPts val="0"/>
              </a:spcBef>
              <a:spcAft>
                <a:spcPts val="0"/>
              </a:spcAft>
              <a:buClr>
                <a:schemeClr val="accent2"/>
              </a:buClr>
              <a:buSzPts val="2000"/>
              <a:buNone/>
              <a:defRPr sz="4000">
                <a:solidFill>
                  <a:schemeClr val="accent2"/>
                </a:solidFill>
              </a:defRPr>
            </a:lvl3pPr>
            <a:lvl4pPr lvl="3" rtl="0">
              <a:spcBef>
                <a:spcPts val="0"/>
              </a:spcBef>
              <a:spcAft>
                <a:spcPts val="0"/>
              </a:spcAft>
              <a:buClr>
                <a:schemeClr val="accent2"/>
              </a:buClr>
              <a:buSzPts val="2000"/>
              <a:buNone/>
              <a:defRPr sz="4000">
                <a:solidFill>
                  <a:schemeClr val="accent2"/>
                </a:solidFill>
              </a:defRPr>
            </a:lvl4pPr>
            <a:lvl5pPr lvl="4" rtl="0">
              <a:spcBef>
                <a:spcPts val="0"/>
              </a:spcBef>
              <a:spcAft>
                <a:spcPts val="0"/>
              </a:spcAft>
              <a:buClr>
                <a:schemeClr val="accent2"/>
              </a:buClr>
              <a:buSzPts val="2000"/>
              <a:buNone/>
              <a:defRPr sz="4000">
                <a:solidFill>
                  <a:schemeClr val="accent2"/>
                </a:solidFill>
              </a:defRPr>
            </a:lvl5pPr>
            <a:lvl6pPr lvl="5" rtl="0">
              <a:spcBef>
                <a:spcPts val="0"/>
              </a:spcBef>
              <a:spcAft>
                <a:spcPts val="0"/>
              </a:spcAft>
              <a:buClr>
                <a:schemeClr val="accent2"/>
              </a:buClr>
              <a:buSzPts val="2000"/>
              <a:buNone/>
              <a:defRPr sz="4000">
                <a:solidFill>
                  <a:schemeClr val="accent2"/>
                </a:solidFill>
              </a:defRPr>
            </a:lvl6pPr>
            <a:lvl7pPr lvl="6" rtl="0">
              <a:spcBef>
                <a:spcPts val="0"/>
              </a:spcBef>
              <a:spcAft>
                <a:spcPts val="0"/>
              </a:spcAft>
              <a:buClr>
                <a:schemeClr val="accent2"/>
              </a:buClr>
              <a:buSzPts val="2000"/>
              <a:buNone/>
              <a:defRPr sz="4000">
                <a:solidFill>
                  <a:schemeClr val="accent2"/>
                </a:solidFill>
              </a:defRPr>
            </a:lvl7pPr>
            <a:lvl8pPr lvl="7" rtl="0">
              <a:spcBef>
                <a:spcPts val="0"/>
              </a:spcBef>
              <a:spcAft>
                <a:spcPts val="0"/>
              </a:spcAft>
              <a:buClr>
                <a:schemeClr val="accent2"/>
              </a:buClr>
              <a:buSzPts val="2000"/>
              <a:buNone/>
              <a:defRPr sz="4000">
                <a:solidFill>
                  <a:schemeClr val="accent2"/>
                </a:solidFill>
              </a:defRPr>
            </a:lvl8pPr>
            <a:lvl9pPr lvl="8" rtl="0">
              <a:spcBef>
                <a:spcPts val="0"/>
              </a:spcBef>
              <a:spcAft>
                <a:spcPts val="0"/>
              </a:spcAft>
              <a:buClr>
                <a:schemeClr val="accent2"/>
              </a:buClr>
              <a:buSzPts val="2000"/>
              <a:buNone/>
              <a:defRPr sz="4000">
                <a:solidFill>
                  <a:schemeClr val="accent2"/>
                </a:solidFill>
              </a:defRPr>
            </a:lvl9pPr>
          </a:lstStyle>
          <a:p>
            <a:r>
              <a:rPr lang="en-US" smtClean="0"/>
              <a:t>Click to edit Master title style</a:t>
            </a:r>
            <a:endParaRPr/>
          </a:p>
        </p:txBody>
      </p:sp>
      <p:sp>
        <p:nvSpPr>
          <p:cNvPr id="366" name="Google Shape;366;p20"/>
          <p:cNvSpPr txBox="1">
            <a:spLocks noGrp="1"/>
          </p:cNvSpPr>
          <p:nvPr>
            <p:ph type="title" idx="5"/>
          </p:nvPr>
        </p:nvSpPr>
        <p:spPr>
          <a:xfrm>
            <a:off x="1699550" y="6560100"/>
            <a:ext cx="4502400" cy="1506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Barlow"/>
              <a:buNone/>
              <a:defRPr sz="3200" b="0">
                <a:latin typeface="Barlow"/>
                <a:ea typeface="Barlow"/>
                <a:cs typeface="Barlow"/>
                <a:sym typeface="Barlow"/>
              </a:defRPr>
            </a:lvl1pPr>
            <a:lvl2pPr lvl="1" rtl="0">
              <a:spcBef>
                <a:spcPts val="0"/>
              </a:spcBef>
              <a:spcAft>
                <a:spcPts val="0"/>
              </a:spcAft>
              <a:buSzPts val="1400"/>
              <a:buFont typeface="Barlow"/>
              <a:buNone/>
              <a:defRPr sz="2800" b="0">
                <a:latin typeface="Barlow"/>
                <a:ea typeface="Barlow"/>
                <a:cs typeface="Barlow"/>
                <a:sym typeface="Barlow"/>
              </a:defRPr>
            </a:lvl2pPr>
            <a:lvl3pPr lvl="2" rtl="0">
              <a:spcBef>
                <a:spcPts val="0"/>
              </a:spcBef>
              <a:spcAft>
                <a:spcPts val="0"/>
              </a:spcAft>
              <a:buSzPts val="1400"/>
              <a:buFont typeface="Barlow"/>
              <a:buNone/>
              <a:defRPr sz="2800" b="0">
                <a:latin typeface="Barlow"/>
                <a:ea typeface="Barlow"/>
                <a:cs typeface="Barlow"/>
                <a:sym typeface="Barlow"/>
              </a:defRPr>
            </a:lvl3pPr>
            <a:lvl4pPr lvl="3" rtl="0">
              <a:spcBef>
                <a:spcPts val="0"/>
              </a:spcBef>
              <a:spcAft>
                <a:spcPts val="0"/>
              </a:spcAft>
              <a:buSzPts val="1400"/>
              <a:buFont typeface="Barlow"/>
              <a:buNone/>
              <a:defRPr sz="2800" b="0">
                <a:latin typeface="Barlow"/>
                <a:ea typeface="Barlow"/>
                <a:cs typeface="Barlow"/>
                <a:sym typeface="Barlow"/>
              </a:defRPr>
            </a:lvl4pPr>
            <a:lvl5pPr lvl="4" rtl="0">
              <a:spcBef>
                <a:spcPts val="0"/>
              </a:spcBef>
              <a:spcAft>
                <a:spcPts val="0"/>
              </a:spcAft>
              <a:buSzPts val="1400"/>
              <a:buFont typeface="Barlow"/>
              <a:buNone/>
              <a:defRPr sz="2800" b="0">
                <a:latin typeface="Barlow"/>
                <a:ea typeface="Barlow"/>
                <a:cs typeface="Barlow"/>
                <a:sym typeface="Barlow"/>
              </a:defRPr>
            </a:lvl5pPr>
            <a:lvl6pPr lvl="5" rtl="0">
              <a:spcBef>
                <a:spcPts val="0"/>
              </a:spcBef>
              <a:spcAft>
                <a:spcPts val="0"/>
              </a:spcAft>
              <a:buSzPts val="1400"/>
              <a:buFont typeface="Barlow"/>
              <a:buNone/>
              <a:defRPr sz="2800" b="0">
                <a:latin typeface="Barlow"/>
                <a:ea typeface="Barlow"/>
                <a:cs typeface="Barlow"/>
                <a:sym typeface="Barlow"/>
              </a:defRPr>
            </a:lvl6pPr>
            <a:lvl7pPr lvl="6" rtl="0">
              <a:spcBef>
                <a:spcPts val="0"/>
              </a:spcBef>
              <a:spcAft>
                <a:spcPts val="0"/>
              </a:spcAft>
              <a:buSzPts val="1400"/>
              <a:buFont typeface="Barlow"/>
              <a:buNone/>
              <a:defRPr sz="2800" b="0">
                <a:latin typeface="Barlow"/>
                <a:ea typeface="Barlow"/>
                <a:cs typeface="Barlow"/>
                <a:sym typeface="Barlow"/>
              </a:defRPr>
            </a:lvl7pPr>
            <a:lvl8pPr lvl="7" rtl="0">
              <a:spcBef>
                <a:spcPts val="0"/>
              </a:spcBef>
              <a:spcAft>
                <a:spcPts val="0"/>
              </a:spcAft>
              <a:buSzPts val="1400"/>
              <a:buFont typeface="Barlow"/>
              <a:buNone/>
              <a:defRPr sz="2800" b="0">
                <a:latin typeface="Barlow"/>
                <a:ea typeface="Barlow"/>
                <a:cs typeface="Barlow"/>
                <a:sym typeface="Barlow"/>
              </a:defRPr>
            </a:lvl8pPr>
            <a:lvl9pPr lvl="8" rtl="0">
              <a:spcBef>
                <a:spcPts val="0"/>
              </a:spcBef>
              <a:spcAft>
                <a:spcPts val="0"/>
              </a:spcAft>
              <a:buSzPts val="1400"/>
              <a:buFont typeface="Barlow"/>
              <a:buNone/>
              <a:defRPr sz="2800" b="0">
                <a:latin typeface="Barlow"/>
                <a:ea typeface="Barlow"/>
                <a:cs typeface="Barlow"/>
                <a:sym typeface="Barlow"/>
              </a:defRPr>
            </a:lvl9pPr>
          </a:lstStyle>
          <a:p>
            <a:r>
              <a:rPr lang="en-US" smtClean="0"/>
              <a:t>Click to edit Master title style</a:t>
            </a:r>
            <a:endParaRPr/>
          </a:p>
        </p:txBody>
      </p:sp>
      <p:sp>
        <p:nvSpPr>
          <p:cNvPr id="367" name="Google Shape;367;p20"/>
          <p:cNvSpPr txBox="1">
            <a:spLocks noGrp="1"/>
          </p:cNvSpPr>
          <p:nvPr>
            <p:ph type="title" idx="6"/>
          </p:nvPr>
        </p:nvSpPr>
        <p:spPr>
          <a:xfrm>
            <a:off x="12086200" y="5649300"/>
            <a:ext cx="4502400" cy="1063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000"/>
              <a:buNone/>
              <a:defRPr sz="3600" b="1">
                <a:solidFill>
                  <a:schemeClr val="accent2"/>
                </a:solidFill>
              </a:defRPr>
            </a:lvl1pPr>
            <a:lvl2pPr lvl="1" rtl="0">
              <a:spcBef>
                <a:spcPts val="0"/>
              </a:spcBef>
              <a:spcAft>
                <a:spcPts val="0"/>
              </a:spcAft>
              <a:buClr>
                <a:schemeClr val="accent2"/>
              </a:buClr>
              <a:buSzPts val="2000"/>
              <a:buNone/>
              <a:defRPr sz="4000">
                <a:solidFill>
                  <a:schemeClr val="accent2"/>
                </a:solidFill>
              </a:defRPr>
            </a:lvl2pPr>
            <a:lvl3pPr lvl="2" rtl="0">
              <a:spcBef>
                <a:spcPts val="0"/>
              </a:spcBef>
              <a:spcAft>
                <a:spcPts val="0"/>
              </a:spcAft>
              <a:buClr>
                <a:schemeClr val="accent2"/>
              </a:buClr>
              <a:buSzPts val="2000"/>
              <a:buNone/>
              <a:defRPr sz="4000">
                <a:solidFill>
                  <a:schemeClr val="accent2"/>
                </a:solidFill>
              </a:defRPr>
            </a:lvl3pPr>
            <a:lvl4pPr lvl="3" rtl="0">
              <a:spcBef>
                <a:spcPts val="0"/>
              </a:spcBef>
              <a:spcAft>
                <a:spcPts val="0"/>
              </a:spcAft>
              <a:buClr>
                <a:schemeClr val="accent2"/>
              </a:buClr>
              <a:buSzPts val="2000"/>
              <a:buNone/>
              <a:defRPr sz="4000">
                <a:solidFill>
                  <a:schemeClr val="accent2"/>
                </a:solidFill>
              </a:defRPr>
            </a:lvl4pPr>
            <a:lvl5pPr lvl="4" rtl="0">
              <a:spcBef>
                <a:spcPts val="0"/>
              </a:spcBef>
              <a:spcAft>
                <a:spcPts val="0"/>
              </a:spcAft>
              <a:buClr>
                <a:schemeClr val="accent2"/>
              </a:buClr>
              <a:buSzPts val="2000"/>
              <a:buNone/>
              <a:defRPr sz="4000">
                <a:solidFill>
                  <a:schemeClr val="accent2"/>
                </a:solidFill>
              </a:defRPr>
            </a:lvl5pPr>
            <a:lvl6pPr lvl="5" rtl="0">
              <a:spcBef>
                <a:spcPts val="0"/>
              </a:spcBef>
              <a:spcAft>
                <a:spcPts val="0"/>
              </a:spcAft>
              <a:buClr>
                <a:schemeClr val="accent2"/>
              </a:buClr>
              <a:buSzPts val="2000"/>
              <a:buNone/>
              <a:defRPr sz="4000">
                <a:solidFill>
                  <a:schemeClr val="accent2"/>
                </a:solidFill>
              </a:defRPr>
            </a:lvl6pPr>
            <a:lvl7pPr lvl="6" rtl="0">
              <a:spcBef>
                <a:spcPts val="0"/>
              </a:spcBef>
              <a:spcAft>
                <a:spcPts val="0"/>
              </a:spcAft>
              <a:buClr>
                <a:schemeClr val="accent2"/>
              </a:buClr>
              <a:buSzPts val="2000"/>
              <a:buNone/>
              <a:defRPr sz="4000">
                <a:solidFill>
                  <a:schemeClr val="accent2"/>
                </a:solidFill>
              </a:defRPr>
            </a:lvl7pPr>
            <a:lvl8pPr lvl="7" rtl="0">
              <a:spcBef>
                <a:spcPts val="0"/>
              </a:spcBef>
              <a:spcAft>
                <a:spcPts val="0"/>
              </a:spcAft>
              <a:buClr>
                <a:schemeClr val="accent2"/>
              </a:buClr>
              <a:buSzPts val="2000"/>
              <a:buNone/>
              <a:defRPr sz="4000">
                <a:solidFill>
                  <a:schemeClr val="accent2"/>
                </a:solidFill>
              </a:defRPr>
            </a:lvl8pPr>
            <a:lvl9pPr lvl="8" rtl="0">
              <a:spcBef>
                <a:spcPts val="0"/>
              </a:spcBef>
              <a:spcAft>
                <a:spcPts val="0"/>
              </a:spcAft>
              <a:buClr>
                <a:schemeClr val="accent2"/>
              </a:buClr>
              <a:buSzPts val="2000"/>
              <a:buNone/>
              <a:defRPr sz="4000">
                <a:solidFill>
                  <a:schemeClr val="accent2"/>
                </a:solidFill>
              </a:defRPr>
            </a:lvl9pPr>
          </a:lstStyle>
          <a:p>
            <a:r>
              <a:rPr lang="en-US" smtClean="0"/>
              <a:t>Click to edit Master title style</a:t>
            </a:r>
            <a:endParaRPr/>
          </a:p>
        </p:txBody>
      </p:sp>
      <p:sp>
        <p:nvSpPr>
          <p:cNvPr id="368" name="Google Shape;368;p20"/>
          <p:cNvSpPr txBox="1">
            <a:spLocks noGrp="1"/>
          </p:cNvSpPr>
          <p:nvPr>
            <p:ph type="title" idx="7"/>
          </p:nvPr>
        </p:nvSpPr>
        <p:spPr>
          <a:xfrm>
            <a:off x="12086326" y="6560100"/>
            <a:ext cx="4502400" cy="1506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Barlow"/>
              <a:buNone/>
              <a:defRPr sz="3200" b="0">
                <a:latin typeface="Barlow"/>
                <a:ea typeface="Barlow"/>
                <a:cs typeface="Barlow"/>
                <a:sym typeface="Barlow"/>
              </a:defRPr>
            </a:lvl1pPr>
            <a:lvl2pPr lvl="1" rtl="0">
              <a:spcBef>
                <a:spcPts val="0"/>
              </a:spcBef>
              <a:spcAft>
                <a:spcPts val="0"/>
              </a:spcAft>
              <a:buSzPts val="1400"/>
              <a:buFont typeface="Barlow"/>
              <a:buNone/>
              <a:defRPr sz="2800" b="0">
                <a:latin typeface="Barlow"/>
                <a:ea typeface="Barlow"/>
                <a:cs typeface="Barlow"/>
                <a:sym typeface="Barlow"/>
              </a:defRPr>
            </a:lvl2pPr>
            <a:lvl3pPr lvl="2" rtl="0">
              <a:spcBef>
                <a:spcPts val="0"/>
              </a:spcBef>
              <a:spcAft>
                <a:spcPts val="0"/>
              </a:spcAft>
              <a:buSzPts val="1400"/>
              <a:buFont typeface="Barlow"/>
              <a:buNone/>
              <a:defRPr sz="2800" b="0">
                <a:latin typeface="Barlow"/>
                <a:ea typeface="Barlow"/>
                <a:cs typeface="Barlow"/>
                <a:sym typeface="Barlow"/>
              </a:defRPr>
            </a:lvl3pPr>
            <a:lvl4pPr lvl="3" rtl="0">
              <a:spcBef>
                <a:spcPts val="0"/>
              </a:spcBef>
              <a:spcAft>
                <a:spcPts val="0"/>
              </a:spcAft>
              <a:buSzPts val="1400"/>
              <a:buFont typeface="Barlow"/>
              <a:buNone/>
              <a:defRPr sz="2800" b="0">
                <a:latin typeface="Barlow"/>
                <a:ea typeface="Barlow"/>
                <a:cs typeface="Barlow"/>
                <a:sym typeface="Barlow"/>
              </a:defRPr>
            </a:lvl4pPr>
            <a:lvl5pPr lvl="4" rtl="0">
              <a:spcBef>
                <a:spcPts val="0"/>
              </a:spcBef>
              <a:spcAft>
                <a:spcPts val="0"/>
              </a:spcAft>
              <a:buSzPts val="1400"/>
              <a:buFont typeface="Barlow"/>
              <a:buNone/>
              <a:defRPr sz="2800" b="0">
                <a:latin typeface="Barlow"/>
                <a:ea typeface="Barlow"/>
                <a:cs typeface="Barlow"/>
                <a:sym typeface="Barlow"/>
              </a:defRPr>
            </a:lvl5pPr>
            <a:lvl6pPr lvl="5" rtl="0">
              <a:spcBef>
                <a:spcPts val="0"/>
              </a:spcBef>
              <a:spcAft>
                <a:spcPts val="0"/>
              </a:spcAft>
              <a:buSzPts val="1400"/>
              <a:buFont typeface="Barlow"/>
              <a:buNone/>
              <a:defRPr sz="2800" b="0">
                <a:latin typeface="Barlow"/>
                <a:ea typeface="Barlow"/>
                <a:cs typeface="Barlow"/>
                <a:sym typeface="Barlow"/>
              </a:defRPr>
            </a:lvl6pPr>
            <a:lvl7pPr lvl="6" rtl="0">
              <a:spcBef>
                <a:spcPts val="0"/>
              </a:spcBef>
              <a:spcAft>
                <a:spcPts val="0"/>
              </a:spcAft>
              <a:buSzPts val="1400"/>
              <a:buFont typeface="Barlow"/>
              <a:buNone/>
              <a:defRPr sz="2800" b="0">
                <a:latin typeface="Barlow"/>
                <a:ea typeface="Barlow"/>
                <a:cs typeface="Barlow"/>
                <a:sym typeface="Barlow"/>
              </a:defRPr>
            </a:lvl7pPr>
            <a:lvl8pPr lvl="7" rtl="0">
              <a:spcBef>
                <a:spcPts val="0"/>
              </a:spcBef>
              <a:spcAft>
                <a:spcPts val="0"/>
              </a:spcAft>
              <a:buSzPts val="1400"/>
              <a:buFont typeface="Barlow"/>
              <a:buNone/>
              <a:defRPr sz="2800" b="0">
                <a:latin typeface="Barlow"/>
                <a:ea typeface="Barlow"/>
                <a:cs typeface="Barlow"/>
                <a:sym typeface="Barlow"/>
              </a:defRPr>
            </a:lvl8pPr>
            <a:lvl9pPr lvl="8" rtl="0">
              <a:spcBef>
                <a:spcPts val="0"/>
              </a:spcBef>
              <a:spcAft>
                <a:spcPts val="0"/>
              </a:spcAft>
              <a:buSzPts val="1400"/>
              <a:buFont typeface="Barlow"/>
              <a:buNone/>
              <a:defRPr sz="2800" b="0">
                <a:latin typeface="Barlow"/>
                <a:ea typeface="Barlow"/>
                <a:cs typeface="Barlow"/>
                <a:sym typeface="Barlow"/>
              </a:defRPr>
            </a:lvl9pPr>
          </a:lstStyle>
          <a:p>
            <a:r>
              <a:rPr lang="en-US" smtClean="0"/>
              <a:t>Click to edit Master title style</a:t>
            </a:r>
            <a:endParaRPr/>
          </a:p>
        </p:txBody>
      </p:sp>
      <p:sp>
        <p:nvSpPr>
          <p:cNvPr id="369" name="Google Shape;369;p20"/>
          <p:cNvSpPr txBox="1">
            <a:spLocks noGrp="1"/>
          </p:cNvSpPr>
          <p:nvPr>
            <p:ph type="title" idx="8" hasCustomPrompt="1"/>
          </p:nvPr>
        </p:nvSpPr>
        <p:spPr>
          <a:xfrm>
            <a:off x="2588050" y="3778100"/>
            <a:ext cx="27252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b="0">
                <a:solidFill>
                  <a:schemeClr val="accent2"/>
                </a:solidFill>
              </a:defRPr>
            </a:lvl1pPr>
            <a:lvl2pPr lvl="1" algn="ctr" rtl="0">
              <a:spcBef>
                <a:spcPts val="0"/>
              </a:spcBef>
              <a:spcAft>
                <a:spcPts val="0"/>
              </a:spcAft>
              <a:buSzPts val="3600"/>
              <a:buNone/>
              <a:defRPr sz="7200" b="0"/>
            </a:lvl2pPr>
            <a:lvl3pPr lvl="2" algn="ctr" rtl="0">
              <a:spcBef>
                <a:spcPts val="0"/>
              </a:spcBef>
              <a:spcAft>
                <a:spcPts val="0"/>
              </a:spcAft>
              <a:buSzPts val="3600"/>
              <a:buNone/>
              <a:defRPr sz="7200" b="0"/>
            </a:lvl3pPr>
            <a:lvl4pPr lvl="3" algn="ctr" rtl="0">
              <a:spcBef>
                <a:spcPts val="0"/>
              </a:spcBef>
              <a:spcAft>
                <a:spcPts val="0"/>
              </a:spcAft>
              <a:buSzPts val="3600"/>
              <a:buNone/>
              <a:defRPr sz="7200" b="0"/>
            </a:lvl4pPr>
            <a:lvl5pPr lvl="4" algn="ctr" rtl="0">
              <a:spcBef>
                <a:spcPts val="0"/>
              </a:spcBef>
              <a:spcAft>
                <a:spcPts val="0"/>
              </a:spcAft>
              <a:buSzPts val="3600"/>
              <a:buNone/>
              <a:defRPr sz="7200" b="0"/>
            </a:lvl5pPr>
            <a:lvl6pPr lvl="5" algn="ctr" rtl="0">
              <a:spcBef>
                <a:spcPts val="0"/>
              </a:spcBef>
              <a:spcAft>
                <a:spcPts val="0"/>
              </a:spcAft>
              <a:buSzPts val="3600"/>
              <a:buNone/>
              <a:defRPr sz="7200" b="0"/>
            </a:lvl6pPr>
            <a:lvl7pPr lvl="6" algn="ctr" rtl="0">
              <a:spcBef>
                <a:spcPts val="0"/>
              </a:spcBef>
              <a:spcAft>
                <a:spcPts val="0"/>
              </a:spcAft>
              <a:buSzPts val="3600"/>
              <a:buNone/>
              <a:defRPr sz="7200" b="0"/>
            </a:lvl7pPr>
            <a:lvl8pPr lvl="7" algn="ctr" rtl="0">
              <a:spcBef>
                <a:spcPts val="0"/>
              </a:spcBef>
              <a:spcAft>
                <a:spcPts val="0"/>
              </a:spcAft>
              <a:buSzPts val="3600"/>
              <a:buNone/>
              <a:defRPr sz="7200" b="0"/>
            </a:lvl8pPr>
            <a:lvl9pPr lvl="8" algn="ctr" rtl="0">
              <a:spcBef>
                <a:spcPts val="0"/>
              </a:spcBef>
              <a:spcAft>
                <a:spcPts val="0"/>
              </a:spcAft>
              <a:buSzPts val="3600"/>
              <a:buNone/>
              <a:defRPr sz="7200" b="0"/>
            </a:lvl9pPr>
          </a:lstStyle>
          <a:p>
            <a:r>
              <a:t>xx%</a:t>
            </a:r>
          </a:p>
        </p:txBody>
      </p:sp>
      <p:sp>
        <p:nvSpPr>
          <p:cNvPr id="370" name="Google Shape;370;p20"/>
          <p:cNvSpPr txBox="1">
            <a:spLocks noGrp="1"/>
          </p:cNvSpPr>
          <p:nvPr>
            <p:ph type="title" idx="9" hasCustomPrompt="1"/>
          </p:nvPr>
        </p:nvSpPr>
        <p:spPr>
          <a:xfrm>
            <a:off x="7781450" y="3778100"/>
            <a:ext cx="27252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b="0">
                <a:solidFill>
                  <a:schemeClr val="accent2"/>
                </a:solidFill>
              </a:defRPr>
            </a:lvl1pPr>
            <a:lvl2pPr lvl="1" algn="ctr" rtl="0">
              <a:spcBef>
                <a:spcPts val="0"/>
              </a:spcBef>
              <a:spcAft>
                <a:spcPts val="0"/>
              </a:spcAft>
              <a:buSzPts val="3600"/>
              <a:buNone/>
              <a:defRPr sz="7200" b="0"/>
            </a:lvl2pPr>
            <a:lvl3pPr lvl="2" algn="ctr" rtl="0">
              <a:spcBef>
                <a:spcPts val="0"/>
              </a:spcBef>
              <a:spcAft>
                <a:spcPts val="0"/>
              </a:spcAft>
              <a:buSzPts val="3600"/>
              <a:buNone/>
              <a:defRPr sz="7200" b="0"/>
            </a:lvl3pPr>
            <a:lvl4pPr lvl="3" algn="ctr" rtl="0">
              <a:spcBef>
                <a:spcPts val="0"/>
              </a:spcBef>
              <a:spcAft>
                <a:spcPts val="0"/>
              </a:spcAft>
              <a:buSzPts val="3600"/>
              <a:buNone/>
              <a:defRPr sz="7200" b="0"/>
            </a:lvl4pPr>
            <a:lvl5pPr lvl="4" algn="ctr" rtl="0">
              <a:spcBef>
                <a:spcPts val="0"/>
              </a:spcBef>
              <a:spcAft>
                <a:spcPts val="0"/>
              </a:spcAft>
              <a:buSzPts val="3600"/>
              <a:buNone/>
              <a:defRPr sz="7200" b="0"/>
            </a:lvl5pPr>
            <a:lvl6pPr lvl="5" algn="ctr" rtl="0">
              <a:spcBef>
                <a:spcPts val="0"/>
              </a:spcBef>
              <a:spcAft>
                <a:spcPts val="0"/>
              </a:spcAft>
              <a:buSzPts val="3600"/>
              <a:buNone/>
              <a:defRPr sz="7200" b="0"/>
            </a:lvl6pPr>
            <a:lvl7pPr lvl="6" algn="ctr" rtl="0">
              <a:spcBef>
                <a:spcPts val="0"/>
              </a:spcBef>
              <a:spcAft>
                <a:spcPts val="0"/>
              </a:spcAft>
              <a:buSzPts val="3600"/>
              <a:buNone/>
              <a:defRPr sz="7200" b="0"/>
            </a:lvl7pPr>
            <a:lvl8pPr lvl="7" algn="ctr" rtl="0">
              <a:spcBef>
                <a:spcPts val="0"/>
              </a:spcBef>
              <a:spcAft>
                <a:spcPts val="0"/>
              </a:spcAft>
              <a:buSzPts val="3600"/>
              <a:buNone/>
              <a:defRPr sz="7200" b="0"/>
            </a:lvl8pPr>
            <a:lvl9pPr lvl="8" algn="ctr" rtl="0">
              <a:spcBef>
                <a:spcPts val="0"/>
              </a:spcBef>
              <a:spcAft>
                <a:spcPts val="0"/>
              </a:spcAft>
              <a:buSzPts val="3600"/>
              <a:buNone/>
              <a:defRPr sz="7200" b="0"/>
            </a:lvl9pPr>
          </a:lstStyle>
          <a:p>
            <a:r>
              <a:t>xx%</a:t>
            </a:r>
          </a:p>
        </p:txBody>
      </p:sp>
      <p:sp>
        <p:nvSpPr>
          <p:cNvPr id="371" name="Google Shape;371;p20"/>
          <p:cNvSpPr txBox="1">
            <a:spLocks noGrp="1"/>
          </p:cNvSpPr>
          <p:nvPr>
            <p:ph type="title" idx="13" hasCustomPrompt="1"/>
          </p:nvPr>
        </p:nvSpPr>
        <p:spPr>
          <a:xfrm>
            <a:off x="12974850" y="3778100"/>
            <a:ext cx="27252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b="0">
                <a:solidFill>
                  <a:schemeClr val="accent2"/>
                </a:solidFill>
              </a:defRPr>
            </a:lvl1pPr>
            <a:lvl2pPr lvl="1" algn="ctr" rtl="0">
              <a:spcBef>
                <a:spcPts val="0"/>
              </a:spcBef>
              <a:spcAft>
                <a:spcPts val="0"/>
              </a:spcAft>
              <a:buSzPts val="3600"/>
              <a:buNone/>
              <a:defRPr sz="7200" b="0"/>
            </a:lvl2pPr>
            <a:lvl3pPr lvl="2" algn="ctr" rtl="0">
              <a:spcBef>
                <a:spcPts val="0"/>
              </a:spcBef>
              <a:spcAft>
                <a:spcPts val="0"/>
              </a:spcAft>
              <a:buSzPts val="3600"/>
              <a:buNone/>
              <a:defRPr sz="7200" b="0"/>
            </a:lvl3pPr>
            <a:lvl4pPr lvl="3" algn="ctr" rtl="0">
              <a:spcBef>
                <a:spcPts val="0"/>
              </a:spcBef>
              <a:spcAft>
                <a:spcPts val="0"/>
              </a:spcAft>
              <a:buSzPts val="3600"/>
              <a:buNone/>
              <a:defRPr sz="7200" b="0"/>
            </a:lvl4pPr>
            <a:lvl5pPr lvl="4" algn="ctr" rtl="0">
              <a:spcBef>
                <a:spcPts val="0"/>
              </a:spcBef>
              <a:spcAft>
                <a:spcPts val="0"/>
              </a:spcAft>
              <a:buSzPts val="3600"/>
              <a:buNone/>
              <a:defRPr sz="7200" b="0"/>
            </a:lvl5pPr>
            <a:lvl6pPr lvl="5" algn="ctr" rtl="0">
              <a:spcBef>
                <a:spcPts val="0"/>
              </a:spcBef>
              <a:spcAft>
                <a:spcPts val="0"/>
              </a:spcAft>
              <a:buSzPts val="3600"/>
              <a:buNone/>
              <a:defRPr sz="7200" b="0"/>
            </a:lvl6pPr>
            <a:lvl7pPr lvl="6" algn="ctr" rtl="0">
              <a:spcBef>
                <a:spcPts val="0"/>
              </a:spcBef>
              <a:spcAft>
                <a:spcPts val="0"/>
              </a:spcAft>
              <a:buSzPts val="3600"/>
              <a:buNone/>
              <a:defRPr sz="7200" b="0"/>
            </a:lvl7pPr>
            <a:lvl8pPr lvl="7" algn="ctr" rtl="0">
              <a:spcBef>
                <a:spcPts val="0"/>
              </a:spcBef>
              <a:spcAft>
                <a:spcPts val="0"/>
              </a:spcAft>
              <a:buSzPts val="3600"/>
              <a:buNone/>
              <a:defRPr sz="7200" b="0"/>
            </a:lvl8pPr>
            <a:lvl9pPr lvl="8" algn="ctr" rtl="0">
              <a:spcBef>
                <a:spcPts val="0"/>
              </a:spcBef>
              <a:spcAft>
                <a:spcPts val="0"/>
              </a:spcAft>
              <a:buSzPts val="3600"/>
              <a:buNone/>
              <a:defRPr sz="7200" b="0"/>
            </a:lvl9pPr>
          </a:lstStyle>
          <a:p>
            <a:r>
              <a:t>xx%</a:t>
            </a:r>
          </a:p>
        </p:txBody>
      </p:sp>
    </p:spTree>
    <p:extLst>
      <p:ext uri="{BB962C8B-B14F-4D97-AF65-F5344CB8AC3E}">
        <p14:creationId xmlns:p14="http://schemas.microsoft.com/office/powerpoint/2010/main" val="3643677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7" name="Google Shape;107;p11"/>
          <p:cNvSpPr txBox="1">
            <a:spLocks noGrp="1"/>
          </p:cNvSpPr>
          <p:nvPr>
            <p:ph type="title" hasCustomPrompt="1"/>
          </p:nvPr>
        </p:nvSpPr>
        <p:spPr>
          <a:xfrm>
            <a:off x="1778100" y="3536550"/>
            <a:ext cx="14731800" cy="291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2000"/>
              <a:buNone/>
              <a:defRPr sz="19000">
                <a:solidFill>
                  <a:schemeClr val="accent2"/>
                </a:solidFill>
              </a:defRPr>
            </a:lvl1pPr>
            <a:lvl2pPr lvl="1" algn="ctr">
              <a:spcBef>
                <a:spcPts val="0"/>
              </a:spcBef>
              <a:spcAft>
                <a:spcPts val="0"/>
              </a:spcAft>
              <a:buClr>
                <a:schemeClr val="accent2"/>
              </a:buClr>
              <a:buSzPts val="12000"/>
              <a:buNone/>
              <a:defRPr sz="24000">
                <a:solidFill>
                  <a:schemeClr val="accent2"/>
                </a:solidFill>
              </a:defRPr>
            </a:lvl2pPr>
            <a:lvl3pPr lvl="2" algn="ctr">
              <a:spcBef>
                <a:spcPts val="0"/>
              </a:spcBef>
              <a:spcAft>
                <a:spcPts val="0"/>
              </a:spcAft>
              <a:buClr>
                <a:schemeClr val="accent2"/>
              </a:buClr>
              <a:buSzPts val="12000"/>
              <a:buNone/>
              <a:defRPr sz="24000">
                <a:solidFill>
                  <a:schemeClr val="accent2"/>
                </a:solidFill>
              </a:defRPr>
            </a:lvl3pPr>
            <a:lvl4pPr lvl="3" algn="ctr">
              <a:spcBef>
                <a:spcPts val="0"/>
              </a:spcBef>
              <a:spcAft>
                <a:spcPts val="0"/>
              </a:spcAft>
              <a:buClr>
                <a:schemeClr val="accent2"/>
              </a:buClr>
              <a:buSzPts val="12000"/>
              <a:buNone/>
              <a:defRPr sz="24000">
                <a:solidFill>
                  <a:schemeClr val="accent2"/>
                </a:solidFill>
              </a:defRPr>
            </a:lvl4pPr>
            <a:lvl5pPr lvl="4" algn="ctr">
              <a:spcBef>
                <a:spcPts val="0"/>
              </a:spcBef>
              <a:spcAft>
                <a:spcPts val="0"/>
              </a:spcAft>
              <a:buClr>
                <a:schemeClr val="accent2"/>
              </a:buClr>
              <a:buSzPts val="12000"/>
              <a:buNone/>
              <a:defRPr sz="24000">
                <a:solidFill>
                  <a:schemeClr val="accent2"/>
                </a:solidFill>
              </a:defRPr>
            </a:lvl5pPr>
            <a:lvl6pPr lvl="5" algn="ctr">
              <a:spcBef>
                <a:spcPts val="0"/>
              </a:spcBef>
              <a:spcAft>
                <a:spcPts val="0"/>
              </a:spcAft>
              <a:buClr>
                <a:schemeClr val="accent2"/>
              </a:buClr>
              <a:buSzPts val="12000"/>
              <a:buNone/>
              <a:defRPr sz="24000">
                <a:solidFill>
                  <a:schemeClr val="accent2"/>
                </a:solidFill>
              </a:defRPr>
            </a:lvl6pPr>
            <a:lvl7pPr lvl="6" algn="ctr">
              <a:spcBef>
                <a:spcPts val="0"/>
              </a:spcBef>
              <a:spcAft>
                <a:spcPts val="0"/>
              </a:spcAft>
              <a:buClr>
                <a:schemeClr val="accent2"/>
              </a:buClr>
              <a:buSzPts val="12000"/>
              <a:buNone/>
              <a:defRPr sz="24000">
                <a:solidFill>
                  <a:schemeClr val="accent2"/>
                </a:solidFill>
              </a:defRPr>
            </a:lvl7pPr>
            <a:lvl8pPr lvl="7" algn="ctr">
              <a:spcBef>
                <a:spcPts val="0"/>
              </a:spcBef>
              <a:spcAft>
                <a:spcPts val="0"/>
              </a:spcAft>
              <a:buClr>
                <a:schemeClr val="accent2"/>
              </a:buClr>
              <a:buSzPts val="12000"/>
              <a:buNone/>
              <a:defRPr sz="24000">
                <a:solidFill>
                  <a:schemeClr val="accent2"/>
                </a:solidFill>
              </a:defRPr>
            </a:lvl8pPr>
            <a:lvl9pPr lvl="8" algn="ctr">
              <a:spcBef>
                <a:spcPts val="0"/>
              </a:spcBef>
              <a:spcAft>
                <a:spcPts val="0"/>
              </a:spcAft>
              <a:buClr>
                <a:schemeClr val="accent2"/>
              </a:buClr>
              <a:buSzPts val="12000"/>
              <a:buNone/>
              <a:defRPr sz="24000">
                <a:solidFill>
                  <a:schemeClr val="accent2"/>
                </a:solidFill>
              </a:defRPr>
            </a:lvl9pPr>
          </a:lstStyle>
          <a:p>
            <a:r>
              <a:t>xx%</a:t>
            </a:r>
          </a:p>
        </p:txBody>
      </p:sp>
      <p:sp>
        <p:nvSpPr>
          <p:cNvPr id="108" name="Google Shape;108;p11"/>
          <p:cNvSpPr txBox="1">
            <a:spLocks noGrp="1"/>
          </p:cNvSpPr>
          <p:nvPr>
            <p:ph type="body" idx="1"/>
          </p:nvPr>
        </p:nvSpPr>
        <p:spPr>
          <a:xfrm>
            <a:off x="4292300" y="6447750"/>
            <a:ext cx="9703200" cy="1545000"/>
          </a:xfrm>
          <a:prstGeom prst="rect">
            <a:avLst/>
          </a:prstGeom>
        </p:spPr>
        <p:txBody>
          <a:bodyPr spcFirstLastPara="1" wrap="square" lIns="91425" tIns="91425" rIns="91425" bIns="91425" anchor="t" anchorCtr="0">
            <a:noAutofit/>
          </a:bodyPr>
          <a:lstStyle>
            <a:lvl1pPr marL="914400" lvl="0" indent="-647700" algn="ctr">
              <a:spcBef>
                <a:spcPts val="0"/>
              </a:spcBef>
              <a:spcAft>
                <a:spcPts val="0"/>
              </a:spcAft>
              <a:buClr>
                <a:schemeClr val="dk1"/>
              </a:buClr>
              <a:buSzPts val="1500"/>
              <a:buChar char="●"/>
              <a:defRPr sz="3600">
                <a:solidFill>
                  <a:schemeClr val="dk1"/>
                </a:solidFill>
              </a:defRPr>
            </a:lvl1pPr>
            <a:lvl2pPr marL="1828800" lvl="1" indent="-647700" algn="ctr">
              <a:spcBef>
                <a:spcPts val="0"/>
              </a:spcBef>
              <a:spcAft>
                <a:spcPts val="0"/>
              </a:spcAft>
              <a:buClr>
                <a:schemeClr val="dk1"/>
              </a:buClr>
              <a:buSzPts val="1500"/>
              <a:buChar char="○"/>
              <a:defRPr>
                <a:solidFill>
                  <a:schemeClr val="dk1"/>
                </a:solidFill>
              </a:defRPr>
            </a:lvl2pPr>
            <a:lvl3pPr marL="2743200" lvl="2" indent="-647700" algn="ctr">
              <a:spcBef>
                <a:spcPts val="0"/>
              </a:spcBef>
              <a:spcAft>
                <a:spcPts val="0"/>
              </a:spcAft>
              <a:buClr>
                <a:schemeClr val="dk1"/>
              </a:buClr>
              <a:buSzPts val="1500"/>
              <a:buChar char="■"/>
              <a:defRPr>
                <a:solidFill>
                  <a:schemeClr val="dk1"/>
                </a:solidFill>
              </a:defRPr>
            </a:lvl3pPr>
            <a:lvl4pPr marL="3657600" lvl="3" indent="-647700" algn="ctr">
              <a:spcBef>
                <a:spcPts val="0"/>
              </a:spcBef>
              <a:spcAft>
                <a:spcPts val="0"/>
              </a:spcAft>
              <a:buClr>
                <a:schemeClr val="dk1"/>
              </a:buClr>
              <a:buSzPts val="1500"/>
              <a:buChar char="●"/>
              <a:defRPr>
                <a:solidFill>
                  <a:schemeClr val="dk1"/>
                </a:solidFill>
              </a:defRPr>
            </a:lvl4pPr>
            <a:lvl5pPr marL="4572000" lvl="4" indent="-647700" algn="ctr">
              <a:spcBef>
                <a:spcPts val="0"/>
              </a:spcBef>
              <a:spcAft>
                <a:spcPts val="0"/>
              </a:spcAft>
              <a:buClr>
                <a:schemeClr val="dk1"/>
              </a:buClr>
              <a:buSzPts val="1500"/>
              <a:buChar char="○"/>
              <a:defRPr>
                <a:solidFill>
                  <a:schemeClr val="dk1"/>
                </a:solidFill>
              </a:defRPr>
            </a:lvl5pPr>
            <a:lvl6pPr marL="5486400" lvl="5" indent="-647700" algn="ctr">
              <a:spcBef>
                <a:spcPts val="0"/>
              </a:spcBef>
              <a:spcAft>
                <a:spcPts val="0"/>
              </a:spcAft>
              <a:buClr>
                <a:schemeClr val="dk1"/>
              </a:buClr>
              <a:buSzPts val="1500"/>
              <a:buChar char="■"/>
              <a:defRPr>
                <a:solidFill>
                  <a:schemeClr val="dk1"/>
                </a:solidFill>
              </a:defRPr>
            </a:lvl6pPr>
            <a:lvl7pPr marL="6400800" lvl="6" indent="-647700" algn="ctr">
              <a:spcBef>
                <a:spcPts val="0"/>
              </a:spcBef>
              <a:spcAft>
                <a:spcPts val="0"/>
              </a:spcAft>
              <a:buClr>
                <a:schemeClr val="dk1"/>
              </a:buClr>
              <a:buSzPts val="1500"/>
              <a:buChar char="●"/>
              <a:defRPr>
                <a:solidFill>
                  <a:schemeClr val="dk1"/>
                </a:solidFill>
              </a:defRPr>
            </a:lvl7pPr>
            <a:lvl8pPr marL="7315200" lvl="7" indent="-647700" algn="ctr">
              <a:spcBef>
                <a:spcPts val="0"/>
              </a:spcBef>
              <a:spcAft>
                <a:spcPts val="0"/>
              </a:spcAft>
              <a:buClr>
                <a:schemeClr val="dk1"/>
              </a:buClr>
              <a:buSzPts val="1500"/>
              <a:buChar char="○"/>
              <a:defRPr>
                <a:solidFill>
                  <a:schemeClr val="dk1"/>
                </a:solidFill>
              </a:defRPr>
            </a:lvl8pPr>
            <a:lvl9pPr marL="8229600" lvl="8" indent="-647700" algn="ctr">
              <a:spcBef>
                <a:spcPts val="0"/>
              </a:spcBef>
              <a:spcAft>
                <a:spcPts val="0"/>
              </a:spcAft>
              <a:buClr>
                <a:schemeClr val="dk1"/>
              </a:buClr>
              <a:buSzPts val="1500"/>
              <a:buChar char="■"/>
              <a:defRPr>
                <a:solidFill>
                  <a:schemeClr val="dk1"/>
                </a:solidFill>
              </a:defRPr>
            </a:lvl9pPr>
          </a:lstStyle>
          <a:p>
            <a:pPr lvl="0"/>
            <a:r>
              <a:rPr lang="en-US" smtClean="0"/>
              <a:t>Click to edit Master text styles</a:t>
            </a:r>
          </a:p>
        </p:txBody>
      </p:sp>
    </p:spTree>
    <p:extLst>
      <p:ext uri="{BB962C8B-B14F-4D97-AF65-F5344CB8AC3E}">
        <p14:creationId xmlns:p14="http://schemas.microsoft.com/office/powerpoint/2010/main" val="2118549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83821" y="3088126"/>
            <a:ext cx="13373098" cy="2203200"/>
          </a:xfrm>
        </p:spPr>
        <p:txBody>
          <a:bodyPr anchor="b"/>
          <a:lstStyle>
            <a:lvl1pPr algn="l">
              <a:defRPr sz="6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883821" y="5295194"/>
            <a:ext cx="13373098" cy="1290600"/>
          </a:xfrm>
        </p:spPr>
        <p:txBody>
          <a:bodyPr anchor="t"/>
          <a:lstStyle>
            <a:lvl1pPr marL="0" indent="0" algn="l">
              <a:buNone/>
              <a:defRPr sz="30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1" y="47672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21" y="4866210"/>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271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3818" y="3200401"/>
            <a:ext cx="6470796" cy="56664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786120" y="3189333"/>
            <a:ext cx="6470796" cy="56664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797721" y="1181674"/>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71163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409061" y="2959055"/>
            <a:ext cx="5989098" cy="864394"/>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3883818" y="3823451"/>
            <a:ext cx="6514340" cy="503109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259945" y="2954213"/>
            <a:ext cx="5998502" cy="864394"/>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10750436" y="3818609"/>
            <a:ext cx="6508012" cy="503109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9/14/2022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797721" y="1181674"/>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9245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9/14/2022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624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69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21" y="669132"/>
            <a:ext cx="5257798" cy="1464468"/>
          </a:xfrm>
        </p:spPr>
        <p:txBody>
          <a:bodyPr anchor="b"/>
          <a:lstStyle>
            <a:lvl1pPr algn="l">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9484518" y="669134"/>
            <a:ext cx="7772400" cy="8122444"/>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83821" y="2397921"/>
            <a:ext cx="5257798" cy="639365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332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20" y="7200900"/>
            <a:ext cx="13373100" cy="8501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3818" y="952448"/>
            <a:ext cx="13373100" cy="5782456"/>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3883820" y="8051008"/>
            <a:ext cx="13373100"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1" y="7367589"/>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21" y="7474632"/>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821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EDC5"/>
        </a:solidFill>
        <a:effectLst/>
      </p:bgPr>
    </p:bg>
    <p:spTree>
      <p:nvGrpSpPr>
        <p:cNvPr id="1" name=""/>
        <p:cNvGrpSpPr/>
        <p:nvPr/>
      </p:nvGrpSpPr>
      <p:grpSpPr>
        <a:xfrm>
          <a:off x="0" y="0"/>
          <a:ext cx="0" cy="0"/>
          <a:chOff x="0" y="0"/>
          <a:chExt cx="0" cy="0"/>
        </a:xfrm>
      </p:grpSpPr>
      <p:grpSp>
        <p:nvGrpSpPr>
          <p:cNvPr id="23" name="Group 22"/>
          <p:cNvGrpSpPr/>
          <p:nvPr/>
        </p:nvGrpSpPr>
        <p:grpSpPr>
          <a:xfrm>
            <a:off x="3" y="342901"/>
            <a:ext cx="4277274" cy="9957942"/>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40832" y="-1177"/>
            <a:ext cx="3535012" cy="10281058"/>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889389" y="936164"/>
            <a:ext cx="13367530" cy="192133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3818" y="3200400"/>
            <a:ext cx="13373100" cy="5829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542420" y="9195657"/>
            <a:ext cx="1719424" cy="555594"/>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9/14/2022</a:t>
            </a:fld>
            <a:endParaRPr lang="en-US"/>
          </a:p>
        </p:txBody>
      </p:sp>
      <p:sp>
        <p:nvSpPr>
          <p:cNvPr id="5" name="Footer Placeholder 4"/>
          <p:cNvSpPr>
            <a:spLocks noGrp="1"/>
          </p:cNvSpPr>
          <p:nvPr>
            <p:ph type="ftr" sz="quarter" idx="3"/>
          </p:nvPr>
        </p:nvSpPr>
        <p:spPr>
          <a:xfrm>
            <a:off x="3883821" y="9203712"/>
            <a:ext cx="1142999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rot="16200000">
            <a:off x="-1413672" y="4115746"/>
            <a:ext cx="6433868" cy="1675828"/>
          </a:xfrm>
          <a:prstGeom prst="rect">
            <a:avLst/>
          </a:prstGeom>
        </p:spPr>
        <p:txBody>
          <a:bodyPr vert="horz" lIns="91440" tIns="45720" rIns="91440" bIns="45720" rtlCol="0" anchor="ctr"/>
          <a:lstStyle>
            <a:lvl1pPr algn="r">
              <a:defRPr sz="3000" b="1">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6605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iming>
    <p:tnLst>
      <p:par>
        <p:cTn id="1" dur="indefinite" restart="never" nodeType="tmRoot"/>
      </p:par>
    </p:tnLst>
  </p:timing>
  <p:txStyles>
    <p:titleStyle>
      <a:lvl1pPr algn="l" defTabSz="6858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6" indent="-428626"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3" Type="http://schemas.openxmlformats.org/officeDocument/2006/relationships/image" Target="../media/image3.png"/><Relationship Id="rId12" Type="http://schemas.openxmlformats.org/officeDocument/2006/relationships/image" Target="../media/image11.svg"/><Relationship Id="rId2" Type="http://schemas.openxmlformats.org/officeDocument/2006/relationships/image" Target="../media/image2.jpeg"/><Relationship Id="rId16" Type="http://schemas.openxmlformats.org/officeDocument/2006/relationships/image" Target="../media/image15.svg"/><Relationship Id="rId1"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image" Target="../media/image4.png"/><Relationship Id="rId15" Type="http://schemas.openxmlformats.org/officeDocument/2006/relationships/image" Target="../media/image7.pn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8.svg"/><Relationship Id="rId7" Type="http://schemas.openxmlformats.org/officeDocument/2006/relationships/image" Target="../media/image36.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74.svg"/><Relationship Id="rId4" Type="http://schemas.openxmlformats.org/officeDocument/2006/relationships/image" Target="../media/image37.png"/><Relationship Id="rId9" Type="http://schemas.openxmlformats.org/officeDocument/2006/relationships/image" Target="../media/image53.jpeg"/></Relationships>
</file>

<file path=ppt/slides/_rels/slide11.xml.rels><?xml version="1.0" encoding="UTF-8" standalone="yes"?>
<Relationships xmlns="http://schemas.openxmlformats.org/package/2006/relationships"><Relationship Id="rId3" Type="http://schemas.openxmlformats.org/officeDocument/2006/relationships/image" Target="../media/image68.svg"/><Relationship Id="rId7" Type="http://schemas.openxmlformats.org/officeDocument/2006/relationships/image" Target="../media/image5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74.sv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jpeg"/></Relationships>
</file>

<file path=ppt/slides/_rels/slide14.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11.png"/><Relationship Id="rId18" Type="http://schemas.openxmlformats.org/officeDocument/2006/relationships/image" Target="../media/image63.jpeg"/><Relationship Id="rId3" Type="http://schemas.openxmlformats.org/officeDocument/2006/relationships/image" Target="../media/image40.png"/><Relationship Id="rId21" Type="http://schemas.openxmlformats.org/officeDocument/2006/relationships/image" Target="../media/image64.gif"/><Relationship Id="rId12" Type="http://schemas.openxmlformats.org/officeDocument/2006/relationships/image" Target="../media/image85.svg"/><Relationship Id="rId17" Type="http://schemas.openxmlformats.org/officeDocument/2006/relationships/image" Target="../media/image62.jpeg"/><Relationship Id="rId2" Type="http://schemas.openxmlformats.org/officeDocument/2006/relationships/image" Target="../media/image2.jpeg"/><Relationship Id="rId16" Type="http://schemas.openxmlformats.org/officeDocument/2006/relationships/image" Target="../media/image9.svg"/><Relationship Id="rId20" Type="http://schemas.openxmlformats.org/officeDocument/2006/relationships/image" Target="../media/image36.svg"/><Relationship Id="rId1" Type="http://schemas.openxmlformats.org/officeDocument/2006/relationships/slideLayout" Target="../slideLayouts/slideLayout7.xml"/><Relationship Id="rId11" Type="http://schemas.openxmlformats.org/officeDocument/2006/relationships/image" Target="../media/image45.png"/><Relationship Id="rId15" Type="http://schemas.openxmlformats.org/officeDocument/2006/relationships/image" Target="../media/image4.png"/><Relationship Id="rId10" Type="http://schemas.openxmlformats.org/officeDocument/2006/relationships/image" Target="../media/image74.svg"/><Relationship Id="rId19" Type="http://schemas.openxmlformats.org/officeDocument/2006/relationships/image" Target="../media/image44.png"/><Relationship Id="rId9" Type="http://schemas.openxmlformats.org/officeDocument/2006/relationships/image" Target="../media/image37.png"/><Relationship Id="rId14" Type="http://schemas.openxmlformats.org/officeDocument/2006/relationships/image" Target="../media/image25.sv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8.png"/><Relationship Id="rId3" Type="http://schemas.openxmlformats.org/officeDocument/2006/relationships/image" Target="../media/image37.png"/><Relationship Id="rId7" Type="http://schemas.openxmlformats.org/officeDocument/2006/relationships/image" Target="../media/image42.jpeg"/><Relationship Id="rId12" Type="http://schemas.openxmlformats.org/officeDocument/2006/relationships/image" Target="../media/image6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66.jpeg"/><Relationship Id="rId5" Type="http://schemas.openxmlformats.org/officeDocument/2006/relationships/image" Target="../media/image4.png"/><Relationship Id="rId15" Type="http://schemas.openxmlformats.org/officeDocument/2006/relationships/image" Target="../media/image68.svg"/><Relationship Id="rId10" Type="http://schemas.openxmlformats.org/officeDocument/2006/relationships/image" Target="../media/image65.jpeg"/><Relationship Id="rId4" Type="http://schemas.openxmlformats.org/officeDocument/2006/relationships/image" Target="../media/image74.svg"/><Relationship Id="rId9" Type="http://schemas.openxmlformats.org/officeDocument/2006/relationships/image" Target="../media/image25.svg"/><Relationship Id="rId1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4.svg"/><Relationship Id="rId7" Type="http://schemas.openxmlformats.org/officeDocument/2006/relationships/image" Target="../media/image25.svg"/><Relationship Id="rId12" Type="http://schemas.openxmlformats.org/officeDocument/2006/relationships/image" Target="../media/image70.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1.png"/><Relationship Id="rId11" Type="http://schemas.microsoft.com/office/2007/relationships/hdphoto" Target="../media/hdphoto3.wdp"/><Relationship Id="rId5" Type="http://schemas.openxmlformats.org/officeDocument/2006/relationships/image" Target="../media/image9.svg"/><Relationship Id="rId10" Type="http://schemas.openxmlformats.org/officeDocument/2006/relationships/image" Target="../media/image69.png"/><Relationship Id="rId4" Type="http://schemas.openxmlformats.org/officeDocument/2006/relationships/image" Target="../media/image4.png"/><Relationship Id="rId9" Type="http://schemas.openxmlformats.org/officeDocument/2006/relationships/image" Target="../media/image68.svg"/></Relationships>
</file>

<file path=ppt/slides/_rels/slide17.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png"/><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jpeg"/></Relationships>
</file>

<file path=ppt/slides/_rels/slide1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5.png"/><Relationship Id="rId4" Type="http://schemas.openxmlformats.org/officeDocument/2006/relationships/image" Target="../media/image79.jpeg"/></Relationships>
</file>

<file path=ppt/slides/_rels/slide19.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84.png"/><Relationship Id="rId18" Type="http://schemas.openxmlformats.org/officeDocument/2006/relationships/image" Target="../media/image70.svg"/><Relationship Id="rId3" Type="http://schemas.openxmlformats.org/officeDocument/2006/relationships/image" Target="../media/image81.png"/><Relationship Id="rId7" Type="http://schemas.openxmlformats.org/officeDocument/2006/relationships/image" Target="../media/image34.png"/><Relationship Id="rId12" Type="http://schemas.openxmlformats.org/officeDocument/2006/relationships/image" Target="../media/image27.svg"/><Relationship Id="rId17" Type="http://schemas.openxmlformats.org/officeDocument/2006/relationships/image" Target="../media/image35.png"/><Relationship Id="rId2" Type="http://schemas.openxmlformats.org/officeDocument/2006/relationships/image" Target="../media/image14.jpeg"/><Relationship Id="rId16" Type="http://schemas.openxmlformats.org/officeDocument/2006/relationships/image" Target="../media/image134.svg"/><Relationship Id="rId20" Type="http://schemas.openxmlformats.org/officeDocument/2006/relationships/image" Target="../media/image136.svg"/><Relationship Id="rId1" Type="http://schemas.openxmlformats.org/officeDocument/2006/relationships/slideLayout" Target="../slideLayouts/slideLayout7.xml"/><Relationship Id="rId6" Type="http://schemas.openxmlformats.org/officeDocument/2006/relationships/image" Target="../media/image130.svg"/><Relationship Id="rId11" Type="http://schemas.openxmlformats.org/officeDocument/2006/relationships/image" Target="../media/image12.png"/><Relationship Id="rId5" Type="http://schemas.openxmlformats.org/officeDocument/2006/relationships/image" Target="../media/image82.png"/><Relationship Id="rId15" Type="http://schemas.openxmlformats.org/officeDocument/2006/relationships/image" Target="../media/image85.png"/><Relationship Id="rId10" Type="http://schemas.openxmlformats.org/officeDocument/2006/relationships/image" Target="../media/image21.svg"/><Relationship Id="rId19" Type="http://schemas.openxmlformats.org/officeDocument/2006/relationships/image" Target="../media/image86.png"/><Relationship Id="rId4" Type="http://schemas.openxmlformats.org/officeDocument/2006/relationships/image" Target="../media/image128.svg"/><Relationship Id="rId9" Type="http://schemas.openxmlformats.org/officeDocument/2006/relationships/image" Target="../media/image83.png"/><Relationship Id="rId14" Type="http://schemas.openxmlformats.org/officeDocument/2006/relationships/image" Target="../media/image132.sv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1.png"/><Relationship Id="rId18"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23.svg"/><Relationship Id="rId17" Type="http://schemas.openxmlformats.org/officeDocument/2006/relationships/image" Target="../media/image13.png"/><Relationship Id="rId2" Type="http://schemas.openxmlformats.org/officeDocument/2006/relationships/image" Target="../media/image4.png"/><Relationship Id="rId16"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0.png"/><Relationship Id="rId15" Type="http://schemas.openxmlformats.org/officeDocument/2006/relationships/image" Target="../media/image12.png"/><Relationship Id="rId10" Type="http://schemas.openxmlformats.org/officeDocument/2006/relationships/image" Target="../media/image21.svg"/><Relationship Id="rId9" Type="http://schemas.openxmlformats.org/officeDocument/2006/relationships/image" Target="../media/image9.png"/><Relationship Id="rId14" Type="http://schemas.openxmlformats.org/officeDocument/2006/relationships/image" Target="../media/image25.svg"/></Relationships>
</file>

<file path=ppt/slides/_rels/slide20.xml.rels><?xml version="1.0" encoding="UTF-8" standalone="yes"?>
<Relationships xmlns="http://schemas.openxmlformats.org/package/2006/relationships"><Relationship Id="rId8" Type="http://schemas.openxmlformats.org/officeDocument/2006/relationships/image" Target="../media/image140.svg"/><Relationship Id="rId13" Type="http://schemas.openxmlformats.org/officeDocument/2006/relationships/image" Target="../media/image29.png"/><Relationship Id="rId3" Type="http://schemas.openxmlformats.org/officeDocument/2006/relationships/image" Target="../media/image87.png"/><Relationship Id="rId7" Type="http://schemas.openxmlformats.org/officeDocument/2006/relationships/image" Target="../media/image89.png"/><Relationship Id="rId12" Type="http://schemas.openxmlformats.org/officeDocument/2006/relationships/image" Target="../media/image9.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8.svg"/><Relationship Id="rId11" Type="http://schemas.openxmlformats.org/officeDocument/2006/relationships/image" Target="../media/image4.png"/><Relationship Id="rId5" Type="http://schemas.openxmlformats.org/officeDocument/2006/relationships/image" Target="../media/image88.png"/><Relationship Id="rId10" Type="http://schemas.openxmlformats.org/officeDocument/2006/relationships/image" Target="../media/image142.svg"/><Relationship Id="rId4" Type="http://schemas.openxmlformats.org/officeDocument/2006/relationships/image" Target="../media/image56.svg"/><Relationship Id="rId9" Type="http://schemas.openxmlformats.org/officeDocument/2006/relationships/image" Target="../media/image90.png"/><Relationship Id="rId14" Type="http://schemas.openxmlformats.org/officeDocument/2006/relationships/image" Target="../media/image60.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6.svg"/><Relationship Id="rId3" Type="http://schemas.openxmlformats.org/officeDocument/2006/relationships/image" Target="../media/image15.png"/><Relationship Id="rId7" Type="http://schemas.openxmlformats.org/officeDocument/2006/relationships/image" Target="../media/image9.svg"/><Relationship Id="rId12" Type="http://schemas.openxmlformats.org/officeDocument/2006/relationships/image" Target="../media/image17.png"/><Relationship Id="rId2" Type="http://schemas.openxmlformats.org/officeDocument/2006/relationships/image" Target="../media/image14.jpeg"/><Relationship Id="rId16"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media/image34.svg"/><Relationship Id="rId5" Type="http://schemas.openxmlformats.org/officeDocument/2006/relationships/image" Target="../media/image4.png"/><Relationship Id="rId15" Type="http://schemas.openxmlformats.org/officeDocument/2006/relationships/image" Target="../media/image38.svg"/><Relationship Id="rId10" Type="http://schemas.openxmlformats.org/officeDocument/2006/relationships/image" Target="../media/image16.png"/><Relationship Id="rId4" Type="http://schemas.openxmlformats.org/officeDocument/2006/relationships/image" Target="../media/image31.svg"/><Relationship Id="rId9" Type="http://schemas.openxmlformats.org/officeDocument/2006/relationships/image" Target="../media/image21.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23.png"/><Relationship Id="rId18" Type="http://schemas.openxmlformats.org/officeDocument/2006/relationships/image" Target="../media/image52.svg"/><Relationship Id="rId3" Type="http://schemas.openxmlformats.org/officeDocument/2006/relationships/image" Target="../media/image20.png"/><Relationship Id="rId7" Type="http://schemas.openxmlformats.org/officeDocument/2006/relationships/image" Target="../media/image3.png"/><Relationship Id="rId12" Type="http://schemas.openxmlformats.org/officeDocument/2006/relationships/image" Target="../media/image46.svg"/><Relationship Id="rId17" Type="http://schemas.openxmlformats.org/officeDocument/2006/relationships/image" Target="../media/image25.png"/><Relationship Id="rId2" Type="http://schemas.openxmlformats.org/officeDocument/2006/relationships/image" Target="../media/image2.jpeg"/><Relationship Id="rId16" Type="http://schemas.openxmlformats.org/officeDocument/2006/relationships/image" Target="../media/image50.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22.png"/><Relationship Id="rId5" Type="http://schemas.openxmlformats.org/officeDocument/2006/relationships/image" Target="../media/image21.png"/><Relationship Id="rId15" Type="http://schemas.openxmlformats.org/officeDocument/2006/relationships/image" Target="../media/image24.png"/><Relationship Id="rId10" Type="http://schemas.openxmlformats.org/officeDocument/2006/relationships/image" Target="../media/image13.svg"/><Relationship Id="rId4" Type="http://schemas.openxmlformats.org/officeDocument/2006/relationships/image" Target="../media/image42.svg"/><Relationship Id="rId9" Type="http://schemas.openxmlformats.org/officeDocument/2006/relationships/image" Target="../media/image6.png"/><Relationship Id="rId14" Type="http://schemas.openxmlformats.org/officeDocument/2006/relationships/image" Target="../media/image48.svg"/></Relationships>
</file>

<file path=ppt/slides/_rels/slide5.xml.rels><?xml version="1.0" encoding="UTF-8" standalone="yes"?>
<Relationships xmlns="http://schemas.openxmlformats.org/package/2006/relationships"><Relationship Id="rId13" Type="http://schemas.openxmlformats.org/officeDocument/2006/relationships/image" Target="../media/image48.svg"/><Relationship Id="rId3" Type="http://schemas.openxmlformats.org/officeDocument/2006/relationships/image" Target="../media/image54.svg"/><Relationship Id="rId12" Type="http://schemas.openxmlformats.org/officeDocument/2006/relationships/image" Target="../media/image23.png"/><Relationship Id="rId2" Type="http://schemas.openxmlformats.org/officeDocument/2006/relationships/image" Target="../media/image26.png"/><Relationship Id="rId16" Type="http://schemas.openxmlformats.org/officeDocument/2006/relationships/image" Target="../media/image28.png"/><Relationship Id="rId1" Type="http://schemas.openxmlformats.org/officeDocument/2006/relationships/slideLayout" Target="../slideLayouts/slideLayout7.xml"/><Relationship Id="rId11" Type="http://schemas.openxmlformats.org/officeDocument/2006/relationships/image" Target="../media/image46.svg"/><Relationship Id="rId15" Type="http://schemas.openxmlformats.org/officeDocument/2006/relationships/image" Target="../media/image58.svg"/><Relationship Id="rId10"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13.sv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2.svg"/><Relationship Id="rId3" Type="http://schemas.openxmlformats.org/officeDocument/2006/relationships/image" Target="../media/image60.svg"/><Relationship Id="rId7" Type="http://schemas.openxmlformats.org/officeDocument/2006/relationships/image" Target="../media/image62.svg"/><Relationship Id="rId12"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64.svg"/><Relationship Id="rId5" Type="http://schemas.openxmlformats.org/officeDocument/2006/relationships/image" Target="../media/image9.svg"/><Relationship Id="rId15" Type="http://schemas.openxmlformats.org/officeDocument/2006/relationships/image" Target="../media/image33.jpe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46.svg"/><Relationship Id="rId14" Type="http://schemas.openxmlformats.org/officeDocument/2006/relationships/image" Target="../media/image32.jpe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8.svg"/><Relationship Id="rId7" Type="http://schemas.openxmlformats.org/officeDocument/2006/relationships/image" Target="../media/image72.svg"/><Relationship Id="rId12"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74.sv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2.jpeg"/><Relationship Id="rId3" Type="http://schemas.openxmlformats.org/officeDocument/2006/relationships/image" Target="../media/image2.jpeg"/><Relationship Id="rId7" Type="http://schemas.openxmlformats.org/officeDocument/2006/relationships/image" Target="../media/image74.svg"/><Relationship Id="rId12"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9.svg"/><Relationship Id="rId5" Type="http://schemas.openxmlformats.org/officeDocument/2006/relationships/image" Target="../media/image68.svg"/><Relationship Id="rId15" Type="http://schemas.microsoft.com/office/2007/relationships/hdphoto" Target="../media/hdphoto2.wdp"/><Relationship Id="rId10" Type="http://schemas.openxmlformats.org/officeDocument/2006/relationships/image" Target="../media/image4.png"/><Relationship Id="rId4" Type="http://schemas.openxmlformats.org/officeDocument/2006/relationships/image" Target="../media/image40.png"/><Relationship Id="rId9" Type="http://schemas.openxmlformats.org/officeDocument/2006/relationships/image" Target="../media/image25.sv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png"/><Relationship Id="rId18" Type="http://schemas.openxmlformats.org/officeDocument/2006/relationships/image" Target="../media/image49.jpeg"/><Relationship Id="rId7" Type="http://schemas.openxmlformats.org/officeDocument/2006/relationships/image" Target="../media/image44.png"/><Relationship Id="rId12" Type="http://schemas.openxmlformats.org/officeDocument/2006/relationships/image" Target="../media/image25.svg"/><Relationship Id="rId17" Type="http://schemas.openxmlformats.org/officeDocument/2006/relationships/image" Target="../media/image48.jpeg"/><Relationship Id="rId2" Type="http://schemas.openxmlformats.org/officeDocument/2006/relationships/image" Target="../media/image40.png"/><Relationship Id="rId16"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74.svg"/><Relationship Id="rId11" Type="http://schemas.openxmlformats.org/officeDocument/2006/relationships/image" Target="../media/image11.png"/><Relationship Id="rId5" Type="http://schemas.openxmlformats.org/officeDocument/2006/relationships/image" Target="../media/image37.png"/><Relationship Id="rId15" Type="http://schemas.openxmlformats.org/officeDocument/2006/relationships/image" Target="../media/image46.jpeg"/><Relationship Id="rId10" Type="http://schemas.openxmlformats.org/officeDocument/2006/relationships/image" Target="../media/image85.svg"/><Relationship Id="rId19" Type="http://schemas.openxmlformats.org/officeDocument/2006/relationships/image" Target="../media/image50.jpeg"/><Relationship Id="rId4" Type="http://schemas.openxmlformats.org/officeDocument/2006/relationships/image" Target="../media/image68.svg"/><Relationship Id="rId9" Type="http://schemas.openxmlformats.org/officeDocument/2006/relationships/image" Target="../media/image45.png"/><Relationship Id="rId1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l="1809" t="8118" r="1671" b="10392"/>
          <a:stretch>
            <a:fillRect/>
          </a:stretch>
        </p:blipFill>
        <p:spPr>
          <a:xfrm>
            <a:off x="647056" y="32819"/>
            <a:ext cx="18288000" cy="10287000"/>
          </a:xfrm>
          <a:prstGeom prst="rect">
            <a:avLst/>
          </a:prstGeom>
        </p:spPr>
      </p:pic>
      <p:grpSp>
        <p:nvGrpSpPr>
          <p:cNvPr id="3" name="Group 3"/>
          <p:cNvGrpSpPr/>
          <p:nvPr/>
        </p:nvGrpSpPr>
        <p:grpSpPr>
          <a:xfrm rot="497985">
            <a:off x="10067281" y="-2158481"/>
            <a:ext cx="8992257" cy="16181809"/>
            <a:chOff x="0" y="0"/>
            <a:chExt cx="11989675" cy="21575745"/>
          </a:xfrm>
        </p:grpSpPr>
        <p:sp>
          <p:nvSpPr>
            <p:cNvPr id="4" name="AutoShape 4"/>
            <p:cNvSpPr/>
            <p:nvPr/>
          </p:nvSpPr>
          <p:spPr>
            <a:xfrm>
              <a:off x="271618" y="0"/>
              <a:ext cx="11718057" cy="21449124"/>
            </a:xfrm>
            <a:prstGeom prst="rect">
              <a:avLst/>
            </a:prstGeom>
            <a:solidFill>
              <a:srgbClr val="FDFCF5"/>
            </a:solidFill>
          </p:spPr>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4662652" y="4923418"/>
              <a:ext cx="21314979" cy="11989675"/>
            </a:xfrm>
            <a:prstGeom prst="rect">
              <a:avLst/>
            </a:prstGeom>
          </p:spPr>
        </p:pic>
      </p:grpSp>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25581" y="4445824"/>
            <a:ext cx="496559" cy="496559"/>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181780" y="7285431"/>
            <a:ext cx="496559" cy="496559"/>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808648">
            <a:off x="659837" y="5283229"/>
            <a:ext cx="3815120" cy="4662925"/>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838877">
            <a:off x="-823520" y="2700213"/>
            <a:ext cx="2419435" cy="999905"/>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559729">
            <a:off x="17185312" y="7363127"/>
            <a:ext cx="1592859" cy="1955519"/>
          </a:xfrm>
          <a:prstGeom prst="rect">
            <a:avLst/>
          </a:prstGeom>
        </p:spPr>
      </p:pic>
      <p:sp>
        <p:nvSpPr>
          <p:cNvPr id="16" name="Google Shape;646;p32">
            <a:extLst>
              <a:ext uri="{FF2B5EF4-FFF2-40B4-BE49-F238E27FC236}">
                <a16:creationId xmlns:a16="http://schemas.microsoft.com/office/drawing/2014/main" xmlns="" id="{1BB6893E-8722-0C9D-F5B4-4E4104BA043D}"/>
              </a:ext>
            </a:extLst>
          </p:cNvPr>
          <p:cNvSpPr txBox="1">
            <a:spLocks/>
          </p:cNvSpPr>
          <p:nvPr/>
        </p:nvSpPr>
        <p:spPr>
          <a:xfrm>
            <a:off x="1789151" y="1708849"/>
            <a:ext cx="16714138" cy="3663015"/>
          </a:xfrm>
          <a:prstGeom prst="rect">
            <a:avLst/>
          </a:prstGeom>
        </p:spPr>
        <p:txBody>
          <a:bodyPr spcFirstLastPara="1" wrap="square" lIns="91425" tIns="91425" rIns="91425" bIns="91425"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spcBef>
                <a:spcPts val="0"/>
              </a:spcBef>
            </a:pPr>
            <a:r>
              <a:rPr lang="en-US" sz="8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a:t>
            </a:r>
            <a:r>
              <a:rPr lang="en-US" sz="8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8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MỪNG</a:t>
            </a:r>
            <a:r>
              <a:rPr lang="en-US" sz="8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8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a:t>
            </a:r>
            <a:r>
              <a:rPr lang="en-US" sz="8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EM </a:t>
            </a:r>
            <a:br>
              <a:rPr lang="en-US" sz="8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8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ĐẾN</a:t>
            </a:r>
            <a:r>
              <a:rPr lang="en-US" sz="8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8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VỚI</a:t>
            </a:r>
            <a:r>
              <a:rPr lang="en-US" sz="8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8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r>
              <a:rPr lang="en-US" sz="8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8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HỌC</a:t>
            </a:r>
            <a:r>
              <a:rPr lang="en-US" sz="8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8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HÔM</a:t>
            </a:r>
            <a:r>
              <a:rPr lang="en-US" sz="8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NAY!</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53027">
            <a:off x="11065378" y="576690"/>
            <a:ext cx="1809738" cy="54014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658611">
            <a:off x="660448" y="1882022"/>
            <a:ext cx="894621" cy="109830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07668">
            <a:off x="16500283" y="993856"/>
            <a:ext cx="1594117" cy="2874637"/>
          </a:xfrm>
          <a:prstGeom prst="rect">
            <a:avLst/>
          </a:prstGeom>
        </p:spPr>
      </p:pic>
      <p:sp>
        <p:nvSpPr>
          <p:cNvPr id="15" name="TextBox 14">
            <a:extLst>
              <a:ext uri="{FF2B5EF4-FFF2-40B4-BE49-F238E27FC236}">
                <a16:creationId xmlns:a16="http://schemas.microsoft.com/office/drawing/2014/main" xmlns="" id="{080E2A3D-A3AD-3DD8-7E33-58603287A2BC}"/>
              </a:ext>
            </a:extLst>
          </p:cNvPr>
          <p:cNvSpPr txBox="1"/>
          <p:nvPr/>
        </p:nvSpPr>
        <p:spPr>
          <a:xfrm>
            <a:off x="1107758" y="88682"/>
            <a:ext cx="9261986" cy="982513"/>
          </a:xfrm>
          <a:prstGeom prst="rect">
            <a:avLst/>
          </a:prstGeom>
          <a:noFill/>
        </p:spPr>
        <p:txBody>
          <a:bodyPr wrap="square">
            <a:spAutoFit/>
          </a:bodyPr>
          <a:lstStyle/>
          <a:p>
            <a:pPr marL="0" marR="0" algn="just">
              <a:lnSpc>
                <a:spcPct val="150000"/>
              </a:lnSpc>
              <a:spcBef>
                <a:spcPts val="300"/>
              </a:spcBef>
              <a:spcAft>
                <a:spcPts val="300"/>
              </a:spcAft>
            </a:pP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II.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Cấu</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trúc</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của</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hệ</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kĩ</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thuật</a:t>
            </a:r>
            <a:endParaRPr lang="en-US" sz="4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69B917EF-BEE9-4AAF-CEE7-4D3420C1861D}"/>
              </a:ext>
            </a:extLst>
          </p:cNvPr>
          <p:cNvSpPr txBox="1"/>
          <p:nvPr/>
        </p:nvSpPr>
        <p:spPr>
          <a:xfrm>
            <a:off x="2159224" y="1327861"/>
            <a:ext cx="14977664" cy="923330"/>
          </a:xfrm>
          <a:prstGeom prst="rect">
            <a:avLst/>
          </a:prstGeom>
          <a:noFill/>
        </p:spPr>
        <p:txBody>
          <a:bodyPr wrap="square">
            <a:spAutoFit/>
          </a:bodyPr>
          <a:lstStyle/>
          <a:p>
            <a:pPr marL="457200" marR="0" indent="-457200" algn="just">
              <a:lnSpc>
                <a:spcPct val="150000"/>
              </a:lnSpc>
              <a:spcBef>
                <a:spcPts val="300"/>
              </a:spcBef>
              <a:spcAft>
                <a:spcPts val="300"/>
              </a:spcAft>
              <a:buFont typeface="Wingdings" panose="05000000000000000000" pitchFamily="2" charset="2"/>
              <a:buChar char="v"/>
            </a:pP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Quan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sát</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hình</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2.3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và</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nêu</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tên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phần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tử</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làm</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nhiệm</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vụ</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liên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kết</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cơ</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khí</a:t>
            </a:r>
            <a:endParaRPr lang="en-US" sz="3600"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4" name="image37.png">
            <a:extLst>
              <a:ext uri="{FF2B5EF4-FFF2-40B4-BE49-F238E27FC236}">
                <a16:creationId xmlns:a16="http://schemas.microsoft.com/office/drawing/2014/main" xmlns="" id="{F07E3220-0AC6-C941-6BF0-0BAE166B8CA2}"/>
              </a:ext>
            </a:extLst>
          </p:cNvPr>
          <p:cNvPicPr/>
          <p:nvPr/>
        </p:nvPicPr>
        <p:blipFill>
          <a:blip r:embed="rId8"/>
          <a:srcRect/>
          <a:stretch>
            <a:fillRect/>
          </a:stretch>
        </p:blipFill>
        <p:spPr>
          <a:xfrm>
            <a:off x="475606" y="2985638"/>
            <a:ext cx="10139946" cy="5830270"/>
          </a:xfrm>
          <a:prstGeom prst="rect">
            <a:avLst/>
          </a:prstGeom>
          <a:ln/>
        </p:spPr>
      </p:pic>
      <p:sp>
        <p:nvSpPr>
          <p:cNvPr id="26" name="TextBox 25">
            <a:extLst>
              <a:ext uri="{FF2B5EF4-FFF2-40B4-BE49-F238E27FC236}">
                <a16:creationId xmlns:a16="http://schemas.microsoft.com/office/drawing/2014/main" xmlns="" id="{CF8A1C30-7A39-4D00-7FB1-5CFC6730F0DF}"/>
              </a:ext>
            </a:extLst>
          </p:cNvPr>
          <p:cNvSpPr txBox="1"/>
          <p:nvPr/>
        </p:nvSpPr>
        <p:spPr>
          <a:xfrm>
            <a:off x="10606624" y="3492015"/>
            <a:ext cx="7632526" cy="5432256"/>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Bộ</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truyền</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xích</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xích</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là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phần</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tử</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vai</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trò</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liên</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kết</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để</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truyền</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lực</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chuyển</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US" sz="3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Bộ</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truyền</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bánh</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răng</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bánh</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răng</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là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phần</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tử</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vai</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trò</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liên</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kết</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để</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truyền</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lực</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chuyển</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Green Leaf Transparent Clip Art Image​ | Gallery Yopriceville -  High-Quality Free Images and Transparent PNG Clipart">
            <a:extLst>
              <a:ext uri="{FF2B5EF4-FFF2-40B4-BE49-F238E27FC236}">
                <a16:creationId xmlns:a16="http://schemas.microsoft.com/office/drawing/2014/main" xmlns="" id="{7382D411-7599-60EB-8A00-C13081B3EF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2224" y="8999689"/>
            <a:ext cx="1225744" cy="12873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Green Leaf Transparent Clip Art Image​ | Gallery Yopriceville -  High-Quality Free Images and Transparent PNG Clipart">
            <a:extLst>
              <a:ext uri="{FF2B5EF4-FFF2-40B4-BE49-F238E27FC236}">
                <a16:creationId xmlns:a16="http://schemas.microsoft.com/office/drawing/2014/main" xmlns="" id="{41D5615E-9485-0FB7-612F-65395994F0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0604" y="8918364"/>
            <a:ext cx="1225744" cy="128731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Green Leaf Transparent Clip Art Image​ | Gallery Yopriceville -  High-Quality Free Images and Transparent PNG Clipart">
            <a:extLst>
              <a:ext uri="{FF2B5EF4-FFF2-40B4-BE49-F238E27FC236}">
                <a16:creationId xmlns:a16="http://schemas.microsoft.com/office/drawing/2014/main" xmlns="" id="{2B5F1D43-B287-2FA9-810C-6164525A60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0" y="8998816"/>
            <a:ext cx="1225744" cy="128731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Green Leaf Transparent Clip Art Image​ | Gallery Yopriceville -  High-Quality Free Images and Transparent PNG Clipart">
            <a:extLst>
              <a:ext uri="{FF2B5EF4-FFF2-40B4-BE49-F238E27FC236}">
                <a16:creationId xmlns:a16="http://schemas.microsoft.com/office/drawing/2014/main" xmlns="" id="{BAC6DE96-5B8A-05B4-0C01-0E2B50D584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82674" y="9015665"/>
            <a:ext cx="1225744" cy="128731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Green Leaf Transparent Clip Art Image​ | Gallery Yopriceville -  High-Quality Free Images and Transparent PNG Clipart">
            <a:extLst>
              <a:ext uri="{FF2B5EF4-FFF2-40B4-BE49-F238E27FC236}">
                <a16:creationId xmlns:a16="http://schemas.microsoft.com/office/drawing/2014/main" xmlns="" id="{F33FA78A-BEBF-A918-602A-2F87E7CF5F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54400" y="9015666"/>
            <a:ext cx="1225744" cy="128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2268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barn(inVertical)">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xEl>
                                              <p:pRg st="1" end="1"/>
                                            </p:txEl>
                                          </p:spTgt>
                                        </p:tgtEl>
                                        <p:attrNameLst>
                                          <p:attrName>style.visibility</p:attrName>
                                        </p:attrNameLst>
                                      </p:cBhvr>
                                      <p:to>
                                        <p:strVal val="visible"/>
                                      </p:to>
                                    </p:set>
                                    <p:animEffect transition="in" filter="barn(inVertical)">
                                      <p:cBhvr>
                                        <p:cTn id="2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53027">
            <a:off x="10823209" y="326412"/>
            <a:ext cx="1809738" cy="54014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658611">
            <a:off x="13649322" y="160797"/>
            <a:ext cx="894621" cy="1098306"/>
          </a:xfrm>
          <a:prstGeom prst="rect">
            <a:avLst/>
          </a:prstGeom>
        </p:spPr>
      </p:pic>
      <p:sp>
        <p:nvSpPr>
          <p:cNvPr id="15" name="TextBox 14">
            <a:extLst>
              <a:ext uri="{FF2B5EF4-FFF2-40B4-BE49-F238E27FC236}">
                <a16:creationId xmlns:a16="http://schemas.microsoft.com/office/drawing/2014/main" xmlns="" id="{080E2A3D-A3AD-3DD8-7E33-58603287A2BC}"/>
              </a:ext>
            </a:extLst>
          </p:cNvPr>
          <p:cNvSpPr txBox="1"/>
          <p:nvPr/>
        </p:nvSpPr>
        <p:spPr>
          <a:xfrm>
            <a:off x="1212880" y="135039"/>
            <a:ext cx="9261986" cy="901593"/>
          </a:xfrm>
          <a:prstGeom prst="rect">
            <a:avLst/>
          </a:prstGeom>
          <a:noFill/>
        </p:spPr>
        <p:txBody>
          <a:bodyPr wrap="square">
            <a:spAutoFit/>
          </a:bodyPr>
          <a:lstStyle/>
          <a:p>
            <a:pPr marL="0" marR="0" algn="just">
              <a:lnSpc>
                <a:spcPct val="150000"/>
              </a:lnSpc>
              <a:spcBef>
                <a:spcPts val="300"/>
              </a:spcBef>
              <a:spcAft>
                <a:spcPts val="300"/>
              </a:spcAft>
            </a:pP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II.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Cấu</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trúc</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kĩ</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thuật</a:t>
            </a:r>
            <a:endParaRPr lang="en-US" sz="4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4085F18C-315D-EC90-434A-733530881D1A}"/>
              </a:ext>
            </a:extLst>
          </p:cNvPr>
          <p:cNvSpPr txBox="1"/>
          <p:nvPr/>
        </p:nvSpPr>
        <p:spPr>
          <a:xfrm>
            <a:off x="2122464" y="1143843"/>
            <a:ext cx="13502256" cy="1754326"/>
          </a:xfrm>
          <a:prstGeom prst="rect">
            <a:avLst/>
          </a:prstGeom>
          <a:noFill/>
        </p:spPr>
        <p:txBody>
          <a:bodyPr wrap="square">
            <a:spAutoFit/>
          </a:bodyPr>
          <a:lstStyle/>
          <a:p>
            <a:pPr marL="457200" marR="0" indent="-457200" algn="just">
              <a:lnSpc>
                <a:spcPct val="150000"/>
              </a:lnSpc>
              <a:spcBef>
                <a:spcPts val="300"/>
              </a:spcBef>
              <a:spcAft>
                <a:spcPts val="300"/>
              </a:spcAft>
              <a:buFont typeface="Wingdings" panose="05000000000000000000" pitchFamily="2" charset="2"/>
              <a:buChar char="v"/>
            </a:pP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Hãy</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nêu</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tên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phân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tử</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trong</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hệ</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thuỷ</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lực</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trên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hình</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2.4.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Mối</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liên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kết</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thuỷ</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lực</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thực</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hiện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bảng</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phân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tử</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nào</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34.png">
            <a:extLst>
              <a:ext uri="{FF2B5EF4-FFF2-40B4-BE49-F238E27FC236}">
                <a16:creationId xmlns:a16="http://schemas.microsoft.com/office/drawing/2014/main" xmlns="" id="{E12D17B0-CBCD-3AEB-2DB9-709EE2FE9972}"/>
              </a:ext>
            </a:extLst>
          </p:cNvPr>
          <p:cNvPicPr/>
          <p:nvPr/>
        </p:nvPicPr>
        <p:blipFill>
          <a:blip r:embed="rId6"/>
          <a:srcRect/>
          <a:stretch>
            <a:fillRect/>
          </a:stretch>
        </p:blipFill>
        <p:spPr>
          <a:xfrm>
            <a:off x="10629468" y="2898169"/>
            <a:ext cx="7543800" cy="7388831"/>
          </a:xfrm>
          <a:prstGeom prst="rect">
            <a:avLst/>
          </a:prstGeom>
          <a:ln/>
        </p:spPr>
      </p:pic>
      <p:sp>
        <p:nvSpPr>
          <p:cNvPr id="12" name="TextBox 11">
            <a:extLst>
              <a:ext uri="{FF2B5EF4-FFF2-40B4-BE49-F238E27FC236}">
                <a16:creationId xmlns:a16="http://schemas.microsoft.com/office/drawing/2014/main" xmlns="" id="{64C1972D-237C-F0C8-BD27-3F42FE83EFC0}"/>
              </a:ext>
            </a:extLst>
          </p:cNvPr>
          <p:cNvSpPr txBox="1"/>
          <p:nvPr/>
        </p:nvSpPr>
        <p:spPr>
          <a:xfrm>
            <a:off x="1341327" y="2849654"/>
            <a:ext cx="9261986" cy="7632859"/>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phần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tử</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cánh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tay</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đòn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xi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lanh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van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một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chiều</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van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xả</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thùng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dầu</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Liên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kết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cơ</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khí</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kết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nối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cánh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tay</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đòn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kích</a:t>
            </a:r>
            <a:endParaRPr lang="fr-FR" sz="4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Liên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kết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thuỷ</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lực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đường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ống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liên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kết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kết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nối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kích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van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một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chiều</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đến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xi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lanh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thùng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dầu</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đến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van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một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chiều</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kích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xi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lanh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đến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van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xả</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thùng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dầu</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6" descr="Hoạt Hình Màu Xanh Lá Sung Sướng - Miễn Phí vector hình ảnh trên Pixabay">
            <a:extLst>
              <a:ext uri="{FF2B5EF4-FFF2-40B4-BE49-F238E27FC236}">
                <a16:creationId xmlns:a16="http://schemas.microsoft.com/office/drawing/2014/main" xmlns="" id="{AB7EE046-EE3E-90A5-DABD-0C6914AD57C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10350" y="288693"/>
            <a:ext cx="1791850" cy="191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1342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Vertical)">
                                      <p:cBhvr>
                                        <p:cTn id="17" dur="500"/>
                                        <p:tgtEl>
                                          <p:spTgt spid="12">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barn(inVertical)">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barn(inVertical)">
                                      <p:cBhvr>
                                        <p:cTn id="25"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080E2A3D-A3AD-3DD8-7E33-58603287A2BC}"/>
              </a:ext>
            </a:extLst>
          </p:cNvPr>
          <p:cNvSpPr txBox="1"/>
          <p:nvPr/>
        </p:nvSpPr>
        <p:spPr>
          <a:xfrm>
            <a:off x="863080" y="129139"/>
            <a:ext cx="9261986" cy="982513"/>
          </a:xfrm>
          <a:prstGeom prst="rect">
            <a:avLst/>
          </a:prstGeom>
          <a:noFill/>
        </p:spPr>
        <p:txBody>
          <a:bodyPr wrap="square">
            <a:spAutoFit/>
          </a:bodyPr>
          <a:lstStyle/>
          <a:p>
            <a:pPr marL="0" marR="0" algn="just">
              <a:lnSpc>
                <a:spcPct val="150000"/>
              </a:lnSpc>
              <a:spcBef>
                <a:spcPts val="300"/>
              </a:spcBef>
              <a:spcAft>
                <a:spcPts val="300"/>
              </a:spcAft>
            </a:pP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II.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Cấu</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trúc</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của</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hệ</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kĩ</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thuật</a:t>
            </a:r>
            <a:endParaRPr lang="en-US" sz="4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1FF0DD25-2533-B000-94BE-FD31DEF2399E}"/>
              </a:ext>
            </a:extLst>
          </p:cNvPr>
          <p:cNvSpPr txBox="1"/>
          <p:nvPr/>
        </p:nvSpPr>
        <p:spPr>
          <a:xfrm>
            <a:off x="647056" y="1111652"/>
            <a:ext cx="12894428" cy="1754326"/>
          </a:xfrm>
          <a:prstGeom prst="rect">
            <a:avLst/>
          </a:prstGeom>
          <a:noFill/>
        </p:spPr>
        <p:txBody>
          <a:bodyPr wrap="square">
            <a:spAutoFit/>
          </a:bodyPr>
          <a:lstStyle/>
          <a:p>
            <a:pPr marL="0" marR="0" algn="just">
              <a:lnSpc>
                <a:spcPct val="150000"/>
              </a:lnSpc>
              <a:spcBef>
                <a:spcPts val="300"/>
              </a:spcBef>
              <a:spcAft>
                <a:spcPts val="300"/>
              </a:spcAft>
            </a:pPr>
            <a:r>
              <a:rPr lang="fr-FR" sz="36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Hãy</a:t>
            </a:r>
            <a:r>
              <a:rPr lang="fr-FR" sz="3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nêu</a:t>
            </a:r>
            <a:r>
              <a:rPr lang="fr-FR" sz="3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tên</a:t>
            </a:r>
            <a:r>
              <a:rPr lang="fr-FR" sz="3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phần</a:t>
            </a:r>
            <a:r>
              <a:rPr lang="fr-FR" sz="3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tử</a:t>
            </a:r>
            <a:r>
              <a:rPr lang="fr-FR" sz="3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và</a:t>
            </a:r>
            <a:r>
              <a:rPr lang="fr-FR" sz="3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mối</a:t>
            </a:r>
            <a:r>
              <a:rPr lang="fr-FR" sz="3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liên</a:t>
            </a:r>
            <a:r>
              <a:rPr lang="fr-FR" sz="3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kết</a:t>
            </a:r>
            <a:r>
              <a:rPr lang="fr-FR" sz="3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trong</a:t>
            </a:r>
            <a:r>
              <a:rPr lang="fr-FR" sz="3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hệ</a:t>
            </a:r>
            <a:r>
              <a:rPr lang="fr-FR" sz="3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3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kĩ</a:t>
            </a:r>
            <a:r>
              <a:rPr lang="fr-FR" sz="3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thuật</a:t>
            </a:r>
            <a:r>
              <a:rPr lang="fr-FR" sz="3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ở </a:t>
            </a:r>
            <a:r>
              <a:rPr lang="fr-FR" sz="36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fr-FR" sz="3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2.5.</a:t>
            </a:r>
            <a:endParaRPr lang="en-US" sz="3600" i="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9" name="image40.png">
            <a:extLst>
              <a:ext uri="{FF2B5EF4-FFF2-40B4-BE49-F238E27FC236}">
                <a16:creationId xmlns:a16="http://schemas.microsoft.com/office/drawing/2014/main" xmlns="" id="{E7C00359-1A4E-B8D1-027E-676B6FFDBD9A}"/>
              </a:ext>
            </a:extLst>
          </p:cNvPr>
          <p:cNvPicPr/>
          <p:nvPr/>
        </p:nvPicPr>
        <p:blipFill>
          <a:blip r:embed="rId2"/>
          <a:srcRect/>
          <a:stretch>
            <a:fillRect/>
          </a:stretch>
        </p:blipFill>
        <p:spPr>
          <a:xfrm>
            <a:off x="1007096" y="2865978"/>
            <a:ext cx="8451578" cy="7238969"/>
          </a:xfrm>
          <a:prstGeom prst="rect">
            <a:avLst/>
          </a:prstGeom>
          <a:ln/>
        </p:spPr>
      </p:pic>
      <p:sp>
        <p:nvSpPr>
          <p:cNvPr id="17" name="TextBox 16">
            <a:extLst>
              <a:ext uri="{FF2B5EF4-FFF2-40B4-BE49-F238E27FC236}">
                <a16:creationId xmlns:a16="http://schemas.microsoft.com/office/drawing/2014/main" xmlns="" id="{75971039-5308-A8E2-61E2-21774C62F558}"/>
              </a:ext>
            </a:extLst>
          </p:cNvPr>
          <p:cNvSpPr txBox="1"/>
          <p:nvPr/>
        </p:nvSpPr>
        <p:spPr>
          <a:xfrm>
            <a:off x="9669702" y="3199284"/>
            <a:ext cx="8165620" cy="6555641"/>
          </a:xfrm>
          <a:prstGeom prst="rect">
            <a:avLst/>
          </a:prstGeom>
          <a:noFill/>
        </p:spPr>
        <p:txBody>
          <a:bodyPr wrap="square">
            <a:spAutoFit/>
          </a:bodyPr>
          <a:lstStyle/>
          <a:p>
            <a:pPr marL="457200" indent="-457200" algn="just">
              <a:lnSpc>
                <a:spcPct val="150000"/>
              </a:lnSpc>
              <a:buFont typeface="Courier New" panose="02070309020205020404" pitchFamily="49" charset="0"/>
              <a:buChar char="o"/>
            </a:pPr>
            <a:r>
              <a:rPr lang="fr-FR" sz="40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ó</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phần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tử</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như</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pin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mặt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trời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bộ</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chuyển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đổi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ắc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quy</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công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tơ</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liên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kết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do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dây</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cáp</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kết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nối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từ</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pin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mặt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trời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đến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bộ</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biến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đổi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tử</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bộ</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biến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đổi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đến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ắc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quy</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công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tơ</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002060"/>
              </a:solidFill>
              <a:latin typeface="Arial" panose="020B0604020202020204" pitchFamily="34" charset="0"/>
              <a:cs typeface="Arial" panose="020B0604020202020204" pitchFamily="34" charset="0"/>
            </a:endParaRPr>
          </a:p>
        </p:txBody>
      </p:sp>
      <p:pic>
        <p:nvPicPr>
          <p:cNvPr id="3078" name="Picture 6" descr="Lý thuyết mở rộng vốn từ chỉ đồ dùng học tập tiếng việt 2">
            <a:extLst>
              <a:ext uri="{FF2B5EF4-FFF2-40B4-BE49-F238E27FC236}">
                <a16:creationId xmlns:a16="http://schemas.microsoft.com/office/drawing/2014/main" xmlns="" id="{FA82C581-43DE-6774-AEFA-605A8F792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2512" y="169907"/>
            <a:ext cx="4343400" cy="218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7422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barn(inVertical)">
                                      <p:cBhvr>
                                        <p:cTn id="1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6D10B85-9148-3367-A9AF-437195A0A390}"/>
              </a:ext>
            </a:extLst>
          </p:cNvPr>
          <p:cNvSpPr txBox="1"/>
          <p:nvPr/>
        </p:nvSpPr>
        <p:spPr>
          <a:xfrm>
            <a:off x="549990" y="1031874"/>
            <a:ext cx="14786698" cy="1651671"/>
          </a:xfrm>
          <a:prstGeom prst="rect">
            <a:avLst/>
          </a:prstGeom>
          <a:noFill/>
        </p:spPr>
        <p:txBody>
          <a:bodyPr wrap="square">
            <a:spAutoFit/>
          </a:bodyPr>
          <a:lstStyle/>
          <a:p>
            <a:pPr marL="457200" marR="0" indent="-457200" algn="just">
              <a:lnSpc>
                <a:spcPct val="150000"/>
              </a:lnSpc>
              <a:spcBef>
                <a:spcPts val="300"/>
              </a:spcBef>
              <a:spcAft>
                <a:spcPts val="300"/>
              </a:spcAft>
              <a:buFont typeface="Wingdings" panose="05000000000000000000" pitchFamily="2" charset="2"/>
              <a:buChar char="v"/>
            </a:pP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Hãy</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nêu</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tên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phần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tử</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trong</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hệ</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truyền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tín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hiệu</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truyền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qua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vệ</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tinh</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trên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hình</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26. </a:t>
            </a:r>
            <a:r>
              <a:rPr lang="fr-FR" sz="3600" i="1" dirty="0" err="1">
                <a:solidFill>
                  <a:srgbClr val="C00000"/>
                </a:solidFill>
                <a:latin typeface="Arial" panose="020B0604020202020204" pitchFamily="34" charset="0"/>
                <a:ea typeface="Times New Roman" panose="02020603050405020304" pitchFamily="18" charset="0"/>
                <a:cs typeface="Arial" panose="020B0604020202020204" pitchFamily="34" charset="0"/>
              </a:rPr>
              <a:t>vệ</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tinh</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có</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vai</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trò</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gì</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trong</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hệ</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này</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098" name="Picture 2" descr="Dụng cụ học tập tiếng Nhật - Chủ đề cơ bản cho người mới bắt đầu">
            <a:extLst>
              <a:ext uri="{FF2B5EF4-FFF2-40B4-BE49-F238E27FC236}">
                <a16:creationId xmlns:a16="http://schemas.microsoft.com/office/drawing/2014/main" xmlns="" id="{DABF6EED-B7CD-B190-6CE2-30A27E1AE5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36688" y="75378"/>
            <a:ext cx="2438400" cy="254907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35.png">
            <a:extLst>
              <a:ext uri="{FF2B5EF4-FFF2-40B4-BE49-F238E27FC236}">
                <a16:creationId xmlns:a16="http://schemas.microsoft.com/office/drawing/2014/main" xmlns="" id="{CC9DF930-57C2-2DB9-4087-CB2E920429A5}"/>
              </a:ext>
            </a:extLst>
          </p:cNvPr>
          <p:cNvPicPr/>
          <p:nvPr/>
        </p:nvPicPr>
        <p:blipFill>
          <a:blip r:embed="rId3"/>
          <a:srcRect/>
          <a:stretch>
            <a:fillRect/>
          </a:stretch>
        </p:blipFill>
        <p:spPr>
          <a:xfrm>
            <a:off x="585776" y="3299793"/>
            <a:ext cx="8311832" cy="6637023"/>
          </a:xfrm>
          <a:prstGeom prst="rect">
            <a:avLst/>
          </a:prstGeom>
          <a:ln/>
        </p:spPr>
      </p:pic>
      <p:sp>
        <p:nvSpPr>
          <p:cNvPr id="14" name="TextBox 13">
            <a:extLst>
              <a:ext uri="{FF2B5EF4-FFF2-40B4-BE49-F238E27FC236}">
                <a16:creationId xmlns:a16="http://schemas.microsoft.com/office/drawing/2014/main" xmlns="" id="{771C54D0-8AEE-3D90-0315-77E13EE08C0D}"/>
              </a:ext>
            </a:extLst>
          </p:cNvPr>
          <p:cNvSpPr txBox="1"/>
          <p:nvPr/>
        </p:nvSpPr>
        <p:spPr>
          <a:xfrm>
            <a:off x="8970731" y="6618305"/>
            <a:ext cx="9270522" cy="3747180"/>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phần</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tử</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như</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trạm</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phát</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vệ</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tinh</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thiết</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bị</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 ti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vì</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liên</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kết</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bằng</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sóng</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vô</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tuyến</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trạm</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phát</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truyền</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tín</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hiệu</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lên</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vệ</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tinh</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từ</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vệ</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tinh</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truyền</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xuống</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trạm</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hay</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ti vi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dưới</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mặt</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đất</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p>
            <a:pPr marL="457200" marR="0" indent="-457200" algn="just">
              <a:lnSpc>
                <a:spcPct val="150000"/>
              </a:lnSpc>
              <a:spcBef>
                <a:spcPts val="300"/>
              </a:spcBef>
              <a:spcAft>
                <a:spcPts val="300"/>
              </a:spcAft>
              <a:buFont typeface="Courier New" panose="02070309020205020404" pitchFamily="49" charset="0"/>
              <a:buChar char="o"/>
            </a:pPr>
            <a:r>
              <a:rPr lang="fr-FR" sz="3100" dirty="0">
                <a:solidFill>
                  <a:srgbClr val="002060"/>
                </a:solidFill>
                <a:latin typeface="Arial" panose="020B0604020202020204" pitchFamily="34" charset="0"/>
                <a:ea typeface="Times New Roman" panose="02020603050405020304" pitchFamily="18" charset="0"/>
                <a:cs typeface="Arial" panose="020B0604020202020204" pitchFamily="34" charset="0"/>
              </a:rPr>
              <a:t>V</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ai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trò</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là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trạm</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trung</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chuyển</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tín</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1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hiệu</a:t>
            </a:r>
            <a:r>
              <a:rPr lang="fr-FR" sz="3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vira. </a:t>
            </a:r>
            <a:endParaRPr lang="en-US" sz="3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100" name="Picture 4" descr="8 thuận lợi và khó khăn của người Việt khi học tiếng Nhật">
            <a:extLst>
              <a:ext uri="{FF2B5EF4-FFF2-40B4-BE49-F238E27FC236}">
                <a16:creationId xmlns:a16="http://schemas.microsoft.com/office/drawing/2014/main" xmlns="" id="{632BA4DC-68C8-D78C-3A10-5BCF9F8F2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2623" y="2716872"/>
            <a:ext cx="5207410" cy="35757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 ce inseamna: frunză plutind în aer Emoji | EmojiAll">
            <a:extLst>
              <a:ext uri="{FF2B5EF4-FFF2-40B4-BE49-F238E27FC236}">
                <a16:creationId xmlns:a16="http://schemas.microsoft.com/office/drawing/2014/main" xmlns="" id="{027D6BE7-3B73-BA37-34C6-7F0E7AC37B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96728" y="3060508"/>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080E2A3D-A3AD-3DD8-7E33-58603287A2BC}"/>
              </a:ext>
            </a:extLst>
          </p:cNvPr>
          <p:cNvSpPr txBox="1"/>
          <p:nvPr/>
        </p:nvSpPr>
        <p:spPr>
          <a:xfrm>
            <a:off x="935088" y="35578"/>
            <a:ext cx="9261986" cy="982513"/>
          </a:xfrm>
          <a:prstGeom prst="rect">
            <a:avLst/>
          </a:prstGeom>
          <a:noFill/>
        </p:spPr>
        <p:txBody>
          <a:bodyPr wrap="square">
            <a:spAutoFit/>
          </a:bodyPr>
          <a:lstStyle/>
          <a:p>
            <a:pPr marL="0" marR="0" algn="just">
              <a:lnSpc>
                <a:spcPct val="150000"/>
              </a:lnSpc>
              <a:spcBef>
                <a:spcPts val="300"/>
              </a:spcBef>
              <a:spcAft>
                <a:spcPts val="300"/>
              </a:spcAft>
            </a:pP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II.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Cấu</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trúc</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của</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hệ</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kĩ</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thuật</a:t>
            </a:r>
            <a:endParaRPr lang="en-US" sz="4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5292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barn(inVertical)">
                                      <p:cBhvr>
                                        <p:cTn id="10" dur="5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barn(inVertical)">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barn(inVertical)">
                                      <p:cBhvr>
                                        <p:cTn id="2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xmlns="" id="{55B2FC63-892D-725F-3E37-58A8245C23FB}"/>
              </a:ext>
            </a:extLst>
          </p:cNvPr>
          <p:cNvPicPr>
            <a:picLocks noChangeAspect="1"/>
          </p:cNvPicPr>
          <p:nvPr/>
        </p:nvPicPr>
        <p:blipFill>
          <a:blip r:embed="rId2">
            <a:alphaModFix amt="9999"/>
          </a:blip>
          <a:srcRect l="3134" t="8497" r="2834" b="12113"/>
          <a:stretch>
            <a:fillRect/>
          </a:stretch>
        </p:blipFill>
        <p:spPr>
          <a:xfrm>
            <a:off x="0" y="0"/>
            <a:ext cx="18288000" cy="10287000"/>
          </a:xfrm>
          <a:prstGeom prst="rect">
            <a:avLst/>
          </a:prstGeom>
        </p:spPr>
      </p:pic>
      <p:pic>
        <p:nvPicPr>
          <p:cNvPr id="25" name="Picture 7">
            <a:extLst>
              <a:ext uri="{FF2B5EF4-FFF2-40B4-BE49-F238E27FC236}">
                <a16:creationId xmlns:a16="http://schemas.microsoft.com/office/drawing/2014/main" xmlns="" id="{9D38A1CF-1DB7-94C5-F141-45A9DA351D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53027">
            <a:off x="1055288" y="7748236"/>
            <a:ext cx="1809738" cy="540147"/>
          </a:xfrm>
          <a:prstGeom prst="rect">
            <a:avLst/>
          </a:prstGeom>
        </p:spPr>
      </p:pic>
      <p:pic>
        <p:nvPicPr>
          <p:cNvPr id="26" name="Picture 8">
            <a:extLst>
              <a:ext uri="{FF2B5EF4-FFF2-40B4-BE49-F238E27FC236}">
                <a16:creationId xmlns:a16="http://schemas.microsoft.com/office/drawing/2014/main" xmlns="" id="{811A28C5-1F48-3136-DC84-7D6CBD856B8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658611">
            <a:off x="12524031" y="35429"/>
            <a:ext cx="894621" cy="1098306"/>
          </a:xfrm>
          <a:prstGeom prst="rect">
            <a:avLst/>
          </a:prstGeom>
        </p:spPr>
      </p:pic>
      <p:pic>
        <p:nvPicPr>
          <p:cNvPr id="27" name="Picture 10">
            <a:extLst>
              <a:ext uri="{FF2B5EF4-FFF2-40B4-BE49-F238E27FC236}">
                <a16:creationId xmlns:a16="http://schemas.microsoft.com/office/drawing/2014/main" xmlns="" id="{8E08BF9A-77E9-C9C3-BFA0-3BEFCC12674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215966" y="3000360"/>
            <a:ext cx="5713189" cy="9912474"/>
          </a:xfrm>
          <a:prstGeom prst="rect">
            <a:avLst/>
          </a:prstGeom>
        </p:spPr>
      </p:pic>
      <p:pic>
        <p:nvPicPr>
          <p:cNvPr id="28" name="Picture 11">
            <a:extLst>
              <a:ext uri="{FF2B5EF4-FFF2-40B4-BE49-F238E27FC236}">
                <a16:creationId xmlns:a16="http://schemas.microsoft.com/office/drawing/2014/main" xmlns="" id="{DF21A9E2-8DBF-BD0B-4A0F-EA282A1DD38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329285">
            <a:off x="15598905" y="642462"/>
            <a:ext cx="1645615" cy="680100"/>
          </a:xfrm>
          <a:prstGeom prst="rect">
            <a:avLst/>
          </a:prstGeom>
        </p:spPr>
      </p:pic>
      <p:pic>
        <p:nvPicPr>
          <p:cNvPr id="29" name="Picture 12">
            <a:extLst>
              <a:ext uri="{FF2B5EF4-FFF2-40B4-BE49-F238E27FC236}">
                <a16:creationId xmlns:a16="http://schemas.microsoft.com/office/drawing/2014/main" xmlns="" id="{2178C64D-6C86-2A77-7876-4718465D2A8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2049637" y="3702874"/>
            <a:ext cx="496559" cy="496559"/>
          </a:xfrm>
          <a:prstGeom prst="rect">
            <a:avLst/>
          </a:prstGeom>
        </p:spPr>
      </p:pic>
      <p:pic>
        <p:nvPicPr>
          <p:cNvPr id="4096" name="Picture 2" descr="CẤU TẠO HỆ THỐNG BƠM THỦY LỰC - Thiết Bị H3">
            <a:extLst>
              <a:ext uri="{FF2B5EF4-FFF2-40B4-BE49-F238E27FC236}">
                <a16:creationId xmlns:a16="http://schemas.microsoft.com/office/drawing/2014/main" xmlns="" id="{1C5282C0-0AD2-FED2-804A-8B74D7BC9100}"/>
              </a:ext>
            </a:extLst>
          </p:cNvPr>
          <p:cNvPicPr>
            <a:picLocks noChangeAspect="1" noChangeArrowheads="1"/>
          </p:cNvPicPr>
          <p:nvPr/>
        </p:nvPicPr>
        <p:blipFill>
          <a:blip r:embed="rId17"/>
          <a:srcRect/>
          <a:stretch>
            <a:fillRect/>
          </a:stretch>
        </p:blipFill>
        <p:spPr bwMode="auto">
          <a:xfrm>
            <a:off x="316045" y="3695926"/>
            <a:ext cx="7628501" cy="5976664"/>
          </a:xfrm>
          <a:prstGeom prst="rect">
            <a:avLst/>
          </a:prstGeom>
          <a:noFill/>
        </p:spPr>
      </p:pic>
      <p:pic>
        <p:nvPicPr>
          <p:cNvPr id="4097" name="Picture 4" descr="Trạm Bơm Thủy Lực 4KW/380V 31,5Mpa - HULO VN CO.,LTD">
            <a:extLst>
              <a:ext uri="{FF2B5EF4-FFF2-40B4-BE49-F238E27FC236}">
                <a16:creationId xmlns:a16="http://schemas.microsoft.com/office/drawing/2014/main" xmlns="" id="{4B3677C2-FB78-CCCC-0A4B-A6DEEB930B11}"/>
              </a:ext>
            </a:extLst>
          </p:cNvPr>
          <p:cNvPicPr>
            <a:picLocks noChangeAspect="1" noChangeArrowheads="1"/>
          </p:cNvPicPr>
          <p:nvPr/>
        </p:nvPicPr>
        <p:blipFill>
          <a:blip r:embed="rId18"/>
          <a:srcRect/>
          <a:stretch>
            <a:fillRect/>
          </a:stretch>
        </p:blipFill>
        <p:spPr bwMode="auto">
          <a:xfrm>
            <a:off x="8063880" y="3677043"/>
            <a:ext cx="5927590" cy="6007333"/>
          </a:xfrm>
          <a:prstGeom prst="rect">
            <a:avLst/>
          </a:prstGeom>
          <a:noFill/>
        </p:spPr>
      </p:pic>
      <p:pic>
        <p:nvPicPr>
          <p:cNvPr id="4099" name="Picture 9">
            <a:extLst>
              <a:ext uri="{FF2B5EF4-FFF2-40B4-BE49-F238E27FC236}">
                <a16:creationId xmlns:a16="http://schemas.microsoft.com/office/drawing/2014/main" xmlns="" id="{BC4F758A-6939-560F-AE15-E1C9A16A059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907668">
            <a:off x="10498644" y="5945747"/>
            <a:ext cx="2281844" cy="4114800"/>
          </a:xfrm>
          <a:prstGeom prst="rect">
            <a:avLst/>
          </a:prstGeom>
        </p:spPr>
      </p:pic>
      <p:sp>
        <p:nvSpPr>
          <p:cNvPr id="4101" name="TextBox 4100">
            <a:extLst>
              <a:ext uri="{FF2B5EF4-FFF2-40B4-BE49-F238E27FC236}">
                <a16:creationId xmlns:a16="http://schemas.microsoft.com/office/drawing/2014/main" xmlns="" id="{EAF8E779-59F1-7236-9948-B9CA33843E1C}"/>
              </a:ext>
            </a:extLst>
          </p:cNvPr>
          <p:cNvSpPr txBox="1"/>
          <p:nvPr/>
        </p:nvSpPr>
        <p:spPr>
          <a:xfrm>
            <a:off x="857192" y="1629405"/>
            <a:ext cx="17143792" cy="1565044"/>
          </a:xfrm>
          <a:prstGeom prst="rect">
            <a:avLst/>
          </a:prstGeom>
          <a:noFill/>
        </p:spPr>
        <p:txBody>
          <a:bodyPr wrap="square">
            <a:spAutoFit/>
          </a:bodyPr>
          <a:lstStyle/>
          <a:p>
            <a:pPr marL="0" marR="0" algn="just">
              <a:lnSpc>
                <a:spcPct val="150000"/>
              </a:lnSpc>
              <a:spcBef>
                <a:spcPts val="300"/>
              </a:spcBef>
              <a:spcAft>
                <a:spcPts val="300"/>
              </a:spcAft>
              <a:buBlip>
                <a:blip r:embed="rId21"/>
              </a:buBlip>
            </a:pPr>
            <a:r>
              <a:rPr lang="fr-FR" sz="3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Cấu trúc của hệ thống kĩ thuật là sự sắp xếp, tổ chức các phần tử bên trong của hệ thống thông qua các mối liên kết khác nhau trong một môi trường làm việc. </a:t>
            </a:r>
            <a:endParaRPr lang="en-US" sz="3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080E2A3D-A3AD-3DD8-7E33-58603287A2BC}"/>
              </a:ext>
            </a:extLst>
          </p:cNvPr>
          <p:cNvSpPr txBox="1"/>
          <p:nvPr/>
        </p:nvSpPr>
        <p:spPr>
          <a:xfrm>
            <a:off x="857192" y="0"/>
            <a:ext cx="9261986" cy="982513"/>
          </a:xfrm>
          <a:prstGeom prst="rect">
            <a:avLst/>
          </a:prstGeom>
          <a:noFill/>
        </p:spPr>
        <p:txBody>
          <a:bodyPr wrap="square">
            <a:spAutoFit/>
          </a:bodyPr>
          <a:lstStyle/>
          <a:p>
            <a:pPr marL="0" marR="0" algn="just">
              <a:lnSpc>
                <a:spcPct val="150000"/>
              </a:lnSpc>
              <a:spcBef>
                <a:spcPts val="300"/>
              </a:spcBef>
              <a:spcAft>
                <a:spcPts val="300"/>
              </a:spcAft>
            </a:pP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II.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Cấu</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trúc</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của</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hệ</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kĩ</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thuật</a:t>
            </a:r>
            <a:endParaRPr lang="en-US" sz="4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39473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arn(inVertical)">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6"/>
                                        </p:tgtEl>
                                        <p:attrNameLst>
                                          <p:attrName>style.visibility</p:attrName>
                                        </p:attrNameLst>
                                      </p:cBhvr>
                                      <p:to>
                                        <p:strVal val="visible"/>
                                      </p:to>
                                    </p:set>
                                    <p:animEffect transition="in" filter="wipe(down)">
                                      <p:cBhvr>
                                        <p:cTn id="12" dur="500"/>
                                        <p:tgtEl>
                                          <p:spTgt spid="4096"/>
                                        </p:tgtEl>
                                      </p:cBhvr>
                                    </p:animEffect>
                                  </p:childTnLst>
                                </p:cTn>
                              </p:par>
                              <p:par>
                                <p:cTn id="13" presetID="22" presetClass="entr" presetSubtype="4" fill="hold" nodeType="withEffect">
                                  <p:stCondLst>
                                    <p:cond delay="0"/>
                                  </p:stCondLst>
                                  <p:childTnLst>
                                    <p:set>
                                      <p:cBhvr>
                                        <p:cTn id="14" dur="1" fill="hold">
                                          <p:stCondLst>
                                            <p:cond delay="0"/>
                                          </p:stCondLst>
                                        </p:cTn>
                                        <p:tgtEl>
                                          <p:spTgt spid="4097"/>
                                        </p:tgtEl>
                                        <p:attrNameLst>
                                          <p:attrName>style.visibility</p:attrName>
                                        </p:attrNameLst>
                                      </p:cBhvr>
                                      <p:to>
                                        <p:strVal val="visible"/>
                                      </p:to>
                                    </p:set>
                                    <p:animEffect transition="in" filter="wipe(down)">
                                      <p:cBhvr>
                                        <p:cTn id="15"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C75E8B4B-30C5-4450-9052-FE819F93B575}"/>
              </a:ext>
            </a:extLst>
          </p:cNvPr>
          <p:cNvPicPr>
            <a:picLocks noChangeAspect="1"/>
          </p:cNvPicPr>
          <p:nvPr/>
        </p:nvPicPr>
        <p:blipFill>
          <a:blip r:embed="rId2">
            <a:alphaModFix amt="9999"/>
          </a:blip>
          <a:srcRect l="3134" t="8497" r="2834" b="12113"/>
          <a:stretch>
            <a:fillRect/>
          </a:stretch>
        </p:blipFill>
        <p:spPr>
          <a:xfrm>
            <a:off x="0" y="0"/>
            <a:ext cx="18288000" cy="10287000"/>
          </a:xfrm>
          <a:prstGeom prst="rect">
            <a:avLst/>
          </a:prstGeom>
          <a:ln>
            <a:solidFill>
              <a:srgbClr val="92D050"/>
            </a:solidFill>
          </a:ln>
        </p:spPr>
      </p:pic>
      <p:pic>
        <p:nvPicPr>
          <p:cNvPr id="3" name="Picture 8">
            <a:extLst>
              <a:ext uri="{FF2B5EF4-FFF2-40B4-BE49-F238E27FC236}">
                <a16:creationId xmlns:a16="http://schemas.microsoft.com/office/drawing/2014/main" xmlns="" id="{05A4C097-03D6-519A-59A8-F181F2895E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658611">
            <a:off x="3899555" y="8863587"/>
            <a:ext cx="894621" cy="1098306"/>
          </a:xfrm>
          <a:prstGeom prst="rect">
            <a:avLst/>
          </a:prstGeom>
        </p:spPr>
      </p:pic>
      <p:pic>
        <p:nvPicPr>
          <p:cNvPr id="4" name="Picture 12">
            <a:extLst>
              <a:ext uri="{FF2B5EF4-FFF2-40B4-BE49-F238E27FC236}">
                <a16:creationId xmlns:a16="http://schemas.microsoft.com/office/drawing/2014/main" xmlns="" id="{0E66A58E-5F6B-3FD6-B8F8-77B2105DA0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501718" y="928658"/>
            <a:ext cx="496559" cy="496559"/>
          </a:xfrm>
          <a:prstGeom prst="rect">
            <a:avLst/>
          </a:prstGeom>
        </p:spPr>
      </p:pic>
      <p:sp>
        <p:nvSpPr>
          <p:cNvPr id="5" name="TextBox 4">
            <a:extLst>
              <a:ext uri="{FF2B5EF4-FFF2-40B4-BE49-F238E27FC236}">
                <a16:creationId xmlns:a16="http://schemas.microsoft.com/office/drawing/2014/main" xmlns="" id="{D965507F-D5FA-A250-E2A1-DC39CB189861}"/>
              </a:ext>
            </a:extLst>
          </p:cNvPr>
          <p:cNvSpPr txBox="1"/>
          <p:nvPr/>
        </p:nvSpPr>
        <p:spPr>
          <a:xfrm>
            <a:off x="798231" y="-10382"/>
            <a:ext cx="9261986" cy="982513"/>
          </a:xfrm>
          <a:prstGeom prst="rect">
            <a:avLst/>
          </a:prstGeom>
          <a:noFill/>
        </p:spPr>
        <p:txBody>
          <a:bodyPr wrap="square">
            <a:spAutoFit/>
          </a:bodyPr>
          <a:lstStyle/>
          <a:p>
            <a:pPr marL="0" marR="0" algn="just">
              <a:lnSpc>
                <a:spcPct val="150000"/>
              </a:lnSpc>
              <a:spcBef>
                <a:spcPts val="300"/>
              </a:spcBef>
              <a:spcAft>
                <a:spcPts val="300"/>
              </a:spcAft>
            </a:pP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II.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Cấu</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trúc</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của</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hệ</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kĩ</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thuật</a:t>
            </a:r>
            <a:endParaRPr lang="en-US" sz="4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7" descr="Hình ảnh Vector Biểu Tượng Lá Xanh Lá Thiết Kế Khái Niệm Tự Nhiên Hình Minh  Họa Cách Ly Bảo Hiểm PNG , Lá Cây, Biểu Tượng, Bị Cô Lập PNG và">
            <a:extLst>
              <a:ext uri="{FF2B5EF4-FFF2-40B4-BE49-F238E27FC236}">
                <a16:creationId xmlns:a16="http://schemas.microsoft.com/office/drawing/2014/main" xmlns="" id="{53EF1862-BBAF-39DE-6CD3-610EDB3773E8}"/>
              </a:ext>
            </a:extLst>
          </p:cNvPr>
          <p:cNvPicPr>
            <a:picLocks noChangeAspect="1" noChangeArrowheads="1"/>
          </p:cNvPicPr>
          <p:nvPr/>
        </p:nvPicPr>
        <p:blipFill>
          <a:blip r:embed="rId7"/>
          <a:srcRect/>
          <a:stretch>
            <a:fillRect/>
          </a:stretch>
        </p:blipFill>
        <p:spPr bwMode="auto">
          <a:xfrm>
            <a:off x="10092032" y="40646"/>
            <a:ext cx="2357390" cy="2143168"/>
          </a:xfrm>
          <a:prstGeom prst="rect">
            <a:avLst/>
          </a:prstGeom>
          <a:noFill/>
        </p:spPr>
      </p:pic>
      <p:pic>
        <p:nvPicPr>
          <p:cNvPr id="8" name="Picture 11">
            <a:extLst>
              <a:ext uri="{FF2B5EF4-FFF2-40B4-BE49-F238E27FC236}">
                <a16:creationId xmlns:a16="http://schemas.microsoft.com/office/drawing/2014/main" xmlns="" id="{400976AB-FBA0-90EF-EE4F-7DF025B7844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29285">
            <a:off x="15461965" y="797852"/>
            <a:ext cx="1645615" cy="680100"/>
          </a:xfrm>
          <a:prstGeom prst="rect">
            <a:avLst/>
          </a:prstGeom>
        </p:spPr>
      </p:pic>
      <p:pic>
        <p:nvPicPr>
          <p:cNvPr id="9" name="Picture 6" descr="Viết đoạn văn tiếng Anh về lợi ích làm việc nhóm (2 Mẫu)">
            <a:extLst>
              <a:ext uri="{FF2B5EF4-FFF2-40B4-BE49-F238E27FC236}">
                <a16:creationId xmlns:a16="http://schemas.microsoft.com/office/drawing/2014/main" xmlns="" id="{0F236CB1-4CA3-5F21-817C-2D61E4A2C5A7}"/>
              </a:ext>
            </a:extLst>
          </p:cNvPr>
          <p:cNvPicPr>
            <a:picLocks noChangeAspect="1" noChangeArrowheads="1"/>
          </p:cNvPicPr>
          <p:nvPr/>
        </p:nvPicPr>
        <p:blipFill>
          <a:blip r:embed="rId10"/>
          <a:srcRect/>
          <a:stretch>
            <a:fillRect/>
          </a:stretch>
        </p:blipFill>
        <p:spPr bwMode="auto">
          <a:xfrm>
            <a:off x="5429224" y="7215812"/>
            <a:ext cx="5857852" cy="3071188"/>
          </a:xfrm>
          <a:prstGeom prst="rect">
            <a:avLst/>
          </a:prstGeom>
          <a:noFill/>
        </p:spPr>
      </p:pic>
      <p:pic>
        <p:nvPicPr>
          <p:cNvPr id="10" name="Picture 10" descr="Đồ dùng học tập">
            <a:extLst>
              <a:ext uri="{FF2B5EF4-FFF2-40B4-BE49-F238E27FC236}">
                <a16:creationId xmlns:a16="http://schemas.microsoft.com/office/drawing/2014/main" xmlns="" id="{D9C34226-EFDF-F409-E8CA-33E85E000FE5}"/>
              </a:ext>
            </a:extLst>
          </p:cNvPr>
          <p:cNvPicPr>
            <a:picLocks noChangeAspect="1" noChangeArrowheads="1"/>
          </p:cNvPicPr>
          <p:nvPr/>
        </p:nvPicPr>
        <p:blipFill>
          <a:blip r:embed="rId11"/>
          <a:srcRect/>
          <a:stretch>
            <a:fillRect/>
          </a:stretch>
        </p:blipFill>
        <p:spPr bwMode="auto">
          <a:xfrm>
            <a:off x="1928752" y="7576016"/>
            <a:ext cx="1714500" cy="2667000"/>
          </a:xfrm>
          <a:prstGeom prst="rect">
            <a:avLst/>
          </a:prstGeom>
          <a:noFill/>
        </p:spPr>
      </p:pic>
      <p:pic>
        <p:nvPicPr>
          <p:cNvPr id="11" name="Picture 13" descr="Dữ liệu đồ họa: PNG Dụng Cụ Học Tập - Free.Vector6.com">
            <a:extLst>
              <a:ext uri="{FF2B5EF4-FFF2-40B4-BE49-F238E27FC236}">
                <a16:creationId xmlns:a16="http://schemas.microsoft.com/office/drawing/2014/main" xmlns="" id="{0AE6EF40-2096-F05F-3966-19FB1AC9D822}"/>
              </a:ext>
            </a:extLst>
          </p:cNvPr>
          <p:cNvPicPr>
            <a:picLocks noChangeAspect="1" noChangeArrowheads="1"/>
          </p:cNvPicPr>
          <p:nvPr/>
        </p:nvPicPr>
        <p:blipFill>
          <a:blip r:embed="rId12"/>
          <a:srcRect/>
          <a:stretch>
            <a:fillRect/>
          </a:stretch>
        </p:blipFill>
        <p:spPr bwMode="auto">
          <a:xfrm>
            <a:off x="15216208" y="7119158"/>
            <a:ext cx="2857500" cy="2857500"/>
          </a:xfrm>
          <a:prstGeom prst="rect">
            <a:avLst/>
          </a:prstGeom>
          <a:noFill/>
        </p:spPr>
      </p:pic>
      <p:pic>
        <p:nvPicPr>
          <p:cNvPr id="12" name="Picture 17" descr="Eco Biểu Tượng Logo - Miễn Phí vector hình ảnh trên Pixabay">
            <a:extLst>
              <a:ext uri="{FF2B5EF4-FFF2-40B4-BE49-F238E27FC236}">
                <a16:creationId xmlns:a16="http://schemas.microsoft.com/office/drawing/2014/main" xmlns="" id="{5B458C3E-0305-15B7-5A00-392A7A651B1A}"/>
              </a:ext>
            </a:extLst>
          </p:cNvPr>
          <p:cNvPicPr>
            <a:picLocks noChangeAspect="1" noChangeArrowheads="1"/>
          </p:cNvPicPr>
          <p:nvPr/>
        </p:nvPicPr>
        <p:blipFill>
          <a:blip r:embed="rId13"/>
          <a:srcRect/>
          <a:stretch>
            <a:fillRect/>
          </a:stretch>
        </p:blipFill>
        <p:spPr bwMode="auto">
          <a:xfrm>
            <a:off x="12072994" y="6865656"/>
            <a:ext cx="3357550" cy="3357550"/>
          </a:xfrm>
          <a:prstGeom prst="rect">
            <a:avLst/>
          </a:prstGeom>
          <a:noFill/>
        </p:spPr>
      </p:pic>
      <p:sp>
        <p:nvSpPr>
          <p:cNvPr id="14" name="Rectangle 11">
            <a:extLst>
              <a:ext uri="{FF2B5EF4-FFF2-40B4-BE49-F238E27FC236}">
                <a16:creationId xmlns:a16="http://schemas.microsoft.com/office/drawing/2014/main" xmlns="" id="{9DA90149-6459-9B3E-2A33-E8074E218347}"/>
              </a:ext>
            </a:extLst>
          </p:cNvPr>
          <p:cNvSpPr>
            <a:spLocks noChangeArrowheads="1"/>
          </p:cNvSpPr>
          <p:nvPr/>
        </p:nvSpPr>
        <p:spPr bwMode="auto">
          <a:xfrm>
            <a:off x="928630" y="2052960"/>
            <a:ext cx="171451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Các liên kết trong hệ thống kĩ thuật gồm: liên kết cơ khí, liên kết thuỷ lực, khi </a:t>
            </a:r>
            <a:r>
              <a:rPr kumimoji="1" lang="fr-FR" altLang="zh-TW" sz="32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nén</a:t>
            </a: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liên </a:t>
            </a:r>
            <a:r>
              <a:rPr kumimoji="1" lang="fr-FR" altLang="zh-TW" sz="3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kết</a:t>
            </a: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1" lang="fr-FR" altLang="zh-TW" sz="3200">
                <a:solidFill>
                  <a:srgbClr val="002060"/>
                </a:solidFill>
                <a:latin typeface="Arial" pitchFamily="34" charset="0"/>
                <a:ea typeface="Times New Roman" pitchFamily="18" charset="0"/>
                <a:cs typeface="Arial" pitchFamily="34" charset="0"/>
              </a:rPr>
              <a:t>đ</a:t>
            </a:r>
            <a:r>
              <a:rPr kumimoji="1" lang="fr-FR" altLang="zh-TW" sz="3200" b="0" i="0" u="none" strike="noStrike" cap="none" normalizeH="0" baseline="0" smtClean="0">
                <a:ln>
                  <a:noFill/>
                </a:ln>
                <a:solidFill>
                  <a:srgbClr val="002060"/>
                </a:solidFill>
                <a:effectLst/>
                <a:latin typeface="Arial" pitchFamily="34" charset="0"/>
                <a:ea typeface="Times New Roman" pitchFamily="18" charset="0"/>
                <a:cs typeface="Arial" pitchFamily="34" charset="0"/>
              </a:rPr>
              <a:t>iện</a:t>
            </a: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điện tử.</a:t>
            </a:r>
            <a:endParaRPr kumimoji="1" lang="fr-FR" altLang="zh-TW" sz="32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Liên kết cơ khí dùng để lắp ghép, truyền chuyển động và lực thông qua tay đòn, bánh răng.</a:t>
            </a:r>
            <a:endParaRPr kumimoji="1" lang="fr-FR" altLang="zh-TW" sz="32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+Liên kết thuỷ lực, khí nén: dùng để truyền lực qua chất lỏng hoặc chất khí.</a:t>
            </a:r>
            <a:endParaRPr kumimoji="1" lang="fr-FR" altLang="zh-TW" sz="32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Liên kết điện, điện tử dùng để truyền năng lượng và thông tin.</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Liên kết truyền thông tin có nhiều phương thức khác nhau như: liên kết có dây, liên kết bằng mang Intemet, Wifi, sóng radio, sóng điện tử, cáp quang….</a:t>
            </a:r>
            <a:r>
              <a:rPr kumimoji="1" lang="fr-FR" altLang="zh-TW" sz="3200" b="0" i="0" u="none" strike="noStrike" cap="none" normalizeH="0" baseline="0" dirty="0">
                <a:ln>
                  <a:noFill/>
                </a:ln>
                <a:solidFill>
                  <a:srgbClr val="002060"/>
                </a:solidFill>
                <a:effectLst/>
                <a:latin typeface="Arial" pitchFamily="34" charset="0"/>
                <a:ea typeface="新細明體" pitchFamily="18" charset="-120"/>
                <a:cs typeface="Arial" pitchFamily="34" charset="0"/>
              </a:rPr>
              <a:t> </a:t>
            </a:r>
          </a:p>
        </p:txBody>
      </p:sp>
      <p:pic>
        <p:nvPicPr>
          <p:cNvPr id="15" name="Picture 7">
            <a:extLst>
              <a:ext uri="{FF2B5EF4-FFF2-40B4-BE49-F238E27FC236}">
                <a16:creationId xmlns:a16="http://schemas.microsoft.com/office/drawing/2014/main" xmlns="" id="{4EA66FFF-A089-F017-9C3A-FC039C34E62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53027">
            <a:off x="16455343" y="4663332"/>
            <a:ext cx="1809738" cy="540147"/>
          </a:xfrm>
          <a:prstGeom prst="rect">
            <a:avLst/>
          </a:prstGeom>
        </p:spPr>
      </p:pic>
      <p:pic>
        <p:nvPicPr>
          <p:cNvPr id="16" name="Picture 7">
            <a:extLst>
              <a:ext uri="{FF2B5EF4-FFF2-40B4-BE49-F238E27FC236}">
                <a16:creationId xmlns:a16="http://schemas.microsoft.com/office/drawing/2014/main" xmlns="" id="{D009FF83-E6D7-6753-7CFA-D25A17261C1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53027">
            <a:off x="2974230" y="1421477"/>
            <a:ext cx="1809738" cy="540147"/>
          </a:xfrm>
          <a:prstGeom prst="rect">
            <a:avLst/>
          </a:prstGeom>
        </p:spPr>
      </p:pic>
    </p:spTree>
    <p:extLst>
      <p:ext uri="{BB962C8B-B14F-4D97-AF65-F5344CB8AC3E}">
        <p14:creationId xmlns:p14="http://schemas.microsoft.com/office/powerpoint/2010/main" val="37452772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arn(inVertical)">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barn(inVertical)">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barn(inVertical)">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8">
            <a:extLst>
              <a:ext uri="{FF2B5EF4-FFF2-40B4-BE49-F238E27FC236}">
                <a16:creationId xmlns:a16="http://schemas.microsoft.com/office/drawing/2014/main" xmlns="" id="{BE92474A-9455-247F-7552-5AE51EBAEA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658611">
            <a:off x="1042035" y="362464"/>
            <a:ext cx="894621" cy="1098306"/>
          </a:xfrm>
          <a:prstGeom prst="rect">
            <a:avLst/>
          </a:prstGeom>
        </p:spPr>
      </p:pic>
      <p:pic>
        <p:nvPicPr>
          <p:cNvPr id="31" name="Picture 12">
            <a:extLst>
              <a:ext uri="{FF2B5EF4-FFF2-40B4-BE49-F238E27FC236}">
                <a16:creationId xmlns:a16="http://schemas.microsoft.com/office/drawing/2014/main" xmlns="" id="{609FA3D3-6EC4-31DD-C9D3-E478641E6E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501718" y="928658"/>
            <a:ext cx="496559" cy="496559"/>
          </a:xfrm>
          <a:prstGeom prst="rect">
            <a:avLst/>
          </a:prstGeom>
        </p:spPr>
      </p:pic>
      <p:sp>
        <p:nvSpPr>
          <p:cNvPr id="32" name="TextBox 31">
            <a:extLst>
              <a:ext uri="{FF2B5EF4-FFF2-40B4-BE49-F238E27FC236}">
                <a16:creationId xmlns:a16="http://schemas.microsoft.com/office/drawing/2014/main" xmlns="" id="{9FC9DEBE-89A8-4EF0-83FA-BE21A97BA1B6}"/>
              </a:ext>
            </a:extLst>
          </p:cNvPr>
          <p:cNvSpPr txBox="1"/>
          <p:nvPr/>
        </p:nvSpPr>
        <p:spPr>
          <a:xfrm>
            <a:off x="7085331" y="-200905"/>
            <a:ext cx="4714908" cy="1246495"/>
          </a:xfrm>
          <a:prstGeom prst="rect">
            <a:avLst/>
          </a:prstGeom>
          <a:noFill/>
        </p:spPr>
        <p:txBody>
          <a:bodyPr wrap="square">
            <a:spAutoFit/>
          </a:bodyPr>
          <a:lstStyle/>
          <a:p>
            <a:pPr marL="0" marR="0" algn="just">
              <a:lnSpc>
                <a:spcPct val="150000"/>
              </a:lnSpc>
              <a:spcBef>
                <a:spcPts val="300"/>
              </a:spcBef>
              <a:spcAft>
                <a:spcPts val="300"/>
              </a:spcAft>
            </a:pPr>
            <a:r>
              <a:rPr lang="fr-FR" sz="5000" b="1" dirty="0">
                <a:solidFill>
                  <a:srgbClr val="FF0000"/>
                </a:solidFill>
                <a:latin typeface="Arial" panose="020B0604020202020204" pitchFamily="34" charset="0"/>
                <a:ea typeface="Calibri" panose="020F0502020204030204" pitchFamily="34" charset="0"/>
                <a:cs typeface="Arial" panose="020B0604020202020204" pitchFamily="34" charset="0"/>
              </a:rPr>
              <a:t>LUYỆN TẬP</a:t>
            </a:r>
            <a:endParaRPr lang="en-US" sz="5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3" name="Picture 11">
            <a:extLst>
              <a:ext uri="{FF2B5EF4-FFF2-40B4-BE49-F238E27FC236}">
                <a16:creationId xmlns:a16="http://schemas.microsoft.com/office/drawing/2014/main" xmlns="" id="{AC7E4E18-7782-9FE6-8FC6-69AF87E3B23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29285">
            <a:off x="15903544" y="411349"/>
            <a:ext cx="1645615" cy="680100"/>
          </a:xfrm>
          <a:prstGeom prst="rect">
            <a:avLst/>
          </a:prstGeom>
        </p:spPr>
      </p:pic>
      <p:pic>
        <p:nvPicPr>
          <p:cNvPr id="34" name="Picture 7">
            <a:extLst>
              <a:ext uri="{FF2B5EF4-FFF2-40B4-BE49-F238E27FC236}">
                <a16:creationId xmlns:a16="http://schemas.microsoft.com/office/drawing/2014/main" xmlns="" id="{5C61673C-2F7B-009F-6FC6-945D000B622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53027">
            <a:off x="16455343" y="4663332"/>
            <a:ext cx="1809738" cy="540147"/>
          </a:xfrm>
          <a:prstGeom prst="rect">
            <a:avLst/>
          </a:prstGeom>
        </p:spPr>
      </p:pic>
      <p:pic>
        <p:nvPicPr>
          <p:cNvPr id="35" name="Picture 7">
            <a:extLst>
              <a:ext uri="{FF2B5EF4-FFF2-40B4-BE49-F238E27FC236}">
                <a16:creationId xmlns:a16="http://schemas.microsoft.com/office/drawing/2014/main" xmlns="" id="{5E37A58B-DE67-2700-4C50-451524E597F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53027">
            <a:off x="9166918" y="9655518"/>
            <a:ext cx="1809738" cy="540147"/>
          </a:xfrm>
          <a:prstGeom prst="rect">
            <a:avLst/>
          </a:prstGeom>
        </p:spPr>
      </p:pic>
      <p:sp>
        <p:nvSpPr>
          <p:cNvPr id="37" name="矩形 18">
            <a:extLst>
              <a:ext uri="{FF2B5EF4-FFF2-40B4-BE49-F238E27FC236}">
                <a16:creationId xmlns:a16="http://schemas.microsoft.com/office/drawing/2014/main" xmlns="" id="{101F16CB-B750-CB37-2DA4-6109D6F5FD69}"/>
              </a:ext>
            </a:extLst>
          </p:cNvPr>
          <p:cNvSpPr/>
          <p:nvPr/>
        </p:nvSpPr>
        <p:spPr>
          <a:xfrm>
            <a:off x="2301018" y="1191415"/>
            <a:ext cx="15652515" cy="1138773"/>
          </a:xfrm>
          <a:prstGeom prst="rect">
            <a:avLst/>
          </a:prstGeom>
        </p:spPr>
        <p:txBody>
          <a:bodyPr wrap="square">
            <a:spAutoFit/>
          </a:bodyPr>
          <a:lstStyle/>
          <a:p>
            <a:pPr algn="just"/>
            <a:r>
              <a:rPr lang="fr-FR" sz="3400" i="1" dirty="0" smtClean="0">
                <a:solidFill>
                  <a:srgbClr val="C00000"/>
                </a:solidFill>
                <a:latin typeface="Arial" pitchFamily="34" charset="0"/>
                <a:cs typeface="Arial" pitchFamily="34" charset="0"/>
              </a:rPr>
              <a:t>1. </a:t>
            </a:r>
            <a:r>
              <a:rPr lang="fr-FR" sz="3400" i="1" dirty="0" err="1" smtClean="0">
                <a:solidFill>
                  <a:srgbClr val="C00000"/>
                </a:solidFill>
                <a:latin typeface="Arial" pitchFamily="34" charset="0"/>
                <a:cs typeface="Arial" pitchFamily="34" charset="0"/>
              </a:rPr>
              <a:t>Lập</a:t>
            </a:r>
            <a:r>
              <a:rPr lang="fr-FR" sz="3400" i="1" dirty="0" smtClean="0">
                <a:solidFill>
                  <a:srgbClr val="C00000"/>
                </a:solidFill>
                <a:latin typeface="Arial" pitchFamily="34" charset="0"/>
                <a:cs typeface="Arial" pitchFamily="34" charset="0"/>
              </a:rPr>
              <a:t> </a:t>
            </a:r>
            <a:r>
              <a:rPr lang="fr-FR" sz="3400" i="1" dirty="0" err="1" smtClean="0">
                <a:solidFill>
                  <a:srgbClr val="C00000"/>
                </a:solidFill>
                <a:latin typeface="Arial" pitchFamily="34" charset="0"/>
                <a:cs typeface="Arial" pitchFamily="34" charset="0"/>
              </a:rPr>
              <a:t>sơ</a:t>
            </a:r>
            <a:r>
              <a:rPr lang="fr-FR" sz="3400" i="1" dirty="0" smtClean="0">
                <a:solidFill>
                  <a:srgbClr val="C00000"/>
                </a:solidFill>
                <a:latin typeface="Arial" pitchFamily="34" charset="0"/>
                <a:cs typeface="Arial" pitchFamily="34" charset="0"/>
              </a:rPr>
              <a:t> </a:t>
            </a:r>
            <a:r>
              <a:rPr lang="fr-FR" sz="3400" i="1" dirty="0" err="1" smtClean="0">
                <a:solidFill>
                  <a:srgbClr val="C00000"/>
                </a:solidFill>
                <a:latin typeface="Arial" pitchFamily="34" charset="0"/>
                <a:cs typeface="Arial" pitchFamily="34" charset="0"/>
              </a:rPr>
              <a:t>đồ</a:t>
            </a:r>
            <a:r>
              <a:rPr lang="fr-FR" sz="3400" i="1" dirty="0" smtClean="0">
                <a:solidFill>
                  <a:srgbClr val="C00000"/>
                </a:solidFill>
                <a:latin typeface="Arial" pitchFamily="34" charset="0"/>
                <a:cs typeface="Arial" pitchFamily="34" charset="0"/>
              </a:rPr>
              <a:t> </a:t>
            </a:r>
            <a:r>
              <a:rPr lang="fr-FR" sz="3400" i="1" dirty="0" err="1" smtClean="0">
                <a:solidFill>
                  <a:srgbClr val="C00000"/>
                </a:solidFill>
                <a:latin typeface="Arial" pitchFamily="34" charset="0"/>
                <a:cs typeface="Arial" pitchFamily="34" charset="0"/>
              </a:rPr>
              <a:t>khối</a:t>
            </a:r>
            <a:r>
              <a:rPr lang="fr-FR" sz="3400" i="1" dirty="0" smtClean="0">
                <a:solidFill>
                  <a:srgbClr val="C00000"/>
                </a:solidFill>
                <a:latin typeface="Arial" pitchFamily="34" charset="0"/>
                <a:cs typeface="Arial" pitchFamily="34" charset="0"/>
              </a:rPr>
              <a:t> </a:t>
            </a:r>
            <a:r>
              <a:rPr lang="fr-FR" sz="3400" i="1" dirty="0" err="1" smtClean="0">
                <a:solidFill>
                  <a:srgbClr val="C00000"/>
                </a:solidFill>
                <a:latin typeface="Arial" pitchFamily="34" charset="0"/>
                <a:cs typeface="Arial" pitchFamily="34" charset="0"/>
              </a:rPr>
              <a:t>hệ</a:t>
            </a:r>
            <a:r>
              <a:rPr lang="fr-FR" sz="3400" i="1" dirty="0" smtClean="0">
                <a:solidFill>
                  <a:srgbClr val="C00000"/>
                </a:solidFill>
                <a:latin typeface="Arial" pitchFamily="34" charset="0"/>
                <a:cs typeface="Arial" pitchFamily="34" charset="0"/>
              </a:rPr>
              <a:t> </a:t>
            </a:r>
            <a:r>
              <a:rPr lang="fr-FR" sz="3400" i="1" dirty="0" err="1" smtClean="0">
                <a:solidFill>
                  <a:srgbClr val="C00000"/>
                </a:solidFill>
                <a:latin typeface="Arial" pitchFamily="34" charset="0"/>
                <a:cs typeface="Arial" pitchFamily="34" charset="0"/>
              </a:rPr>
              <a:t>thống</a:t>
            </a:r>
            <a:r>
              <a:rPr lang="fr-FR" sz="3400" i="1" dirty="0" smtClean="0">
                <a:solidFill>
                  <a:srgbClr val="C00000"/>
                </a:solidFill>
                <a:latin typeface="Arial" pitchFamily="34" charset="0"/>
                <a:cs typeface="Arial" pitchFamily="34" charset="0"/>
              </a:rPr>
              <a:t> </a:t>
            </a:r>
            <a:r>
              <a:rPr lang="fr-FR" sz="3400" i="1" dirty="0" err="1" smtClean="0">
                <a:solidFill>
                  <a:srgbClr val="C00000"/>
                </a:solidFill>
                <a:latin typeface="Arial" pitchFamily="34" charset="0"/>
                <a:cs typeface="Arial" pitchFamily="34" charset="0"/>
              </a:rPr>
              <a:t>kĩ</a:t>
            </a:r>
            <a:r>
              <a:rPr lang="fr-FR" sz="3400" i="1" dirty="0" smtClean="0">
                <a:solidFill>
                  <a:srgbClr val="C00000"/>
                </a:solidFill>
                <a:latin typeface="Arial" pitchFamily="34" charset="0"/>
                <a:cs typeface="Arial" pitchFamily="34" charset="0"/>
              </a:rPr>
              <a:t> </a:t>
            </a:r>
            <a:r>
              <a:rPr lang="fr-FR" sz="3400" i="1" dirty="0" err="1" smtClean="0">
                <a:solidFill>
                  <a:srgbClr val="C00000"/>
                </a:solidFill>
                <a:latin typeface="Arial" pitchFamily="34" charset="0"/>
                <a:cs typeface="Arial" pitchFamily="34" charset="0"/>
              </a:rPr>
              <a:t>thuật</a:t>
            </a:r>
            <a:r>
              <a:rPr lang="fr-FR" sz="3400" i="1" dirty="0" smtClean="0">
                <a:solidFill>
                  <a:srgbClr val="C00000"/>
                </a:solidFill>
                <a:latin typeface="Arial" pitchFamily="34" charset="0"/>
                <a:cs typeface="Arial" pitchFamily="34" charset="0"/>
              </a:rPr>
              <a:t> </a:t>
            </a:r>
            <a:r>
              <a:rPr lang="fr-FR" sz="3400" i="1" dirty="0" err="1" smtClean="0">
                <a:solidFill>
                  <a:srgbClr val="C00000"/>
                </a:solidFill>
                <a:latin typeface="Arial" pitchFamily="34" charset="0"/>
                <a:cs typeface="Arial" pitchFamily="34" charset="0"/>
              </a:rPr>
              <a:t>của</a:t>
            </a:r>
            <a:r>
              <a:rPr lang="fr-FR" sz="3400" i="1" dirty="0" smtClean="0">
                <a:solidFill>
                  <a:srgbClr val="C00000"/>
                </a:solidFill>
                <a:latin typeface="Arial" pitchFamily="34" charset="0"/>
                <a:cs typeface="Arial" pitchFamily="34" charset="0"/>
              </a:rPr>
              <a:t> </a:t>
            </a:r>
            <a:r>
              <a:rPr lang="fr-FR" sz="3400" i="1" dirty="0" err="1" smtClean="0">
                <a:solidFill>
                  <a:srgbClr val="C00000"/>
                </a:solidFill>
                <a:latin typeface="Arial" pitchFamily="34" charset="0"/>
                <a:cs typeface="Arial" pitchFamily="34" charset="0"/>
              </a:rPr>
              <a:t>hệ</a:t>
            </a:r>
            <a:r>
              <a:rPr lang="fr-FR" sz="3400" i="1" dirty="0" smtClean="0">
                <a:solidFill>
                  <a:srgbClr val="C00000"/>
                </a:solidFill>
                <a:latin typeface="Arial" pitchFamily="34" charset="0"/>
                <a:cs typeface="Arial" pitchFamily="34" charset="0"/>
              </a:rPr>
              <a:t> </a:t>
            </a:r>
            <a:r>
              <a:rPr lang="fr-FR" sz="3400" i="1" dirty="0" err="1" smtClean="0">
                <a:solidFill>
                  <a:srgbClr val="C00000"/>
                </a:solidFill>
                <a:latin typeface="Arial" pitchFamily="34" charset="0"/>
                <a:cs typeface="Arial" pitchFamily="34" charset="0"/>
              </a:rPr>
              <a:t>thống</a:t>
            </a:r>
            <a:r>
              <a:rPr lang="fr-FR" sz="3400" i="1" dirty="0" smtClean="0">
                <a:solidFill>
                  <a:srgbClr val="C00000"/>
                </a:solidFill>
                <a:latin typeface="Arial" pitchFamily="34" charset="0"/>
                <a:cs typeface="Arial" pitchFamily="34" charset="0"/>
              </a:rPr>
              <a:t> </a:t>
            </a:r>
            <a:r>
              <a:rPr lang="fr-FR" sz="3400" i="1" dirty="0" err="1" smtClean="0">
                <a:solidFill>
                  <a:srgbClr val="C00000"/>
                </a:solidFill>
                <a:latin typeface="Arial" pitchFamily="34" charset="0"/>
                <a:cs typeface="Arial" pitchFamily="34" charset="0"/>
              </a:rPr>
              <a:t>chiếu</a:t>
            </a:r>
            <a:r>
              <a:rPr lang="fr-FR" sz="3400" i="1" dirty="0" smtClean="0">
                <a:solidFill>
                  <a:srgbClr val="C00000"/>
                </a:solidFill>
                <a:latin typeface="Arial" pitchFamily="34" charset="0"/>
                <a:cs typeface="Arial" pitchFamily="34" charset="0"/>
              </a:rPr>
              <a:t> </a:t>
            </a:r>
            <a:r>
              <a:rPr lang="fr-FR" sz="3400" i="1" dirty="0" err="1" smtClean="0">
                <a:solidFill>
                  <a:srgbClr val="C00000"/>
                </a:solidFill>
                <a:latin typeface="Arial" pitchFamily="34" charset="0"/>
                <a:cs typeface="Arial" pitchFamily="34" charset="0"/>
              </a:rPr>
              <a:t>sáng</a:t>
            </a:r>
            <a:r>
              <a:rPr lang="fr-FR" sz="3400" i="1" dirty="0" smtClean="0">
                <a:solidFill>
                  <a:srgbClr val="C00000"/>
                </a:solidFill>
                <a:latin typeface="Arial" pitchFamily="34" charset="0"/>
                <a:cs typeface="Arial" pitchFamily="34" charset="0"/>
              </a:rPr>
              <a:t> </a:t>
            </a:r>
            <a:r>
              <a:rPr lang="fr-FR" sz="3400" i="1" dirty="0" err="1" smtClean="0">
                <a:solidFill>
                  <a:srgbClr val="C00000"/>
                </a:solidFill>
                <a:latin typeface="Arial" pitchFamily="34" charset="0"/>
                <a:cs typeface="Arial" pitchFamily="34" charset="0"/>
              </a:rPr>
              <a:t>gia</a:t>
            </a:r>
            <a:r>
              <a:rPr lang="fr-FR" sz="3400" i="1" dirty="0" smtClean="0">
                <a:solidFill>
                  <a:srgbClr val="C00000"/>
                </a:solidFill>
                <a:latin typeface="Arial" pitchFamily="34" charset="0"/>
                <a:cs typeface="Arial" pitchFamily="34" charset="0"/>
              </a:rPr>
              <a:t> </a:t>
            </a:r>
            <a:r>
              <a:rPr lang="fr-FR" sz="3400" i="1" dirty="0" err="1" smtClean="0">
                <a:solidFill>
                  <a:srgbClr val="C00000"/>
                </a:solidFill>
                <a:latin typeface="Arial" pitchFamily="34" charset="0"/>
                <a:cs typeface="Arial" pitchFamily="34" charset="0"/>
              </a:rPr>
              <a:t>đình</a:t>
            </a:r>
            <a:r>
              <a:rPr lang="fr-FR" sz="3400" i="1" dirty="0" smtClean="0">
                <a:solidFill>
                  <a:srgbClr val="C00000"/>
                </a:solidFill>
                <a:latin typeface="Arial" pitchFamily="34" charset="0"/>
                <a:cs typeface="Arial" pitchFamily="34" charset="0"/>
              </a:rPr>
              <a:t>. 2.Xe </a:t>
            </a:r>
            <a:r>
              <a:rPr lang="fr-FR" sz="3400" i="1" dirty="0">
                <a:solidFill>
                  <a:srgbClr val="C00000"/>
                </a:solidFill>
                <a:latin typeface="Arial" pitchFamily="34" charset="0"/>
                <a:cs typeface="Arial" pitchFamily="34" charset="0"/>
              </a:rPr>
              <a:t>đạp có phải hệ thống kĩ thuật không? Đâu là các phân tử và liên kết của </a:t>
            </a:r>
            <a:r>
              <a:rPr lang="fr-FR" sz="3400" i="1" dirty="0" err="1">
                <a:solidFill>
                  <a:srgbClr val="C00000"/>
                </a:solidFill>
                <a:latin typeface="Arial" pitchFamily="34" charset="0"/>
                <a:cs typeface="Arial" pitchFamily="34" charset="0"/>
              </a:rPr>
              <a:t>hệ</a:t>
            </a:r>
            <a:r>
              <a:rPr lang="fr-FR" sz="3400" i="1" dirty="0">
                <a:solidFill>
                  <a:srgbClr val="C00000"/>
                </a:solidFill>
                <a:latin typeface="Arial" pitchFamily="34" charset="0"/>
                <a:cs typeface="Arial" pitchFamily="34" charset="0"/>
              </a:rPr>
              <a:t> </a:t>
            </a:r>
            <a:r>
              <a:rPr lang="fr-FR" sz="3400" i="1" dirty="0" err="1" smtClean="0">
                <a:solidFill>
                  <a:srgbClr val="C00000"/>
                </a:solidFill>
                <a:latin typeface="Arial" pitchFamily="34" charset="0"/>
                <a:cs typeface="Arial" pitchFamily="34" charset="0"/>
              </a:rPr>
              <a:t>thống</a:t>
            </a:r>
            <a:r>
              <a:rPr lang="fr-FR" sz="3400" i="1" dirty="0" smtClean="0">
                <a:solidFill>
                  <a:srgbClr val="C00000"/>
                </a:solidFill>
                <a:latin typeface="Arial" pitchFamily="34" charset="0"/>
                <a:cs typeface="Arial" pitchFamily="34" charset="0"/>
              </a:rPr>
              <a:t>?</a:t>
            </a:r>
            <a:endParaRPr lang="zh-TW" altLang="en-US" sz="3400" i="1" dirty="0">
              <a:solidFill>
                <a:srgbClr val="C00000"/>
              </a:solidFill>
              <a:latin typeface="Arial" pitchFamily="34" charset="0"/>
              <a:cs typeface="Arial" pitchFamily="34" charset="0"/>
            </a:endParaRPr>
          </a:p>
        </p:txBody>
      </p:sp>
      <p:pic>
        <p:nvPicPr>
          <p:cNvPr id="38" name="image39.png">
            <a:extLst>
              <a:ext uri="{FF2B5EF4-FFF2-40B4-BE49-F238E27FC236}">
                <a16:creationId xmlns:a16="http://schemas.microsoft.com/office/drawing/2014/main" xmlns="" id="{A88F079F-F0E7-4135-F135-F25CCA79C334}"/>
              </a:ext>
            </a:extLst>
          </p:cNvPr>
          <p:cNvPicPr/>
          <p:nvPr/>
        </p:nvPicPr>
        <p:blipFill>
          <a:blip r:embed="rId10">
            <a:extLst>
              <a:ext uri="{BEBA8EAE-BF5A-486C-A8C5-ECC9F3942E4B}">
                <a14:imgProps xmlns:a14="http://schemas.microsoft.com/office/drawing/2010/main">
                  <a14:imgLayer r:embed="rId11">
                    <a14:imgEffect>
                      <a14:brightnessContrast bright="-20000" contrast="20000"/>
                    </a14:imgEffect>
                  </a14:imgLayer>
                </a14:imgProps>
              </a:ext>
            </a:extLst>
          </a:blip>
          <a:srcRect/>
          <a:stretch>
            <a:fillRect/>
          </a:stretch>
        </p:blipFill>
        <p:spPr>
          <a:xfrm>
            <a:off x="4399591" y="2525103"/>
            <a:ext cx="12112960" cy="3143272"/>
          </a:xfrm>
          <a:prstGeom prst="rect">
            <a:avLst/>
          </a:prstGeom>
          <a:ln/>
        </p:spPr>
      </p:pic>
      <p:sp>
        <p:nvSpPr>
          <p:cNvPr id="39" name="Rectangle 1">
            <a:extLst>
              <a:ext uri="{FF2B5EF4-FFF2-40B4-BE49-F238E27FC236}">
                <a16:creationId xmlns:a16="http://schemas.microsoft.com/office/drawing/2014/main" xmlns="" id="{F3EF9ACF-E93A-8AD1-068D-E0E1F3E57C5E}"/>
              </a:ext>
            </a:extLst>
          </p:cNvPr>
          <p:cNvSpPr>
            <a:spLocks noChangeArrowheads="1"/>
          </p:cNvSpPr>
          <p:nvPr/>
        </p:nvSpPr>
        <p:spPr bwMode="auto">
          <a:xfrm>
            <a:off x="857192" y="5765726"/>
            <a:ext cx="17430872" cy="40164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3400" b="0" i="0" u="none" strike="noStrike" cap="none" normalizeH="0" baseline="0" dirty="0">
                <a:ln>
                  <a:noFill/>
                </a:ln>
                <a:solidFill>
                  <a:srgbClr val="002060"/>
                </a:solidFill>
                <a:effectLst/>
                <a:latin typeface="Arial" pitchFamily="34" charset="0"/>
                <a:ea typeface="Times New Roman" pitchFamily="18" charset="0"/>
                <a:cs typeface="Arial" pitchFamily="34" charset="0"/>
              </a:rPr>
              <a:t>+ Các phân tử nguồn cấp điện, aptomat, công tắc, cảm,bóng đèn chiếu sáng, dây điện. </a:t>
            </a:r>
            <a:endParaRPr kumimoji="1" lang="fr-FR" altLang="zh-TW" sz="34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3400" b="0" i="0" u="none" strike="noStrike" cap="none" normalizeH="0" baseline="0" dirty="0">
                <a:ln>
                  <a:noFill/>
                </a:ln>
                <a:solidFill>
                  <a:srgbClr val="002060"/>
                </a:solidFill>
                <a:effectLst/>
                <a:latin typeface="Arial" pitchFamily="34" charset="0"/>
                <a:ea typeface="Times New Roman" pitchFamily="18" charset="0"/>
                <a:cs typeface="Arial" pitchFamily="34" charset="0"/>
              </a:rPr>
              <a:t>+ Liên kết liên kết điện.</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3400" b="0" i="0" u="none" strike="noStrike" cap="none" normalizeH="0" baseline="0" dirty="0">
                <a:ln>
                  <a:noFill/>
                </a:ln>
                <a:solidFill>
                  <a:srgbClr val="002060"/>
                </a:solidFill>
                <a:effectLst/>
                <a:latin typeface="Arial" pitchFamily="34" charset="0"/>
                <a:ea typeface="Times New Roman" pitchFamily="18" charset="0"/>
                <a:cs typeface="Arial" pitchFamily="34" charset="0"/>
              </a:rPr>
              <a:t>- Xe đạp là hệ thống kĩ thuật đơn giản. Phần tử chấp hành hay đầu ra gồm: bàn đạp, xích, bánh xích, líp, bánh xe, khung, bánh trước; bộ phận điều khiển là ghi đông và bánh trước. Phần tử đầu vào: lực của con người tác động lên bàn đạp qua ghi đông</a:t>
            </a:r>
            <a:r>
              <a:rPr kumimoji="1" lang="fr-FR" altLang="zh-TW" sz="3400" b="0" i="0" u="none" strike="noStrike" cap="none" normalizeH="0" baseline="0" dirty="0">
                <a:ln>
                  <a:noFill/>
                </a:ln>
                <a:solidFill>
                  <a:srgbClr val="002060"/>
                </a:solidFill>
                <a:effectLst/>
                <a:latin typeface="Arial" pitchFamily="34" charset="0"/>
                <a:ea typeface="新細明體" pitchFamily="18" charset="-120"/>
                <a:cs typeface="Arial" pitchFamily="34" charset="0"/>
              </a:rPr>
              <a:t> </a:t>
            </a:r>
          </a:p>
        </p:txBody>
      </p:sp>
      <p:pic>
        <p:nvPicPr>
          <p:cNvPr id="40" name="Picture 5" descr="Cute Kid Girl Study Hard Think 2283437 Vector Art at Vecteezy">
            <a:extLst>
              <a:ext uri="{FF2B5EF4-FFF2-40B4-BE49-F238E27FC236}">
                <a16:creationId xmlns:a16="http://schemas.microsoft.com/office/drawing/2014/main" xmlns="" id="{D5D7D4F5-905A-4873-D4CE-8AC26DAF392D}"/>
              </a:ext>
            </a:extLst>
          </p:cNvPr>
          <p:cNvPicPr>
            <a:picLocks noChangeAspect="1" noChangeArrowheads="1"/>
          </p:cNvPicPr>
          <p:nvPr/>
        </p:nvPicPr>
        <p:blipFill>
          <a:blip r:embed="rId12" cstate="print"/>
          <a:srcRect/>
          <a:stretch>
            <a:fillRect/>
          </a:stretch>
        </p:blipFill>
        <p:spPr bwMode="auto">
          <a:xfrm>
            <a:off x="387691" y="2326741"/>
            <a:ext cx="3786150" cy="3286148"/>
          </a:xfrm>
          <a:prstGeom prst="rect">
            <a:avLst/>
          </a:prstGeom>
          <a:noFill/>
        </p:spPr>
      </p:pic>
      <p:pic>
        <p:nvPicPr>
          <p:cNvPr id="41" name="Picture 7">
            <a:extLst>
              <a:ext uri="{FF2B5EF4-FFF2-40B4-BE49-F238E27FC236}">
                <a16:creationId xmlns:a16="http://schemas.microsoft.com/office/drawing/2014/main" xmlns="" id="{DFD4B780-BED2-A2F6-B7C6-05BEAE60F3F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53027">
            <a:off x="3166127" y="9655516"/>
            <a:ext cx="1809738" cy="540147"/>
          </a:xfrm>
          <a:prstGeom prst="rect">
            <a:avLst/>
          </a:prstGeom>
        </p:spPr>
      </p:pic>
      <p:pic>
        <p:nvPicPr>
          <p:cNvPr id="42" name="Picture 7">
            <a:extLst>
              <a:ext uri="{FF2B5EF4-FFF2-40B4-BE49-F238E27FC236}">
                <a16:creationId xmlns:a16="http://schemas.microsoft.com/office/drawing/2014/main" xmlns="" id="{C471489C-7A6C-BD8A-9476-F22A4160C6C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53027">
            <a:off x="14096140" y="9655516"/>
            <a:ext cx="1809738" cy="540147"/>
          </a:xfrm>
          <a:prstGeom prst="rect">
            <a:avLst/>
          </a:prstGeom>
        </p:spPr>
      </p:pic>
    </p:spTree>
    <p:extLst>
      <p:ext uri="{BB962C8B-B14F-4D97-AF65-F5344CB8AC3E}">
        <p14:creationId xmlns:p14="http://schemas.microsoft.com/office/powerpoint/2010/main" val="41044003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circle(in)">
                                      <p:cBhvr>
                                        <p:cTn id="12" dur="2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barn(inVertical)">
                                      <p:cBhvr>
                                        <p:cTn id="17" dur="500"/>
                                        <p:tgtEl>
                                          <p:spTgt spid="39">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9">
                                            <p:txEl>
                                              <p:pRg st="1" end="1"/>
                                            </p:txEl>
                                          </p:spTgt>
                                        </p:tgtEl>
                                        <p:attrNameLst>
                                          <p:attrName>style.visibility</p:attrName>
                                        </p:attrNameLst>
                                      </p:cBhvr>
                                      <p:to>
                                        <p:strVal val="visible"/>
                                      </p:to>
                                    </p:set>
                                    <p:animEffect transition="in" filter="barn(inVertical)">
                                      <p:cBhvr>
                                        <p:cTn id="20" dur="500"/>
                                        <p:tgtEl>
                                          <p:spTgt spid="3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9">
                                            <p:txEl>
                                              <p:pRg st="2" end="2"/>
                                            </p:txEl>
                                          </p:spTgt>
                                        </p:tgtEl>
                                        <p:attrNameLst>
                                          <p:attrName>style.visibility</p:attrName>
                                        </p:attrNameLst>
                                      </p:cBhvr>
                                      <p:to>
                                        <p:strVal val="visible"/>
                                      </p:to>
                                    </p:set>
                                    <p:animEffect transition="in" filter="barn(inVertical)">
                                      <p:cBhvr>
                                        <p:cTn id="25" dur="5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8DE94B-4F44-154E-1ECD-A463179F8E62}"/>
              </a:ext>
            </a:extLst>
          </p:cNvPr>
          <p:cNvSpPr txBox="1"/>
          <p:nvPr/>
        </p:nvSpPr>
        <p:spPr>
          <a:xfrm>
            <a:off x="7286612" y="214278"/>
            <a:ext cx="4714908" cy="1103892"/>
          </a:xfrm>
          <a:prstGeom prst="rect">
            <a:avLst/>
          </a:prstGeom>
          <a:noFill/>
        </p:spPr>
        <p:txBody>
          <a:bodyPr wrap="square">
            <a:spAutoFit/>
          </a:bodyPr>
          <a:lstStyle/>
          <a:p>
            <a:pPr marL="0" marR="0" algn="just">
              <a:lnSpc>
                <a:spcPct val="150000"/>
              </a:lnSpc>
              <a:spcBef>
                <a:spcPts val="300"/>
              </a:spcBef>
              <a:spcAft>
                <a:spcPts val="300"/>
              </a:spcAft>
            </a:pPr>
            <a:r>
              <a:rPr lang="fr-FR" sz="5000" b="1" dirty="0">
                <a:solidFill>
                  <a:srgbClr val="FF0000"/>
                </a:solidFill>
                <a:latin typeface="Arial" panose="020B0604020202020204" pitchFamily="34" charset="0"/>
                <a:ea typeface="Calibri" panose="020F0502020204030204" pitchFamily="34" charset="0"/>
                <a:cs typeface="Arial" panose="020B0604020202020204" pitchFamily="34" charset="0"/>
              </a:rPr>
              <a:t>VẬN DỤNG</a:t>
            </a:r>
            <a:endParaRPr lang="en-US" sz="5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1">
            <a:extLst>
              <a:ext uri="{FF2B5EF4-FFF2-40B4-BE49-F238E27FC236}">
                <a16:creationId xmlns:a16="http://schemas.microsoft.com/office/drawing/2014/main" xmlns="" id="{9CCA4BD1-4B52-38F8-1456-80840F1F9104}"/>
              </a:ext>
            </a:extLst>
          </p:cNvPr>
          <p:cNvSpPr>
            <a:spLocks noChangeArrowheads="1"/>
          </p:cNvSpPr>
          <p:nvPr/>
        </p:nvSpPr>
        <p:spPr bwMode="auto">
          <a:xfrm>
            <a:off x="785754" y="1770181"/>
            <a:ext cx="17216558" cy="16516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3600" b="0" i="1" u="none" strike="noStrike" cap="none" normalizeH="0" baseline="0" dirty="0">
                <a:ln>
                  <a:noFill/>
                </a:ln>
                <a:solidFill>
                  <a:srgbClr val="C00000"/>
                </a:solidFill>
                <a:effectLst/>
                <a:latin typeface="Arial" pitchFamily="34" charset="0"/>
                <a:ea typeface="Times New Roman" pitchFamily="18" charset="0"/>
                <a:cs typeface="Arial" pitchFamily="34" charset="0"/>
              </a:rPr>
              <a:t>Hãy tìm hiểu một hệ thống kĩ thuật trong đời sống mà em biết. Phân tích cấu trúc, vai trò của các phần tử và các liên kết trong hệ thống đó.</a:t>
            </a:r>
            <a:endParaRPr kumimoji="1" lang="fr-FR" altLang="zh-TW" sz="3600" b="0" i="0" u="none" strike="noStrike" cap="none" normalizeH="0" baseline="0" dirty="0">
              <a:ln>
                <a:noFill/>
              </a:ln>
              <a:solidFill>
                <a:srgbClr val="C00000"/>
              </a:solidFill>
              <a:effectLst/>
              <a:latin typeface="Arial" pitchFamily="34" charset="0"/>
              <a:ea typeface="新細明體" pitchFamily="18" charset="-120"/>
              <a:cs typeface="Arial" pitchFamily="34" charset="0"/>
            </a:endParaRPr>
          </a:p>
        </p:txBody>
      </p:sp>
      <p:sp>
        <p:nvSpPr>
          <p:cNvPr id="5" name="Oval 19">
            <a:extLst>
              <a:ext uri="{FF2B5EF4-FFF2-40B4-BE49-F238E27FC236}">
                <a16:creationId xmlns:a16="http://schemas.microsoft.com/office/drawing/2014/main" xmlns="" id="{379778F2-003A-9AB0-13A4-C9644DCA4FD4}"/>
              </a:ext>
            </a:extLst>
          </p:cNvPr>
          <p:cNvSpPr/>
          <p:nvPr/>
        </p:nvSpPr>
        <p:spPr>
          <a:xfrm>
            <a:off x="642878" y="3714740"/>
            <a:ext cx="4929222" cy="4714908"/>
          </a:xfrm>
          <a:prstGeom prst="ellipse">
            <a:avLst/>
          </a:prstGeom>
          <a:blipFill>
            <a:blip r:embed="rId2"/>
            <a:stretch>
              <a:fillRect/>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圓角矩形 26">
            <a:extLst>
              <a:ext uri="{FF2B5EF4-FFF2-40B4-BE49-F238E27FC236}">
                <a16:creationId xmlns:a16="http://schemas.microsoft.com/office/drawing/2014/main" xmlns="" id="{04D97536-E9E1-6A28-EE63-BDA77B35CB8F}"/>
              </a:ext>
            </a:extLst>
          </p:cNvPr>
          <p:cNvSpPr/>
          <p:nvPr/>
        </p:nvSpPr>
        <p:spPr>
          <a:xfrm>
            <a:off x="317122" y="8724924"/>
            <a:ext cx="5143536" cy="1071570"/>
          </a:xfrm>
          <a:prstGeom prst="roundRect">
            <a:avLst/>
          </a:prstGeom>
          <a:solidFill>
            <a:schemeClr val="accent5">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2060"/>
              </a:solidFill>
            </a:endParaRPr>
          </a:p>
        </p:txBody>
      </p:sp>
      <p:sp>
        <p:nvSpPr>
          <p:cNvPr id="7" name="矩形 29">
            <a:extLst>
              <a:ext uri="{FF2B5EF4-FFF2-40B4-BE49-F238E27FC236}">
                <a16:creationId xmlns:a16="http://schemas.microsoft.com/office/drawing/2014/main" xmlns="" id="{26F37497-CDA9-1782-DF2F-CA6ABBEFC178}"/>
              </a:ext>
            </a:extLst>
          </p:cNvPr>
          <p:cNvSpPr/>
          <p:nvPr/>
        </p:nvSpPr>
        <p:spPr>
          <a:xfrm>
            <a:off x="459998" y="9010676"/>
            <a:ext cx="4794902" cy="553998"/>
          </a:xfrm>
          <a:prstGeom prst="rect">
            <a:avLst/>
          </a:prstGeom>
        </p:spPr>
        <p:txBody>
          <a:bodyPr wrap="none">
            <a:spAutoFit/>
          </a:bodyPr>
          <a:lstStyle/>
          <a:p>
            <a:r>
              <a:rPr kumimoji="1" lang="fr-FR" altLang="zh-TW" sz="3000" dirty="0">
                <a:solidFill>
                  <a:srgbClr val="002060"/>
                </a:solidFill>
                <a:latin typeface="Arial" pitchFamily="34" charset="0"/>
                <a:ea typeface="Times New Roman" pitchFamily="18" charset="0"/>
                <a:cs typeface="Arial" pitchFamily="34" charset="0"/>
              </a:rPr>
              <a:t>Hệ thống điều hoà nhiệt độ</a:t>
            </a:r>
            <a:endParaRPr lang="zh-TW" altLang="en-US" sz="3000" dirty="0">
              <a:solidFill>
                <a:srgbClr val="002060"/>
              </a:solidFill>
            </a:endParaRPr>
          </a:p>
        </p:txBody>
      </p:sp>
      <p:sp>
        <p:nvSpPr>
          <p:cNvPr id="8" name="Oval 19">
            <a:extLst>
              <a:ext uri="{FF2B5EF4-FFF2-40B4-BE49-F238E27FC236}">
                <a16:creationId xmlns:a16="http://schemas.microsoft.com/office/drawing/2014/main" xmlns="" id="{EC2D17BA-57E4-59EF-263D-FC0AAD0B9A0A}"/>
              </a:ext>
            </a:extLst>
          </p:cNvPr>
          <p:cNvSpPr/>
          <p:nvPr/>
        </p:nvSpPr>
        <p:spPr>
          <a:xfrm>
            <a:off x="6643670" y="3929054"/>
            <a:ext cx="4929222" cy="4714908"/>
          </a:xfrm>
          <a:prstGeom prst="ellipse">
            <a:avLst/>
          </a:prstGeom>
          <a:blipFill>
            <a:blip r:embed="rId3"/>
            <a:stretch>
              <a:fillRect/>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圓角矩形 31">
            <a:extLst>
              <a:ext uri="{FF2B5EF4-FFF2-40B4-BE49-F238E27FC236}">
                <a16:creationId xmlns:a16="http://schemas.microsoft.com/office/drawing/2014/main" xmlns="" id="{DB93BFEA-6354-C4AB-6923-98803CA825B4}"/>
              </a:ext>
            </a:extLst>
          </p:cNvPr>
          <p:cNvSpPr/>
          <p:nvPr/>
        </p:nvSpPr>
        <p:spPr>
          <a:xfrm>
            <a:off x="5929290" y="8858276"/>
            <a:ext cx="6215106" cy="1071570"/>
          </a:xfrm>
          <a:prstGeom prst="roundRect">
            <a:avLst/>
          </a:prstGeom>
          <a:solidFill>
            <a:schemeClr val="accent5">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2060"/>
              </a:solidFill>
            </a:endParaRPr>
          </a:p>
        </p:txBody>
      </p:sp>
      <p:sp>
        <p:nvSpPr>
          <p:cNvPr id="10" name="矩形 32">
            <a:extLst>
              <a:ext uri="{FF2B5EF4-FFF2-40B4-BE49-F238E27FC236}">
                <a16:creationId xmlns:a16="http://schemas.microsoft.com/office/drawing/2014/main" xmlns="" id="{07FC46D5-2599-C1D7-AF1F-C622AC377584}"/>
              </a:ext>
            </a:extLst>
          </p:cNvPr>
          <p:cNvSpPr/>
          <p:nvPr/>
        </p:nvSpPr>
        <p:spPr>
          <a:xfrm>
            <a:off x="6072166" y="9144028"/>
            <a:ext cx="6183103" cy="553998"/>
          </a:xfrm>
          <a:prstGeom prst="rect">
            <a:avLst/>
          </a:prstGeom>
        </p:spPr>
        <p:txBody>
          <a:bodyPr wrap="none">
            <a:spAutoFit/>
          </a:bodyPr>
          <a:lstStyle/>
          <a:p>
            <a:r>
              <a:rPr kumimoji="1" lang="fr-FR" altLang="zh-TW" sz="3000" dirty="0">
                <a:solidFill>
                  <a:srgbClr val="002060"/>
                </a:solidFill>
                <a:latin typeface="Arial" pitchFamily="34" charset="0"/>
                <a:ea typeface="Times New Roman" pitchFamily="18" charset="0"/>
                <a:cs typeface="Arial" pitchFamily="34" charset="0"/>
              </a:rPr>
              <a:t>Hệ thống vườn trồng rau thủy canh</a:t>
            </a:r>
            <a:endParaRPr lang="zh-TW" altLang="en-US" sz="3000" dirty="0">
              <a:solidFill>
                <a:srgbClr val="002060"/>
              </a:solidFill>
            </a:endParaRPr>
          </a:p>
        </p:txBody>
      </p:sp>
      <p:sp>
        <p:nvSpPr>
          <p:cNvPr id="11" name="Oval 19">
            <a:extLst>
              <a:ext uri="{FF2B5EF4-FFF2-40B4-BE49-F238E27FC236}">
                <a16:creationId xmlns:a16="http://schemas.microsoft.com/office/drawing/2014/main" xmlns="" id="{E10A4456-FEE6-CB9A-C357-7E42422CB2F2}"/>
              </a:ext>
            </a:extLst>
          </p:cNvPr>
          <p:cNvSpPr/>
          <p:nvPr/>
        </p:nvSpPr>
        <p:spPr>
          <a:xfrm>
            <a:off x="12858776" y="3857616"/>
            <a:ext cx="4929222" cy="4714908"/>
          </a:xfrm>
          <a:prstGeom prst="ellipse">
            <a:avLst/>
          </a:prstGeom>
          <a:blipFill>
            <a:blip r:embed="rId4"/>
            <a:stretch>
              <a:fillRect/>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圓角矩形 34">
            <a:extLst>
              <a:ext uri="{FF2B5EF4-FFF2-40B4-BE49-F238E27FC236}">
                <a16:creationId xmlns:a16="http://schemas.microsoft.com/office/drawing/2014/main" xmlns="" id="{7E9AA89C-CEEC-AE26-FF4E-948F6851F8D5}"/>
              </a:ext>
            </a:extLst>
          </p:cNvPr>
          <p:cNvSpPr/>
          <p:nvPr/>
        </p:nvSpPr>
        <p:spPr>
          <a:xfrm>
            <a:off x="13001652" y="8858276"/>
            <a:ext cx="5072098" cy="1071570"/>
          </a:xfrm>
          <a:prstGeom prst="roundRect">
            <a:avLst/>
          </a:prstGeom>
          <a:solidFill>
            <a:schemeClr val="accent5">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2060"/>
              </a:solidFill>
            </a:endParaRPr>
          </a:p>
        </p:txBody>
      </p:sp>
      <p:sp>
        <p:nvSpPr>
          <p:cNvPr id="13" name="矩形 35">
            <a:extLst>
              <a:ext uri="{FF2B5EF4-FFF2-40B4-BE49-F238E27FC236}">
                <a16:creationId xmlns:a16="http://schemas.microsoft.com/office/drawing/2014/main" xmlns="" id="{85386204-D360-6329-EF09-7F8360AD9966}"/>
              </a:ext>
            </a:extLst>
          </p:cNvPr>
          <p:cNvSpPr/>
          <p:nvPr/>
        </p:nvSpPr>
        <p:spPr>
          <a:xfrm>
            <a:off x="14216098" y="9144028"/>
            <a:ext cx="2933816" cy="553998"/>
          </a:xfrm>
          <a:prstGeom prst="rect">
            <a:avLst/>
          </a:prstGeom>
        </p:spPr>
        <p:txBody>
          <a:bodyPr wrap="none">
            <a:spAutoFit/>
          </a:bodyPr>
          <a:lstStyle/>
          <a:p>
            <a:r>
              <a:rPr lang="en-US" altLang="zh-TW" sz="3000" dirty="0" err="1">
                <a:solidFill>
                  <a:srgbClr val="002060"/>
                </a:solidFill>
                <a:latin typeface="Arial" pitchFamily="34" charset="0"/>
                <a:cs typeface="Arial" pitchFamily="34" charset="0"/>
              </a:rPr>
              <a:t>Hệ</a:t>
            </a:r>
            <a:r>
              <a:rPr lang="en-US" altLang="zh-TW" sz="3000" dirty="0">
                <a:solidFill>
                  <a:srgbClr val="002060"/>
                </a:solidFill>
                <a:latin typeface="Arial" pitchFamily="34" charset="0"/>
                <a:cs typeface="Arial" pitchFamily="34" charset="0"/>
              </a:rPr>
              <a:t> </a:t>
            </a:r>
            <a:r>
              <a:rPr lang="en-US" altLang="zh-TW" sz="3000" dirty="0" err="1">
                <a:solidFill>
                  <a:srgbClr val="002060"/>
                </a:solidFill>
                <a:latin typeface="Arial" pitchFamily="34" charset="0"/>
                <a:cs typeface="Arial" pitchFamily="34" charset="0"/>
              </a:rPr>
              <a:t>thống</a:t>
            </a:r>
            <a:r>
              <a:rPr lang="en-US" altLang="zh-TW" sz="3000" dirty="0">
                <a:solidFill>
                  <a:srgbClr val="002060"/>
                </a:solidFill>
                <a:latin typeface="Arial" pitchFamily="34" charset="0"/>
                <a:cs typeface="Arial" pitchFamily="34" charset="0"/>
              </a:rPr>
              <a:t> </a:t>
            </a:r>
            <a:r>
              <a:rPr lang="en-US" altLang="zh-TW" sz="3000" dirty="0" err="1">
                <a:solidFill>
                  <a:srgbClr val="002060"/>
                </a:solidFill>
                <a:latin typeface="Arial" pitchFamily="34" charset="0"/>
                <a:cs typeface="Arial" pitchFamily="34" charset="0"/>
              </a:rPr>
              <a:t>bể</a:t>
            </a:r>
            <a:r>
              <a:rPr lang="en-US" altLang="zh-TW" sz="3000" dirty="0">
                <a:solidFill>
                  <a:srgbClr val="002060"/>
                </a:solidFill>
                <a:latin typeface="Arial" pitchFamily="34" charset="0"/>
                <a:cs typeface="Arial" pitchFamily="34" charset="0"/>
              </a:rPr>
              <a:t> </a:t>
            </a:r>
            <a:r>
              <a:rPr lang="en-US" altLang="zh-TW" sz="3000" dirty="0" err="1">
                <a:solidFill>
                  <a:srgbClr val="002060"/>
                </a:solidFill>
                <a:latin typeface="Arial" pitchFamily="34" charset="0"/>
                <a:cs typeface="Arial" pitchFamily="34" charset="0"/>
              </a:rPr>
              <a:t>bơi</a:t>
            </a:r>
            <a:endParaRPr lang="zh-TW" altLang="en-US" sz="3000" dirty="0">
              <a:solidFill>
                <a:srgbClr val="002060"/>
              </a:solidFill>
              <a:latin typeface="Arial" pitchFamily="34" charset="0"/>
              <a:cs typeface="Arial" pitchFamily="34" charset="0"/>
            </a:endParaRPr>
          </a:p>
        </p:txBody>
      </p:sp>
      <p:pic>
        <p:nvPicPr>
          <p:cNvPr id="14" name="Picture 4" descr="Hoa Cúc Trắng - Miễn Phí vector hình ảnh trên Pixabay">
            <a:extLst>
              <a:ext uri="{FF2B5EF4-FFF2-40B4-BE49-F238E27FC236}">
                <a16:creationId xmlns:a16="http://schemas.microsoft.com/office/drawing/2014/main" xmlns="" id="{E3718E3C-E941-20BB-EC3F-8CFF35111E19}"/>
              </a:ext>
            </a:extLst>
          </p:cNvPr>
          <p:cNvPicPr>
            <a:picLocks noChangeAspect="1" noChangeArrowheads="1"/>
          </p:cNvPicPr>
          <p:nvPr/>
        </p:nvPicPr>
        <p:blipFill>
          <a:blip r:embed="rId5" cstate="print"/>
          <a:srcRect/>
          <a:stretch>
            <a:fillRect/>
          </a:stretch>
        </p:blipFill>
        <p:spPr bwMode="auto">
          <a:xfrm rot="4228111">
            <a:off x="13709667" y="-95917"/>
            <a:ext cx="1453775" cy="2907549"/>
          </a:xfrm>
          <a:prstGeom prst="rect">
            <a:avLst/>
          </a:prstGeom>
          <a:noFill/>
        </p:spPr>
      </p:pic>
      <p:pic>
        <p:nvPicPr>
          <p:cNvPr id="15" name="Picture 4" descr="Hoa Cúc Trắng - Miễn Phí vector hình ảnh trên Pixabay">
            <a:extLst>
              <a:ext uri="{FF2B5EF4-FFF2-40B4-BE49-F238E27FC236}">
                <a16:creationId xmlns:a16="http://schemas.microsoft.com/office/drawing/2014/main" xmlns="" id="{8813ACCF-16F2-5D06-AE5A-A179A61758C7}"/>
              </a:ext>
            </a:extLst>
          </p:cNvPr>
          <p:cNvPicPr>
            <a:picLocks noChangeAspect="1" noChangeArrowheads="1"/>
          </p:cNvPicPr>
          <p:nvPr/>
        </p:nvPicPr>
        <p:blipFill>
          <a:blip r:embed="rId5" cstate="print"/>
          <a:srcRect/>
          <a:stretch>
            <a:fillRect/>
          </a:stretch>
        </p:blipFill>
        <p:spPr bwMode="auto">
          <a:xfrm rot="18539942">
            <a:off x="1646113" y="-331224"/>
            <a:ext cx="1453775" cy="2907549"/>
          </a:xfrm>
          <a:prstGeom prst="rect">
            <a:avLst/>
          </a:prstGeom>
          <a:noFill/>
        </p:spPr>
      </p:pic>
      <p:pic>
        <p:nvPicPr>
          <p:cNvPr id="16" name="Picture 6" descr="Hoa Cánh Cúc Quả - Miễn Phí vector hình ảnh trên Pixabay">
            <a:extLst>
              <a:ext uri="{FF2B5EF4-FFF2-40B4-BE49-F238E27FC236}">
                <a16:creationId xmlns:a16="http://schemas.microsoft.com/office/drawing/2014/main" xmlns="" id="{CA4BA158-7F75-692F-EAB4-EA1A8146954B}"/>
              </a:ext>
            </a:extLst>
          </p:cNvPr>
          <p:cNvPicPr>
            <a:picLocks noChangeAspect="1" noChangeArrowheads="1"/>
          </p:cNvPicPr>
          <p:nvPr/>
        </p:nvPicPr>
        <p:blipFill>
          <a:blip r:embed="rId6" cstate="print"/>
          <a:srcRect/>
          <a:stretch>
            <a:fillRect/>
          </a:stretch>
        </p:blipFill>
        <p:spPr bwMode="auto">
          <a:xfrm>
            <a:off x="5572100" y="3714740"/>
            <a:ext cx="1000132" cy="993234"/>
          </a:xfrm>
          <a:prstGeom prst="rect">
            <a:avLst/>
          </a:prstGeom>
          <a:noFill/>
        </p:spPr>
      </p:pic>
      <p:pic>
        <p:nvPicPr>
          <p:cNvPr id="17" name="Picture 6" descr="Hoa Cánh Cúc Quả - Miễn Phí vector hình ảnh trên Pixabay">
            <a:extLst>
              <a:ext uri="{FF2B5EF4-FFF2-40B4-BE49-F238E27FC236}">
                <a16:creationId xmlns:a16="http://schemas.microsoft.com/office/drawing/2014/main" xmlns="" id="{51E71792-D6BC-D264-EF9F-BC40EFB67207}"/>
              </a:ext>
            </a:extLst>
          </p:cNvPr>
          <p:cNvPicPr>
            <a:picLocks noChangeAspect="1" noChangeArrowheads="1"/>
          </p:cNvPicPr>
          <p:nvPr/>
        </p:nvPicPr>
        <p:blipFill>
          <a:blip r:embed="rId6" cstate="print"/>
          <a:srcRect/>
          <a:stretch>
            <a:fillRect/>
          </a:stretch>
        </p:blipFill>
        <p:spPr bwMode="auto">
          <a:xfrm>
            <a:off x="11858644" y="3571864"/>
            <a:ext cx="1000132" cy="993234"/>
          </a:xfrm>
          <a:prstGeom prst="rect">
            <a:avLst/>
          </a:prstGeom>
          <a:noFill/>
        </p:spPr>
      </p:pic>
      <p:pic>
        <p:nvPicPr>
          <p:cNvPr id="18" name="Picture 8" descr="Lemon Fruit Healthy Slices Transparent PNG &amp; SVG Vector">
            <a:extLst>
              <a:ext uri="{FF2B5EF4-FFF2-40B4-BE49-F238E27FC236}">
                <a16:creationId xmlns:a16="http://schemas.microsoft.com/office/drawing/2014/main" xmlns="" id="{701F3ABB-30F3-4140-1240-0E620E11241C}"/>
              </a:ext>
            </a:extLst>
          </p:cNvPr>
          <p:cNvPicPr>
            <a:picLocks noChangeAspect="1" noChangeArrowheads="1"/>
          </p:cNvPicPr>
          <p:nvPr/>
        </p:nvPicPr>
        <p:blipFill>
          <a:blip r:embed="rId7"/>
          <a:srcRect/>
          <a:stretch>
            <a:fillRect/>
          </a:stretch>
        </p:blipFill>
        <p:spPr bwMode="auto">
          <a:xfrm>
            <a:off x="11858644" y="7572392"/>
            <a:ext cx="1428760" cy="1428760"/>
          </a:xfrm>
          <a:prstGeom prst="rect">
            <a:avLst/>
          </a:prstGeom>
          <a:noFill/>
        </p:spPr>
      </p:pic>
      <p:pic>
        <p:nvPicPr>
          <p:cNvPr id="19" name="Picture 8" descr="Lemon Fruit Healthy Slices Transparent PNG &amp; SVG Vector">
            <a:extLst>
              <a:ext uri="{FF2B5EF4-FFF2-40B4-BE49-F238E27FC236}">
                <a16:creationId xmlns:a16="http://schemas.microsoft.com/office/drawing/2014/main" xmlns="" id="{473D9943-F6F8-5A87-C6F4-688E8A0454EE}"/>
              </a:ext>
            </a:extLst>
          </p:cNvPr>
          <p:cNvPicPr>
            <a:picLocks noChangeAspect="1" noChangeArrowheads="1"/>
          </p:cNvPicPr>
          <p:nvPr/>
        </p:nvPicPr>
        <p:blipFill>
          <a:blip r:embed="rId7"/>
          <a:srcRect/>
          <a:stretch>
            <a:fillRect/>
          </a:stretch>
        </p:blipFill>
        <p:spPr bwMode="auto">
          <a:xfrm>
            <a:off x="5286348" y="7429516"/>
            <a:ext cx="1428760" cy="1428760"/>
          </a:xfrm>
          <a:prstGeom prst="rect">
            <a:avLst/>
          </a:prstGeom>
          <a:noFill/>
        </p:spPr>
      </p:pic>
    </p:spTree>
    <p:extLst>
      <p:ext uri="{BB962C8B-B14F-4D97-AF65-F5344CB8AC3E}">
        <p14:creationId xmlns:p14="http://schemas.microsoft.com/office/powerpoint/2010/main" val="11801806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animBg="1"/>
      <p:bldP spid="9" grpId="0" animBg="1"/>
      <p:bldP spid="10" grpId="0"/>
      <p:bldP spid="11" grpId="0" animBg="1"/>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xmlns="" id="{90DF3868-D563-E414-86D8-00AB398FB81E}"/>
              </a:ext>
            </a:extLst>
          </p:cNvPr>
          <p:cNvSpPr txBox="1"/>
          <p:nvPr/>
        </p:nvSpPr>
        <p:spPr>
          <a:xfrm>
            <a:off x="7286612" y="214278"/>
            <a:ext cx="4714908" cy="1103892"/>
          </a:xfrm>
          <a:prstGeom prst="rect">
            <a:avLst/>
          </a:prstGeom>
          <a:noFill/>
        </p:spPr>
        <p:txBody>
          <a:bodyPr wrap="square">
            <a:spAutoFit/>
          </a:bodyPr>
          <a:lstStyle/>
          <a:p>
            <a:pPr marL="0" marR="0" algn="just">
              <a:lnSpc>
                <a:spcPct val="150000"/>
              </a:lnSpc>
              <a:spcBef>
                <a:spcPts val="300"/>
              </a:spcBef>
              <a:spcAft>
                <a:spcPts val="300"/>
              </a:spcAft>
            </a:pPr>
            <a:r>
              <a:rPr lang="fr-FR" sz="5000" b="1" dirty="0">
                <a:solidFill>
                  <a:srgbClr val="FF0000"/>
                </a:solidFill>
                <a:latin typeface="Arial" panose="020B0604020202020204" pitchFamily="34" charset="0"/>
                <a:ea typeface="Calibri" panose="020F0502020204030204" pitchFamily="34" charset="0"/>
                <a:cs typeface="Arial" panose="020B0604020202020204" pitchFamily="34" charset="0"/>
              </a:rPr>
              <a:t>VẬN DỤNG</a:t>
            </a:r>
            <a:endParaRPr lang="en-US" sz="5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Rectangle 1">
            <a:extLst>
              <a:ext uri="{FF2B5EF4-FFF2-40B4-BE49-F238E27FC236}">
                <a16:creationId xmlns:a16="http://schemas.microsoft.com/office/drawing/2014/main" xmlns="" id="{AC06FE6D-1A2D-1698-3BED-FBBF14A480FE}"/>
              </a:ext>
            </a:extLst>
          </p:cNvPr>
          <p:cNvSpPr>
            <a:spLocks noChangeArrowheads="1"/>
          </p:cNvSpPr>
          <p:nvPr/>
        </p:nvSpPr>
        <p:spPr bwMode="auto">
          <a:xfrm>
            <a:off x="785754" y="1811186"/>
            <a:ext cx="1721655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3200" b="0" i="1" u="none" strike="noStrike" cap="none" normalizeH="0" baseline="0" dirty="0">
                <a:ln>
                  <a:noFill/>
                </a:ln>
                <a:solidFill>
                  <a:srgbClr val="C00000"/>
                </a:solidFill>
                <a:effectLst/>
                <a:latin typeface="Arial" pitchFamily="34" charset="0"/>
                <a:ea typeface="Times New Roman" pitchFamily="18" charset="0"/>
                <a:cs typeface="Arial" pitchFamily="34" charset="0"/>
              </a:rPr>
              <a:t>Hãy tìm hiểu một hệ thống kĩ thuật trong đời sống mà em biết. Phân tích cấu trúc, vai trò của các phần tử và các liên kết trong hệ thống đó.</a:t>
            </a:r>
            <a:endParaRPr kumimoji="1" lang="fr-FR" altLang="zh-TW" sz="3200" b="0" i="0" u="none" strike="noStrike" cap="none" normalizeH="0" baseline="0" dirty="0">
              <a:ln>
                <a:noFill/>
              </a:ln>
              <a:solidFill>
                <a:srgbClr val="C00000"/>
              </a:solidFill>
              <a:effectLst/>
              <a:latin typeface="Arial" pitchFamily="34" charset="0"/>
              <a:ea typeface="新細明體" pitchFamily="18" charset="-120"/>
              <a:cs typeface="Arial" pitchFamily="34" charset="0"/>
            </a:endParaRPr>
          </a:p>
        </p:txBody>
      </p:sp>
      <p:sp>
        <p:nvSpPr>
          <p:cNvPr id="23" name="Oval 19">
            <a:extLst>
              <a:ext uri="{FF2B5EF4-FFF2-40B4-BE49-F238E27FC236}">
                <a16:creationId xmlns:a16="http://schemas.microsoft.com/office/drawing/2014/main" xmlns="" id="{10012060-1B2D-F421-66E9-0BE8A99064E4}"/>
              </a:ext>
            </a:extLst>
          </p:cNvPr>
          <p:cNvSpPr/>
          <p:nvPr/>
        </p:nvSpPr>
        <p:spPr>
          <a:xfrm>
            <a:off x="1285820" y="3643302"/>
            <a:ext cx="3643338" cy="3214710"/>
          </a:xfrm>
          <a:prstGeom prst="ellipse">
            <a:avLst/>
          </a:prstGeom>
          <a:blipFill>
            <a:blip r:embed="rId2"/>
            <a:stretch>
              <a:fillRect/>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9">
            <a:extLst>
              <a:ext uri="{FF2B5EF4-FFF2-40B4-BE49-F238E27FC236}">
                <a16:creationId xmlns:a16="http://schemas.microsoft.com/office/drawing/2014/main" xmlns="" id="{B3A1AFB1-A184-DCC1-8BF7-355164D89611}"/>
              </a:ext>
            </a:extLst>
          </p:cNvPr>
          <p:cNvSpPr/>
          <p:nvPr/>
        </p:nvSpPr>
        <p:spPr>
          <a:xfrm>
            <a:off x="6786546" y="3643302"/>
            <a:ext cx="4071966" cy="3571900"/>
          </a:xfrm>
          <a:prstGeom prst="ellipse">
            <a:avLst/>
          </a:prstGeom>
          <a:blipFill>
            <a:blip r:embed="rId3" cstate="print"/>
            <a:stretch>
              <a:fillRect/>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9">
            <a:extLst>
              <a:ext uri="{FF2B5EF4-FFF2-40B4-BE49-F238E27FC236}">
                <a16:creationId xmlns:a16="http://schemas.microsoft.com/office/drawing/2014/main" xmlns="" id="{92773137-8F41-E1DF-49FB-5E3F7FC943D3}"/>
              </a:ext>
            </a:extLst>
          </p:cNvPr>
          <p:cNvSpPr/>
          <p:nvPr/>
        </p:nvSpPr>
        <p:spPr>
          <a:xfrm>
            <a:off x="12715900" y="3571864"/>
            <a:ext cx="4143404" cy="3786214"/>
          </a:xfrm>
          <a:prstGeom prst="ellipse">
            <a:avLst/>
          </a:prstGeom>
          <a:blipFill>
            <a:blip r:embed="rId4"/>
            <a:stretch>
              <a:fillRect/>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6" descr="Hoa Cánh Cúc Quả - Miễn Phí vector hình ảnh trên Pixabay">
            <a:extLst>
              <a:ext uri="{FF2B5EF4-FFF2-40B4-BE49-F238E27FC236}">
                <a16:creationId xmlns:a16="http://schemas.microsoft.com/office/drawing/2014/main" xmlns="" id="{1BF3DF1C-8BA9-341F-5E04-745D9A9DEC0B}"/>
              </a:ext>
            </a:extLst>
          </p:cNvPr>
          <p:cNvPicPr>
            <a:picLocks noChangeAspect="1" noChangeArrowheads="1"/>
          </p:cNvPicPr>
          <p:nvPr/>
        </p:nvPicPr>
        <p:blipFill>
          <a:blip r:embed="rId5" cstate="print"/>
          <a:srcRect/>
          <a:stretch>
            <a:fillRect/>
          </a:stretch>
        </p:blipFill>
        <p:spPr bwMode="auto">
          <a:xfrm>
            <a:off x="214250" y="928658"/>
            <a:ext cx="1000132" cy="993234"/>
          </a:xfrm>
          <a:prstGeom prst="rect">
            <a:avLst/>
          </a:prstGeom>
          <a:noFill/>
        </p:spPr>
      </p:pic>
      <p:pic>
        <p:nvPicPr>
          <p:cNvPr id="27" name="Picture 6" descr="Hoa Cánh Cúc Quả - Miễn Phí vector hình ảnh trên Pixabay">
            <a:extLst>
              <a:ext uri="{FF2B5EF4-FFF2-40B4-BE49-F238E27FC236}">
                <a16:creationId xmlns:a16="http://schemas.microsoft.com/office/drawing/2014/main" xmlns="" id="{722F1686-C8D7-36CA-B145-42B57F405391}"/>
              </a:ext>
            </a:extLst>
          </p:cNvPr>
          <p:cNvPicPr>
            <a:picLocks noChangeAspect="1" noChangeArrowheads="1"/>
          </p:cNvPicPr>
          <p:nvPr/>
        </p:nvPicPr>
        <p:blipFill>
          <a:blip r:embed="rId5" cstate="print"/>
          <a:srcRect/>
          <a:stretch>
            <a:fillRect/>
          </a:stretch>
        </p:blipFill>
        <p:spPr bwMode="auto">
          <a:xfrm>
            <a:off x="17002180" y="928658"/>
            <a:ext cx="1000132" cy="993234"/>
          </a:xfrm>
          <a:prstGeom prst="rect">
            <a:avLst/>
          </a:prstGeom>
          <a:noFill/>
        </p:spPr>
      </p:pic>
      <p:pic>
        <p:nvPicPr>
          <p:cNvPr id="28" name="Picture 3" descr="Cỏ ba lá + - Home | Facebook">
            <a:extLst>
              <a:ext uri="{FF2B5EF4-FFF2-40B4-BE49-F238E27FC236}">
                <a16:creationId xmlns:a16="http://schemas.microsoft.com/office/drawing/2014/main" xmlns="" id="{C89074F5-41A5-014C-3438-DFB98BC08FDA}"/>
              </a:ext>
            </a:extLst>
          </p:cNvPr>
          <p:cNvPicPr>
            <a:picLocks noChangeAspect="1" noChangeArrowheads="1"/>
          </p:cNvPicPr>
          <p:nvPr/>
        </p:nvPicPr>
        <p:blipFill>
          <a:blip r:embed="rId6"/>
          <a:srcRect/>
          <a:stretch>
            <a:fillRect/>
          </a:stretch>
        </p:blipFill>
        <p:spPr bwMode="auto">
          <a:xfrm>
            <a:off x="3214646" y="0"/>
            <a:ext cx="1714511" cy="1714511"/>
          </a:xfrm>
          <a:prstGeom prst="rect">
            <a:avLst/>
          </a:prstGeom>
          <a:noFill/>
        </p:spPr>
      </p:pic>
      <p:pic>
        <p:nvPicPr>
          <p:cNvPr id="29" name="Picture 3" descr="Cỏ ba lá + - Home | Facebook">
            <a:extLst>
              <a:ext uri="{FF2B5EF4-FFF2-40B4-BE49-F238E27FC236}">
                <a16:creationId xmlns:a16="http://schemas.microsoft.com/office/drawing/2014/main" xmlns="" id="{F5E96E5E-CADD-B8F9-5CE3-CE93B5E5D58D}"/>
              </a:ext>
            </a:extLst>
          </p:cNvPr>
          <p:cNvPicPr>
            <a:picLocks noChangeAspect="1" noChangeArrowheads="1"/>
          </p:cNvPicPr>
          <p:nvPr/>
        </p:nvPicPr>
        <p:blipFill>
          <a:blip r:embed="rId6"/>
          <a:srcRect/>
          <a:stretch>
            <a:fillRect/>
          </a:stretch>
        </p:blipFill>
        <p:spPr bwMode="auto">
          <a:xfrm>
            <a:off x="13287404" y="0"/>
            <a:ext cx="1714511" cy="1714511"/>
          </a:xfrm>
          <a:prstGeom prst="rect">
            <a:avLst/>
          </a:prstGeom>
          <a:noFill/>
        </p:spPr>
      </p:pic>
      <p:pic>
        <p:nvPicPr>
          <p:cNvPr id="30" name="Picture 3" descr="Cỏ ba lá + - Home | Facebook">
            <a:extLst>
              <a:ext uri="{FF2B5EF4-FFF2-40B4-BE49-F238E27FC236}">
                <a16:creationId xmlns:a16="http://schemas.microsoft.com/office/drawing/2014/main" xmlns="" id="{1A2FC6C4-9D30-85CE-9FCD-6DF2BE46D869}"/>
              </a:ext>
            </a:extLst>
          </p:cNvPr>
          <p:cNvPicPr>
            <a:picLocks noChangeAspect="1" noChangeArrowheads="1"/>
          </p:cNvPicPr>
          <p:nvPr/>
        </p:nvPicPr>
        <p:blipFill>
          <a:blip r:embed="rId6"/>
          <a:srcRect/>
          <a:stretch>
            <a:fillRect/>
          </a:stretch>
        </p:blipFill>
        <p:spPr bwMode="auto">
          <a:xfrm>
            <a:off x="4857720" y="4000492"/>
            <a:ext cx="1714511" cy="1714511"/>
          </a:xfrm>
          <a:prstGeom prst="rect">
            <a:avLst/>
          </a:prstGeom>
          <a:noFill/>
        </p:spPr>
      </p:pic>
      <p:pic>
        <p:nvPicPr>
          <p:cNvPr id="31" name="Picture 3" descr="Cỏ ba lá + - Home | Facebook">
            <a:extLst>
              <a:ext uri="{FF2B5EF4-FFF2-40B4-BE49-F238E27FC236}">
                <a16:creationId xmlns:a16="http://schemas.microsoft.com/office/drawing/2014/main" xmlns="" id="{ABBACE73-AAE5-F07C-5E0C-1134107FB29E}"/>
              </a:ext>
            </a:extLst>
          </p:cNvPr>
          <p:cNvPicPr>
            <a:picLocks noChangeAspect="1" noChangeArrowheads="1"/>
          </p:cNvPicPr>
          <p:nvPr/>
        </p:nvPicPr>
        <p:blipFill>
          <a:blip r:embed="rId6"/>
          <a:srcRect/>
          <a:stretch>
            <a:fillRect/>
          </a:stretch>
        </p:blipFill>
        <p:spPr bwMode="auto">
          <a:xfrm>
            <a:off x="11001388" y="4071930"/>
            <a:ext cx="1714511" cy="1714511"/>
          </a:xfrm>
          <a:prstGeom prst="rect">
            <a:avLst/>
          </a:prstGeom>
          <a:noFill/>
        </p:spPr>
      </p:pic>
      <p:pic>
        <p:nvPicPr>
          <p:cNvPr id="33" name="Picture 3" descr="Cỏ ba lá + - Home | Facebook">
            <a:extLst>
              <a:ext uri="{FF2B5EF4-FFF2-40B4-BE49-F238E27FC236}">
                <a16:creationId xmlns:a16="http://schemas.microsoft.com/office/drawing/2014/main" xmlns="" id="{B86F7ED2-18AA-7F86-2DDD-73E607E4BFC9}"/>
              </a:ext>
            </a:extLst>
          </p:cNvPr>
          <p:cNvPicPr>
            <a:picLocks noChangeAspect="1" noChangeArrowheads="1"/>
          </p:cNvPicPr>
          <p:nvPr/>
        </p:nvPicPr>
        <p:blipFill>
          <a:blip r:embed="rId6"/>
          <a:srcRect/>
          <a:stretch>
            <a:fillRect/>
          </a:stretch>
        </p:blipFill>
        <p:spPr bwMode="auto">
          <a:xfrm>
            <a:off x="16573489" y="6500822"/>
            <a:ext cx="1714511" cy="1714511"/>
          </a:xfrm>
          <a:prstGeom prst="rect">
            <a:avLst/>
          </a:prstGeom>
          <a:noFill/>
        </p:spPr>
      </p:pic>
      <p:sp>
        <p:nvSpPr>
          <p:cNvPr id="34" name="Rectangle 1">
            <a:extLst>
              <a:ext uri="{FF2B5EF4-FFF2-40B4-BE49-F238E27FC236}">
                <a16:creationId xmlns:a16="http://schemas.microsoft.com/office/drawing/2014/main" xmlns="" id="{0C0C7C49-4593-A1B0-9987-A1C0182022F5}"/>
              </a:ext>
            </a:extLst>
          </p:cNvPr>
          <p:cNvSpPr>
            <a:spLocks noChangeArrowheads="1"/>
          </p:cNvSpPr>
          <p:nvPr/>
        </p:nvSpPr>
        <p:spPr bwMode="auto">
          <a:xfrm>
            <a:off x="785754" y="7378511"/>
            <a:ext cx="1750224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Phần tử đầu vào: thu thập thông tin</a:t>
            </a:r>
            <a:endParaRPr kumimoji="1" lang="fr-FR" altLang="zh-TW" sz="32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Phân tử xử lí và điều khiển nút bấm, công tắc, thiết bị điều khiển, mạch điện điều khiển, tủ điều khiển hay panô điều khiển. </a:t>
            </a:r>
            <a:endParaRPr kumimoji="1" lang="fr-FR" altLang="zh-TW" sz="32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1" lang="fr-FR" altLang="zh-TW"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PT </a:t>
            </a:r>
            <a:r>
              <a:rPr kumimoji="1" lang="fr-FR" altLang="zh-TW" sz="32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đầu</a:t>
            </a:r>
            <a:r>
              <a:rPr kumimoji="1" lang="fr-FR" altLang="zh-TW"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ra hay cơ cấu chấp hành phân tử thực hiện chuyển động, tạo lực, tạo năng lượng..... </a:t>
            </a:r>
            <a:endParaRPr kumimoji="1" lang="fr-FR" altLang="zh-TW" sz="32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p:txBody>
      </p:sp>
    </p:spTree>
    <p:extLst>
      <p:ext uri="{BB962C8B-B14F-4D97-AF65-F5344CB8AC3E}">
        <p14:creationId xmlns:p14="http://schemas.microsoft.com/office/powerpoint/2010/main" val="40608815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80">
                                          <p:stCondLst>
                                            <p:cond delay="0"/>
                                          </p:stCondLst>
                                        </p:cTn>
                                        <p:tgtEl>
                                          <p:spTgt spid="23"/>
                                        </p:tgtEl>
                                      </p:cBhvr>
                                    </p:animEffect>
                                    <p:anim calcmode="lin" valueType="num">
                                      <p:cBhvr>
                                        <p:cTn id="1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8" dur="26">
                                          <p:stCondLst>
                                            <p:cond delay="650"/>
                                          </p:stCondLst>
                                        </p:cTn>
                                        <p:tgtEl>
                                          <p:spTgt spid="23"/>
                                        </p:tgtEl>
                                      </p:cBhvr>
                                      <p:to x="100000" y="60000"/>
                                    </p:animScale>
                                    <p:animScale>
                                      <p:cBhvr>
                                        <p:cTn id="19" dur="166" decel="50000">
                                          <p:stCondLst>
                                            <p:cond delay="676"/>
                                          </p:stCondLst>
                                        </p:cTn>
                                        <p:tgtEl>
                                          <p:spTgt spid="23"/>
                                        </p:tgtEl>
                                      </p:cBhvr>
                                      <p:to x="100000" y="100000"/>
                                    </p:animScale>
                                    <p:animScale>
                                      <p:cBhvr>
                                        <p:cTn id="20" dur="26">
                                          <p:stCondLst>
                                            <p:cond delay="1312"/>
                                          </p:stCondLst>
                                        </p:cTn>
                                        <p:tgtEl>
                                          <p:spTgt spid="23"/>
                                        </p:tgtEl>
                                      </p:cBhvr>
                                      <p:to x="100000" y="80000"/>
                                    </p:animScale>
                                    <p:animScale>
                                      <p:cBhvr>
                                        <p:cTn id="21" dur="166" decel="50000">
                                          <p:stCondLst>
                                            <p:cond delay="1338"/>
                                          </p:stCondLst>
                                        </p:cTn>
                                        <p:tgtEl>
                                          <p:spTgt spid="23"/>
                                        </p:tgtEl>
                                      </p:cBhvr>
                                      <p:to x="100000" y="100000"/>
                                    </p:animScale>
                                    <p:animScale>
                                      <p:cBhvr>
                                        <p:cTn id="22" dur="26">
                                          <p:stCondLst>
                                            <p:cond delay="1642"/>
                                          </p:stCondLst>
                                        </p:cTn>
                                        <p:tgtEl>
                                          <p:spTgt spid="23"/>
                                        </p:tgtEl>
                                      </p:cBhvr>
                                      <p:to x="100000" y="90000"/>
                                    </p:animScale>
                                    <p:animScale>
                                      <p:cBhvr>
                                        <p:cTn id="23" dur="166" decel="50000">
                                          <p:stCondLst>
                                            <p:cond delay="1668"/>
                                          </p:stCondLst>
                                        </p:cTn>
                                        <p:tgtEl>
                                          <p:spTgt spid="23"/>
                                        </p:tgtEl>
                                      </p:cBhvr>
                                      <p:to x="100000" y="100000"/>
                                    </p:animScale>
                                    <p:animScale>
                                      <p:cBhvr>
                                        <p:cTn id="24" dur="26">
                                          <p:stCondLst>
                                            <p:cond delay="1808"/>
                                          </p:stCondLst>
                                        </p:cTn>
                                        <p:tgtEl>
                                          <p:spTgt spid="23"/>
                                        </p:tgtEl>
                                      </p:cBhvr>
                                      <p:to x="100000" y="95000"/>
                                    </p:animScale>
                                    <p:animScale>
                                      <p:cBhvr>
                                        <p:cTn id="25" dur="166" decel="50000">
                                          <p:stCondLst>
                                            <p:cond delay="1834"/>
                                          </p:stCondLst>
                                        </p:cTn>
                                        <p:tgtEl>
                                          <p:spTgt spid="2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80">
                                          <p:stCondLst>
                                            <p:cond delay="0"/>
                                          </p:stCondLst>
                                        </p:cTn>
                                        <p:tgtEl>
                                          <p:spTgt spid="24"/>
                                        </p:tgtEl>
                                      </p:cBhvr>
                                    </p:animEffect>
                                    <p:anim calcmode="lin" valueType="num">
                                      <p:cBhvr>
                                        <p:cTn id="2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4" dur="26">
                                          <p:stCondLst>
                                            <p:cond delay="650"/>
                                          </p:stCondLst>
                                        </p:cTn>
                                        <p:tgtEl>
                                          <p:spTgt spid="24"/>
                                        </p:tgtEl>
                                      </p:cBhvr>
                                      <p:to x="100000" y="60000"/>
                                    </p:animScale>
                                    <p:animScale>
                                      <p:cBhvr>
                                        <p:cTn id="35" dur="166" decel="50000">
                                          <p:stCondLst>
                                            <p:cond delay="676"/>
                                          </p:stCondLst>
                                        </p:cTn>
                                        <p:tgtEl>
                                          <p:spTgt spid="24"/>
                                        </p:tgtEl>
                                      </p:cBhvr>
                                      <p:to x="100000" y="100000"/>
                                    </p:animScale>
                                    <p:animScale>
                                      <p:cBhvr>
                                        <p:cTn id="36" dur="26">
                                          <p:stCondLst>
                                            <p:cond delay="1312"/>
                                          </p:stCondLst>
                                        </p:cTn>
                                        <p:tgtEl>
                                          <p:spTgt spid="24"/>
                                        </p:tgtEl>
                                      </p:cBhvr>
                                      <p:to x="100000" y="80000"/>
                                    </p:animScale>
                                    <p:animScale>
                                      <p:cBhvr>
                                        <p:cTn id="37" dur="166" decel="50000">
                                          <p:stCondLst>
                                            <p:cond delay="1338"/>
                                          </p:stCondLst>
                                        </p:cTn>
                                        <p:tgtEl>
                                          <p:spTgt spid="24"/>
                                        </p:tgtEl>
                                      </p:cBhvr>
                                      <p:to x="100000" y="100000"/>
                                    </p:animScale>
                                    <p:animScale>
                                      <p:cBhvr>
                                        <p:cTn id="38" dur="26">
                                          <p:stCondLst>
                                            <p:cond delay="1642"/>
                                          </p:stCondLst>
                                        </p:cTn>
                                        <p:tgtEl>
                                          <p:spTgt spid="24"/>
                                        </p:tgtEl>
                                      </p:cBhvr>
                                      <p:to x="100000" y="90000"/>
                                    </p:animScale>
                                    <p:animScale>
                                      <p:cBhvr>
                                        <p:cTn id="39" dur="166" decel="50000">
                                          <p:stCondLst>
                                            <p:cond delay="1668"/>
                                          </p:stCondLst>
                                        </p:cTn>
                                        <p:tgtEl>
                                          <p:spTgt spid="24"/>
                                        </p:tgtEl>
                                      </p:cBhvr>
                                      <p:to x="100000" y="100000"/>
                                    </p:animScale>
                                    <p:animScale>
                                      <p:cBhvr>
                                        <p:cTn id="40" dur="26">
                                          <p:stCondLst>
                                            <p:cond delay="1808"/>
                                          </p:stCondLst>
                                        </p:cTn>
                                        <p:tgtEl>
                                          <p:spTgt spid="24"/>
                                        </p:tgtEl>
                                      </p:cBhvr>
                                      <p:to x="100000" y="95000"/>
                                    </p:animScale>
                                    <p:animScale>
                                      <p:cBhvr>
                                        <p:cTn id="41" dur="166" decel="50000">
                                          <p:stCondLst>
                                            <p:cond delay="1834"/>
                                          </p:stCondLst>
                                        </p:cTn>
                                        <p:tgtEl>
                                          <p:spTgt spid="24"/>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80">
                                          <p:stCondLst>
                                            <p:cond delay="0"/>
                                          </p:stCondLst>
                                        </p:cTn>
                                        <p:tgtEl>
                                          <p:spTgt spid="25"/>
                                        </p:tgtEl>
                                      </p:cBhvr>
                                    </p:animEffect>
                                    <p:anim calcmode="lin" valueType="num">
                                      <p:cBhvr>
                                        <p:cTn id="4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0" dur="26">
                                          <p:stCondLst>
                                            <p:cond delay="650"/>
                                          </p:stCondLst>
                                        </p:cTn>
                                        <p:tgtEl>
                                          <p:spTgt spid="25"/>
                                        </p:tgtEl>
                                      </p:cBhvr>
                                      <p:to x="100000" y="60000"/>
                                    </p:animScale>
                                    <p:animScale>
                                      <p:cBhvr>
                                        <p:cTn id="51" dur="166" decel="50000">
                                          <p:stCondLst>
                                            <p:cond delay="676"/>
                                          </p:stCondLst>
                                        </p:cTn>
                                        <p:tgtEl>
                                          <p:spTgt spid="25"/>
                                        </p:tgtEl>
                                      </p:cBhvr>
                                      <p:to x="100000" y="100000"/>
                                    </p:animScale>
                                    <p:animScale>
                                      <p:cBhvr>
                                        <p:cTn id="52" dur="26">
                                          <p:stCondLst>
                                            <p:cond delay="1312"/>
                                          </p:stCondLst>
                                        </p:cTn>
                                        <p:tgtEl>
                                          <p:spTgt spid="25"/>
                                        </p:tgtEl>
                                      </p:cBhvr>
                                      <p:to x="100000" y="80000"/>
                                    </p:animScale>
                                    <p:animScale>
                                      <p:cBhvr>
                                        <p:cTn id="53" dur="166" decel="50000">
                                          <p:stCondLst>
                                            <p:cond delay="1338"/>
                                          </p:stCondLst>
                                        </p:cTn>
                                        <p:tgtEl>
                                          <p:spTgt spid="25"/>
                                        </p:tgtEl>
                                      </p:cBhvr>
                                      <p:to x="100000" y="100000"/>
                                    </p:animScale>
                                    <p:animScale>
                                      <p:cBhvr>
                                        <p:cTn id="54" dur="26">
                                          <p:stCondLst>
                                            <p:cond delay="1642"/>
                                          </p:stCondLst>
                                        </p:cTn>
                                        <p:tgtEl>
                                          <p:spTgt spid="25"/>
                                        </p:tgtEl>
                                      </p:cBhvr>
                                      <p:to x="100000" y="90000"/>
                                    </p:animScale>
                                    <p:animScale>
                                      <p:cBhvr>
                                        <p:cTn id="55" dur="166" decel="50000">
                                          <p:stCondLst>
                                            <p:cond delay="1668"/>
                                          </p:stCondLst>
                                        </p:cTn>
                                        <p:tgtEl>
                                          <p:spTgt spid="25"/>
                                        </p:tgtEl>
                                      </p:cBhvr>
                                      <p:to x="100000" y="100000"/>
                                    </p:animScale>
                                    <p:animScale>
                                      <p:cBhvr>
                                        <p:cTn id="56" dur="26">
                                          <p:stCondLst>
                                            <p:cond delay="1808"/>
                                          </p:stCondLst>
                                        </p:cTn>
                                        <p:tgtEl>
                                          <p:spTgt spid="25"/>
                                        </p:tgtEl>
                                      </p:cBhvr>
                                      <p:to x="100000" y="95000"/>
                                    </p:animScale>
                                    <p:animScale>
                                      <p:cBhvr>
                                        <p:cTn id="57" dur="166" decel="50000">
                                          <p:stCondLst>
                                            <p:cond delay="1834"/>
                                          </p:stCondLst>
                                        </p:cTn>
                                        <p:tgtEl>
                                          <p:spTgt spid="25"/>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4">
                                            <p:txEl>
                                              <p:pRg st="0" end="0"/>
                                            </p:txEl>
                                          </p:spTgt>
                                        </p:tgtEl>
                                        <p:attrNameLst>
                                          <p:attrName>style.visibility</p:attrName>
                                        </p:attrNameLst>
                                      </p:cBhvr>
                                      <p:to>
                                        <p:strVal val="visible"/>
                                      </p:to>
                                    </p:set>
                                    <p:animEffect transition="in" filter="barn(inVertical)">
                                      <p:cBhvr>
                                        <p:cTn id="62" dur="500"/>
                                        <p:tgtEl>
                                          <p:spTgt spid="3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4">
                                            <p:txEl>
                                              <p:pRg st="1" end="1"/>
                                            </p:txEl>
                                          </p:spTgt>
                                        </p:tgtEl>
                                        <p:attrNameLst>
                                          <p:attrName>style.visibility</p:attrName>
                                        </p:attrNameLst>
                                      </p:cBhvr>
                                      <p:to>
                                        <p:strVal val="visible"/>
                                      </p:to>
                                    </p:set>
                                    <p:animEffect transition="in" filter="barn(inVertical)">
                                      <p:cBhvr>
                                        <p:cTn id="67" dur="500"/>
                                        <p:tgtEl>
                                          <p:spTgt spid="3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4">
                                            <p:txEl>
                                              <p:pRg st="2" end="2"/>
                                            </p:txEl>
                                          </p:spTgt>
                                        </p:tgtEl>
                                        <p:attrNameLst>
                                          <p:attrName>style.visibility</p:attrName>
                                        </p:attrNameLst>
                                      </p:cBhvr>
                                      <p:to>
                                        <p:strVal val="visible"/>
                                      </p:to>
                                    </p:set>
                                    <p:animEffect transition="in" filter="barn(inVertical)">
                                      <p:cBhvr>
                                        <p:cTn id="72"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385" t="7428" r="2202" b="1201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058400" y="1491964"/>
            <a:ext cx="7554015" cy="81785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357429" y="732372"/>
            <a:ext cx="8082082" cy="4687608"/>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53027">
            <a:off x="12863657" y="1174766"/>
            <a:ext cx="2540207" cy="758168"/>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924812">
            <a:off x="8657494" y="3589462"/>
            <a:ext cx="973013" cy="119454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679817" y="8012023"/>
            <a:ext cx="1718654" cy="1658501"/>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215472">
            <a:off x="15527757" y="6872671"/>
            <a:ext cx="2828609" cy="3813076"/>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a:off x="1028700" y="4949495"/>
            <a:ext cx="8102829" cy="6217080"/>
          </a:xfrm>
          <a:prstGeom prst="rect">
            <a:avLst/>
          </a:prstGeom>
        </p:spPr>
      </p:pic>
      <p:pic>
        <p:nvPicPr>
          <p:cNvPr id="11" name="Picture 1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647441" y="6278473"/>
            <a:ext cx="496559" cy="496559"/>
          </a:xfrm>
          <a:prstGeom prst="rect">
            <a:avLst/>
          </a:prstGeom>
        </p:spPr>
      </p:pic>
      <p:pic>
        <p:nvPicPr>
          <p:cNvPr id="12" name="Picture 1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7259300" y="995405"/>
            <a:ext cx="496559" cy="496559"/>
          </a:xfrm>
          <a:prstGeom prst="rect">
            <a:avLst/>
          </a:prstGeom>
        </p:spPr>
      </p:pic>
      <p:pic>
        <p:nvPicPr>
          <p:cNvPr id="13" name="Picture 1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071676">
            <a:off x="-294718" y="5710288"/>
            <a:ext cx="2024505" cy="836688"/>
          </a:xfrm>
          <a:prstGeom prst="rect">
            <a:avLst/>
          </a:prstGeom>
        </p:spPr>
      </p:pic>
      <p:sp>
        <p:nvSpPr>
          <p:cNvPr id="14" name="Google Shape;1145;p47">
            <a:extLst>
              <a:ext uri="{FF2B5EF4-FFF2-40B4-BE49-F238E27FC236}">
                <a16:creationId xmlns:a16="http://schemas.microsoft.com/office/drawing/2014/main" xmlns="" id="{CC16441D-C3D5-361B-A3ED-D36CB756C9C1}"/>
              </a:ext>
            </a:extLst>
          </p:cNvPr>
          <p:cNvSpPr txBox="1">
            <a:spLocks/>
          </p:cNvSpPr>
          <p:nvPr/>
        </p:nvSpPr>
        <p:spPr>
          <a:xfrm>
            <a:off x="287016" y="3264909"/>
            <a:ext cx="10441159" cy="5727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4800" b="1" dirty="0">
                <a:solidFill>
                  <a:srgbClr val="FF0000"/>
                </a:solidFill>
                <a:latin typeface="+mn-lt"/>
              </a:rPr>
              <a:t>HƯỚNG</a:t>
            </a:r>
            <a:r>
              <a:rPr lang="vi-VN" sz="4500" b="1" dirty="0">
                <a:solidFill>
                  <a:srgbClr val="FF0000"/>
                </a:solidFill>
                <a:latin typeface="+mn-lt"/>
              </a:rPr>
              <a:t> DẪN VỀ NHÀ</a:t>
            </a:r>
          </a:p>
        </p:txBody>
      </p:sp>
      <p:sp>
        <p:nvSpPr>
          <p:cNvPr id="15" name="TextBox 14">
            <a:extLst>
              <a:ext uri="{FF2B5EF4-FFF2-40B4-BE49-F238E27FC236}">
                <a16:creationId xmlns:a16="http://schemas.microsoft.com/office/drawing/2014/main" xmlns="" id="{EE96560C-9869-17A7-87D0-06F442E0802B}"/>
              </a:ext>
            </a:extLst>
          </p:cNvPr>
          <p:cNvSpPr txBox="1"/>
          <p:nvPr/>
        </p:nvSpPr>
        <p:spPr>
          <a:xfrm>
            <a:off x="10497710" y="3129436"/>
            <a:ext cx="6520870" cy="901593"/>
          </a:xfrm>
          <a:prstGeom prst="rect">
            <a:avLst/>
          </a:prstGeom>
          <a:noFill/>
        </p:spPr>
        <p:txBody>
          <a:bodyPr wrap="square" rtlCol="0">
            <a:spAutoFit/>
          </a:bodyPr>
          <a:lstStyle/>
          <a:p>
            <a:pPr marL="457200" indent="-457200" algn="ctr">
              <a:lnSpc>
                <a:spcPct val="150000"/>
              </a:lnSpc>
              <a:buFont typeface="Courier New" panose="02070309020205020404" pitchFamily="49" charset="0"/>
              <a:buChar char="o"/>
            </a:pPr>
            <a:r>
              <a:rPr lang="en-US" sz="4000" b="1" dirty="0" err="1">
                <a:solidFill>
                  <a:srgbClr val="002060"/>
                </a:solidFill>
                <a:latin typeface="Arial" panose="020B0604020202020204" pitchFamily="34" charset="0"/>
                <a:cs typeface="Arial" panose="020B0604020202020204" pitchFamily="34" charset="0"/>
              </a:rPr>
              <a:t>Ôn</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tập</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kiến</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thức</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đã</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học</a:t>
            </a:r>
            <a:endParaRPr lang="en-US" sz="4000" b="1"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E3AB9E10-B466-B79B-89CE-5A563FEEAE91}"/>
              </a:ext>
            </a:extLst>
          </p:cNvPr>
          <p:cNvSpPr txBox="1"/>
          <p:nvPr/>
        </p:nvSpPr>
        <p:spPr>
          <a:xfrm>
            <a:off x="9813753" y="4575818"/>
            <a:ext cx="6746545" cy="1824923"/>
          </a:xfrm>
          <a:prstGeom prst="rect">
            <a:avLst/>
          </a:prstGeom>
          <a:noFill/>
        </p:spPr>
        <p:txBody>
          <a:bodyPr wrap="square" rtlCol="0">
            <a:spAutoFit/>
          </a:bodyPr>
          <a:lstStyle/>
          <a:p>
            <a:pPr marL="457200" indent="-457200" algn="ctr">
              <a:lnSpc>
                <a:spcPct val="150000"/>
              </a:lnSpc>
              <a:buFont typeface="Courier New" panose="02070309020205020404" pitchFamily="49" charset="0"/>
              <a:buChar char="o"/>
            </a:pPr>
            <a:r>
              <a:rPr lang="en-US" sz="4000" b="1" dirty="0" err="1">
                <a:solidFill>
                  <a:srgbClr val="002060"/>
                </a:solidFill>
                <a:latin typeface="Arial" panose="020B0604020202020204" pitchFamily="34" charset="0"/>
                <a:cs typeface="Arial" panose="020B0604020202020204" pitchFamily="34" charset="0"/>
              </a:rPr>
              <a:t>Hoàn</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thành</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bài</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tập</a:t>
            </a:r>
            <a:endParaRPr lang="en-US" sz="4000" b="1" dirty="0">
              <a:solidFill>
                <a:srgbClr val="002060"/>
              </a:solidFill>
              <a:latin typeface="Arial" panose="020B0604020202020204" pitchFamily="34" charset="0"/>
              <a:cs typeface="Arial" panose="020B0604020202020204" pitchFamily="34" charset="0"/>
            </a:endParaRPr>
          </a:p>
          <a:p>
            <a:pPr marL="457200" indent="-457200" algn="ctr">
              <a:lnSpc>
                <a:spcPct val="150000"/>
              </a:lnSpc>
              <a:buFont typeface="Courier New" panose="02070309020205020404" pitchFamily="49" charset="0"/>
              <a:buChar char="o"/>
            </a:pPr>
            <a:endParaRPr lang="en-US" sz="4000" b="1" dirty="0">
              <a:solidFill>
                <a:srgbClr val="00206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767774FC-479A-D5DB-BCDC-7675B03D3D8A}"/>
              </a:ext>
            </a:extLst>
          </p:cNvPr>
          <p:cNvSpPr txBox="1"/>
          <p:nvPr/>
        </p:nvSpPr>
        <p:spPr>
          <a:xfrm>
            <a:off x="10207617" y="6036872"/>
            <a:ext cx="5078057" cy="901593"/>
          </a:xfrm>
          <a:prstGeom prst="rect">
            <a:avLst/>
          </a:prstGeom>
          <a:noFill/>
        </p:spPr>
        <p:txBody>
          <a:bodyPr wrap="square" rtlCol="0">
            <a:spAutoFit/>
          </a:bodyPr>
          <a:lstStyle/>
          <a:p>
            <a:pPr marL="457200" indent="-457200" algn="ctr">
              <a:lnSpc>
                <a:spcPct val="150000"/>
              </a:lnSpc>
              <a:buFont typeface="Courier New" panose="02070309020205020404" pitchFamily="49" charset="0"/>
              <a:buChar char="o"/>
            </a:pPr>
            <a:r>
              <a:rPr lang="en-US" sz="4000" b="1" dirty="0" err="1">
                <a:solidFill>
                  <a:srgbClr val="002060"/>
                </a:solidFill>
                <a:latin typeface="Arial" panose="020B0604020202020204" pitchFamily="34" charset="0"/>
                <a:cs typeface="Arial" panose="020B0604020202020204" pitchFamily="34" charset="0"/>
              </a:rPr>
              <a:t>Đọc</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trước</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bài</a:t>
            </a:r>
            <a:r>
              <a:rPr lang="en-US" sz="4000" b="1" dirty="0">
                <a:solidFill>
                  <a:srgbClr val="002060"/>
                </a:solidFill>
                <a:latin typeface="Arial" panose="020B0604020202020204" pitchFamily="34" charset="0"/>
                <a:cs typeface="Arial" panose="020B0604020202020204" pitchFamily="34" charset="0"/>
              </a:rPr>
              <a:t> 3</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80">
                                          <p:stCondLst>
                                            <p:cond delay="0"/>
                                          </p:stCondLst>
                                        </p:cTn>
                                        <p:tgtEl>
                                          <p:spTgt spid="16"/>
                                        </p:tgtEl>
                                      </p:cBhvr>
                                    </p:animEffect>
                                    <p:anim calcmode="lin" valueType="num">
                                      <p:cBhvr>
                                        <p:cTn id="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1" dur="26">
                                          <p:stCondLst>
                                            <p:cond delay="650"/>
                                          </p:stCondLst>
                                        </p:cTn>
                                        <p:tgtEl>
                                          <p:spTgt spid="16"/>
                                        </p:tgtEl>
                                      </p:cBhvr>
                                      <p:to x="100000" y="60000"/>
                                    </p:animScale>
                                    <p:animScale>
                                      <p:cBhvr>
                                        <p:cTn id="32" dur="166" decel="50000">
                                          <p:stCondLst>
                                            <p:cond delay="676"/>
                                          </p:stCondLst>
                                        </p:cTn>
                                        <p:tgtEl>
                                          <p:spTgt spid="16"/>
                                        </p:tgtEl>
                                      </p:cBhvr>
                                      <p:to x="100000" y="100000"/>
                                    </p:animScale>
                                    <p:animScale>
                                      <p:cBhvr>
                                        <p:cTn id="33" dur="26">
                                          <p:stCondLst>
                                            <p:cond delay="1312"/>
                                          </p:stCondLst>
                                        </p:cTn>
                                        <p:tgtEl>
                                          <p:spTgt spid="16"/>
                                        </p:tgtEl>
                                      </p:cBhvr>
                                      <p:to x="100000" y="80000"/>
                                    </p:animScale>
                                    <p:animScale>
                                      <p:cBhvr>
                                        <p:cTn id="34" dur="166" decel="50000">
                                          <p:stCondLst>
                                            <p:cond delay="1338"/>
                                          </p:stCondLst>
                                        </p:cTn>
                                        <p:tgtEl>
                                          <p:spTgt spid="16"/>
                                        </p:tgtEl>
                                      </p:cBhvr>
                                      <p:to x="100000" y="100000"/>
                                    </p:animScale>
                                    <p:animScale>
                                      <p:cBhvr>
                                        <p:cTn id="35" dur="26">
                                          <p:stCondLst>
                                            <p:cond delay="1642"/>
                                          </p:stCondLst>
                                        </p:cTn>
                                        <p:tgtEl>
                                          <p:spTgt spid="16"/>
                                        </p:tgtEl>
                                      </p:cBhvr>
                                      <p:to x="100000" y="90000"/>
                                    </p:animScale>
                                    <p:animScale>
                                      <p:cBhvr>
                                        <p:cTn id="36" dur="166" decel="50000">
                                          <p:stCondLst>
                                            <p:cond delay="1668"/>
                                          </p:stCondLst>
                                        </p:cTn>
                                        <p:tgtEl>
                                          <p:spTgt spid="16"/>
                                        </p:tgtEl>
                                      </p:cBhvr>
                                      <p:to x="100000" y="100000"/>
                                    </p:animScale>
                                    <p:animScale>
                                      <p:cBhvr>
                                        <p:cTn id="37" dur="26">
                                          <p:stCondLst>
                                            <p:cond delay="1808"/>
                                          </p:stCondLst>
                                        </p:cTn>
                                        <p:tgtEl>
                                          <p:spTgt spid="16"/>
                                        </p:tgtEl>
                                      </p:cBhvr>
                                      <p:to x="100000" y="95000"/>
                                    </p:animScale>
                                    <p:animScale>
                                      <p:cBhvr>
                                        <p:cTn id="38" dur="166" decel="50000">
                                          <p:stCondLst>
                                            <p:cond delay="1834"/>
                                          </p:stCondLst>
                                        </p:cTn>
                                        <p:tgtEl>
                                          <p:spTgt spid="1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80">
                                          <p:stCondLst>
                                            <p:cond delay="0"/>
                                          </p:stCondLst>
                                        </p:cTn>
                                        <p:tgtEl>
                                          <p:spTgt spid="17"/>
                                        </p:tgtEl>
                                      </p:cBhvr>
                                    </p:animEffect>
                                    <p:anim calcmode="lin" valueType="num">
                                      <p:cBhvr>
                                        <p:cTn id="4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9" dur="26">
                                          <p:stCondLst>
                                            <p:cond delay="650"/>
                                          </p:stCondLst>
                                        </p:cTn>
                                        <p:tgtEl>
                                          <p:spTgt spid="17"/>
                                        </p:tgtEl>
                                      </p:cBhvr>
                                      <p:to x="100000" y="60000"/>
                                    </p:animScale>
                                    <p:animScale>
                                      <p:cBhvr>
                                        <p:cTn id="50" dur="166" decel="50000">
                                          <p:stCondLst>
                                            <p:cond delay="676"/>
                                          </p:stCondLst>
                                        </p:cTn>
                                        <p:tgtEl>
                                          <p:spTgt spid="17"/>
                                        </p:tgtEl>
                                      </p:cBhvr>
                                      <p:to x="100000" y="100000"/>
                                    </p:animScale>
                                    <p:animScale>
                                      <p:cBhvr>
                                        <p:cTn id="51" dur="26">
                                          <p:stCondLst>
                                            <p:cond delay="1312"/>
                                          </p:stCondLst>
                                        </p:cTn>
                                        <p:tgtEl>
                                          <p:spTgt spid="17"/>
                                        </p:tgtEl>
                                      </p:cBhvr>
                                      <p:to x="100000" y="80000"/>
                                    </p:animScale>
                                    <p:animScale>
                                      <p:cBhvr>
                                        <p:cTn id="52" dur="166" decel="50000">
                                          <p:stCondLst>
                                            <p:cond delay="1338"/>
                                          </p:stCondLst>
                                        </p:cTn>
                                        <p:tgtEl>
                                          <p:spTgt spid="17"/>
                                        </p:tgtEl>
                                      </p:cBhvr>
                                      <p:to x="100000" y="100000"/>
                                    </p:animScale>
                                    <p:animScale>
                                      <p:cBhvr>
                                        <p:cTn id="53" dur="26">
                                          <p:stCondLst>
                                            <p:cond delay="1642"/>
                                          </p:stCondLst>
                                        </p:cTn>
                                        <p:tgtEl>
                                          <p:spTgt spid="17"/>
                                        </p:tgtEl>
                                      </p:cBhvr>
                                      <p:to x="100000" y="90000"/>
                                    </p:animScale>
                                    <p:animScale>
                                      <p:cBhvr>
                                        <p:cTn id="54" dur="166" decel="50000">
                                          <p:stCondLst>
                                            <p:cond delay="1668"/>
                                          </p:stCondLst>
                                        </p:cTn>
                                        <p:tgtEl>
                                          <p:spTgt spid="17"/>
                                        </p:tgtEl>
                                      </p:cBhvr>
                                      <p:to x="100000" y="100000"/>
                                    </p:animScale>
                                    <p:animScale>
                                      <p:cBhvr>
                                        <p:cTn id="55" dur="26">
                                          <p:stCondLst>
                                            <p:cond delay="1808"/>
                                          </p:stCondLst>
                                        </p:cTn>
                                        <p:tgtEl>
                                          <p:spTgt spid="17"/>
                                        </p:tgtEl>
                                      </p:cBhvr>
                                      <p:to x="100000" y="95000"/>
                                    </p:animScale>
                                    <p:animScale>
                                      <p:cBhvr>
                                        <p:cTn id="5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622731" y="1626424"/>
            <a:ext cx="496559" cy="496559"/>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53027">
            <a:off x="12224169" y="2333562"/>
            <a:ext cx="2540207" cy="758168"/>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924812">
            <a:off x="-665129" y="519247"/>
            <a:ext cx="1488825" cy="1827799"/>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70883">
            <a:off x="15343604" y="6843108"/>
            <a:ext cx="2137914" cy="3275356"/>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329285">
            <a:off x="6262960" y="5137476"/>
            <a:ext cx="1645615" cy="680100"/>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21270" y="2434863"/>
            <a:ext cx="1718654" cy="1658501"/>
          </a:xfrm>
          <a:prstGeom prst="rect">
            <a:avLst/>
          </a:prstGeom>
        </p:spPr>
      </p:pic>
      <p:sp>
        <p:nvSpPr>
          <p:cNvPr id="14" name="TextBox 13">
            <a:extLst>
              <a:ext uri="{FF2B5EF4-FFF2-40B4-BE49-F238E27FC236}">
                <a16:creationId xmlns:a16="http://schemas.microsoft.com/office/drawing/2014/main" xmlns="" id="{9074922D-607F-4E00-F035-631ED53016EA}"/>
              </a:ext>
            </a:extLst>
          </p:cNvPr>
          <p:cNvSpPr txBox="1"/>
          <p:nvPr/>
        </p:nvSpPr>
        <p:spPr>
          <a:xfrm>
            <a:off x="9954882" y="197712"/>
            <a:ext cx="8057452" cy="3850541"/>
          </a:xfrm>
          <a:prstGeom prst="rect">
            <a:avLst/>
          </a:prstGeom>
          <a:noFill/>
        </p:spPr>
        <p:txBody>
          <a:bodyPr wrap="square">
            <a:spAutoFit/>
          </a:bodyPr>
          <a:lstStyle/>
          <a:p>
            <a:pPr marL="457200" marR="0" indent="-457200" algn="just">
              <a:lnSpc>
                <a:spcPct val="150000"/>
              </a:lnSpc>
              <a:spcBef>
                <a:spcPts val="300"/>
              </a:spcBef>
              <a:spcAft>
                <a:spcPts val="300"/>
              </a:spcAft>
              <a:buFont typeface="Wingdings" panose="05000000000000000000" pitchFamily="2" charset="2"/>
              <a:buChar char="v"/>
            </a:pP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Hãy</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nêu</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tên</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phân</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tử</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trong</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hệ</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cấp</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nước</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gia</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đình</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tự</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trên</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hình</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2.1.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Chúng</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liên</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kết</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với</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nhau</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như</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thế</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nào</a:t>
            </a:r>
            <a:r>
              <a:rPr lang="fr-FR" sz="4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5" name="image30.png">
            <a:extLst>
              <a:ext uri="{FF2B5EF4-FFF2-40B4-BE49-F238E27FC236}">
                <a16:creationId xmlns:a16="http://schemas.microsoft.com/office/drawing/2014/main" xmlns="" id="{5821D64D-1F10-F327-EC28-8F94B257F02D}"/>
              </a:ext>
            </a:extLst>
          </p:cNvPr>
          <p:cNvPicPr/>
          <p:nvPr/>
        </p:nvPicPr>
        <p:blipFill>
          <a:blip r:embed="rId17">
            <a:extLst>
              <a:ext uri="{BEBA8EAE-BF5A-486C-A8C5-ECC9F3942E4B}">
                <a14:imgProps xmlns:a14="http://schemas.microsoft.com/office/drawing/2010/main">
                  <a14:imgLayer r:embed="rId18">
                    <a14:imgEffect>
                      <a14:brightnessContrast bright="-20000" contrast="40000"/>
                    </a14:imgEffect>
                  </a14:imgLayer>
                </a14:imgProps>
              </a:ext>
            </a:extLst>
          </a:blip>
          <a:srcRect/>
          <a:stretch>
            <a:fillRect/>
          </a:stretch>
        </p:blipFill>
        <p:spPr>
          <a:xfrm>
            <a:off x="779550" y="270881"/>
            <a:ext cx="9202393" cy="9769163"/>
          </a:xfrm>
          <a:prstGeom prst="rect">
            <a:avLst/>
          </a:prstGeom>
          <a:ln/>
        </p:spPr>
      </p:pic>
      <p:sp>
        <p:nvSpPr>
          <p:cNvPr id="17" name="TextBox 16">
            <a:extLst>
              <a:ext uri="{FF2B5EF4-FFF2-40B4-BE49-F238E27FC236}">
                <a16:creationId xmlns:a16="http://schemas.microsoft.com/office/drawing/2014/main" xmlns="" id="{D41B14DA-DA06-329A-B15B-A394F508D4E8}"/>
              </a:ext>
            </a:extLst>
          </p:cNvPr>
          <p:cNvSpPr txBox="1"/>
          <p:nvPr/>
        </p:nvSpPr>
        <p:spPr>
          <a:xfrm>
            <a:off x="9981943" y="4363951"/>
            <a:ext cx="8089480" cy="5632311"/>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Mối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liên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kết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Liên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kết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từ</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bể</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nước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đến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nơi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sử</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dụng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bằng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đường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ống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bơm</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van,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liên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kết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mạch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bằng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dây</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dẫn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thiết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bị</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như</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aptomat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cơ</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máy</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bơm</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phao</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l="3497" t="11345" r="3229" b="9906"/>
          <a:stretch>
            <a:fillRect/>
          </a:stretch>
        </p:blipFill>
        <p:spPr>
          <a:xfrm>
            <a:off x="0" y="0"/>
            <a:ext cx="18288000" cy="10287000"/>
          </a:xfrm>
          <a:prstGeom prst="rect">
            <a:avLst/>
          </a:prstGeom>
        </p:spPr>
      </p:pic>
      <p:grpSp>
        <p:nvGrpSpPr>
          <p:cNvPr id="3" name="Group 3"/>
          <p:cNvGrpSpPr/>
          <p:nvPr/>
        </p:nvGrpSpPr>
        <p:grpSpPr>
          <a:xfrm rot="497985">
            <a:off x="-2285849" y="-3168131"/>
            <a:ext cx="8992257" cy="16181809"/>
            <a:chOff x="0" y="0"/>
            <a:chExt cx="11989675" cy="21575745"/>
          </a:xfrm>
        </p:grpSpPr>
        <p:sp>
          <p:nvSpPr>
            <p:cNvPr id="4" name="AutoShape 4"/>
            <p:cNvSpPr/>
            <p:nvPr/>
          </p:nvSpPr>
          <p:spPr>
            <a:xfrm>
              <a:off x="271618" y="0"/>
              <a:ext cx="11718057" cy="21449124"/>
            </a:xfrm>
            <a:prstGeom prst="rect">
              <a:avLst/>
            </a:prstGeom>
            <a:solidFill>
              <a:srgbClr val="FDFCF5"/>
            </a:solidFill>
          </p:spPr>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4662652" y="4923418"/>
              <a:ext cx="21314979" cy="11989675"/>
            </a:xfrm>
            <a:prstGeom prst="rect">
              <a:avLst/>
            </a:prstGeom>
          </p:spPr>
        </p:pic>
      </p:gr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9871">
            <a:off x="-431770" y="1319659"/>
            <a:ext cx="17570183" cy="7559492"/>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03651">
            <a:off x="1790440" y="4840417"/>
            <a:ext cx="2828832" cy="4658256"/>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780167" y="1778787"/>
            <a:ext cx="2767267" cy="2828990"/>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972464" y="686743"/>
            <a:ext cx="496559" cy="496559"/>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4181780" y="7285431"/>
            <a:ext cx="496559" cy="496559"/>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465788">
            <a:off x="9842981" y="1603920"/>
            <a:ext cx="2419435" cy="999905"/>
          </a:xfrm>
          <a:prstGeom prst="rect">
            <a:avLst/>
          </a:prstGeom>
        </p:spPr>
      </p:pic>
      <p:sp>
        <p:nvSpPr>
          <p:cNvPr id="14" name="TextBox 13">
            <a:extLst>
              <a:ext uri="{FF2B5EF4-FFF2-40B4-BE49-F238E27FC236}">
                <a16:creationId xmlns:a16="http://schemas.microsoft.com/office/drawing/2014/main" xmlns="" id="{ADC5FC62-FDEE-83C3-3292-C6115DD4EE35}"/>
              </a:ext>
            </a:extLst>
          </p:cNvPr>
          <p:cNvSpPr txBox="1"/>
          <p:nvPr/>
        </p:nvSpPr>
        <p:spPr>
          <a:xfrm>
            <a:off x="431032" y="2845987"/>
            <a:ext cx="15481720" cy="3785652"/>
          </a:xfrm>
          <a:prstGeom prst="rect">
            <a:avLst/>
          </a:prstGeom>
          <a:noFill/>
        </p:spPr>
        <p:txBody>
          <a:bodyPr wrap="square" rtlCol="0">
            <a:spAutoFit/>
          </a:bodyPr>
          <a:lstStyle/>
          <a:p>
            <a:pPr algn="ctr">
              <a:lnSpc>
                <a:spcPct val="150000"/>
              </a:lnSpc>
            </a:pPr>
            <a:r>
              <a:rPr lang="en-US" sz="8000" b="1" dirty="0">
                <a:solidFill>
                  <a:srgbClr val="FF0000"/>
                </a:solidFill>
                <a:latin typeface="Arial" panose="020B0604020202020204" pitchFamily="34" charset="0"/>
                <a:cs typeface="Arial" panose="020B0604020202020204" pitchFamily="34" charset="0"/>
              </a:rPr>
              <a:t>CẢM ƠN CÁC EM </a:t>
            </a:r>
          </a:p>
          <a:p>
            <a:pPr algn="ctr">
              <a:lnSpc>
                <a:spcPct val="150000"/>
              </a:lnSpc>
            </a:pPr>
            <a:r>
              <a:rPr lang="en-US" sz="8000" b="1" dirty="0">
                <a:solidFill>
                  <a:srgbClr val="FF0000"/>
                </a:solidFill>
                <a:latin typeface="Arial" panose="020B0604020202020204" pitchFamily="34" charset="0"/>
                <a:cs typeface="Arial" panose="020B0604020202020204" pitchFamily="34" charset="0"/>
              </a:rPr>
              <a:t>ĐÃ LẮNG NGHE BÀI GIẢNG!</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96" t="8354" r="2640" b="10794"/>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52112" y="0"/>
            <a:ext cx="17783776" cy="1028700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286779" y="3552725"/>
            <a:ext cx="496559" cy="496559"/>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533830" y="3552725"/>
            <a:ext cx="496559" cy="49655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532084">
            <a:off x="13434864" y="756255"/>
            <a:ext cx="1488825" cy="1827799"/>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90593" y="374981"/>
            <a:ext cx="2540207" cy="75816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07668">
            <a:off x="15547189" y="6553103"/>
            <a:ext cx="1962607" cy="35391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100000">
            <a:off x="1069365" y="-332802"/>
            <a:ext cx="2726118" cy="4409897"/>
          </a:xfrm>
          <a:prstGeom prst="rect">
            <a:avLst/>
          </a:prstGeom>
        </p:spPr>
      </p:pic>
      <p:sp>
        <p:nvSpPr>
          <p:cNvPr id="14" name="TextBox 13">
            <a:extLst>
              <a:ext uri="{FF2B5EF4-FFF2-40B4-BE49-F238E27FC236}">
                <a16:creationId xmlns:a16="http://schemas.microsoft.com/office/drawing/2014/main" xmlns="" id="{3A6DF1B6-B178-9257-DA9E-06182C487EB3}"/>
              </a:ext>
            </a:extLst>
          </p:cNvPr>
          <p:cNvSpPr txBox="1"/>
          <p:nvPr/>
        </p:nvSpPr>
        <p:spPr>
          <a:xfrm>
            <a:off x="3272320" y="6683240"/>
            <a:ext cx="12429279"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pPr>
            <a:r>
              <a:rPr lang="fr-FR" sz="7200" b="1" dirty="0" err="1">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fr-FR" sz="7200" b="1" dirty="0">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fr-FR" sz="7200" b="1" dirty="0" err="1">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HỆ</a:t>
            </a:r>
            <a:r>
              <a:rPr lang="fr-FR" sz="7200" b="1" dirty="0">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7200" b="1" dirty="0" err="1">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THỐNG</a:t>
            </a:r>
            <a:r>
              <a:rPr lang="fr-FR" sz="7200" b="1" dirty="0">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7200" b="1" dirty="0" err="1">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KĨ</a:t>
            </a:r>
            <a:r>
              <a:rPr lang="fr-FR" sz="7200" b="1" dirty="0">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7200" b="1" dirty="0" err="1">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THUẬT</a:t>
            </a:r>
            <a:r>
              <a:rPr lang="fr-FR" sz="7200" b="1" dirty="0">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7200" b="1" dirty="0">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6"/>
          <a:stretch>
            <a:fillRect/>
          </a:stretch>
        </p:blipFill>
        <p:spPr>
          <a:xfrm>
            <a:off x="3854535" y="627379"/>
            <a:ext cx="11264851" cy="56058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 3.45679E-6 L 0 -0.07207 " pathEditMode="relative" rAng="0" ptsTypes="AA">
                                      <p:cBhvr>
                                        <p:cTn id="6" dur="250" accel="50000" decel="50000" autoRev="1" fill="hold">
                                          <p:stCondLst>
                                            <p:cond delay="0"/>
                                          </p:stCondLst>
                                        </p:cTn>
                                        <p:tgtEl>
                                          <p:spTgt spid="14"/>
                                        </p:tgtEl>
                                        <p:attrNameLst>
                                          <p:attrName>ppt_x</p:attrName>
                                          <p:attrName>ppt_y</p:attrName>
                                        </p:attrNameLst>
                                      </p:cBhvr>
                                      <p:rCtr x="0" y="-3611"/>
                                    </p:animMotion>
                                    <p:animRot by="1500000">
                                      <p:cBhvr>
                                        <p:cTn id="7" dur="125" fill="hold">
                                          <p:stCondLst>
                                            <p:cond delay="0"/>
                                          </p:stCondLst>
                                        </p:cTn>
                                        <p:tgtEl>
                                          <p:spTgt spid="14"/>
                                        </p:tgtEl>
                                        <p:attrNameLst>
                                          <p:attrName>r</p:attrName>
                                        </p:attrNameLst>
                                      </p:cBhvr>
                                    </p:animRot>
                                    <p:animRot by="-1500000">
                                      <p:cBhvr>
                                        <p:cTn id="8" dur="125" fill="hold">
                                          <p:stCondLst>
                                            <p:cond delay="125"/>
                                          </p:stCondLst>
                                        </p:cTn>
                                        <p:tgtEl>
                                          <p:spTgt spid="14"/>
                                        </p:tgtEl>
                                        <p:attrNameLst>
                                          <p:attrName>r</p:attrName>
                                        </p:attrNameLst>
                                      </p:cBhvr>
                                    </p:animRot>
                                    <p:animRot by="-1500000">
                                      <p:cBhvr>
                                        <p:cTn id="9" dur="125" fill="hold">
                                          <p:stCondLst>
                                            <p:cond delay="250"/>
                                          </p:stCondLst>
                                        </p:cTn>
                                        <p:tgtEl>
                                          <p:spTgt spid="14"/>
                                        </p:tgtEl>
                                        <p:attrNameLst>
                                          <p:attrName>r</p:attrName>
                                        </p:attrNameLst>
                                      </p:cBhvr>
                                    </p:animRot>
                                    <p:animRot by="1500000">
                                      <p:cBhvr>
                                        <p:cTn id="10" dur="125" fill="hold">
                                          <p:stCondLst>
                                            <p:cond delay="375"/>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580">
                                          <p:stCondLst>
                                            <p:cond delay="0"/>
                                          </p:stCondLst>
                                        </p:cTn>
                                        <p:tgtEl>
                                          <p:spTgt spid="14">
                                            <p:txEl>
                                              <p:pRg st="0" end="0"/>
                                            </p:txEl>
                                          </p:spTgt>
                                        </p:tgtEl>
                                      </p:cBhvr>
                                    </p:animEffect>
                                    <p:anim calcmode="lin" valueType="num">
                                      <p:cBhvr>
                                        <p:cTn id="16"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14">
                                            <p:txEl>
                                              <p:pRg st="0" end="0"/>
                                            </p:txEl>
                                          </p:spTgt>
                                        </p:tgtEl>
                                      </p:cBhvr>
                                      <p:to x="100000" y="60000"/>
                                    </p:animScale>
                                    <p:animScale>
                                      <p:cBhvr>
                                        <p:cTn id="22" dur="166" decel="50000">
                                          <p:stCondLst>
                                            <p:cond delay="676"/>
                                          </p:stCondLst>
                                        </p:cTn>
                                        <p:tgtEl>
                                          <p:spTgt spid="14">
                                            <p:txEl>
                                              <p:pRg st="0" end="0"/>
                                            </p:txEl>
                                          </p:spTgt>
                                        </p:tgtEl>
                                      </p:cBhvr>
                                      <p:to x="100000" y="100000"/>
                                    </p:animScale>
                                    <p:animScale>
                                      <p:cBhvr>
                                        <p:cTn id="23" dur="26">
                                          <p:stCondLst>
                                            <p:cond delay="1312"/>
                                          </p:stCondLst>
                                        </p:cTn>
                                        <p:tgtEl>
                                          <p:spTgt spid="14">
                                            <p:txEl>
                                              <p:pRg st="0" end="0"/>
                                            </p:txEl>
                                          </p:spTgt>
                                        </p:tgtEl>
                                      </p:cBhvr>
                                      <p:to x="100000" y="80000"/>
                                    </p:animScale>
                                    <p:animScale>
                                      <p:cBhvr>
                                        <p:cTn id="24" dur="166" decel="50000">
                                          <p:stCondLst>
                                            <p:cond delay="1338"/>
                                          </p:stCondLst>
                                        </p:cTn>
                                        <p:tgtEl>
                                          <p:spTgt spid="14">
                                            <p:txEl>
                                              <p:pRg st="0" end="0"/>
                                            </p:txEl>
                                          </p:spTgt>
                                        </p:tgtEl>
                                      </p:cBhvr>
                                      <p:to x="100000" y="100000"/>
                                    </p:animScale>
                                    <p:animScale>
                                      <p:cBhvr>
                                        <p:cTn id="25" dur="26">
                                          <p:stCondLst>
                                            <p:cond delay="1642"/>
                                          </p:stCondLst>
                                        </p:cTn>
                                        <p:tgtEl>
                                          <p:spTgt spid="14">
                                            <p:txEl>
                                              <p:pRg st="0" end="0"/>
                                            </p:txEl>
                                          </p:spTgt>
                                        </p:tgtEl>
                                      </p:cBhvr>
                                      <p:to x="100000" y="90000"/>
                                    </p:animScale>
                                    <p:animScale>
                                      <p:cBhvr>
                                        <p:cTn id="26" dur="166" decel="50000">
                                          <p:stCondLst>
                                            <p:cond delay="1668"/>
                                          </p:stCondLst>
                                        </p:cTn>
                                        <p:tgtEl>
                                          <p:spTgt spid="14">
                                            <p:txEl>
                                              <p:pRg st="0" end="0"/>
                                            </p:txEl>
                                          </p:spTgt>
                                        </p:tgtEl>
                                      </p:cBhvr>
                                      <p:to x="100000" y="100000"/>
                                    </p:animScale>
                                    <p:animScale>
                                      <p:cBhvr>
                                        <p:cTn id="27" dur="26">
                                          <p:stCondLst>
                                            <p:cond delay="1808"/>
                                          </p:stCondLst>
                                        </p:cTn>
                                        <p:tgtEl>
                                          <p:spTgt spid="14">
                                            <p:txEl>
                                              <p:pRg st="0" end="0"/>
                                            </p:txEl>
                                          </p:spTgt>
                                        </p:tgtEl>
                                      </p:cBhvr>
                                      <p:to x="100000" y="95000"/>
                                    </p:animScale>
                                    <p:animScale>
                                      <p:cBhvr>
                                        <p:cTn id="28" dur="166" decel="50000">
                                          <p:stCondLst>
                                            <p:cond delay="1834"/>
                                          </p:stCondLst>
                                        </p:cTn>
                                        <p:tgtEl>
                                          <p:spTgt spid="1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l="2145" t="8166" r="4246" b="12802"/>
          <a:stretch>
            <a:fillRect/>
          </a:stretch>
        </p:blipFill>
        <p:spPr>
          <a:xfrm>
            <a:off x="-1" y="0"/>
            <a:ext cx="20190577"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34670">
            <a:off x="643763" y="2610621"/>
            <a:ext cx="4768936" cy="8171074"/>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32462" y="3408550"/>
            <a:ext cx="3823187" cy="7674280"/>
          </a:xfrm>
          <a:prstGeom prst="rect">
            <a:avLst/>
          </a:prstGeom>
        </p:spPr>
      </p:pic>
      <p:grpSp>
        <p:nvGrpSpPr>
          <p:cNvPr id="6" name="Group 6"/>
          <p:cNvGrpSpPr/>
          <p:nvPr/>
        </p:nvGrpSpPr>
        <p:grpSpPr>
          <a:xfrm rot="497985">
            <a:off x="15153631" y="-1228652"/>
            <a:ext cx="8992257" cy="16181809"/>
            <a:chOff x="0" y="0"/>
            <a:chExt cx="11989675" cy="21575745"/>
          </a:xfrm>
        </p:grpSpPr>
        <p:sp>
          <p:nvSpPr>
            <p:cNvPr id="7" name="AutoShape 7"/>
            <p:cNvSpPr/>
            <p:nvPr/>
          </p:nvSpPr>
          <p:spPr>
            <a:xfrm>
              <a:off x="271618" y="0"/>
              <a:ext cx="11718057" cy="21449124"/>
            </a:xfrm>
            <a:prstGeom prst="rect">
              <a:avLst/>
            </a:prstGeom>
            <a:solidFill>
              <a:srgbClr val="FDFCF5"/>
            </a:solidFill>
          </p:spPr>
        </p:sp>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4662652" y="4923418"/>
              <a:ext cx="21314979" cy="11989675"/>
            </a:xfrm>
            <a:prstGeom prst="rect">
              <a:avLst/>
            </a:prstGeom>
          </p:spPr>
        </p:pic>
      </p:grpSp>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615105">
            <a:off x="-676317" y="816084"/>
            <a:ext cx="2419435" cy="999905"/>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019075" y="7798739"/>
            <a:ext cx="1735525" cy="47101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73333" y="-178644"/>
            <a:ext cx="1038334" cy="1002464"/>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477786" flipH="1">
            <a:off x="-887594" y="8196489"/>
            <a:ext cx="3108687" cy="2537819"/>
          </a:xfrm>
          <a:prstGeom prst="rect">
            <a:avLst/>
          </a:prstGeom>
        </p:spPr>
      </p:pic>
      <p:sp>
        <p:nvSpPr>
          <p:cNvPr id="16" name="Google Shape;697;p34">
            <a:extLst>
              <a:ext uri="{FF2B5EF4-FFF2-40B4-BE49-F238E27FC236}">
                <a16:creationId xmlns:a16="http://schemas.microsoft.com/office/drawing/2014/main" xmlns="" id="{4BB0B351-6D86-0A63-05F9-F4ABA150E2E4}"/>
              </a:ext>
            </a:extLst>
          </p:cNvPr>
          <p:cNvSpPr txBox="1">
            <a:spLocks/>
          </p:cNvSpPr>
          <p:nvPr/>
        </p:nvSpPr>
        <p:spPr>
          <a:xfrm>
            <a:off x="4189746" y="506290"/>
            <a:ext cx="11483587" cy="1341726"/>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8000" b="1" dirty="0" smtClean="0">
                <a:solidFill>
                  <a:srgbClr val="FF0000"/>
                </a:solidFill>
                <a:latin typeface="Arial" panose="020B0604020202020204" pitchFamily="34" charset="0"/>
                <a:cs typeface="Arial" panose="020B0604020202020204" pitchFamily="34" charset="0"/>
              </a:rPr>
              <a:t>YÊU CẦU CẦN ĐẠT</a:t>
            </a:r>
            <a:endParaRPr lang="en-US" sz="8000" b="1" dirty="0">
              <a:solidFill>
                <a:srgbClr val="FF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39C61C29-26E0-7E40-E866-B5A8B0B7F498}"/>
              </a:ext>
            </a:extLst>
          </p:cNvPr>
          <p:cNvSpPr txBox="1"/>
          <p:nvPr/>
        </p:nvSpPr>
        <p:spPr>
          <a:xfrm>
            <a:off x="2354667" y="2830032"/>
            <a:ext cx="15850155" cy="1477328"/>
          </a:xfrm>
          <a:prstGeom prst="rect">
            <a:avLst/>
          </a:prstGeom>
          <a:noFill/>
        </p:spPr>
        <p:txBody>
          <a:bodyPr wrap="square">
            <a:spAutoFit/>
          </a:bodyPr>
          <a:lstStyle/>
          <a:p>
            <a:pPr marL="0" marR="0" algn="just">
              <a:lnSpc>
                <a:spcPct val="150000"/>
              </a:lnSpc>
              <a:spcBef>
                <a:spcPts val="300"/>
              </a:spcBef>
              <a:spcAft>
                <a:spcPts val="300"/>
              </a:spcAft>
            </a:pPr>
            <a:r>
              <a:rPr lang="fr-FR" sz="60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Nêu</a:t>
            </a:r>
            <a:r>
              <a:rPr lang="fr-FR" sz="60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được</a:t>
            </a:r>
            <a:r>
              <a:rPr lang="fr-FR" sz="60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k</a:t>
            </a:r>
            <a:r>
              <a:rPr lang="fr-FR" sz="6000" b="1"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hái</a:t>
            </a:r>
            <a:r>
              <a:rPr lang="fr-FR" sz="60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niệm</a:t>
            </a:r>
            <a:r>
              <a:rPr lang="fr-FR" sz="60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về</a:t>
            </a:r>
            <a:r>
              <a:rPr lang="fr-FR" sz="60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hệ</a:t>
            </a:r>
            <a:r>
              <a:rPr lang="fr-FR" sz="60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60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kĩ</a:t>
            </a:r>
            <a:r>
              <a:rPr lang="fr-FR" sz="60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thuật</a:t>
            </a:r>
            <a:endParaRPr lang="en-US" sz="6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A9D04A4F-EA9D-548B-FF06-31C6DBA2D779}"/>
              </a:ext>
            </a:extLst>
          </p:cNvPr>
          <p:cNvSpPr txBox="1"/>
          <p:nvPr/>
        </p:nvSpPr>
        <p:spPr>
          <a:xfrm>
            <a:off x="2375248" y="4174741"/>
            <a:ext cx="15390024" cy="2862322"/>
          </a:xfrm>
          <a:prstGeom prst="rect">
            <a:avLst/>
          </a:prstGeom>
          <a:noFill/>
        </p:spPr>
        <p:txBody>
          <a:bodyPr wrap="square">
            <a:spAutoFit/>
          </a:bodyPr>
          <a:lstStyle/>
          <a:p>
            <a:pPr marL="0" marR="0" algn="just">
              <a:lnSpc>
                <a:spcPct val="150000"/>
              </a:lnSpc>
              <a:spcBef>
                <a:spcPts val="300"/>
              </a:spcBef>
              <a:spcAft>
                <a:spcPts val="300"/>
              </a:spcAft>
            </a:pPr>
            <a:r>
              <a:rPr lang="fr-FR" sz="60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Trình</a:t>
            </a:r>
            <a:r>
              <a:rPr lang="fr-FR" sz="60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bày</a:t>
            </a:r>
            <a:r>
              <a:rPr lang="fr-FR" sz="60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được</a:t>
            </a:r>
            <a:r>
              <a:rPr lang="fr-FR" sz="60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c</a:t>
            </a:r>
            <a:r>
              <a:rPr lang="fr-FR" sz="6000" b="1"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ấu</a:t>
            </a:r>
            <a:r>
              <a:rPr lang="fr-FR" sz="60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trúc</a:t>
            </a:r>
            <a:r>
              <a:rPr lang="fr-FR" sz="60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fr-FR" sz="60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một</a:t>
            </a:r>
            <a:r>
              <a:rPr lang="fr-FR" sz="60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6000" b="1"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hệ</a:t>
            </a:r>
            <a:r>
              <a:rPr lang="fr-FR" sz="60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6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6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6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kĩ</a:t>
            </a:r>
            <a:r>
              <a:rPr lang="fr-FR" sz="6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6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thuật</a:t>
            </a:r>
            <a:endParaRPr lang="en-US" sz="6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3" name="Picture 12">
            <a:extLst>
              <a:ext uri="{FF2B5EF4-FFF2-40B4-BE49-F238E27FC236}">
                <a16:creationId xmlns:a16="http://schemas.microsoft.com/office/drawing/2014/main" xmlns="" id="{648EC156-86C3-5979-5519-E396212D115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flipH="1">
            <a:off x="8005344" y="5868644"/>
            <a:ext cx="5085292" cy="43548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4670">
            <a:off x="201544" y="6866184"/>
            <a:ext cx="2538354" cy="4349204"/>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15105">
            <a:off x="-184656" y="1716453"/>
            <a:ext cx="2419435" cy="9999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19075" y="7798739"/>
            <a:ext cx="1735525" cy="471011"/>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499908" y="313573"/>
            <a:ext cx="1038334" cy="1002464"/>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06560">
            <a:off x="6229721" y="7020326"/>
            <a:ext cx="2401199" cy="3884292"/>
          </a:xfrm>
          <a:prstGeom prst="rect">
            <a:avLst/>
          </a:prstGeom>
        </p:spPr>
      </p:pic>
      <p:sp>
        <p:nvSpPr>
          <p:cNvPr id="17" name="TextBox 16">
            <a:extLst>
              <a:ext uri="{FF2B5EF4-FFF2-40B4-BE49-F238E27FC236}">
                <a16:creationId xmlns:a16="http://schemas.microsoft.com/office/drawing/2014/main" xmlns="" id="{FD51D442-93FD-C2DE-30F0-F3A93566AA66}"/>
              </a:ext>
            </a:extLst>
          </p:cNvPr>
          <p:cNvSpPr txBox="1"/>
          <p:nvPr/>
        </p:nvSpPr>
        <p:spPr>
          <a:xfrm>
            <a:off x="1662747" y="-173103"/>
            <a:ext cx="4786365" cy="1063433"/>
          </a:xfrm>
          <a:prstGeom prst="rect">
            <a:avLst/>
          </a:prstGeom>
          <a:noFill/>
        </p:spPr>
        <p:txBody>
          <a:bodyPr wrap="square">
            <a:spAutoFit/>
          </a:bodyPr>
          <a:lstStyle/>
          <a:p>
            <a:pPr marL="0" marR="0" algn="just">
              <a:lnSpc>
                <a:spcPct val="150000"/>
              </a:lnSpc>
              <a:spcBef>
                <a:spcPts val="300"/>
              </a:spcBef>
              <a:spcAft>
                <a:spcPts val="300"/>
              </a:spcAft>
            </a:pPr>
            <a:r>
              <a:rPr lang="fr-FR" sz="4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 </a:t>
            </a:r>
            <a:r>
              <a:rPr lang="fr-FR" sz="4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Khái</a:t>
            </a:r>
            <a:r>
              <a:rPr lang="fr-FR" sz="4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niệm</a:t>
            </a:r>
            <a:endParaRPr lang="en-US" sz="4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1" name="image30.png">
            <a:extLst>
              <a:ext uri="{FF2B5EF4-FFF2-40B4-BE49-F238E27FC236}">
                <a16:creationId xmlns:a16="http://schemas.microsoft.com/office/drawing/2014/main" xmlns="" id="{9CADFEE6-8426-AD3E-E223-DBDB57DA6F1F}"/>
              </a:ext>
            </a:extLst>
          </p:cNvPr>
          <p:cNvPicPr/>
          <p:nvPr/>
        </p:nvPicPr>
        <p:blipFill>
          <a:blip r:embed="rId16"/>
          <a:srcRect/>
          <a:stretch>
            <a:fillRect/>
          </a:stretch>
        </p:blipFill>
        <p:spPr>
          <a:xfrm>
            <a:off x="10008097" y="427061"/>
            <a:ext cx="8141920" cy="9612983"/>
          </a:xfrm>
          <a:prstGeom prst="rect">
            <a:avLst/>
          </a:prstGeom>
          <a:ln/>
        </p:spPr>
      </p:pic>
      <p:sp>
        <p:nvSpPr>
          <p:cNvPr id="22" name="TextBox 21">
            <a:extLst>
              <a:ext uri="{FF2B5EF4-FFF2-40B4-BE49-F238E27FC236}">
                <a16:creationId xmlns:a16="http://schemas.microsoft.com/office/drawing/2014/main" xmlns="" id="{7E12C36E-4333-400E-85AF-B4D2E9A82211}"/>
              </a:ext>
            </a:extLst>
          </p:cNvPr>
          <p:cNvSpPr txBox="1"/>
          <p:nvPr/>
        </p:nvSpPr>
        <p:spPr>
          <a:xfrm>
            <a:off x="1913913" y="879572"/>
            <a:ext cx="7713710" cy="9402574"/>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Ví</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dụ</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khiển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cấp</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nước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đình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tự</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trên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hình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2.1 là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một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kĩ</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thuật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Nhiệm</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vụ</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là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cấp</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nước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sinh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hoạt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đình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p>
            <a:pPr marL="457200" marR="0" indent="-457200" algn="just">
              <a:lnSpc>
                <a:spcPct val="150000"/>
              </a:lnSpc>
              <a:spcBef>
                <a:spcPts val="300"/>
              </a:spcBef>
              <a:spcAft>
                <a:spcPts val="300"/>
              </a:spcAft>
              <a:buFont typeface="Courier New" panose="02070309020205020404" pitchFamily="49" charset="0"/>
              <a:buChar char="o"/>
            </a:pP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bao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gồm</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phấn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từ</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cơ</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bản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như</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dây</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phao</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tiếp</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điểm</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aptomat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máy</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bơm</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nước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71676">
            <a:off x="15773529" y="706249"/>
            <a:ext cx="2419435" cy="99990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860159" y="4742414"/>
            <a:ext cx="496559" cy="496559"/>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83871">
            <a:off x="446129" y="6785847"/>
            <a:ext cx="810221" cy="994691"/>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99982" y="1242876"/>
            <a:ext cx="1735525" cy="471011"/>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236881" y="1305"/>
            <a:ext cx="2078183" cy="2074405"/>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2870993" y="5560713"/>
            <a:ext cx="5244802" cy="4491457"/>
          </a:xfrm>
          <a:prstGeom prst="rect">
            <a:avLst/>
          </a:prstGeom>
        </p:spPr>
      </p:pic>
      <p:sp>
        <p:nvSpPr>
          <p:cNvPr id="14" name="TextBox 13">
            <a:extLst>
              <a:ext uri="{FF2B5EF4-FFF2-40B4-BE49-F238E27FC236}">
                <a16:creationId xmlns:a16="http://schemas.microsoft.com/office/drawing/2014/main" xmlns="" id="{D8C55ED2-E731-876A-1250-BAB09CCB23DC}"/>
              </a:ext>
            </a:extLst>
          </p:cNvPr>
          <p:cNvSpPr txBox="1"/>
          <p:nvPr/>
        </p:nvSpPr>
        <p:spPr>
          <a:xfrm>
            <a:off x="2087216" y="-12651"/>
            <a:ext cx="4774984" cy="1184876"/>
          </a:xfrm>
          <a:prstGeom prst="rect">
            <a:avLst/>
          </a:prstGeom>
          <a:noFill/>
        </p:spPr>
        <p:txBody>
          <a:bodyPr wrap="square">
            <a:spAutoFit/>
          </a:bodyPr>
          <a:lstStyle/>
          <a:p>
            <a:pPr marL="0" marR="0" algn="just">
              <a:lnSpc>
                <a:spcPct val="150000"/>
              </a:lnSpc>
              <a:spcBef>
                <a:spcPts val="300"/>
              </a:spcBef>
              <a:spcAft>
                <a:spcPts val="300"/>
              </a:spcAft>
            </a:pPr>
            <a:r>
              <a:rPr lang="fr-FR" sz="5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 </a:t>
            </a:r>
            <a:r>
              <a:rPr lang="fr-FR" sz="54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Khái</a:t>
            </a:r>
            <a:r>
              <a:rPr lang="fr-FR" sz="5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54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niệm</a:t>
            </a:r>
            <a:endPar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D596D4D9-B4B1-6A99-48AD-85E8A3597350}"/>
              </a:ext>
            </a:extLst>
          </p:cNvPr>
          <p:cNvSpPr txBox="1"/>
          <p:nvPr/>
        </p:nvSpPr>
        <p:spPr>
          <a:xfrm>
            <a:off x="1621758" y="1775333"/>
            <a:ext cx="16494037" cy="3785652"/>
          </a:xfrm>
          <a:prstGeom prst="rect">
            <a:avLst/>
          </a:prstGeom>
          <a:noFill/>
        </p:spPr>
        <p:txBody>
          <a:bodyPr wrap="square">
            <a:spAutoFit/>
          </a:bodyPr>
          <a:lstStyle/>
          <a:p>
            <a:pPr marL="457200" indent="-457200" algn="just">
              <a:lnSpc>
                <a:spcPct val="150000"/>
              </a:lnSpc>
              <a:buFont typeface="Courier New" panose="02070309020205020404" pitchFamily="49" charset="0"/>
              <a:buChar char="o"/>
            </a:pP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kĩ</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thuật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là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một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tập</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hợp</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phần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tử</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chi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tiết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bộ</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phận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máy</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thiết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bị</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mối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liên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kết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vật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lí</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nhau</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nhằm</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thực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hiện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nhiệm</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vụ</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nhất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định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Một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kĩ</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thuật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phức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tạp</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thể</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cấu</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tạo</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từ</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nhiều</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kĩ</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thuật</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con.</a:t>
            </a:r>
            <a:endParaRPr lang="en-US" sz="4000" dirty="0">
              <a:solidFill>
                <a:srgbClr val="002060"/>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xmlns="" id="{EB5DF84D-A95A-1685-0F6A-3CEFCE6BA791}"/>
              </a:ext>
            </a:extLst>
          </p:cNvPr>
          <p:cNvSpPr/>
          <p:nvPr/>
        </p:nvSpPr>
        <p:spPr>
          <a:xfrm>
            <a:off x="1647825" y="5527907"/>
            <a:ext cx="4648200" cy="4240203"/>
          </a:xfrm>
          <a:prstGeom prst="ellipse">
            <a:avLst/>
          </a:prstGeom>
          <a:blipFill>
            <a:blip r:embed="rId14"/>
            <a:stretch>
              <a:fillRect/>
            </a:stretch>
          </a:blip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62D1E3CC-8E49-1D2B-DF70-9F686FDF21A1}"/>
              </a:ext>
            </a:extLst>
          </p:cNvPr>
          <p:cNvSpPr/>
          <p:nvPr/>
        </p:nvSpPr>
        <p:spPr>
          <a:xfrm>
            <a:off x="7214614" y="5768185"/>
            <a:ext cx="4940514" cy="4240203"/>
          </a:xfrm>
          <a:prstGeom prst="ellipse">
            <a:avLst/>
          </a:prstGeom>
          <a:blipFill>
            <a:blip r:embed="rId15"/>
            <a:stretch>
              <a:fillRect/>
            </a:stretch>
          </a:blip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80">
                                          <p:stCondLst>
                                            <p:cond delay="0"/>
                                          </p:stCondLst>
                                        </p:cTn>
                                        <p:tgtEl>
                                          <p:spTgt spid="19"/>
                                        </p:tgtEl>
                                      </p:cBhvr>
                                    </p:animEffect>
                                    <p:anim calcmode="lin" valueType="num">
                                      <p:cBhvr>
                                        <p:cTn id="2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4" dur="26">
                                          <p:stCondLst>
                                            <p:cond delay="650"/>
                                          </p:stCondLst>
                                        </p:cTn>
                                        <p:tgtEl>
                                          <p:spTgt spid="19"/>
                                        </p:tgtEl>
                                      </p:cBhvr>
                                      <p:to x="100000" y="60000"/>
                                    </p:animScale>
                                    <p:animScale>
                                      <p:cBhvr>
                                        <p:cTn id="35" dur="166" decel="50000">
                                          <p:stCondLst>
                                            <p:cond delay="676"/>
                                          </p:stCondLst>
                                        </p:cTn>
                                        <p:tgtEl>
                                          <p:spTgt spid="19"/>
                                        </p:tgtEl>
                                      </p:cBhvr>
                                      <p:to x="100000" y="100000"/>
                                    </p:animScale>
                                    <p:animScale>
                                      <p:cBhvr>
                                        <p:cTn id="36" dur="26">
                                          <p:stCondLst>
                                            <p:cond delay="1312"/>
                                          </p:stCondLst>
                                        </p:cTn>
                                        <p:tgtEl>
                                          <p:spTgt spid="19"/>
                                        </p:tgtEl>
                                      </p:cBhvr>
                                      <p:to x="100000" y="80000"/>
                                    </p:animScale>
                                    <p:animScale>
                                      <p:cBhvr>
                                        <p:cTn id="37" dur="166" decel="50000">
                                          <p:stCondLst>
                                            <p:cond delay="1338"/>
                                          </p:stCondLst>
                                        </p:cTn>
                                        <p:tgtEl>
                                          <p:spTgt spid="19"/>
                                        </p:tgtEl>
                                      </p:cBhvr>
                                      <p:to x="100000" y="100000"/>
                                    </p:animScale>
                                    <p:animScale>
                                      <p:cBhvr>
                                        <p:cTn id="38" dur="26">
                                          <p:stCondLst>
                                            <p:cond delay="1642"/>
                                          </p:stCondLst>
                                        </p:cTn>
                                        <p:tgtEl>
                                          <p:spTgt spid="19"/>
                                        </p:tgtEl>
                                      </p:cBhvr>
                                      <p:to x="100000" y="90000"/>
                                    </p:animScale>
                                    <p:animScale>
                                      <p:cBhvr>
                                        <p:cTn id="39" dur="166" decel="50000">
                                          <p:stCondLst>
                                            <p:cond delay="1668"/>
                                          </p:stCondLst>
                                        </p:cTn>
                                        <p:tgtEl>
                                          <p:spTgt spid="19"/>
                                        </p:tgtEl>
                                      </p:cBhvr>
                                      <p:to x="100000" y="100000"/>
                                    </p:animScale>
                                    <p:animScale>
                                      <p:cBhvr>
                                        <p:cTn id="40" dur="26">
                                          <p:stCondLst>
                                            <p:cond delay="1808"/>
                                          </p:stCondLst>
                                        </p:cTn>
                                        <p:tgtEl>
                                          <p:spTgt spid="19"/>
                                        </p:tgtEl>
                                      </p:cBhvr>
                                      <p:to x="100000" y="95000"/>
                                    </p:animScale>
                                    <p:animScale>
                                      <p:cBhvr>
                                        <p:cTn id="41"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53027">
            <a:off x="15441426" y="952816"/>
            <a:ext cx="2540207" cy="758168"/>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80421" y="1028700"/>
            <a:ext cx="496559" cy="496559"/>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599305" y="6006041"/>
            <a:ext cx="496559" cy="496559"/>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658611">
            <a:off x="12231266" y="-22069"/>
            <a:ext cx="894621" cy="1098306"/>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41197">
            <a:off x="106377" y="5029767"/>
            <a:ext cx="2171519" cy="5503850"/>
          </a:xfrm>
          <a:prstGeom prst="rect">
            <a:avLst/>
          </a:prstGeom>
        </p:spPr>
      </p:pic>
      <p:sp>
        <p:nvSpPr>
          <p:cNvPr id="13" name="TextBox 12">
            <a:extLst>
              <a:ext uri="{FF2B5EF4-FFF2-40B4-BE49-F238E27FC236}">
                <a16:creationId xmlns:a16="http://schemas.microsoft.com/office/drawing/2014/main" xmlns="" id="{14725702-4725-2EA7-6129-8A0F922C7355}"/>
              </a:ext>
            </a:extLst>
          </p:cNvPr>
          <p:cNvSpPr txBox="1"/>
          <p:nvPr/>
        </p:nvSpPr>
        <p:spPr>
          <a:xfrm>
            <a:off x="1192136" y="-77162"/>
            <a:ext cx="9261986" cy="982513"/>
          </a:xfrm>
          <a:prstGeom prst="rect">
            <a:avLst/>
          </a:prstGeom>
          <a:noFill/>
        </p:spPr>
        <p:txBody>
          <a:bodyPr wrap="square">
            <a:spAutoFit/>
          </a:bodyPr>
          <a:lstStyle/>
          <a:p>
            <a:pPr marL="0" marR="0" algn="just">
              <a:lnSpc>
                <a:spcPct val="150000"/>
              </a:lnSpc>
              <a:spcBef>
                <a:spcPts val="300"/>
              </a:spcBef>
              <a:spcAft>
                <a:spcPts val="300"/>
              </a:spcAft>
            </a:pP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II.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Cấu</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trúc</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của</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hệ</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kĩ</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thuật</a:t>
            </a:r>
            <a:endParaRPr lang="en-US" sz="4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B08F6DC7-F1DB-A477-5B04-B0F3FADE658F}"/>
              </a:ext>
            </a:extLst>
          </p:cNvPr>
          <p:cNvSpPr txBox="1"/>
          <p:nvPr/>
        </p:nvSpPr>
        <p:spPr>
          <a:xfrm>
            <a:off x="2375248" y="815337"/>
            <a:ext cx="13012966" cy="820674"/>
          </a:xfrm>
          <a:prstGeom prst="rect">
            <a:avLst/>
          </a:prstGeom>
          <a:noFill/>
        </p:spPr>
        <p:txBody>
          <a:bodyPr wrap="square">
            <a:spAutoFit/>
          </a:bodyPr>
          <a:lstStyle/>
          <a:p>
            <a:pPr marL="0" marR="0" algn="just">
              <a:lnSpc>
                <a:spcPct val="150000"/>
              </a:lnSpc>
              <a:spcBef>
                <a:spcPts val="300"/>
              </a:spcBef>
              <a:spcAft>
                <a:spcPts val="300"/>
              </a:spcAft>
            </a:pP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Đọc</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mục</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II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trong</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SGK</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quan</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sát</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hình</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vẽ</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và</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trả</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lời</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câu</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hỏi</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488E47A3-45DB-9F07-06A7-462DC3C75879}"/>
              </a:ext>
            </a:extLst>
          </p:cNvPr>
          <p:cNvSpPr txBox="1"/>
          <p:nvPr/>
        </p:nvSpPr>
        <p:spPr>
          <a:xfrm>
            <a:off x="1727175" y="1663450"/>
            <a:ext cx="16383000" cy="1754326"/>
          </a:xfrm>
          <a:prstGeom prst="rect">
            <a:avLst/>
          </a:prstGeom>
          <a:noFill/>
        </p:spPr>
        <p:txBody>
          <a:bodyPr wrap="square">
            <a:spAutoFit/>
          </a:bodyPr>
          <a:lstStyle/>
          <a:p>
            <a:pPr marL="0" marR="0" algn="just">
              <a:lnSpc>
                <a:spcPct val="150000"/>
              </a:lnSpc>
              <a:spcBef>
                <a:spcPts val="300"/>
              </a:spcBef>
              <a:spcAft>
                <a:spcPts val="300"/>
              </a:spcAft>
            </a:pP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1.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Cấu</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trúc</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của</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hệ</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kĩ</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thuật</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gồm</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có</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những</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phần</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tử</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nào</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Nêu</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nhiệm</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vụ</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của</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mỗi</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phần</a:t>
            </a:r>
            <a:r>
              <a:rPr lang="fr-FR" sz="3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tử</a:t>
            </a:r>
            <a:r>
              <a:rPr lang="fr-FR" sz="3600"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9" name="image29.png">
            <a:extLst>
              <a:ext uri="{FF2B5EF4-FFF2-40B4-BE49-F238E27FC236}">
                <a16:creationId xmlns:a16="http://schemas.microsoft.com/office/drawing/2014/main" xmlns="" id="{3B05D644-F6FE-B756-5BE0-29F66683222B}"/>
              </a:ext>
            </a:extLst>
          </p:cNvPr>
          <p:cNvPicPr/>
          <p:nvPr/>
        </p:nvPicPr>
        <p:blipFill>
          <a:blip r:embed="rId12"/>
          <a:srcRect/>
          <a:stretch>
            <a:fillRect/>
          </a:stretch>
        </p:blipFill>
        <p:spPr>
          <a:xfrm>
            <a:off x="5700434" y="2593410"/>
            <a:ext cx="12313368" cy="2284154"/>
          </a:xfrm>
          <a:prstGeom prst="rect">
            <a:avLst/>
          </a:prstGeom>
          <a:ln/>
        </p:spPr>
      </p:pic>
      <p:sp>
        <p:nvSpPr>
          <p:cNvPr id="3" name="TextBox 2">
            <a:extLst>
              <a:ext uri="{FF2B5EF4-FFF2-40B4-BE49-F238E27FC236}">
                <a16:creationId xmlns:a16="http://schemas.microsoft.com/office/drawing/2014/main" xmlns="" id="{8AC3D10D-6802-BE98-3BB3-7A53B8684F15}"/>
              </a:ext>
            </a:extLst>
          </p:cNvPr>
          <p:cNvSpPr txBox="1"/>
          <p:nvPr/>
        </p:nvSpPr>
        <p:spPr>
          <a:xfrm>
            <a:off x="2160809" y="4916428"/>
            <a:ext cx="15446895" cy="1478418"/>
          </a:xfrm>
          <a:prstGeom prst="rect">
            <a:avLst/>
          </a:prstGeom>
          <a:noFill/>
        </p:spPr>
        <p:txBody>
          <a:bodyPr wrap="square">
            <a:spAutoFit/>
          </a:bodyPr>
          <a:lstStyle/>
          <a:p>
            <a:pPr marL="457200" indent="-457200">
              <a:lnSpc>
                <a:spcPct val="150000"/>
              </a:lnSpc>
              <a:buFont typeface="Courier New" panose="02070309020205020404" pitchFamily="49" charset="0"/>
              <a:buChar char="o"/>
            </a:pP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Phần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từ</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đầu</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vào</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vai</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trò</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nhận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tin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từ</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môi</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trường</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hoặc</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tư</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bản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thân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hệ</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Thường</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là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cảm</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biến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hoặc</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tay</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quay</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cần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gạt</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C70D1613-A98E-EC4B-B97B-A50B8572B41D}"/>
              </a:ext>
            </a:extLst>
          </p:cNvPr>
          <p:cNvSpPr txBox="1"/>
          <p:nvPr/>
        </p:nvSpPr>
        <p:spPr>
          <a:xfrm>
            <a:off x="2160809" y="6517696"/>
            <a:ext cx="15852993" cy="1478418"/>
          </a:xfrm>
          <a:prstGeom prst="rect">
            <a:avLst/>
          </a:prstGeom>
          <a:noFill/>
        </p:spPr>
        <p:txBody>
          <a:bodyPr wrap="square">
            <a:spAutoFit/>
          </a:bodyPr>
          <a:lstStyle/>
          <a:p>
            <a:pPr marL="457200" indent="-457200" algn="just">
              <a:lnSpc>
                <a:spcPct val="150000"/>
              </a:lnSpc>
              <a:buFont typeface="Courier New" panose="02070309020205020404" pitchFamily="49" charset="0"/>
              <a:buChar char="o"/>
            </a:pP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Phần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tử</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xử</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lí</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a:t>
            </a:r>
            <a:r>
              <a:rPr lang="fr-FR" sz="3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khiển</a:t>
            </a:r>
            <a:r>
              <a:rPr lang="fr-FR" sz="3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xử</a:t>
            </a:r>
            <a:r>
              <a:rPr lang="fr-FR" sz="3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lí</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tin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từ</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phần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từ</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đầu</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vào</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đưa</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ra tin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hiệu</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khiển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đầu</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ra.</a:t>
            </a:r>
            <a:endParaRPr lang="en-US" sz="3200" dirty="0">
              <a:solidFill>
                <a:srgbClr val="00206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9CE5F11C-28A0-8738-4799-7F47D96E46D0}"/>
              </a:ext>
            </a:extLst>
          </p:cNvPr>
          <p:cNvSpPr txBox="1"/>
          <p:nvPr/>
        </p:nvSpPr>
        <p:spPr>
          <a:xfrm>
            <a:off x="2063383" y="7923523"/>
            <a:ext cx="16046792" cy="2217082"/>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Phần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từ</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đầu</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ra: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Đây</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là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cơ</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cấu</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chấp</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hành</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cơ</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thuỷ</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lực</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hay</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khi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nén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cơ</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cấu</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truyền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chuyển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phần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tử</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này</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nhận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tín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hiệu</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khiển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để</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thực</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hiện</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nhiệm</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vụ</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hệ</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kĩ</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thuật</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9999"/>
          </a:blip>
          <a:srcRect l="3134" t="8497" r="2834" b="12113"/>
          <a:stretch>
            <a:fillRect/>
          </a:stretch>
        </p:blipFill>
        <p:spPr>
          <a:xfrm>
            <a:off x="91800" y="-646413"/>
            <a:ext cx="18288000" cy="102870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53027">
            <a:off x="2237433" y="8663861"/>
            <a:ext cx="1809738" cy="540147"/>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658611">
            <a:off x="11757735" y="362465"/>
            <a:ext cx="894621" cy="109830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29285">
            <a:off x="16008287" y="487726"/>
            <a:ext cx="1645615" cy="6801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858248" y="9144028"/>
            <a:ext cx="496559" cy="496559"/>
          </a:xfrm>
          <a:prstGeom prst="rect">
            <a:avLst/>
          </a:prstGeom>
        </p:spPr>
      </p:pic>
      <p:sp>
        <p:nvSpPr>
          <p:cNvPr id="15" name="TextBox 14">
            <a:extLst>
              <a:ext uri="{FF2B5EF4-FFF2-40B4-BE49-F238E27FC236}">
                <a16:creationId xmlns:a16="http://schemas.microsoft.com/office/drawing/2014/main" xmlns="" id="{080E2A3D-A3AD-3DD8-7E33-58603287A2BC}"/>
              </a:ext>
            </a:extLst>
          </p:cNvPr>
          <p:cNvSpPr txBox="1"/>
          <p:nvPr/>
        </p:nvSpPr>
        <p:spPr>
          <a:xfrm>
            <a:off x="1235470" y="-70895"/>
            <a:ext cx="9261986" cy="982513"/>
          </a:xfrm>
          <a:prstGeom prst="rect">
            <a:avLst/>
          </a:prstGeom>
          <a:noFill/>
        </p:spPr>
        <p:txBody>
          <a:bodyPr wrap="square">
            <a:spAutoFit/>
          </a:bodyPr>
          <a:lstStyle/>
          <a:p>
            <a:pPr marL="0" marR="0" algn="just">
              <a:lnSpc>
                <a:spcPct val="150000"/>
              </a:lnSpc>
              <a:spcBef>
                <a:spcPts val="300"/>
              </a:spcBef>
              <a:spcAft>
                <a:spcPts val="300"/>
              </a:spcAft>
            </a:pP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II.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Cấu</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trúc</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của</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hệ</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kĩ</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thuật</a:t>
            </a:r>
            <a:endParaRPr lang="en-US" sz="4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1749" name="Picture 5" descr="Hình ảnh Thiết Kế Biểu Tượng Vector Lá Xanh Trên Nền Trắng Nhiều Hình Dạng  Khác Nhau Của Các Yếu Tố Màu Xanh Lá Cây Và Thực Vật Cho Logo Sinh Thái"/>
          <p:cNvPicPr>
            <a:picLocks noChangeAspect="1" noChangeArrowheads="1"/>
          </p:cNvPicPr>
          <p:nvPr/>
        </p:nvPicPr>
        <p:blipFill>
          <a:blip r:embed="rId12"/>
          <a:srcRect/>
          <a:stretch>
            <a:fillRect/>
          </a:stretch>
        </p:blipFill>
        <p:spPr bwMode="auto">
          <a:xfrm>
            <a:off x="0" y="6572260"/>
            <a:ext cx="2571768" cy="2571769"/>
          </a:xfrm>
          <a:prstGeom prst="rect">
            <a:avLst/>
          </a:prstGeom>
          <a:noFill/>
        </p:spPr>
      </p:pic>
      <p:pic>
        <p:nvPicPr>
          <p:cNvPr id="31751" name="Picture 7" descr="Hình ảnh Vector Biểu Tượng Lá Xanh Lá Thiết Kế Khái Niệm Tự Nhiên Hình Minh  Họa Cách Ly Bảo Hiểm PNG , Lá Cây, Biểu Tượng, Bị Cô Lập PNG và"/>
          <p:cNvPicPr>
            <a:picLocks noChangeAspect="1" noChangeArrowheads="1"/>
          </p:cNvPicPr>
          <p:nvPr/>
        </p:nvPicPr>
        <p:blipFill>
          <a:blip r:embed="rId13"/>
          <a:srcRect/>
          <a:stretch>
            <a:fillRect/>
          </a:stretch>
        </p:blipFill>
        <p:spPr bwMode="auto">
          <a:xfrm>
            <a:off x="15930610" y="5000624"/>
            <a:ext cx="2357390" cy="3000460"/>
          </a:xfrm>
          <a:prstGeom prst="rect">
            <a:avLst/>
          </a:prstGeom>
          <a:noFill/>
        </p:spPr>
      </p:pic>
      <p:pic>
        <p:nvPicPr>
          <p:cNvPr id="21" name="Picture 3" descr="Bài 2. Hệ thống kĩ thuật trang 9 SGK Công nghệ 10 Cánh diều | SGK Công nghệ  10 - Cánh diều"/>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20000" contrast="40000"/>
                    </a14:imgEffect>
                  </a14:imgLayer>
                </a14:imgProps>
              </a:ext>
            </a:extLst>
          </a:blip>
          <a:srcRect/>
          <a:stretch>
            <a:fillRect/>
          </a:stretch>
        </p:blipFill>
        <p:spPr bwMode="auto">
          <a:xfrm>
            <a:off x="2540563" y="5777092"/>
            <a:ext cx="13876245" cy="4261080"/>
          </a:xfrm>
          <a:prstGeom prst="rect">
            <a:avLst/>
          </a:prstGeom>
          <a:noFill/>
        </p:spPr>
      </p:pic>
      <p:sp>
        <p:nvSpPr>
          <p:cNvPr id="22" name="Rectangle 1"/>
          <p:cNvSpPr>
            <a:spLocks noChangeArrowheads="1"/>
          </p:cNvSpPr>
          <p:nvPr/>
        </p:nvSpPr>
        <p:spPr bwMode="auto">
          <a:xfrm>
            <a:off x="1208327" y="1298397"/>
            <a:ext cx="1671649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Arial Unicode MS" pitchFamily="34" charset="-120"/>
                <a:cs typeface="Arial" pitchFamily="34" charset="0"/>
              </a:rPr>
              <a:t>- Có</a:t>
            </a:r>
            <a:r>
              <a:rPr kumimoji="1" lang="fr-FR" altLang="zh-TW" sz="3200" b="0" i="0" u="none" strike="noStrike" cap="none" normalizeH="0" dirty="0">
                <a:ln>
                  <a:noFill/>
                </a:ln>
                <a:solidFill>
                  <a:srgbClr val="002060"/>
                </a:solidFill>
                <a:effectLst/>
                <a:latin typeface="Arial" pitchFamily="34" charset="0"/>
                <a:ea typeface="Arial Unicode MS" pitchFamily="34" charset="-120"/>
                <a:cs typeface="Arial" pitchFamily="34" charset="0"/>
              </a:rPr>
              <a:t> </a:t>
            </a:r>
            <a:r>
              <a:rPr kumimoji="1" lang="fr-FR" altLang="zh-TW" sz="3200" dirty="0">
                <a:solidFill>
                  <a:srgbClr val="002060"/>
                </a:solidFill>
                <a:latin typeface="Arial" pitchFamily="34" charset="0"/>
                <a:ea typeface="Arial Unicode MS" pitchFamily="34" charset="-120"/>
                <a:cs typeface="Arial" pitchFamily="34" charset="0"/>
              </a:rPr>
              <a:t>3</a:t>
            </a:r>
            <a:r>
              <a:rPr kumimoji="1" lang="fr-FR" altLang="zh-TW" sz="3200" b="0" i="0" u="none" strike="noStrike" cap="none" normalizeH="0" baseline="0" dirty="0">
                <a:ln>
                  <a:noFill/>
                </a:ln>
                <a:solidFill>
                  <a:srgbClr val="002060"/>
                </a:solidFill>
                <a:effectLst/>
                <a:latin typeface="Arial" pitchFamily="34" charset="0"/>
                <a:ea typeface="Arial Unicode MS" pitchFamily="34" charset="-120"/>
                <a:cs typeface="Arial" pitchFamily="34" charset="0"/>
              </a:rPr>
              <a:t> phần tử cơ bản: phần tử đầu vào, phần tử xử lí và điều khiển, phần tử đầu ra.</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Arial Unicode MS" pitchFamily="34" charset="-120"/>
                <a:cs typeface="Arial" pitchFamily="34" charset="0"/>
              </a:rPr>
              <a:t>+ Phần tử đầu vào là nơi tiếp nhận các thông tin của hệ thống kĩ thuật. </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Arial Unicode MS" pitchFamily="34" charset="-120"/>
                <a:cs typeface="Arial" pitchFamily="34" charset="0"/>
              </a:rPr>
              <a:t>+ Phần tử xử lí và điều khiển là nơi xử lí thông tin từ phần tử đầu vào và đưa ra tín hiệu điều khiển cho đầu ra.</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Arial Unicode MS" pitchFamily="34" charset="-120"/>
                <a:cs typeface="Arial" pitchFamily="34" charset="0"/>
              </a:rPr>
              <a:t>+ Phần tử đầu ra là các cơ cấu chấp hành, nhận tín hiệu điều khiển để thực hiện nhiệm vụ của hệ thống kĩ thuật.</a:t>
            </a:r>
          </a:p>
        </p:txBody>
      </p:sp>
      <p:pic>
        <p:nvPicPr>
          <p:cNvPr id="23"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29285">
            <a:off x="16448229" y="8593885"/>
            <a:ext cx="1645615" cy="680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53027">
            <a:off x="10100250" y="413906"/>
            <a:ext cx="1809738" cy="540147"/>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658611">
            <a:off x="12683316" y="304562"/>
            <a:ext cx="894621" cy="1098306"/>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907668">
            <a:off x="15747317" y="6133953"/>
            <a:ext cx="2281844" cy="4114800"/>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522155" y="283274"/>
            <a:ext cx="2732171" cy="4740360"/>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329285">
            <a:off x="2165644" y="967593"/>
            <a:ext cx="1645615" cy="68010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2049637" y="3702874"/>
            <a:ext cx="496559" cy="496559"/>
          </a:xfrm>
          <a:prstGeom prst="rect">
            <a:avLst/>
          </a:prstGeom>
        </p:spPr>
      </p:pic>
      <p:sp>
        <p:nvSpPr>
          <p:cNvPr id="14" name="TextBox 13">
            <a:extLst>
              <a:ext uri="{FF2B5EF4-FFF2-40B4-BE49-F238E27FC236}">
                <a16:creationId xmlns:a16="http://schemas.microsoft.com/office/drawing/2014/main" xmlns="" id="{B854D9CA-087F-854C-5094-7E06BD87F50A}"/>
              </a:ext>
            </a:extLst>
          </p:cNvPr>
          <p:cNvSpPr txBox="1"/>
          <p:nvPr/>
        </p:nvSpPr>
        <p:spPr>
          <a:xfrm>
            <a:off x="1242804" y="1840756"/>
            <a:ext cx="14669948" cy="1015663"/>
          </a:xfrm>
          <a:prstGeom prst="rect">
            <a:avLst/>
          </a:prstGeom>
          <a:noFill/>
        </p:spPr>
        <p:txBody>
          <a:bodyPr wrap="square">
            <a:spAutoFit/>
          </a:bodyPr>
          <a:lstStyle/>
          <a:p>
            <a:pPr marL="457200" marR="0" indent="-457200" algn="just">
              <a:lnSpc>
                <a:spcPct val="150000"/>
              </a:lnSpc>
              <a:spcBef>
                <a:spcPts val="300"/>
              </a:spcBef>
              <a:spcAft>
                <a:spcPts val="300"/>
              </a:spcAft>
              <a:buFont typeface="Wingdings" panose="05000000000000000000" pitchFamily="2" charset="2"/>
              <a:buChar char="v"/>
            </a:pP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Hãy</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kể</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tên</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liên</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kết</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thường</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gặp</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trong</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kĩ</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thuật</a:t>
            </a:r>
            <a:r>
              <a:rPr lang="fr-FR" sz="4000" i="1"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endParaRPr lang="en-US" sz="4000"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080E2A3D-A3AD-3DD8-7E33-58603287A2BC}"/>
              </a:ext>
            </a:extLst>
          </p:cNvPr>
          <p:cNvSpPr txBox="1"/>
          <p:nvPr/>
        </p:nvSpPr>
        <p:spPr>
          <a:xfrm>
            <a:off x="1011704" y="-207983"/>
            <a:ext cx="9261986" cy="982513"/>
          </a:xfrm>
          <a:prstGeom prst="rect">
            <a:avLst/>
          </a:prstGeom>
          <a:noFill/>
        </p:spPr>
        <p:txBody>
          <a:bodyPr wrap="square">
            <a:spAutoFit/>
          </a:bodyPr>
          <a:lstStyle/>
          <a:p>
            <a:pPr marL="0" marR="0" algn="just">
              <a:lnSpc>
                <a:spcPct val="150000"/>
              </a:lnSpc>
              <a:spcBef>
                <a:spcPts val="300"/>
              </a:spcBef>
              <a:spcAft>
                <a:spcPts val="300"/>
              </a:spcAft>
            </a:pP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II.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Cấu</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trúc</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của</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hệ</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kĩ</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thuật</a:t>
            </a:r>
            <a:endParaRPr lang="en-US" sz="4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Oval 17">
            <a:extLst>
              <a:ext uri="{FF2B5EF4-FFF2-40B4-BE49-F238E27FC236}">
                <a16:creationId xmlns:a16="http://schemas.microsoft.com/office/drawing/2014/main" xmlns="" id="{61C966D1-EC72-0C71-53AC-2A3B33706FAE}"/>
              </a:ext>
            </a:extLst>
          </p:cNvPr>
          <p:cNvSpPr/>
          <p:nvPr/>
        </p:nvSpPr>
        <p:spPr>
          <a:xfrm>
            <a:off x="386253" y="3702873"/>
            <a:ext cx="4303816" cy="4310926"/>
          </a:xfrm>
          <a:prstGeom prst="ellipse">
            <a:avLst/>
          </a:prstGeom>
          <a:blipFill>
            <a:blip r:embed="rId15"/>
            <a:stretch>
              <a:fillRect/>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45D796E3-73C1-A314-32AF-17010111D810}"/>
              </a:ext>
            </a:extLst>
          </p:cNvPr>
          <p:cNvSpPr/>
          <p:nvPr/>
        </p:nvSpPr>
        <p:spPr>
          <a:xfrm>
            <a:off x="753792" y="8595510"/>
            <a:ext cx="3048000" cy="809108"/>
          </a:xfrm>
          <a:prstGeom prst="roundRect">
            <a:avLst/>
          </a:prstGeom>
          <a:solidFill>
            <a:schemeClr val="accent3">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rgbClr val="0070C0"/>
                </a:solidFill>
                <a:latin typeface="Arial" panose="020B0604020202020204" pitchFamily="34" charset="0"/>
                <a:cs typeface="Arial" panose="020B0604020202020204" pitchFamily="34" charset="0"/>
              </a:rPr>
              <a:t>Liên</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kết</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cơ</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khí</a:t>
            </a:r>
            <a:endParaRPr lang="en-US" sz="3000" dirty="0">
              <a:solidFill>
                <a:srgbClr val="0070C0"/>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xmlns="" id="{9EBE067F-7BBF-3053-5EC8-382EB6E16187}"/>
              </a:ext>
            </a:extLst>
          </p:cNvPr>
          <p:cNvSpPr/>
          <p:nvPr/>
        </p:nvSpPr>
        <p:spPr>
          <a:xfrm>
            <a:off x="5188513" y="3820286"/>
            <a:ext cx="4303816" cy="4310926"/>
          </a:xfrm>
          <a:prstGeom prst="ellipse">
            <a:avLst/>
          </a:prstGeom>
          <a:blipFill>
            <a:blip r:embed="rId16"/>
            <a:stretch>
              <a:fillRect/>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211C9AEB-5EF2-EA6F-479A-D43573389B65}"/>
              </a:ext>
            </a:extLst>
          </p:cNvPr>
          <p:cNvSpPr/>
          <p:nvPr/>
        </p:nvSpPr>
        <p:spPr>
          <a:xfrm>
            <a:off x="5708459" y="8641803"/>
            <a:ext cx="3048000" cy="809108"/>
          </a:xfrm>
          <a:prstGeom prst="roundRect">
            <a:avLst/>
          </a:prstGeom>
          <a:solidFill>
            <a:schemeClr val="accent3">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rgbClr val="0070C0"/>
                </a:solidFill>
                <a:latin typeface="Arial" panose="020B0604020202020204" pitchFamily="34" charset="0"/>
                <a:cs typeface="Arial" panose="020B0604020202020204" pitchFamily="34" charset="0"/>
              </a:rPr>
              <a:t>Thủy</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lực</a:t>
            </a:r>
            <a:endParaRPr lang="en-US" sz="3000" dirty="0">
              <a:solidFill>
                <a:srgbClr val="0070C0"/>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xmlns="" id="{1FA4122E-4DAA-D6C5-5592-2E3909B609D5}"/>
              </a:ext>
            </a:extLst>
          </p:cNvPr>
          <p:cNvSpPr/>
          <p:nvPr/>
        </p:nvSpPr>
        <p:spPr>
          <a:xfrm>
            <a:off x="10483983" y="3823802"/>
            <a:ext cx="4303816" cy="4310926"/>
          </a:xfrm>
          <a:prstGeom prst="ellipse">
            <a:avLst/>
          </a:prstGeom>
          <a:blipFill>
            <a:blip r:embed="rId17"/>
            <a:stretch>
              <a:fillRect/>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808B5345-E9E2-052A-1F96-4950623D437B}"/>
              </a:ext>
            </a:extLst>
          </p:cNvPr>
          <p:cNvSpPr/>
          <p:nvPr/>
        </p:nvSpPr>
        <p:spPr>
          <a:xfrm>
            <a:off x="11111891" y="8726776"/>
            <a:ext cx="3048000" cy="809108"/>
          </a:xfrm>
          <a:prstGeom prst="roundRect">
            <a:avLst/>
          </a:prstGeom>
          <a:solidFill>
            <a:schemeClr val="accent3">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rgbClr val="002060"/>
                </a:solidFill>
                <a:latin typeface="Arial" panose="020B0604020202020204" pitchFamily="34" charset="0"/>
                <a:cs typeface="Arial" panose="020B0604020202020204" pitchFamily="34" charset="0"/>
              </a:rPr>
              <a:t>Khí</a:t>
            </a:r>
            <a:r>
              <a:rPr lang="en-US" sz="3000" dirty="0">
                <a:solidFill>
                  <a:srgbClr val="002060"/>
                </a:solidFill>
                <a:latin typeface="Arial" panose="020B0604020202020204" pitchFamily="34" charset="0"/>
                <a:cs typeface="Arial" panose="020B0604020202020204" pitchFamily="34" charset="0"/>
              </a:rPr>
              <a:t> </a:t>
            </a:r>
            <a:r>
              <a:rPr lang="en-US" sz="3000" dirty="0" err="1">
                <a:solidFill>
                  <a:srgbClr val="002060"/>
                </a:solidFill>
                <a:latin typeface="Arial" panose="020B0604020202020204" pitchFamily="34" charset="0"/>
                <a:cs typeface="Arial" panose="020B0604020202020204" pitchFamily="34" charset="0"/>
              </a:rPr>
              <a:t>nén</a:t>
            </a:r>
            <a:endParaRPr lang="en-US" sz="3000" dirty="0">
              <a:solidFill>
                <a:srgbClr val="002060"/>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1F7E9240-89B3-00F2-CED6-A85B420701A9}"/>
              </a:ext>
            </a:extLst>
          </p:cNvPr>
          <p:cNvSpPr/>
          <p:nvPr/>
        </p:nvSpPr>
        <p:spPr>
          <a:xfrm>
            <a:off x="400906" y="3679521"/>
            <a:ext cx="4303816" cy="4310926"/>
          </a:xfrm>
          <a:prstGeom prst="ellipse">
            <a:avLst/>
          </a:prstGeom>
          <a:blipFill>
            <a:blip r:embed="rId18"/>
            <a:stretch>
              <a:fillRect/>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xmlns="" id="{43178EAC-204A-BAA0-339A-09DF4B2BF99B}"/>
              </a:ext>
            </a:extLst>
          </p:cNvPr>
          <p:cNvSpPr/>
          <p:nvPr/>
        </p:nvSpPr>
        <p:spPr>
          <a:xfrm>
            <a:off x="753792" y="8624249"/>
            <a:ext cx="3048000" cy="809108"/>
          </a:xfrm>
          <a:prstGeom prst="roundRect">
            <a:avLst/>
          </a:prstGeom>
          <a:solidFill>
            <a:schemeClr val="accent3">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rgbClr val="002060"/>
                </a:solidFill>
                <a:latin typeface="Arial" panose="020B0604020202020204" pitchFamily="34" charset="0"/>
                <a:cs typeface="Arial" panose="020B0604020202020204" pitchFamily="34" charset="0"/>
              </a:rPr>
              <a:t>Điện</a:t>
            </a:r>
            <a:r>
              <a:rPr lang="en-US" sz="3000" dirty="0">
                <a:solidFill>
                  <a:srgbClr val="002060"/>
                </a:solidFill>
                <a:latin typeface="Arial" panose="020B0604020202020204" pitchFamily="34" charset="0"/>
                <a:cs typeface="Arial" panose="020B0604020202020204" pitchFamily="34" charset="0"/>
              </a:rPr>
              <a:t> – </a:t>
            </a:r>
            <a:r>
              <a:rPr lang="en-US" sz="3000" dirty="0" err="1">
                <a:solidFill>
                  <a:srgbClr val="002060"/>
                </a:solidFill>
                <a:latin typeface="Arial" panose="020B0604020202020204" pitchFamily="34" charset="0"/>
                <a:cs typeface="Arial" panose="020B0604020202020204" pitchFamily="34" charset="0"/>
              </a:rPr>
              <a:t>Điện</a:t>
            </a:r>
            <a:r>
              <a:rPr lang="en-US" sz="3000" dirty="0">
                <a:solidFill>
                  <a:srgbClr val="002060"/>
                </a:solidFill>
                <a:latin typeface="Arial" panose="020B0604020202020204" pitchFamily="34" charset="0"/>
                <a:cs typeface="Arial" panose="020B0604020202020204" pitchFamily="34" charset="0"/>
              </a:rPr>
              <a:t> </a:t>
            </a:r>
            <a:r>
              <a:rPr lang="en-US" sz="3000" dirty="0" err="1">
                <a:solidFill>
                  <a:srgbClr val="002060"/>
                </a:solidFill>
                <a:latin typeface="Arial" panose="020B0604020202020204" pitchFamily="34" charset="0"/>
                <a:cs typeface="Arial" panose="020B0604020202020204" pitchFamily="34" charset="0"/>
              </a:rPr>
              <a:t>tử</a:t>
            </a:r>
            <a:endParaRPr lang="en-US" sz="3000" dirty="0">
              <a:solidFill>
                <a:srgbClr val="002060"/>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xmlns="" id="{A5BBCB42-DD27-09CC-7589-236EED5F95D3}"/>
              </a:ext>
            </a:extLst>
          </p:cNvPr>
          <p:cNvSpPr/>
          <p:nvPr/>
        </p:nvSpPr>
        <p:spPr>
          <a:xfrm>
            <a:off x="5222044" y="3829490"/>
            <a:ext cx="4303816" cy="4310926"/>
          </a:xfrm>
          <a:prstGeom prst="ellipse">
            <a:avLst/>
          </a:prstGeom>
          <a:blipFill>
            <a:blip r:embed="rId19"/>
            <a:stretch>
              <a:fillRect/>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1C5235FB-76FA-25E5-CA86-F9FAEC82BFE7}"/>
              </a:ext>
            </a:extLst>
          </p:cNvPr>
          <p:cNvSpPr/>
          <p:nvPr/>
        </p:nvSpPr>
        <p:spPr>
          <a:xfrm>
            <a:off x="5131956" y="8624249"/>
            <a:ext cx="4586803" cy="809108"/>
          </a:xfrm>
          <a:prstGeom prst="roundRect">
            <a:avLst/>
          </a:prstGeom>
          <a:solidFill>
            <a:schemeClr val="accent3">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rgbClr val="002060"/>
                </a:solidFill>
                <a:latin typeface="Arial" panose="020B0604020202020204" pitchFamily="34" charset="0"/>
                <a:cs typeface="Arial" panose="020B0604020202020204" pitchFamily="34" charset="0"/>
              </a:rPr>
              <a:t>Liên</a:t>
            </a:r>
            <a:r>
              <a:rPr lang="en-US" sz="3000" dirty="0">
                <a:solidFill>
                  <a:srgbClr val="002060"/>
                </a:solidFill>
                <a:latin typeface="Arial" panose="020B0604020202020204" pitchFamily="34" charset="0"/>
                <a:cs typeface="Arial" panose="020B0604020202020204" pitchFamily="34" charset="0"/>
              </a:rPr>
              <a:t> </a:t>
            </a:r>
            <a:r>
              <a:rPr lang="en-US" sz="3000" dirty="0" err="1">
                <a:solidFill>
                  <a:srgbClr val="002060"/>
                </a:solidFill>
                <a:latin typeface="Arial" panose="020B0604020202020204" pitchFamily="34" charset="0"/>
                <a:cs typeface="Arial" panose="020B0604020202020204" pitchFamily="34" charset="0"/>
              </a:rPr>
              <a:t>kết</a:t>
            </a:r>
            <a:r>
              <a:rPr lang="en-US" sz="3000" dirty="0">
                <a:solidFill>
                  <a:srgbClr val="002060"/>
                </a:solidFill>
                <a:latin typeface="Arial" panose="020B0604020202020204" pitchFamily="34" charset="0"/>
                <a:cs typeface="Arial" panose="020B0604020202020204" pitchFamily="34" charset="0"/>
              </a:rPr>
              <a:t> </a:t>
            </a:r>
            <a:r>
              <a:rPr lang="en-US" sz="3000" dirty="0" err="1">
                <a:solidFill>
                  <a:srgbClr val="002060"/>
                </a:solidFill>
                <a:latin typeface="Arial" panose="020B0604020202020204" pitchFamily="34" charset="0"/>
                <a:cs typeface="Arial" panose="020B0604020202020204" pitchFamily="34" charset="0"/>
              </a:rPr>
              <a:t>truyền</a:t>
            </a:r>
            <a:r>
              <a:rPr lang="en-US" sz="3000" dirty="0">
                <a:solidFill>
                  <a:srgbClr val="002060"/>
                </a:solidFill>
                <a:latin typeface="Arial" panose="020B0604020202020204" pitchFamily="34" charset="0"/>
                <a:cs typeface="Arial" panose="020B0604020202020204" pitchFamily="34" charset="0"/>
              </a:rPr>
              <a:t> </a:t>
            </a:r>
            <a:r>
              <a:rPr lang="en-US" sz="3000" dirty="0" err="1">
                <a:solidFill>
                  <a:srgbClr val="002060"/>
                </a:solidFill>
                <a:latin typeface="Arial" panose="020B0604020202020204" pitchFamily="34" charset="0"/>
                <a:cs typeface="Arial" panose="020B0604020202020204" pitchFamily="34" charset="0"/>
              </a:rPr>
              <a:t>thông</a:t>
            </a:r>
            <a:r>
              <a:rPr lang="en-US" sz="3000" dirty="0">
                <a:solidFill>
                  <a:srgbClr val="002060"/>
                </a:solidFill>
                <a:latin typeface="Arial" panose="020B0604020202020204" pitchFamily="34" charset="0"/>
                <a:cs typeface="Arial" panose="020B0604020202020204" pitchFamily="34" charset="0"/>
              </a:rPr>
              <a:t> tin</a:t>
            </a:r>
          </a:p>
        </p:txBody>
      </p:sp>
    </p:spTree>
    <p:extLst>
      <p:ext uri="{BB962C8B-B14F-4D97-AF65-F5344CB8AC3E}">
        <p14:creationId xmlns:p14="http://schemas.microsoft.com/office/powerpoint/2010/main" val="19609342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80">
                                          <p:stCondLst>
                                            <p:cond delay="0"/>
                                          </p:stCondLst>
                                        </p:cTn>
                                        <p:tgtEl>
                                          <p:spTgt spid="17"/>
                                        </p:tgtEl>
                                      </p:cBhvr>
                                    </p:animEffect>
                                    <p:anim calcmode="lin" valueType="num">
                                      <p:cBhvr>
                                        <p:cTn id="7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7" dur="26">
                                          <p:stCondLst>
                                            <p:cond delay="650"/>
                                          </p:stCondLst>
                                        </p:cTn>
                                        <p:tgtEl>
                                          <p:spTgt spid="17"/>
                                        </p:tgtEl>
                                      </p:cBhvr>
                                      <p:to x="100000" y="60000"/>
                                    </p:animScale>
                                    <p:animScale>
                                      <p:cBhvr>
                                        <p:cTn id="78" dur="166" decel="50000">
                                          <p:stCondLst>
                                            <p:cond delay="676"/>
                                          </p:stCondLst>
                                        </p:cTn>
                                        <p:tgtEl>
                                          <p:spTgt spid="17"/>
                                        </p:tgtEl>
                                      </p:cBhvr>
                                      <p:to x="100000" y="100000"/>
                                    </p:animScale>
                                    <p:animScale>
                                      <p:cBhvr>
                                        <p:cTn id="79" dur="26">
                                          <p:stCondLst>
                                            <p:cond delay="1312"/>
                                          </p:stCondLst>
                                        </p:cTn>
                                        <p:tgtEl>
                                          <p:spTgt spid="17"/>
                                        </p:tgtEl>
                                      </p:cBhvr>
                                      <p:to x="100000" y="80000"/>
                                    </p:animScale>
                                    <p:animScale>
                                      <p:cBhvr>
                                        <p:cTn id="80" dur="166" decel="50000">
                                          <p:stCondLst>
                                            <p:cond delay="1338"/>
                                          </p:stCondLst>
                                        </p:cTn>
                                        <p:tgtEl>
                                          <p:spTgt spid="17"/>
                                        </p:tgtEl>
                                      </p:cBhvr>
                                      <p:to x="100000" y="100000"/>
                                    </p:animScale>
                                    <p:animScale>
                                      <p:cBhvr>
                                        <p:cTn id="81" dur="26">
                                          <p:stCondLst>
                                            <p:cond delay="1642"/>
                                          </p:stCondLst>
                                        </p:cTn>
                                        <p:tgtEl>
                                          <p:spTgt spid="17"/>
                                        </p:tgtEl>
                                      </p:cBhvr>
                                      <p:to x="100000" y="90000"/>
                                    </p:animScale>
                                    <p:animScale>
                                      <p:cBhvr>
                                        <p:cTn id="82" dur="166" decel="50000">
                                          <p:stCondLst>
                                            <p:cond delay="1668"/>
                                          </p:stCondLst>
                                        </p:cTn>
                                        <p:tgtEl>
                                          <p:spTgt spid="17"/>
                                        </p:tgtEl>
                                      </p:cBhvr>
                                      <p:to x="100000" y="100000"/>
                                    </p:animScale>
                                    <p:animScale>
                                      <p:cBhvr>
                                        <p:cTn id="83" dur="26">
                                          <p:stCondLst>
                                            <p:cond delay="1808"/>
                                          </p:stCondLst>
                                        </p:cTn>
                                        <p:tgtEl>
                                          <p:spTgt spid="17"/>
                                        </p:tgtEl>
                                      </p:cBhvr>
                                      <p:to x="100000" y="95000"/>
                                    </p:animScale>
                                    <p:animScale>
                                      <p:cBhvr>
                                        <p:cTn id="84" dur="166" decel="50000">
                                          <p:stCondLst>
                                            <p:cond delay="1834"/>
                                          </p:stCondLst>
                                        </p:cTn>
                                        <p:tgtEl>
                                          <p:spTgt spid="17"/>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barn(inVertical)">
                                      <p:cBhvr>
                                        <p:cTn id="89" dur="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down)">
                                      <p:cBhvr>
                                        <p:cTn id="94" dur="580">
                                          <p:stCondLst>
                                            <p:cond delay="0"/>
                                          </p:stCondLst>
                                        </p:cTn>
                                        <p:tgtEl>
                                          <p:spTgt spid="20"/>
                                        </p:tgtEl>
                                      </p:cBhvr>
                                    </p:animEffect>
                                    <p:anim calcmode="lin" valueType="num">
                                      <p:cBhvr>
                                        <p:cTn id="9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00" dur="26">
                                          <p:stCondLst>
                                            <p:cond delay="650"/>
                                          </p:stCondLst>
                                        </p:cTn>
                                        <p:tgtEl>
                                          <p:spTgt spid="20"/>
                                        </p:tgtEl>
                                      </p:cBhvr>
                                      <p:to x="100000" y="60000"/>
                                    </p:animScale>
                                    <p:animScale>
                                      <p:cBhvr>
                                        <p:cTn id="101" dur="166" decel="50000">
                                          <p:stCondLst>
                                            <p:cond delay="676"/>
                                          </p:stCondLst>
                                        </p:cTn>
                                        <p:tgtEl>
                                          <p:spTgt spid="20"/>
                                        </p:tgtEl>
                                      </p:cBhvr>
                                      <p:to x="100000" y="100000"/>
                                    </p:animScale>
                                    <p:animScale>
                                      <p:cBhvr>
                                        <p:cTn id="102" dur="26">
                                          <p:stCondLst>
                                            <p:cond delay="1312"/>
                                          </p:stCondLst>
                                        </p:cTn>
                                        <p:tgtEl>
                                          <p:spTgt spid="20"/>
                                        </p:tgtEl>
                                      </p:cBhvr>
                                      <p:to x="100000" y="80000"/>
                                    </p:animScale>
                                    <p:animScale>
                                      <p:cBhvr>
                                        <p:cTn id="103" dur="166" decel="50000">
                                          <p:stCondLst>
                                            <p:cond delay="1338"/>
                                          </p:stCondLst>
                                        </p:cTn>
                                        <p:tgtEl>
                                          <p:spTgt spid="20"/>
                                        </p:tgtEl>
                                      </p:cBhvr>
                                      <p:to x="100000" y="100000"/>
                                    </p:animScale>
                                    <p:animScale>
                                      <p:cBhvr>
                                        <p:cTn id="104" dur="26">
                                          <p:stCondLst>
                                            <p:cond delay="1642"/>
                                          </p:stCondLst>
                                        </p:cTn>
                                        <p:tgtEl>
                                          <p:spTgt spid="20"/>
                                        </p:tgtEl>
                                      </p:cBhvr>
                                      <p:to x="100000" y="90000"/>
                                    </p:animScale>
                                    <p:animScale>
                                      <p:cBhvr>
                                        <p:cTn id="105" dur="166" decel="50000">
                                          <p:stCondLst>
                                            <p:cond delay="1668"/>
                                          </p:stCondLst>
                                        </p:cTn>
                                        <p:tgtEl>
                                          <p:spTgt spid="20"/>
                                        </p:tgtEl>
                                      </p:cBhvr>
                                      <p:to x="100000" y="100000"/>
                                    </p:animScale>
                                    <p:animScale>
                                      <p:cBhvr>
                                        <p:cTn id="106" dur="26">
                                          <p:stCondLst>
                                            <p:cond delay="1808"/>
                                          </p:stCondLst>
                                        </p:cTn>
                                        <p:tgtEl>
                                          <p:spTgt spid="20"/>
                                        </p:tgtEl>
                                      </p:cBhvr>
                                      <p:to x="100000" y="95000"/>
                                    </p:animScale>
                                    <p:animScale>
                                      <p:cBhvr>
                                        <p:cTn id="107" dur="166" decel="50000">
                                          <p:stCondLst>
                                            <p:cond delay="1834"/>
                                          </p:stCondLst>
                                        </p:cTn>
                                        <p:tgtEl>
                                          <p:spTgt spid="2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barn(inVertical)">
                                      <p:cBhvr>
                                        <p:cTn id="112" dur="500"/>
                                        <p:tgtEl>
                                          <p:spTgt spid="21"/>
                                        </p:tgtEl>
                                      </p:cBhvr>
                                    </p:animEffect>
                                  </p:childTnLst>
                                </p:cTn>
                              </p:par>
                            </p:childTnLst>
                          </p:cTn>
                        </p:par>
                      </p:childTnLst>
                    </p:cTn>
                  </p:par>
                  <p:par>
                    <p:cTn id="113" fill="hold">
                      <p:stCondLst>
                        <p:cond delay="indefinite"/>
                      </p:stCondLst>
                      <p:childTnLst>
                        <p:par>
                          <p:cTn id="114" fill="hold">
                            <p:stCondLst>
                              <p:cond delay="0"/>
                            </p:stCondLst>
                            <p:childTnLst>
                              <p:par>
                                <p:cTn id="115" presetID="26" presetClass="entr" presetSubtype="0"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wipe(down)">
                                      <p:cBhvr>
                                        <p:cTn id="117" dur="580">
                                          <p:stCondLst>
                                            <p:cond delay="0"/>
                                          </p:stCondLst>
                                        </p:cTn>
                                        <p:tgtEl>
                                          <p:spTgt spid="22"/>
                                        </p:tgtEl>
                                      </p:cBhvr>
                                    </p:animEffect>
                                    <p:anim calcmode="lin" valueType="num">
                                      <p:cBhvr>
                                        <p:cTn id="11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23" dur="26">
                                          <p:stCondLst>
                                            <p:cond delay="650"/>
                                          </p:stCondLst>
                                        </p:cTn>
                                        <p:tgtEl>
                                          <p:spTgt spid="22"/>
                                        </p:tgtEl>
                                      </p:cBhvr>
                                      <p:to x="100000" y="60000"/>
                                    </p:animScale>
                                    <p:animScale>
                                      <p:cBhvr>
                                        <p:cTn id="124" dur="166" decel="50000">
                                          <p:stCondLst>
                                            <p:cond delay="676"/>
                                          </p:stCondLst>
                                        </p:cTn>
                                        <p:tgtEl>
                                          <p:spTgt spid="22"/>
                                        </p:tgtEl>
                                      </p:cBhvr>
                                      <p:to x="100000" y="100000"/>
                                    </p:animScale>
                                    <p:animScale>
                                      <p:cBhvr>
                                        <p:cTn id="125" dur="26">
                                          <p:stCondLst>
                                            <p:cond delay="1312"/>
                                          </p:stCondLst>
                                        </p:cTn>
                                        <p:tgtEl>
                                          <p:spTgt spid="22"/>
                                        </p:tgtEl>
                                      </p:cBhvr>
                                      <p:to x="100000" y="80000"/>
                                    </p:animScale>
                                    <p:animScale>
                                      <p:cBhvr>
                                        <p:cTn id="126" dur="166" decel="50000">
                                          <p:stCondLst>
                                            <p:cond delay="1338"/>
                                          </p:stCondLst>
                                        </p:cTn>
                                        <p:tgtEl>
                                          <p:spTgt spid="22"/>
                                        </p:tgtEl>
                                      </p:cBhvr>
                                      <p:to x="100000" y="100000"/>
                                    </p:animScale>
                                    <p:animScale>
                                      <p:cBhvr>
                                        <p:cTn id="127" dur="26">
                                          <p:stCondLst>
                                            <p:cond delay="1642"/>
                                          </p:stCondLst>
                                        </p:cTn>
                                        <p:tgtEl>
                                          <p:spTgt spid="22"/>
                                        </p:tgtEl>
                                      </p:cBhvr>
                                      <p:to x="100000" y="90000"/>
                                    </p:animScale>
                                    <p:animScale>
                                      <p:cBhvr>
                                        <p:cTn id="128" dur="166" decel="50000">
                                          <p:stCondLst>
                                            <p:cond delay="1668"/>
                                          </p:stCondLst>
                                        </p:cTn>
                                        <p:tgtEl>
                                          <p:spTgt spid="22"/>
                                        </p:tgtEl>
                                      </p:cBhvr>
                                      <p:to x="100000" y="100000"/>
                                    </p:animScale>
                                    <p:animScale>
                                      <p:cBhvr>
                                        <p:cTn id="129" dur="26">
                                          <p:stCondLst>
                                            <p:cond delay="1808"/>
                                          </p:stCondLst>
                                        </p:cTn>
                                        <p:tgtEl>
                                          <p:spTgt spid="22"/>
                                        </p:tgtEl>
                                      </p:cBhvr>
                                      <p:to x="100000" y="95000"/>
                                    </p:animScale>
                                    <p:animScale>
                                      <p:cBhvr>
                                        <p:cTn id="130" dur="166" decel="50000">
                                          <p:stCondLst>
                                            <p:cond delay="1834"/>
                                          </p:stCondLst>
                                        </p:cTn>
                                        <p:tgtEl>
                                          <p:spTgt spid="22"/>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grpId="0" nodeType="click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barn(inVertical)">
                                      <p:cBhvr>
                                        <p:cTn id="1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P spid="6" grpId="0" animBg="1"/>
      <p:bldP spid="13" grpId="0" animBg="1"/>
      <p:bldP spid="17" grpId="0" animBg="1"/>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Wisp">
  <a:themeElements>
    <a:clrScheme name="Custom 1">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Lớp 10-BÀI 1. Khoa học kĩ thuật và công nghệ</Template>
  <TotalTime>564</TotalTime>
  <Words>1418</Words>
  <Application>Microsoft Office PowerPoint</Application>
  <PresentationFormat>Custom</PresentationFormat>
  <Paragraphs>76</Paragraphs>
  <Slides>20</Slides>
  <Notes>1</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Nunito</vt:lpstr>
      <vt:lpstr>Arial Unicode MS</vt:lpstr>
      <vt:lpstr>Calibri</vt:lpstr>
      <vt:lpstr>Barlow</vt:lpstr>
      <vt:lpstr>Times New Roman</vt:lpstr>
      <vt:lpstr>微軟正黑體</vt:lpstr>
      <vt:lpstr>Arial</vt:lpstr>
      <vt:lpstr>Courier New</vt:lpstr>
      <vt:lpstr>新細明體</vt:lpstr>
      <vt:lpstr>Wingdings 3</vt:lpstr>
      <vt:lpstr>Roboto Condensed Light</vt:lpstr>
      <vt:lpstr>Wingdings</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and White Illustrated English Tutor Marketing Presentation</dc:title>
  <cp:lastModifiedBy>Duong</cp:lastModifiedBy>
  <cp:revision>47</cp:revision>
  <dcterms:created xsi:type="dcterms:W3CDTF">2006-08-16T00:00:00Z</dcterms:created>
  <dcterms:modified xsi:type="dcterms:W3CDTF">2022-09-14T14:42:58Z</dcterms:modified>
  <dc:identifier>DAEqJu0ihwQ</dc:identifier>
</cp:coreProperties>
</file>