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3"/>
  </p:notesMasterIdLst>
  <p:sldIdLst>
    <p:sldId id="303" r:id="rId2"/>
    <p:sldId id="257" r:id="rId3"/>
    <p:sldId id="305" r:id="rId4"/>
    <p:sldId id="258" r:id="rId5"/>
    <p:sldId id="259" r:id="rId6"/>
    <p:sldId id="335" r:id="rId7"/>
    <p:sldId id="336" r:id="rId8"/>
    <p:sldId id="337" r:id="rId9"/>
    <p:sldId id="345" r:id="rId10"/>
    <p:sldId id="306" r:id="rId11"/>
    <p:sldId id="338" r:id="rId12"/>
    <p:sldId id="339" r:id="rId13"/>
    <p:sldId id="340" r:id="rId14"/>
    <p:sldId id="341" r:id="rId15"/>
    <p:sldId id="266" r:id="rId16"/>
    <p:sldId id="342" r:id="rId17"/>
    <p:sldId id="343" r:id="rId18"/>
    <p:sldId id="344" r:id="rId19"/>
    <p:sldId id="260" r:id="rId20"/>
    <p:sldId id="307" r:id="rId21"/>
    <p:sldId id="346" r:id="rId22"/>
    <p:sldId id="347" r:id="rId23"/>
    <p:sldId id="348" r:id="rId24"/>
    <p:sldId id="268" r:id="rId25"/>
    <p:sldId id="308" r:id="rId26"/>
    <p:sldId id="331" r:id="rId27"/>
    <p:sldId id="332" r:id="rId28"/>
    <p:sldId id="333" r:id="rId29"/>
    <p:sldId id="270" r:id="rId30"/>
    <p:sldId id="329" r:id="rId31"/>
    <p:sldId id="330" r:id="rId32"/>
  </p:sldIdLst>
  <p:sldSz cx="9144000" cy="5143500" type="screen16x9"/>
  <p:notesSz cx="6858000" cy="9144000"/>
  <p:embeddedFontLst>
    <p:embeddedFont>
      <p:font typeface="Nunito" panose="00000500000000000000" pitchFamily="2" charset="0"/>
      <p:regular r:id="rId34"/>
      <p:bold r:id="rId35"/>
      <p:italic r:id="rId36"/>
      <p:boldItalic r:id="rId37"/>
    </p:embeddedFont>
    <p:embeddedFont>
      <p:font typeface="Barlow" panose="020B0604020202020204" charset="0"/>
      <p:regular r:id="rId38"/>
      <p:bold r:id="rId39"/>
      <p:italic r:id="rId40"/>
      <p:boldItalic r:id="rId41"/>
    </p:embeddedFont>
    <p:embeddedFont>
      <p:font typeface="Wingdings 3" panose="050401020108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8ACE2D-1E3A-43EF-9022-F589EB1FE107}">
  <a:tblStyle styleId="{518ACE2D-1E3A-43EF-9022-F589EB1FE1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4660"/>
  </p:normalViewPr>
  <p:slideViewPr>
    <p:cSldViewPr snapToGrid="0">
      <p:cViewPr varScale="1">
        <p:scale>
          <a:sx n="107" d="100"/>
          <a:sy n="107" d="100"/>
        </p:scale>
        <p:origin x="70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31172-8D16-437F-98DF-A0D98B4C391E}" type="doc">
      <dgm:prSet loTypeId="urn:microsoft.com/office/officeart/2005/8/layout/process1" loCatId="process" qsTypeId="urn:microsoft.com/office/officeart/2005/8/quickstyle/simple1" qsCatId="simple" csTypeId="urn:microsoft.com/office/officeart/2005/8/colors/accent3_2" csCatId="accent3" phldr="1"/>
      <dgm:spPr/>
    </dgm:pt>
    <dgm:pt modelId="{9B31EBE9-BCDA-4D4C-A8F4-80B9F18638F3}">
      <dgm:prSet phldrT="[Text]" custT="1"/>
      <dgm:spPr/>
      <dgm:t>
        <a:bodyPr/>
        <a:lstStyle/>
        <a:p>
          <a:pPr algn="just">
            <a:lnSpc>
              <a:spcPct val="150000"/>
            </a:lnSpc>
          </a:pPr>
          <a:r>
            <a:rPr lang="nl-NL" sz="1600" smtClean="0"/>
            <a:t>Khoa học tự nhiên nghiên cứu hiện tượng, quy luật của thế giới tự nhiên</a:t>
          </a:r>
          <a:endParaRPr lang="en-US" sz="1600"/>
        </a:p>
      </dgm:t>
    </dgm:pt>
    <dgm:pt modelId="{08860669-F269-4B35-BDA1-1BDED5790DA6}" type="parTrans" cxnId="{604CCB1F-8111-44DA-9084-73C745559262}">
      <dgm:prSet/>
      <dgm:spPr/>
      <dgm:t>
        <a:bodyPr/>
        <a:lstStyle/>
        <a:p>
          <a:endParaRPr lang="en-US"/>
        </a:p>
      </dgm:t>
    </dgm:pt>
    <dgm:pt modelId="{C3FDE768-BB6E-4517-ABA9-49B01418E2C9}" type="sibTrans" cxnId="{604CCB1F-8111-44DA-9084-73C745559262}">
      <dgm:prSet/>
      <dgm:spPr/>
      <dgm:t>
        <a:bodyPr/>
        <a:lstStyle/>
        <a:p>
          <a:endParaRPr lang="en-US"/>
        </a:p>
      </dgm:t>
    </dgm:pt>
    <dgm:pt modelId="{93793D85-0C55-4DEC-9D0E-FE08CF3A0DC6}">
      <dgm:prSet phldrT="[Text]" custT="1"/>
      <dgm:spPr/>
      <dgm:t>
        <a:bodyPr/>
        <a:lstStyle/>
        <a:p>
          <a:pPr algn="just">
            <a:lnSpc>
              <a:spcPct val="150000"/>
            </a:lnSpc>
          </a:pPr>
          <a:r>
            <a:rPr lang="nl-NL" sz="1600" smtClean="0"/>
            <a:t>Khoa học xã hội nghiên cứu những quy luật hình thành, hoạt động và phát triển của xã hội và con người.</a:t>
          </a:r>
          <a:endParaRPr lang="en-US" sz="1600"/>
        </a:p>
      </dgm:t>
    </dgm:pt>
    <dgm:pt modelId="{DF551CBD-0B4C-44BF-B690-88DA91BA5A0D}" type="parTrans" cxnId="{DD695AB6-1A48-4EFD-89DB-80855F831F0B}">
      <dgm:prSet/>
      <dgm:spPr/>
      <dgm:t>
        <a:bodyPr/>
        <a:lstStyle/>
        <a:p>
          <a:endParaRPr lang="en-US"/>
        </a:p>
      </dgm:t>
    </dgm:pt>
    <dgm:pt modelId="{AC0119CB-B9B2-47CF-8D20-CF63F8B1A2FE}" type="sibTrans" cxnId="{DD695AB6-1A48-4EFD-89DB-80855F831F0B}">
      <dgm:prSet/>
      <dgm:spPr/>
      <dgm:t>
        <a:bodyPr/>
        <a:lstStyle/>
        <a:p>
          <a:endParaRPr lang="en-US"/>
        </a:p>
      </dgm:t>
    </dgm:pt>
    <dgm:pt modelId="{EB895C9B-FCA5-4E6E-AFCF-537B0BE680FA}" type="pres">
      <dgm:prSet presAssocID="{8DC31172-8D16-437F-98DF-A0D98B4C391E}" presName="Name0" presStyleCnt="0">
        <dgm:presLayoutVars>
          <dgm:dir/>
          <dgm:resizeHandles val="exact"/>
        </dgm:presLayoutVars>
      </dgm:prSet>
      <dgm:spPr/>
    </dgm:pt>
    <dgm:pt modelId="{C92B82F1-9729-4BEF-8FCD-0FB07CEC104E}" type="pres">
      <dgm:prSet presAssocID="{9B31EBE9-BCDA-4D4C-A8F4-80B9F18638F3}" presName="node" presStyleLbl="node1" presStyleIdx="0" presStyleCnt="2" custScaleX="116290" custScaleY="66523">
        <dgm:presLayoutVars>
          <dgm:bulletEnabled val="1"/>
        </dgm:presLayoutVars>
      </dgm:prSet>
      <dgm:spPr/>
      <dgm:t>
        <a:bodyPr/>
        <a:lstStyle/>
        <a:p>
          <a:endParaRPr lang="en-US"/>
        </a:p>
      </dgm:t>
    </dgm:pt>
    <dgm:pt modelId="{E30A1AE2-BD0A-4E6A-B4DA-A385CFE17CCA}" type="pres">
      <dgm:prSet presAssocID="{C3FDE768-BB6E-4517-ABA9-49B01418E2C9}" presName="sibTrans" presStyleLbl="sibTrans2D1" presStyleIdx="0" presStyleCnt="1" custLinFactNeighborX="4887" custLinFactNeighborY="6469"/>
      <dgm:spPr/>
      <dgm:t>
        <a:bodyPr/>
        <a:lstStyle/>
        <a:p>
          <a:endParaRPr lang="en-US"/>
        </a:p>
      </dgm:t>
    </dgm:pt>
    <dgm:pt modelId="{908EA637-2BF5-4C30-BB43-590EB21DC465}" type="pres">
      <dgm:prSet presAssocID="{C3FDE768-BB6E-4517-ABA9-49B01418E2C9}" presName="connectorText" presStyleLbl="sibTrans2D1" presStyleIdx="0" presStyleCnt="1"/>
      <dgm:spPr/>
      <dgm:t>
        <a:bodyPr/>
        <a:lstStyle/>
        <a:p>
          <a:endParaRPr lang="en-US"/>
        </a:p>
      </dgm:t>
    </dgm:pt>
    <dgm:pt modelId="{D00A70D8-0EA8-44CA-8EFA-7239EFD9436C}" type="pres">
      <dgm:prSet presAssocID="{93793D85-0C55-4DEC-9D0E-FE08CF3A0DC6}" presName="node" presStyleLbl="node1" presStyleIdx="1" presStyleCnt="2" custScaleX="125687" custScaleY="69421">
        <dgm:presLayoutVars>
          <dgm:bulletEnabled val="1"/>
        </dgm:presLayoutVars>
      </dgm:prSet>
      <dgm:spPr/>
      <dgm:t>
        <a:bodyPr/>
        <a:lstStyle/>
        <a:p>
          <a:endParaRPr lang="en-US"/>
        </a:p>
      </dgm:t>
    </dgm:pt>
  </dgm:ptLst>
  <dgm:cxnLst>
    <dgm:cxn modelId="{6762BB8D-2CB8-4504-BD53-2A79614C51D9}" type="presOf" srcId="{9B31EBE9-BCDA-4D4C-A8F4-80B9F18638F3}" destId="{C92B82F1-9729-4BEF-8FCD-0FB07CEC104E}" srcOrd="0" destOrd="0" presId="urn:microsoft.com/office/officeart/2005/8/layout/process1"/>
    <dgm:cxn modelId="{D4214A98-C14A-49BA-8E1D-7463E8867C13}" type="presOf" srcId="{C3FDE768-BB6E-4517-ABA9-49B01418E2C9}" destId="{908EA637-2BF5-4C30-BB43-590EB21DC465}" srcOrd="1" destOrd="0" presId="urn:microsoft.com/office/officeart/2005/8/layout/process1"/>
    <dgm:cxn modelId="{FBDB9BB3-6B62-4D90-9338-64979346D330}" type="presOf" srcId="{C3FDE768-BB6E-4517-ABA9-49B01418E2C9}" destId="{E30A1AE2-BD0A-4E6A-B4DA-A385CFE17CCA}" srcOrd="0" destOrd="0" presId="urn:microsoft.com/office/officeart/2005/8/layout/process1"/>
    <dgm:cxn modelId="{DD695AB6-1A48-4EFD-89DB-80855F831F0B}" srcId="{8DC31172-8D16-437F-98DF-A0D98B4C391E}" destId="{93793D85-0C55-4DEC-9D0E-FE08CF3A0DC6}" srcOrd="1" destOrd="0" parTransId="{DF551CBD-0B4C-44BF-B690-88DA91BA5A0D}" sibTransId="{AC0119CB-B9B2-47CF-8D20-CF63F8B1A2FE}"/>
    <dgm:cxn modelId="{B45A0552-9230-4EAF-A2FA-65955D238778}" type="presOf" srcId="{8DC31172-8D16-437F-98DF-A0D98B4C391E}" destId="{EB895C9B-FCA5-4E6E-AFCF-537B0BE680FA}" srcOrd="0" destOrd="0" presId="urn:microsoft.com/office/officeart/2005/8/layout/process1"/>
    <dgm:cxn modelId="{604CCB1F-8111-44DA-9084-73C745559262}" srcId="{8DC31172-8D16-437F-98DF-A0D98B4C391E}" destId="{9B31EBE9-BCDA-4D4C-A8F4-80B9F18638F3}" srcOrd="0" destOrd="0" parTransId="{08860669-F269-4B35-BDA1-1BDED5790DA6}" sibTransId="{C3FDE768-BB6E-4517-ABA9-49B01418E2C9}"/>
    <dgm:cxn modelId="{E06DA845-5A06-4B4A-AE97-45D9F335AF96}" type="presOf" srcId="{93793D85-0C55-4DEC-9D0E-FE08CF3A0DC6}" destId="{D00A70D8-0EA8-44CA-8EFA-7239EFD9436C}" srcOrd="0" destOrd="0" presId="urn:microsoft.com/office/officeart/2005/8/layout/process1"/>
    <dgm:cxn modelId="{0866A791-E16E-4A19-92EF-0A4096F70ACD}" type="presParOf" srcId="{EB895C9B-FCA5-4E6E-AFCF-537B0BE680FA}" destId="{C92B82F1-9729-4BEF-8FCD-0FB07CEC104E}" srcOrd="0" destOrd="0" presId="urn:microsoft.com/office/officeart/2005/8/layout/process1"/>
    <dgm:cxn modelId="{06E88779-8BC1-4D86-B8AE-5592CEE03C5B}" type="presParOf" srcId="{EB895C9B-FCA5-4E6E-AFCF-537B0BE680FA}" destId="{E30A1AE2-BD0A-4E6A-B4DA-A385CFE17CCA}" srcOrd="1" destOrd="0" presId="urn:microsoft.com/office/officeart/2005/8/layout/process1"/>
    <dgm:cxn modelId="{1F5AE500-AE72-452C-8773-3F0F51DD6E5A}" type="presParOf" srcId="{E30A1AE2-BD0A-4E6A-B4DA-A385CFE17CCA}" destId="{908EA637-2BF5-4C30-BB43-590EB21DC465}" srcOrd="0" destOrd="0" presId="urn:microsoft.com/office/officeart/2005/8/layout/process1"/>
    <dgm:cxn modelId="{4962FDA1-5995-42DD-AFBF-909051F3C42F}" type="presParOf" srcId="{EB895C9B-FCA5-4E6E-AFCF-537B0BE680FA}" destId="{D00A70D8-0EA8-44CA-8EFA-7239EFD9436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B82F1-9729-4BEF-8FCD-0FB07CEC104E}">
      <dsp:nvSpPr>
        <dsp:cNvPr id="0" name=""/>
        <dsp:cNvSpPr/>
      </dsp:nvSpPr>
      <dsp:spPr>
        <a:xfrm>
          <a:off x="5572" y="320313"/>
          <a:ext cx="3302677" cy="122549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150000"/>
            </a:lnSpc>
            <a:spcBef>
              <a:spcPct val="0"/>
            </a:spcBef>
            <a:spcAft>
              <a:spcPct val="35000"/>
            </a:spcAft>
          </a:pPr>
          <a:r>
            <a:rPr lang="nl-NL" sz="1600" kern="1200" smtClean="0"/>
            <a:t>Khoa học tự nhiên nghiên cứu hiện tượng, quy luật của thế giới tự nhiên</a:t>
          </a:r>
          <a:endParaRPr lang="en-US" sz="1600" kern="1200"/>
        </a:p>
      </dsp:txBody>
      <dsp:txXfrm>
        <a:off x="41466" y="356207"/>
        <a:ext cx="3230889" cy="1153707"/>
      </dsp:txXfrm>
    </dsp:sp>
    <dsp:sp modelId="{E30A1AE2-BD0A-4E6A-B4DA-A385CFE17CCA}">
      <dsp:nvSpPr>
        <dsp:cNvPr id="0" name=""/>
        <dsp:cNvSpPr/>
      </dsp:nvSpPr>
      <dsp:spPr>
        <a:xfrm>
          <a:off x="3621677" y="626459"/>
          <a:ext cx="602087" cy="70432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3621677" y="767325"/>
        <a:ext cx="421461" cy="422596"/>
      </dsp:txXfrm>
    </dsp:sp>
    <dsp:sp modelId="{D00A70D8-0EA8-44CA-8EFA-7239EFD9436C}">
      <dsp:nvSpPr>
        <dsp:cNvPr id="0" name=""/>
        <dsp:cNvSpPr/>
      </dsp:nvSpPr>
      <dsp:spPr>
        <a:xfrm>
          <a:off x="4444264" y="293619"/>
          <a:ext cx="3569556" cy="1278883"/>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150000"/>
            </a:lnSpc>
            <a:spcBef>
              <a:spcPct val="0"/>
            </a:spcBef>
            <a:spcAft>
              <a:spcPct val="35000"/>
            </a:spcAft>
          </a:pPr>
          <a:r>
            <a:rPr lang="nl-NL" sz="1600" kern="1200" smtClean="0"/>
            <a:t>Khoa học xã hội nghiên cứu những quy luật hình thành, hoạt động và phát triển của xã hội và con người.</a:t>
          </a:r>
          <a:endParaRPr lang="en-US" sz="1600" kern="1200"/>
        </a:p>
      </dsp:txBody>
      <dsp:txXfrm>
        <a:off x="4481721" y="331076"/>
        <a:ext cx="3494642" cy="1203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5588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2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7a20b6a15a_0_25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7a20b6a15a_0_25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55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7a20b6a15a_0_25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7a20b6a15a_0_25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55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7a20b6a15a_0_25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7a20b6a15a_0_25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55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7a20b6a15a_0_25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7a20b6a15a_0_25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655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a953684262_0_15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a953684262_0_15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42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7a20b6a15a_0_24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7a20b6a15a_0_24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154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7a20b6a15a_0_24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7a20b6a15a_0_24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96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7a20b6a15a_0_24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7a20b6a15a_0_24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9381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7a20b6a15a_0_24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7a20b6a15a_0_24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74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7a20b6a15a_0_25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7a20b6a15a_0_25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69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2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a953684262_0_15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a953684262_0_15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11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42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39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39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39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39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39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41910" y="1885950"/>
            <a:ext cx="6686549" cy="1697086"/>
          </a:xfrm>
        </p:spPr>
        <p:txBody>
          <a:bodyPr anchor="b">
            <a:normAutofit/>
          </a:bodyPr>
          <a:lstStyle>
            <a:lvl1pPr>
              <a:defRPr sz="4050"/>
            </a:lvl1pPr>
          </a:lstStyle>
          <a:p>
            <a:r>
              <a:rPr lang="en-US" dirty="0" smtClean="0"/>
              <a:t>Click </a:t>
            </a:r>
            <a:r>
              <a:rPr lang="en-US" dirty="0" err="1" smtClean="0"/>
              <a:t>tomh,mh,kh</a:t>
            </a:r>
            <a:r>
              <a:rPr lang="en-US" dirty="0" smtClean="0"/>
              <a:t>,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2395314386"/>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18317184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2A539FEB-7520-4BE0-B547-2DF7E55872EC}" type="slidenum">
              <a:rPr lang="en-US" smtClean="0"/>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21141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EBF703-F798-41BC-AC56-28C8DA804231}"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42513148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EBF703-F798-41BC-AC56-28C8DA804231}"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2A539FEB-7520-4BE0-B547-2DF7E55872EC}" type="slidenum">
              <a:rPr lang="en-US" smtClean="0"/>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860772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EBF703-F798-41BC-AC56-28C8DA804231}"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7267323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35435815"/>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202010398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12180769"/>
      </p:ext>
    </p:extLst>
  </p:cSld>
  <p:clrMapOvr>
    <a:masterClrMapping/>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233" name="Google Shape;233;p16"/>
          <p:cNvSpPr txBox="1">
            <a:spLocks noGrp="1"/>
          </p:cNvSpPr>
          <p:nvPr>
            <p:ph type="title"/>
          </p:nvPr>
        </p:nvSpPr>
        <p:spPr>
          <a:xfrm>
            <a:off x="758775" y="62785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500"/>
              <a:buNone/>
              <a:defRPr>
                <a:solidFill>
                  <a:schemeClr val="accent2"/>
                </a:solidFill>
              </a:defRPr>
            </a:lvl1pPr>
            <a:lvl2pPr lvl="1" rtl="0">
              <a:spcBef>
                <a:spcPts val="0"/>
              </a:spcBef>
              <a:spcAft>
                <a:spcPts val="0"/>
              </a:spcAft>
              <a:buClr>
                <a:schemeClr val="accent6"/>
              </a:buClr>
              <a:buSzPts val="2500"/>
              <a:buNone/>
              <a:defRPr>
                <a:solidFill>
                  <a:schemeClr val="accent6"/>
                </a:solidFill>
              </a:defRPr>
            </a:lvl2pPr>
            <a:lvl3pPr lvl="2" rtl="0">
              <a:spcBef>
                <a:spcPts val="0"/>
              </a:spcBef>
              <a:spcAft>
                <a:spcPts val="0"/>
              </a:spcAft>
              <a:buClr>
                <a:schemeClr val="accent6"/>
              </a:buClr>
              <a:buSzPts val="2500"/>
              <a:buNone/>
              <a:defRPr>
                <a:solidFill>
                  <a:schemeClr val="accent6"/>
                </a:solidFill>
              </a:defRPr>
            </a:lvl3pPr>
            <a:lvl4pPr lvl="3" rtl="0">
              <a:spcBef>
                <a:spcPts val="0"/>
              </a:spcBef>
              <a:spcAft>
                <a:spcPts val="0"/>
              </a:spcAft>
              <a:buClr>
                <a:schemeClr val="accent6"/>
              </a:buClr>
              <a:buSzPts val="2500"/>
              <a:buNone/>
              <a:defRPr>
                <a:solidFill>
                  <a:schemeClr val="accent6"/>
                </a:solidFill>
              </a:defRPr>
            </a:lvl4pPr>
            <a:lvl5pPr lvl="4" rtl="0">
              <a:spcBef>
                <a:spcPts val="0"/>
              </a:spcBef>
              <a:spcAft>
                <a:spcPts val="0"/>
              </a:spcAft>
              <a:buClr>
                <a:schemeClr val="accent6"/>
              </a:buClr>
              <a:buSzPts val="2500"/>
              <a:buNone/>
              <a:defRPr>
                <a:solidFill>
                  <a:schemeClr val="accent6"/>
                </a:solidFill>
              </a:defRPr>
            </a:lvl5pPr>
            <a:lvl6pPr lvl="5" rtl="0">
              <a:spcBef>
                <a:spcPts val="0"/>
              </a:spcBef>
              <a:spcAft>
                <a:spcPts val="0"/>
              </a:spcAft>
              <a:buClr>
                <a:schemeClr val="accent6"/>
              </a:buClr>
              <a:buSzPts val="2500"/>
              <a:buNone/>
              <a:defRPr>
                <a:solidFill>
                  <a:schemeClr val="accent6"/>
                </a:solidFill>
              </a:defRPr>
            </a:lvl6pPr>
            <a:lvl7pPr lvl="6" rtl="0">
              <a:spcBef>
                <a:spcPts val="0"/>
              </a:spcBef>
              <a:spcAft>
                <a:spcPts val="0"/>
              </a:spcAft>
              <a:buClr>
                <a:schemeClr val="accent6"/>
              </a:buClr>
              <a:buSzPts val="2500"/>
              <a:buNone/>
              <a:defRPr>
                <a:solidFill>
                  <a:schemeClr val="accent6"/>
                </a:solidFill>
              </a:defRPr>
            </a:lvl7pPr>
            <a:lvl8pPr lvl="7" rtl="0">
              <a:spcBef>
                <a:spcPts val="0"/>
              </a:spcBef>
              <a:spcAft>
                <a:spcPts val="0"/>
              </a:spcAft>
              <a:buClr>
                <a:schemeClr val="accent6"/>
              </a:buClr>
              <a:buSzPts val="2500"/>
              <a:buNone/>
              <a:defRPr>
                <a:solidFill>
                  <a:schemeClr val="accent6"/>
                </a:solidFill>
              </a:defRPr>
            </a:lvl8pPr>
            <a:lvl9pPr lvl="8" rtl="0">
              <a:spcBef>
                <a:spcPts val="0"/>
              </a:spcBef>
              <a:spcAft>
                <a:spcPts val="0"/>
              </a:spcAft>
              <a:buClr>
                <a:schemeClr val="accent6"/>
              </a:buClr>
              <a:buSzPts val="2500"/>
              <a:buNone/>
              <a:defRPr>
                <a:solidFill>
                  <a:schemeClr val="accent6"/>
                </a:solidFill>
              </a:defRPr>
            </a:lvl9pPr>
          </a:lstStyle>
          <a:p>
            <a:endParaRPr/>
          </a:p>
        </p:txBody>
      </p:sp>
    </p:spTree>
    <p:extLst>
      <p:ext uri="{BB962C8B-B14F-4D97-AF65-F5344CB8AC3E}">
        <p14:creationId xmlns:p14="http://schemas.microsoft.com/office/powerpoint/2010/main" val="111668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26" name="Google Shape;26;p3"/>
          <p:cNvSpPr txBox="1">
            <a:spLocks noGrp="1"/>
          </p:cNvSpPr>
          <p:nvPr>
            <p:ph type="title"/>
          </p:nvPr>
        </p:nvSpPr>
        <p:spPr>
          <a:xfrm>
            <a:off x="1313375" y="2061763"/>
            <a:ext cx="4997700" cy="16389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500" b="1">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a:off x="1313375" y="3612150"/>
            <a:ext cx="4212300" cy="5229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16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8" name="Google Shape;28;p3"/>
          <p:cNvSpPr txBox="1">
            <a:spLocks noGrp="1"/>
          </p:cNvSpPr>
          <p:nvPr>
            <p:ph type="title" idx="2" hasCustomPrompt="1"/>
          </p:nvPr>
        </p:nvSpPr>
        <p:spPr>
          <a:xfrm>
            <a:off x="1313375" y="1106025"/>
            <a:ext cx="1137900" cy="97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65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226198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180507397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8" name="Google Shape;118;p13"/>
          <p:cNvSpPr txBox="1">
            <a:spLocks noGrp="1"/>
          </p:cNvSpPr>
          <p:nvPr>
            <p:ph type="title"/>
          </p:nvPr>
        </p:nvSpPr>
        <p:spPr>
          <a:xfrm>
            <a:off x="758775" y="62785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solidFill>
                  <a:schemeClr val="accent2"/>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19" name="Google Shape;119;p13"/>
          <p:cNvSpPr txBox="1">
            <a:spLocks noGrp="1"/>
          </p:cNvSpPr>
          <p:nvPr>
            <p:ph type="title" idx="2" hasCustomPrompt="1"/>
          </p:nvPr>
        </p:nvSpPr>
        <p:spPr>
          <a:xfrm>
            <a:off x="1157700" y="1501983"/>
            <a:ext cx="827100" cy="53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0" name="Google Shape;120;p13"/>
          <p:cNvSpPr txBox="1">
            <a:spLocks noGrp="1"/>
          </p:cNvSpPr>
          <p:nvPr>
            <p:ph type="title" idx="3"/>
          </p:nvPr>
        </p:nvSpPr>
        <p:spPr>
          <a:xfrm>
            <a:off x="1984875" y="1391125"/>
            <a:ext cx="2355600" cy="7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1" name="Google Shape;121;p13"/>
          <p:cNvSpPr txBox="1">
            <a:spLocks noGrp="1"/>
          </p:cNvSpPr>
          <p:nvPr>
            <p:ph type="title" idx="4"/>
          </p:nvPr>
        </p:nvSpPr>
        <p:spPr>
          <a:xfrm>
            <a:off x="1984875" y="2068075"/>
            <a:ext cx="23556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22" name="Google Shape;122;p13"/>
          <p:cNvSpPr txBox="1">
            <a:spLocks noGrp="1"/>
          </p:cNvSpPr>
          <p:nvPr>
            <p:ph type="title" idx="5" hasCustomPrompt="1"/>
          </p:nvPr>
        </p:nvSpPr>
        <p:spPr>
          <a:xfrm>
            <a:off x="4803375" y="1501983"/>
            <a:ext cx="827100" cy="53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3" name="Google Shape;123;p13"/>
          <p:cNvSpPr txBox="1">
            <a:spLocks noGrp="1"/>
          </p:cNvSpPr>
          <p:nvPr>
            <p:ph type="title" idx="6"/>
          </p:nvPr>
        </p:nvSpPr>
        <p:spPr>
          <a:xfrm>
            <a:off x="5630550" y="1391125"/>
            <a:ext cx="2355600" cy="7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4" name="Google Shape;124;p13"/>
          <p:cNvSpPr txBox="1">
            <a:spLocks noGrp="1"/>
          </p:cNvSpPr>
          <p:nvPr>
            <p:ph type="title" idx="7"/>
          </p:nvPr>
        </p:nvSpPr>
        <p:spPr>
          <a:xfrm>
            <a:off x="5630550" y="2068075"/>
            <a:ext cx="23556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25" name="Google Shape;125;p13"/>
          <p:cNvSpPr txBox="1">
            <a:spLocks noGrp="1"/>
          </p:cNvSpPr>
          <p:nvPr>
            <p:ph type="title" idx="8" hasCustomPrompt="1"/>
          </p:nvPr>
        </p:nvSpPr>
        <p:spPr>
          <a:xfrm>
            <a:off x="1157700" y="3015333"/>
            <a:ext cx="827100" cy="53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6" name="Google Shape;126;p13"/>
          <p:cNvSpPr txBox="1">
            <a:spLocks noGrp="1"/>
          </p:cNvSpPr>
          <p:nvPr>
            <p:ph type="title" idx="9"/>
          </p:nvPr>
        </p:nvSpPr>
        <p:spPr>
          <a:xfrm>
            <a:off x="1984875" y="2904475"/>
            <a:ext cx="2355600" cy="7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27" name="Google Shape;127;p13"/>
          <p:cNvSpPr txBox="1">
            <a:spLocks noGrp="1"/>
          </p:cNvSpPr>
          <p:nvPr>
            <p:ph type="title" idx="13"/>
          </p:nvPr>
        </p:nvSpPr>
        <p:spPr>
          <a:xfrm>
            <a:off x="1984875" y="3581575"/>
            <a:ext cx="23556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28" name="Google Shape;128;p13"/>
          <p:cNvSpPr txBox="1">
            <a:spLocks noGrp="1"/>
          </p:cNvSpPr>
          <p:nvPr>
            <p:ph type="title" idx="14" hasCustomPrompt="1"/>
          </p:nvPr>
        </p:nvSpPr>
        <p:spPr>
          <a:xfrm>
            <a:off x="4803375" y="3015333"/>
            <a:ext cx="827100" cy="53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p:cNvSpPr txBox="1">
            <a:spLocks noGrp="1"/>
          </p:cNvSpPr>
          <p:nvPr>
            <p:ph type="title" idx="15"/>
          </p:nvPr>
        </p:nvSpPr>
        <p:spPr>
          <a:xfrm>
            <a:off x="5630550" y="2904475"/>
            <a:ext cx="2355600" cy="753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2"/>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13"/>
          <p:cNvSpPr txBox="1">
            <a:spLocks noGrp="1"/>
          </p:cNvSpPr>
          <p:nvPr>
            <p:ph type="title" idx="16"/>
          </p:nvPr>
        </p:nvSpPr>
        <p:spPr>
          <a:xfrm>
            <a:off x="5630550" y="3581575"/>
            <a:ext cx="23556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extLst>
      <p:ext uri="{BB962C8B-B14F-4D97-AF65-F5344CB8AC3E}">
        <p14:creationId xmlns:p14="http://schemas.microsoft.com/office/powerpoint/2010/main" val="2205083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92" name="Google Shape;92;p9"/>
          <p:cNvSpPr txBox="1">
            <a:spLocks noGrp="1"/>
          </p:cNvSpPr>
          <p:nvPr>
            <p:ph type="title"/>
          </p:nvPr>
        </p:nvSpPr>
        <p:spPr>
          <a:xfrm>
            <a:off x="886975" y="1391710"/>
            <a:ext cx="4045200" cy="6996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3000">
                <a:solidFill>
                  <a:schemeClr val="accent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3" name="Google Shape;93;p9"/>
          <p:cNvSpPr txBox="1">
            <a:spLocks noGrp="1"/>
          </p:cNvSpPr>
          <p:nvPr>
            <p:ph type="subTitle" idx="1"/>
          </p:nvPr>
        </p:nvSpPr>
        <p:spPr>
          <a:xfrm>
            <a:off x="886975" y="2102799"/>
            <a:ext cx="3692700" cy="174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393893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72" name="Google Shape;72;p7"/>
          <p:cNvSpPr txBox="1">
            <a:spLocks noGrp="1"/>
          </p:cNvSpPr>
          <p:nvPr>
            <p:ph type="title"/>
          </p:nvPr>
        </p:nvSpPr>
        <p:spPr>
          <a:xfrm>
            <a:off x="1344175" y="1430000"/>
            <a:ext cx="2960100" cy="12267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accent2"/>
              </a:buClr>
              <a:buSzPts val="2400"/>
              <a:buNone/>
              <a:defRPr sz="2400">
                <a:solidFill>
                  <a:schemeClr val="accent2"/>
                </a:solidFill>
              </a:defRPr>
            </a:lvl1pPr>
            <a:lvl2pPr lvl="1">
              <a:spcBef>
                <a:spcPts val="0"/>
              </a:spcBef>
              <a:spcAft>
                <a:spcPts val="0"/>
              </a:spcAft>
              <a:buClr>
                <a:schemeClr val="accent2"/>
              </a:buClr>
              <a:buSzPts val="2400"/>
              <a:buNone/>
              <a:defRPr sz="2400">
                <a:solidFill>
                  <a:schemeClr val="accent2"/>
                </a:solidFill>
              </a:defRPr>
            </a:lvl2pPr>
            <a:lvl3pPr lvl="2">
              <a:spcBef>
                <a:spcPts val="0"/>
              </a:spcBef>
              <a:spcAft>
                <a:spcPts val="0"/>
              </a:spcAft>
              <a:buClr>
                <a:schemeClr val="accent2"/>
              </a:buClr>
              <a:buSzPts val="2400"/>
              <a:buNone/>
              <a:defRPr sz="2400">
                <a:solidFill>
                  <a:schemeClr val="accent2"/>
                </a:solidFill>
              </a:defRPr>
            </a:lvl3pPr>
            <a:lvl4pPr lvl="3">
              <a:spcBef>
                <a:spcPts val="0"/>
              </a:spcBef>
              <a:spcAft>
                <a:spcPts val="0"/>
              </a:spcAft>
              <a:buClr>
                <a:schemeClr val="accent2"/>
              </a:buClr>
              <a:buSzPts val="2400"/>
              <a:buNone/>
              <a:defRPr sz="2400">
                <a:solidFill>
                  <a:schemeClr val="accent2"/>
                </a:solidFill>
              </a:defRPr>
            </a:lvl4pPr>
            <a:lvl5pPr lvl="4">
              <a:spcBef>
                <a:spcPts val="0"/>
              </a:spcBef>
              <a:spcAft>
                <a:spcPts val="0"/>
              </a:spcAft>
              <a:buClr>
                <a:schemeClr val="accent2"/>
              </a:buClr>
              <a:buSzPts val="2400"/>
              <a:buNone/>
              <a:defRPr sz="2400">
                <a:solidFill>
                  <a:schemeClr val="accent2"/>
                </a:solidFill>
              </a:defRPr>
            </a:lvl5pPr>
            <a:lvl6pPr lvl="5">
              <a:spcBef>
                <a:spcPts val="0"/>
              </a:spcBef>
              <a:spcAft>
                <a:spcPts val="0"/>
              </a:spcAft>
              <a:buClr>
                <a:schemeClr val="accent2"/>
              </a:buClr>
              <a:buSzPts val="2400"/>
              <a:buNone/>
              <a:defRPr sz="2400">
                <a:solidFill>
                  <a:schemeClr val="accent2"/>
                </a:solidFill>
              </a:defRPr>
            </a:lvl6pPr>
            <a:lvl7pPr lvl="6">
              <a:spcBef>
                <a:spcPts val="0"/>
              </a:spcBef>
              <a:spcAft>
                <a:spcPts val="0"/>
              </a:spcAft>
              <a:buClr>
                <a:schemeClr val="accent2"/>
              </a:buClr>
              <a:buSzPts val="2400"/>
              <a:buNone/>
              <a:defRPr sz="2400">
                <a:solidFill>
                  <a:schemeClr val="accent2"/>
                </a:solidFill>
              </a:defRPr>
            </a:lvl7pPr>
            <a:lvl8pPr lvl="7">
              <a:spcBef>
                <a:spcPts val="0"/>
              </a:spcBef>
              <a:spcAft>
                <a:spcPts val="0"/>
              </a:spcAft>
              <a:buClr>
                <a:schemeClr val="accent2"/>
              </a:buClr>
              <a:buSzPts val="2400"/>
              <a:buNone/>
              <a:defRPr sz="2400">
                <a:solidFill>
                  <a:schemeClr val="accent2"/>
                </a:solidFill>
              </a:defRPr>
            </a:lvl8pPr>
            <a:lvl9pPr lvl="8">
              <a:spcBef>
                <a:spcPts val="0"/>
              </a:spcBef>
              <a:spcAft>
                <a:spcPts val="0"/>
              </a:spcAft>
              <a:buClr>
                <a:schemeClr val="accent2"/>
              </a:buClr>
              <a:buSzPts val="2400"/>
              <a:buNone/>
              <a:defRPr sz="2400">
                <a:solidFill>
                  <a:schemeClr val="accent2"/>
                </a:solidFill>
              </a:defRPr>
            </a:lvl9pPr>
          </a:lstStyle>
          <a:p>
            <a:endParaRPr/>
          </a:p>
        </p:txBody>
      </p:sp>
      <p:sp>
        <p:nvSpPr>
          <p:cNvPr id="73" name="Google Shape;73;p7"/>
          <p:cNvSpPr txBox="1">
            <a:spLocks noGrp="1"/>
          </p:cNvSpPr>
          <p:nvPr>
            <p:ph type="body" idx="1"/>
          </p:nvPr>
        </p:nvSpPr>
        <p:spPr>
          <a:xfrm>
            <a:off x="1344175" y="2601404"/>
            <a:ext cx="2960100" cy="1112100"/>
          </a:xfrm>
          <a:prstGeom prst="rect">
            <a:avLst/>
          </a:prstGeom>
        </p:spPr>
        <p:txBody>
          <a:bodyPr spcFirstLastPara="1" wrap="square" lIns="91425" tIns="91425" rIns="91425" bIns="91425" anchor="t" anchorCtr="0">
            <a:noAutofit/>
          </a:bodyPr>
          <a:lstStyle>
            <a:lvl1pPr marL="457200" lvl="0" indent="-279400">
              <a:lnSpc>
                <a:spcPct val="115000"/>
              </a:lnSpc>
              <a:spcBef>
                <a:spcPts val="0"/>
              </a:spcBef>
              <a:spcAft>
                <a:spcPts val="0"/>
              </a:spcAft>
              <a:buClr>
                <a:schemeClr val="dk1"/>
              </a:buClr>
              <a:buSzPts val="800"/>
              <a:buChar char="■"/>
              <a:defRPr>
                <a:solidFill>
                  <a:schemeClr val="dk1"/>
                </a:solidFill>
              </a:defRPr>
            </a:lvl1pPr>
            <a:lvl2pPr marL="914400" lvl="1" indent="-304800">
              <a:spcBef>
                <a:spcPts val="0"/>
              </a:spcBef>
              <a:spcAft>
                <a:spcPts val="0"/>
              </a:spcAft>
              <a:buClr>
                <a:schemeClr val="dk1"/>
              </a:buClr>
              <a:buSzPts val="1200"/>
              <a:buChar char="○"/>
              <a:defRPr sz="1200">
                <a:solidFill>
                  <a:schemeClr val="dk1"/>
                </a:solidFill>
              </a:defRPr>
            </a:lvl2pPr>
            <a:lvl3pPr marL="1371600" lvl="2" indent="-304800">
              <a:spcBef>
                <a:spcPts val="0"/>
              </a:spcBef>
              <a:spcAft>
                <a:spcPts val="0"/>
              </a:spcAft>
              <a:buClr>
                <a:schemeClr val="dk1"/>
              </a:buClr>
              <a:buSzPts val="1200"/>
              <a:buChar char="■"/>
              <a:defRPr sz="1200">
                <a:solidFill>
                  <a:schemeClr val="dk1"/>
                </a:solidFill>
              </a:defRPr>
            </a:lvl3pPr>
            <a:lvl4pPr marL="1828800" lvl="3" indent="-304800">
              <a:spcBef>
                <a:spcPts val="0"/>
              </a:spcBef>
              <a:spcAft>
                <a:spcPts val="0"/>
              </a:spcAft>
              <a:buClr>
                <a:schemeClr val="dk1"/>
              </a:buClr>
              <a:buSzPts val="1200"/>
              <a:buChar char="●"/>
              <a:defRPr sz="1200">
                <a:solidFill>
                  <a:schemeClr val="dk1"/>
                </a:solidFill>
              </a:defRPr>
            </a:lvl4pPr>
            <a:lvl5pPr marL="2286000" lvl="4" indent="-304800">
              <a:spcBef>
                <a:spcPts val="0"/>
              </a:spcBef>
              <a:spcAft>
                <a:spcPts val="0"/>
              </a:spcAft>
              <a:buClr>
                <a:schemeClr val="dk1"/>
              </a:buClr>
              <a:buSzPts val="1200"/>
              <a:buChar char="○"/>
              <a:defRPr sz="1200">
                <a:solidFill>
                  <a:schemeClr val="dk1"/>
                </a:solidFill>
              </a:defRPr>
            </a:lvl5pPr>
            <a:lvl6pPr marL="2743200" lvl="5" indent="-304800">
              <a:spcBef>
                <a:spcPts val="0"/>
              </a:spcBef>
              <a:spcAft>
                <a:spcPts val="0"/>
              </a:spcAft>
              <a:buClr>
                <a:schemeClr val="dk1"/>
              </a:buClr>
              <a:buSzPts val="1200"/>
              <a:buChar char="■"/>
              <a:defRPr sz="1200">
                <a:solidFill>
                  <a:schemeClr val="dk1"/>
                </a:solidFill>
              </a:defRPr>
            </a:lvl6pPr>
            <a:lvl7pPr marL="3200400" lvl="6" indent="-304800">
              <a:spcBef>
                <a:spcPts val="0"/>
              </a:spcBef>
              <a:spcAft>
                <a:spcPts val="0"/>
              </a:spcAft>
              <a:buClr>
                <a:schemeClr val="dk1"/>
              </a:buClr>
              <a:buSzPts val="1200"/>
              <a:buChar char="●"/>
              <a:defRPr sz="1200">
                <a:solidFill>
                  <a:schemeClr val="dk1"/>
                </a:solidFill>
              </a:defRPr>
            </a:lvl7pPr>
            <a:lvl8pPr marL="3657600" lvl="7" indent="-304800">
              <a:spcBef>
                <a:spcPts val="0"/>
              </a:spcBef>
              <a:spcAft>
                <a:spcPts val="0"/>
              </a:spcAft>
              <a:buClr>
                <a:schemeClr val="dk1"/>
              </a:buClr>
              <a:buSzPts val="1200"/>
              <a:buChar char="○"/>
              <a:defRPr sz="1200">
                <a:solidFill>
                  <a:schemeClr val="dk1"/>
                </a:solidFill>
              </a:defRPr>
            </a:lvl8pPr>
            <a:lvl9pPr marL="4114800" lvl="8" indent="-304800">
              <a:spcBef>
                <a:spcPts val="0"/>
              </a:spcBef>
              <a:spcAft>
                <a:spcPts val="0"/>
              </a:spcAft>
              <a:buClr>
                <a:schemeClr val="dk1"/>
              </a:buClr>
              <a:buSzPts val="1200"/>
              <a:buChar char="■"/>
              <a:defRPr sz="1200">
                <a:solidFill>
                  <a:schemeClr val="dk1"/>
                </a:solidFill>
              </a:defRPr>
            </a:lvl9pPr>
          </a:lstStyle>
          <a:p>
            <a:endParaRPr/>
          </a:p>
        </p:txBody>
      </p:sp>
    </p:spTree>
    <p:extLst>
      <p:ext uri="{BB962C8B-B14F-4D97-AF65-F5344CB8AC3E}">
        <p14:creationId xmlns:p14="http://schemas.microsoft.com/office/powerpoint/2010/main" val="1832626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82" name="Google Shape;82;p8"/>
          <p:cNvSpPr txBox="1">
            <a:spLocks noGrp="1"/>
          </p:cNvSpPr>
          <p:nvPr>
            <p:ph type="title"/>
          </p:nvPr>
        </p:nvSpPr>
        <p:spPr>
          <a:xfrm>
            <a:off x="1767600" y="1403025"/>
            <a:ext cx="5608800" cy="187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500">
                <a:solidFill>
                  <a:schemeClr val="accen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3" name="Google Shape;83;p8"/>
          <p:cNvSpPr txBox="1">
            <a:spLocks noGrp="1"/>
          </p:cNvSpPr>
          <p:nvPr>
            <p:ph type="subTitle" idx="1"/>
          </p:nvPr>
        </p:nvSpPr>
        <p:spPr>
          <a:xfrm>
            <a:off x="2613325" y="3168750"/>
            <a:ext cx="3917400" cy="7119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6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extLst>
      <p:ext uri="{BB962C8B-B14F-4D97-AF65-F5344CB8AC3E}">
        <p14:creationId xmlns:p14="http://schemas.microsoft.com/office/powerpoint/2010/main" val="2680096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6" name="Google Shape;36;p4"/>
          <p:cNvSpPr txBox="1">
            <a:spLocks noGrp="1"/>
          </p:cNvSpPr>
          <p:nvPr>
            <p:ph type="title"/>
          </p:nvPr>
        </p:nvSpPr>
        <p:spPr>
          <a:xfrm>
            <a:off x="758775" y="62785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2500"/>
              <a:buNone/>
              <a:defRPr>
                <a:solidFill>
                  <a:schemeClr val="accent2"/>
                </a:solidFill>
              </a:defRPr>
            </a:lvl1pPr>
            <a:lvl2pPr lvl="1">
              <a:spcBef>
                <a:spcPts val="0"/>
              </a:spcBef>
              <a:spcAft>
                <a:spcPts val="0"/>
              </a:spcAft>
              <a:buClr>
                <a:schemeClr val="accent2"/>
              </a:buClr>
              <a:buSzPts val="2500"/>
              <a:buNone/>
              <a:defRPr>
                <a:solidFill>
                  <a:schemeClr val="accent2"/>
                </a:solidFill>
              </a:defRPr>
            </a:lvl2pPr>
            <a:lvl3pPr lvl="2">
              <a:spcBef>
                <a:spcPts val="0"/>
              </a:spcBef>
              <a:spcAft>
                <a:spcPts val="0"/>
              </a:spcAft>
              <a:buClr>
                <a:schemeClr val="accent2"/>
              </a:buClr>
              <a:buSzPts val="2500"/>
              <a:buNone/>
              <a:defRPr>
                <a:solidFill>
                  <a:schemeClr val="accent2"/>
                </a:solidFill>
              </a:defRPr>
            </a:lvl3pPr>
            <a:lvl4pPr lvl="3">
              <a:spcBef>
                <a:spcPts val="0"/>
              </a:spcBef>
              <a:spcAft>
                <a:spcPts val="0"/>
              </a:spcAft>
              <a:buClr>
                <a:schemeClr val="accent2"/>
              </a:buClr>
              <a:buSzPts val="2500"/>
              <a:buNone/>
              <a:defRPr>
                <a:solidFill>
                  <a:schemeClr val="accent2"/>
                </a:solidFill>
              </a:defRPr>
            </a:lvl4pPr>
            <a:lvl5pPr lvl="4">
              <a:spcBef>
                <a:spcPts val="0"/>
              </a:spcBef>
              <a:spcAft>
                <a:spcPts val="0"/>
              </a:spcAft>
              <a:buClr>
                <a:schemeClr val="accent2"/>
              </a:buClr>
              <a:buSzPts val="2500"/>
              <a:buNone/>
              <a:defRPr>
                <a:solidFill>
                  <a:schemeClr val="accent2"/>
                </a:solidFill>
              </a:defRPr>
            </a:lvl5pPr>
            <a:lvl6pPr lvl="5">
              <a:spcBef>
                <a:spcPts val="0"/>
              </a:spcBef>
              <a:spcAft>
                <a:spcPts val="0"/>
              </a:spcAft>
              <a:buClr>
                <a:schemeClr val="accent2"/>
              </a:buClr>
              <a:buSzPts val="2500"/>
              <a:buNone/>
              <a:defRPr>
                <a:solidFill>
                  <a:schemeClr val="accent2"/>
                </a:solidFill>
              </a:defRPr>
            </a:lvl6pPr>
            <a:lvl7pPr lvl="6">
              <a:spcBef>
                <a:spcPts val="0"/>
              </a:spcBef>
              <a:spcAft>
                <a:spcPts val="0"/>
              </a:spcAft>
              <a:buClr>
                <a:schemeClr val="accent2"/>
              </a:buClr>
              <a:buSzPts val="2500"/>
              <a:buNone/>
              <a:defRPr>
                <a:solidFill>
                  <a:schemeClr val="accent2"/>
                </a:solidFill>
              </a:defRPr>
            </a:lvl7pPr>
            <a:lvl8pPr lvl="7">
              <a:spcBef>
                <a:spcPts val="0"/>
              </a:spcBef>
              <a:spcAft>
                <a:spcPts val="0"/>
              </a:spcAft>
              <a:buClr>
                <a:schemeClr val="accent2"/>
              </a:buClr>
              <a:buSzPts val="2500"/>
              <a:buNone/>
              <a:defRPr>
                <a:solidFill>
                  <a:schemeClr val="accent2"/>
                </a:solidFill>
              </a:defRPr>
            </a:lvl8pPr>
            <a:lvl9pPr lvl="8">
              <a:spcBef>
                <a:spcPts val="0"/>
              </a:spcBef>
              <a:spcAft>
                <a:spcPts val="0"/>
              </a:spcAft>
              <a:buClr>
                <a:schemeClr val="accent2"/>
              </a:buClr>
              <a:buSzPts val="2500"/>
              <a:buNone/>
              <a:defRPr>
                <a:solidFill>
                  <a:schemeClr val="accent2"/>
                </a:solidFill>
              </a:defRPr>
            </a:lvl9pPr>
          </a:lstStyle>
          <a:p>
            <a:endParaRPr/>
          </a:p>
        </p:txBody>
      </p:sp>
      <p:sp>
        <p:nvSpPr>
          <p:cNvPr id="37" name="Google Shape;37;p4"/>
          <p:cNvSpPr txBox="1">
            <a:spLocks noGrp="1"/>
          </p:cNvSpPr>
          <p:nvPr>
            <p:ph type="body" idx="1"/>
          </p:nvPr>
        </p:nvSpPr>
        <p:spPr>
          <a:xfrm>
            <a:off x="758775" y="1212613"/>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AutoNum type="arabicPeriod"/>
              <a:defRPr sz="1100">
                <a:solidFill>
                  <a:schemeClr val="dk1"/>
                </a:solidFill>
              </a:defRPr>
            </a:lvl1pPr>
            <a:lvl2pPr marL="914400" lvl="1" indent="-304800">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a:spcBef>
                <a:spcPts val="0"/>
              </a:spcBef>
              <a:spcAft>
                <a:spcPts val="0"/>
              </a:spcAft>
              <a:buClr>
                <a:schemeClr val="dk1"/>
              </a:buClr>
              <a:buSzPts val="1200"/>
              <a:buFont typeface="Roboto Condensed Light"/>
              <a:buAutoNum type="arabicPeriod"/>
              <a:defRPr>
                <a:solidFill>
                  <a:schemeClr val="dk1"/>
                </a:solidFill>
              </a:defRPr>
            </a:lvl4pPr>
            <a:lvl5pPr marL="2286000" lvl="4" indent="-304800">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a:spcBef>
                <a:spcPts val="0"/>
              </a:spcBef>
              <a:spcAft>
                <a:spcPts val="0"/>
              </a:spcAft>
              <a:buClr>
                <a:schemeClr val="dk1"/>
              </a:buClr>
              <a:buSzPts val="1200"/>
              <a:buFont typeface="Roboto Condensed Light"/>
              <a:buAutoNum type="arabicPeriod"/>
              <a:defRPr>
                <a:solidFill>
                  <a:schemeClr val="dk1"/>
                </a:solidFill>
              </a:defRPr>
            </a:lvl7pPr>
            <a:lvl8pPr marL="3657600" lvl="7" indent="-304800">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extLst>
      <p:ext uri="{BB962C8B-B14F-4D97-AF65-F5344CB8AC3E}">
        <p14:creationId xmlns:p14="http://schemas.microsoft.com/office/powerpoint/2010/main" val="82488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234"/>
        <p:cNvGrpSpPr/>
        <p:nvPr/>
      </p:nvGrpSpPr>
      <p:grpSpPr>
        <a:xfrm>
          <a:off x="0" y="0"/>
          <a:ext cx="0" cy="0"/>
          <a:chOff x="0" y="0"/>
          <a:chExt cx="0" cy="0"/>
        </a:xfrm>
      </p:grpSpPr>
      <p:sp>
        <p:nvSpPr>
          <p:cNvPr id="242" name="Google Shape;242;p17"/>
          <p:cNvSpPr txBox="1">
            <a:spLocks noGrp="1"/>
          </p:cNvSpPr>
          <p:nvPr>
            <p:ph type="title" hasCustomPrompt="1"/>
          </p:nvPr>
        </p:nvSpPr>
        <p:spPr>
          <a:xfrm>
            <a:off x="817025" y="1375250"/>
            <a:ext cx="3205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2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243" name="Google Shape;243;p17"/>
          <p:cNvSpPr txBox="1">
            <a:spLocks noGrp="1"/>
          </p:cNvSpPr>
          <p:nvPr>
            <p:ph type="subTitle" idx="1"/>
          </p:nvPr>
        </p:nvSpPr>
        <p:spPr>
          <a:xfrm>
            <a:off x="819440" y="1924050"/>
            <a:ext cx="3200400" cy="495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500"/>
              <a:buNone/>
              <a:defRPr>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a:endParaRPr/>
          </a:p>
        </p:txBody>
      </p:sp>
      <p:sp>
        <p:nvSpPr>
          <p:cNvPr id="244" name="Google Shape;244;p17"/>
          <p:cNvSpPr txBox="1">
            <a:spLocks noGrp="1"/>
          </p:cNvSpPr>
          <p:nvPr>
            <p:ph type="title" idx="2" hasCustomPrompt="1"/>
          </p:nvPr>
        </p:nvSpPr>
        <p:spPr>
          <a:xfrm>
            <a:off x="817025" y="2724150"/>
            <a:ext cx="3205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2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245" name="Google Shape;245;p17"/>
          <p:cNvSpPr txBox="1">
            <a:spLocks noGrp="1"/>
          </p:cNvSpPr>
          <p:nvPr>
            <p:ph type="subTitle" idx="3"/>
          </p:nvPr>
        </p:nvSpPr>
        <p:spPr>
          <a:xfrm>
            <a:off x="819440" y="3272950"/>
            <a:ext cx="32004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endParaRPr/>
          </a:p>
        </p:txBody>
      </p:sp>
      <p:sp>
        <p:nvSpPr>
          <p:cNvPr id="246" name="Google Shape;246;p17"/>
          <p:cNvSpPr txBox="1">
            <a:spLocks noGrp="1"/>
          </p:cNvSpPr>
          <p:nvPr>
            <p:ph type="title" idx="4" hasCustomPrompt="1"/>
          </p:nvPr>
        </p:nvSpPr>
        <p:spPr>
          <a:xfrm>
            <a:off x="4327800" y="2049675"/>
            <a:ext cx="41790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247" name="Google Shape;247;p17"/>
          <p:cNvSpPr txBox="1">
            <a:spLocks noGrp="1"/>
          </p:cNvSpPr>
          <p:nvPr>
            <p:ph type="subTitle" idx="5"/>
          </p:nvPr>
        </p:nvSpPr>
        <p:spPr>
          <a:xfrm>
            <a:off x="5119975" y="2797550"/>
            <a:ext cx="25944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sz="1600">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endParaRPr/>
          </a:p>
        </p:txBody>
      </p:sp>
    </p:spTree>
    <p:extLst>
      <p:ext uri="{BB962C8B-B14F-4D97-AF65-F5344CB8AC3E}">
        <p14:creationId xmlns:p14="http://schemas.microsoft.com/office/powerpoint/2010/main" val="2633698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a:alphaModFix/>
          </a:blip>
          <a:stretch>
            <a:fillRect/>
          </a:stretch>
        </a:blipFill>
        <a:effectLst/>
      </p:bgPr>
    </p:bg>
    <p:spTree>
      <p:nvGrpSpPr>
        <p:cNvPr id="1" name="Shape 354"/>
        <p:cNvGrpSpPr/>
        <p:nvPr/>
      </p:nvGrpSpPr>
      <p:grpSpPr>
        <a:xfrm>
          <a:off x="0" y="0"/>
          <a:ext cx="0" cy="0"/>
          <a:chOff x="0" y="0"/>
          <a:chExt cx="0" cy="0"/>
        </a:xfrm>
      </p:grpSpPr>
      <p:sp>
        <p:nvSpPr>
          <p:cNvPr id="362" name="Google Shape;362;p20"/>
          <p:cNvSpPr txBox="1">
            <a:spLocks noGrp="1"/>
          </p:cNvSpPr>
          <p:nvPr>
            <p:ph type="title"/>
          </p:nvPr>
        </p:nvSpPr>
        <p:spPr>
          <a:xfrm>
            <a:off x="758775" y="62785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500"/>
              <a:buNone/>
              <a:defRPr>
                <a:solidFill>
                  <a:schemeClr val="accent2"/>
                </a:solidFill>
              </a:defRPr>
            </a:lvl1pPr>
            <a:lvl2pPr lvl="1" rtl="0">
              <a:spcBef>
                <a:spcPts val="0"/>
              </a:spcBef>
              <a:spcAft>
                <a:spcPts val="0"/>
              </a:spcAft>
              <a:buClr>
                <a:schemeClr val="accent2"/>
              </a:buClr>
              <a:buSzPts val="2500"/>
              <a:buNone/>
              <a:defRPr>
                <a:solidFill>
                  <a:schemeClr val="accent2"/>
                </a:solidFill>
              </a:defRPr>
            </a:lvl2pPr>
            <a:lvl3pPr lvl="2" rtl="0">
              <a:spcBef>
                <a:spcPts val="0"/>
              </a:spcBef>
              <a:spcAft>
                <a:spcPts val="0"/>
              </a:spcAft>
              <a:buClr>
                <a:schemeClr val="accent2"/>
              </a:buClr>
              <a:buSzPts val="2500"/>
              <a:buNone/>
              <a:defRPr>
                <a:solidFill>
                  <a:schemeClr val="accent2"/>
                </a:solidFill>
              </a:defRPr>
            </a:lvl3pPr>
            <a:lvl4pPr lvl="3" rtl="0">
              <a:spcBef>
                <a:spcPts val="0"/>
              </a:spcBef>
              <a:spcAft>
                <a:spcPts val="0"/>
              </a:spcAft>
              <a:buClr>
                <a:schemeClr val="accent2"/>
              </a:buClr>
              <a:buSzPts val="2500"/>
              <a:buNone/>
              <a:defRPr>
                <a:solidFill>
                  <a:schemeClr val="accent2"/>
                </a:solidFill>
              </a:defRPr>
            </a:lvl4pPr>
            <a:lvl5pPr lvl="4" rtl="0">
              <a:spcBef>
                <a:spcPts val="0"/>
              </a:spcBef>
              <a:spcAft>
                <a:spcPts val="0"/>
              </a:spcAft>
              <a:buClr>
                <a:schemeClr val="accent2"/>
              </a:buClr>
              <a:buSzPts val="2500"/>
              <a:buNone/>
              <a:defRPr>
                <a:solidFill>
                  <a:schemeClr val="accent2"/>
                </a:solidFill>
              </a:defRPr>
            </a:lvl5pPr>
            <a:lvl6pPr lvl="5" rtl="0">
              <a:spcBef>
                <a:spcPts val="0"/>
              </a:spcBef>
              <a:spcAft>
                <a:spcPts val="0"/>
              </a:spcAft>
              <a:buClr>
                <a:schemeClr val="accent2"/>
              </a:buClr>
              <a:buSzPts val="2500"/>
              <a:buNone/>
              <a:defRPr>
                <a:solidFill>
                  <a:schemeClr val="accent2"/>
                </a:solidFill>
              </a:defRPr>
            </a:lvl6pPr>
            <a:lvl7pPr lvl="6" rtl="0">
              <a:spcBef>
                <a:spcPts val="0"/>
              </a:spcBef>
              <a:spcAft>
                <a:spcPts val="0"/>
              </a:spcAft>
              <a:buClr>
                <a:schemeClr val="accent2"/>
              </a:buClr>
              <a:buSzPts val="2500"/>
              <a:buNone/>
              <a:defRPr>
                <a:solidFill>
                  <a:schemeClr val="accent2"/>
                </a:solidFill>
              </a:defRPr>
            </a:lvl7pPr>
            <a:lvl8pPr lvl="7" rtl="0">
              <a:spcBef>
                <a:spcPts val="0"/>
              </a:spcBef>
              <a:spcAft>
                <a:spcPts val="0"/>
              </a:spcAft>
              <a:buClr>
                <a:schemeClr val="accent2"/>
              </a:buClr>
              <a:buSzPts val="2500"/>
              <a:buNone/>
              <a:defRPr>
                <a:solidFill>
                  <a:schemeClr val="accent2"/>
                </a:solidFill>
              </a:defRPr>
            </a:lvl8pPr>
            <a:lvl9pPr lvl="8" rtl="0">
              <a:spcBef>
                <a:spcPts val="0"/>
              </a:spcBef>
              <a:spcAft>
                <a:spcPts val="0"/>
              </a:spcAft>
              <a:buClr>
                <a:schemeClr val="accent2"/>
              </a:buClr>
              <a:buSzPts val="2500"/>
              <a:buNone/>
              <a:defRPr>
                <a:solidFill>
                  <a:schemeClr val="accent2"/>
                </a:solidFill>
              </a:defRPr>
            </a:lvl9pPr>
          </a:lstStyle>
          <a:p>
            <a:endParaRPr/>
          </a:p>
        </p:txBody>
      </p:sp>
      <p:sp>
        <p:nvSpPr>
          <p:cNvPr id="363" name="Google Shape;363;p20"/>
          <p:cNvSpPr txBox="1">
            <a:spLocks noGrp="1"/>
          </p:cNvSpPr>
          <p:nvPr>
            <p:ph type="title" idx="2"/>
          </p:nvPr>
        </p:nvSpPr>
        <p:spPr>
          <a:xfrm>
            <a:off x="3446416" y="2824650"/>
            <a:ext cx="22512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1800" b="1">
                <a:solidFill>
                  <a:schemeClr val="accent2"/>
                </a:solidFill>
              </a:defRPr>
            </a:lvl1pPr>
            <a:lvl2pPr lvl="1" rtl="0">
              <a:spcBef>
                <a:spcPts val="0"/>
              </a:spcBef>
              <a:spcAft>
                <a:spcPts val="0"/>
              </a:spcAft>
              <a:buClr>
                <a:schemeClr val="accent2"/>
              </a:buClr>
              <a:buSzPts val="2000"/>
              <a:buNone/>
              <a:defRPr sz="2000">
                <a:solidFill>
                  <a:schemeClr val="accent2"/>
                </a:solidFill>
              </a:defRPr>
            </a:lvl2pPr>
            <a:lvl3pPr lvl="2" rtl="0">
              <a:spcBef>
                <a:spcPts val="0"/>
              </a:spcBef>
              <a:spcAft>
                <a:spcPts val="0"/>
              </a:spcAft>
              <a:buClr>
                <a:schemeClr val="accent2"/>
              </a:buClr>
              <a:buSzPts val="2000"/>
              <a:buNone/>
              <a:defRPr sz="2000">
                <a:solidFill>
                  <a:schemeClr val="accent2"/>
                </a:solidFill>
              </a:defRPr>
            </a:lvl3pPr>
            <a:lvl4pPr lvl="3" rtl="0">
              <a:spcBef>
                <a:spcPts val="0"/>
              </a:spcBef>
              <a:spcAft>
                <a:spcPts val="0"/>
              </a:spcAft>
              <a:buClr>
                <a:schemeClr val="accent2"/>
              </a:buClr>
              <a:buSzPts val="2000"/>
              <a:buNone/>
              <a:defRPr sz="2000">
                <a:solidFill>
                  <a:schemeClr val="accent2"/>
                </a:solidFill>
              </a:defRPr>
            </a:lvl4pPr>
            <a:lvl5pPr lvl="4" rtl="0">
              <a:spcBef>
                <a:spcPts val="0"/>
              </a:spcBef>
              <a:spcAft>
                <a:spcPts val="0"/>
              </a:spcAft>
              <a:buClr>
                <a:schemeClr val="accent2"/>
              </a:buClr>
              <a:buSzPts val="2000"/>
              <a:buNone/>
              <a:defRPr sz="2000">
                <a:solidFill>
                  <a:schemeClr val="accent2"/>
                </a:solidFill>
              </a:defRPr>
            </a:lvl5pPr>
            <a:lvl6pPr lvl="5" rtl="0">
              <a:spcBef>
                <a:spcPts val="0"/>
              </a:spcBef>
              <a:spcAft>
                <a:spcPts val="0"/>
              </a:spcAft>
              <a:buClr>
                <a:schemeClr val="accent2"/>
              </a:buClr>
              <a:buSzPts val="2000"/>
              <a:buNone/>
              <a:defRPr sz="2000">
                <a:solidFill>
                  <a:schemeClr val="accent2"/>
                </a:solidFill>
              </a:defRPr>
            </a:lvl6pPr>
            <a:lvl7pPr lvl="6" rtl="0">
              <a:spcBef>
                <a:spcPts val="0"/>
              </a:spcBef>
              <a:spcAft>
                <a:spcPts val="0"/>
              </a:spcAft>
              <a:buClr>
                <a:schemeClr val="accent2"/>
              </a:buClr>
              <a:buSzPts val="2000"/>
              <a:buNone/>
              <a:defRPr sz="2000">
                <a:solidFill>
                  <a:schemeClr val="accent2"/>
                </a:solidFill>
              </a:defRPr>
            </a:lvl7pPr>
            <a:lvl8pPr lvl="7" rtl="0">
              <a:spcBef>
                <a:spcPts val="0"/>
              </a:spcBef>
              <a:spcAft>
                <a:spcPts val="0"/>
              </a:spcAft>
              <a:buClr>
                <a:schemeClr val="accent2"/>
              </a:buClr>
              <a:buSzPts val="2000"/>
              <a:buNone/>
              <a:defRPr sz="2000">
                <a:solidFill>
                  <a:schemeClr val="accent2"/>
                </a:solidFill>
              </a:defRPr>
            </a:lvl8pPr>
            <a:lvl9pPr lvl="8" rtl="0">
              <a:spcBef>
                <a:spcPts val="0"/>
              </a:spcBef>
              <a:spcAft>
                <a:spcPts val="0"/>
              </a:spcAft>
              <a:buClr>
                <a:schemeClr val="accent2"/>
              </a:buClr>
              <a:buSzPts val="2000"/>
              <a:buNone/>
              <a:defRPr sz="2000">
                <a:solidFill>
                  <a:schemeClr val="accent2"/>
                </a:solidFill>
              </a:defRPr>
            </a:lvl9pPr>
          </a:lstStyle>
          <a:p>
            <a:endParaRPr/>
          </a:p>
        </p:txBody>
      </p:sp>
      <p:sp>
        <p:nvSpPr>
          <p:cNvPr id="364" name="Google Shape;364;p20"/>
          <p:cNvSpPr txBox="1">
            <a:spLocks noGrp="1"/>
          </p:cNvSpPr>
          <p:nvPr>
            <p:ph type="title" idx="3"/>
          </p:nvPr>
        </p:nvSpPr>
        <p:spPr>
          <a:xfrm>
            <a:off x="3446413" y="3280050"/>
            <a:ext cx="2251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1600" b="0">
                <a:latin typeface="Barlow"/>
                <a:ea typeface="Barlow"/>
                <a:cs typeface="Barlow"/>
                <a:sym typeface="Barlow"/>
              </a:defRPr>
            </a:lvl1pPr>
            <a:lvl2pPr lvl="1" rtl="0">
              <a:spcBef>
                <a:spcPts val="0"/>
              </a:spcBef>
              <a:spcAft>
                <a:spcPts val="0"/>
              </a:spcAft>
              <a:buSzPts val="1400"/>
              <a:buFont typeface="Barlow"/>
              <a:buNone/>
              <a:defRPr sz="1400" b="0">
                <a:latin typeface="Barlow"/>
                <a:ea typeface="Barlow"/>
                <a:cs typeface="Barlow"/>
                <a:sym typeface="Barlow"/>
              </a:defRPr>
            </a:lvl2pPr>
            <a:lvl3pPr lvl="2" rtl="0">
              <a:spcBef>
                <a:spcPts val="0"/>
              </a:spcBef>
              <a:spcAft>
                <a:spcPts val="0"/>
              </a:spcAft>
              <a:buSzPts val="1400"/>
              <a:buFont typeface="Barlow"/>
              <a:buNone/>
              <a:defRPr sz="1400" b="0">
                <a:latin typeface="Barlow"/>
                <a:ea typeface="Barlow"/>
                <a:cs typeface="Barlow"/>
                <a:sym typeface="Barlow"/>
              </a:defRPr>
            </a:lvl3pPr>
            <a:lvl4pPr lvl="3" rtl="0">
              <a:spcBef>
                <a:spcPts val="0"/>
              </a:spcBef>
              <a:spcAft>
                <a:spcPts val="0"/>
              </a:spcAft>
              <a:buSzPts val="1400"/>
              <a:buFont typeface="Barlow"/>
              <a:buNone/>
              <a:defRPr sz="1400" b="0">
                <a:latin typeface="Barlow"/>
                <a:ea typeface="Barlow"/>
                <a:cs typeface="Barlow"/>
                <a:sym typeface="Barlow"/>
              </a:defRPr>
            </a:lvl4pPr>
            <a:lvl5pPr lvl="4" rtl="0">
              <a:spcBef>
                <a:spcPts val="0"/>
              </a:spcBef>
              <a:spcAft>
                <a:spcPts val="0"/>
              </a:spcAft>
              <a:buSzPts val="1400"/>
              <a:buFont typeface="Barlow"/>
              <a:buNone/>
              <a:defRPr sz="1400" b="0">
                <a:latin typeface="Barlow"/>
                <a:ea typeface="Barlow"/>
                <a:cs typeface="Barlow"/>
                <a:sym typeface="Barlow"/>
              </a:defRPr>
            </a:lvl5pPr>
            <a:lvl6pPr lvl="5" rtl="0">
              <a:spcBef>
                <a:spcPts val="0"/>
              </a:spcBef>
              <a:spcAft>
                <a:spcPts val="0"/>
              </a:spcAft>
              <a:buSzPts val="1400"/>
              <a:buFont typeface="Barlow"/>
              <a:buNone/>
              <a:defRPr sz="1400" b="0">
                <a:latin typeface="Barlow"/>
                <a:ea typeface="Barlow"/>
                <a:cs typeface="Barlow"/>
                <a:sym typeface="Barlow"/>
              </a:defRPr>
            </a:lvl6pPr>
            <a:lvl7pPr lvl="6" rtl="0">
              <a:spcBef>
                <a:spcPts val="0"/>
              </a:spcBef>
              <a:spcAft>
                <a:spcPts val="0"/>
              </a:spcAft>
              <a:buSzPts val="1400"/>
              <a:buFont typeface="Barlow"/>
              <a:buNone/>
              <a:defRPr sz="1400" b="0">
                <a:latin typeface="Barlow"/>
                <a:ea typeface="Barlow"/>
                <a:cs typeface="Barlow"/>
                <a:sym typeface="Barlow"/>
              </a:defRPr>
            </a:lvl7pPr>
            <a:lvl8pPr lvl="7" rtl="0">
              <a:spcBef>
                <a:spcPts val="0"/>
              </a:spcBef>
              <a:spcAft>
                <a:spcPts val="0"/>
              </a:spcAft>
              <a:buSzPts val="1400"/>
              <a:buFont typeface="Barlow"/>
              <a:buNone/>
              <a:defRPr sz="1400" b="0">
                <a:latin typeface="Barlow"/>
                <a:ea typeface="Barlow"/>
                <a:cs typeface="Barlow"/>
                <a:sym typeface="Barlow"/>
              </a:defRPr>
            </a:lvl8pPr>
            <a:lvl9pPr lvl="8" rtl="0">
              <a:spcBef>
                <a:spcPts val="0"/>
              </a:spcBef>
              <a:spcAft>
                <a:spcPts val="0"/>
              </a:spcAft>
              <a:buSzPts val="1400"/>
              <a:buFont typeface="Barlow"/>
              <a:buNone/>
              <a:defRPr sz="1400" b="0">
                <a:latin typeface="Barlow"/>
                <a:ea typeface="Barlow"/>
                <a:cs typeface="Barlow"/>
                <a:sym typeface="Barlow"/>
              </a:defRPr>
            </a:lvl9pPr>
          </a:lstStyle>
          <a:p>
            <a:endParaRPr/>
          </a:p>
        </p:txBody>
      </p:sp>
      <p:sp>
        <p:nvSpPr>
          <p:cNvPr id="365" name="Google Shape;365;p20"/>
          <p:cNvSpPr txBox="1">
            <a:spLocks noGrp="1"/>
          </p:cNvSpPr>
          <p:nvPr>
            <p:ph type="title" idx="4"/>
          </p:nvPr>
        </p:nvSpPr>
        <p:spPr>
          <a:xfrm>
            <a:off x="849795" y="2824650"/>
            <a:ext cx="22512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1800" b="1">
                <a:solidFill>
                  <a:schemeClr val="accent2"/>
                </a:solidFill>
              </a:defRPr>
            </a:lvl1pPr>
            <a:lvl2pPr lvl="1" rtl="0">
              <a:spcBef>
                <a:spcPts val="0"/>
              </a:spcBef>
              <a:spcAft>
                <a:spcPts val="0"/>
              </a:spcAft>
              <a:buClr>
                <a:schemeClr val="accent2"/>
              </a:buClr>
              <a:buSzPts val="2000"/>
              <a:buNone/>
              <a:defRPr sz="2000">
                <a:solidFill>
                  <a:schemeClr val="accent2"/>
                </a:solidFill>
              </a:defRPr>
            </a:lvl2pPr>
            <a:lvl3pPr lvl="2" rtl="0">
              <a:spcBef>
                <a:spcPts val="0"/>
              </a:spcBef>
              <a:spcAft>
                <a:spcPts val="0"/>
              </a:spcAft>
              <a:buClr>
                <a:schemeClr val="accent2"/>
              </a:buClr>
              <a:buSzPts val="2000"/>
              <a:buNone/>
              <a:defRPr sz="2000">
                <a:solidFill>
                  <a:schemeClr val="accent2"/>
                </a:solidFill>
              </a:defRPr>
            </a:lvl3pPr>
            <a:lvl4pPr lvl="3" rtl="0">
              <a:spcBef>
                <a:spcPts val="0"/>
              </a:spcBef>
              <a:spcAft>
                <a:spcPts val="0"/>
              </a:spcAft>
              <a:buClr>
                <a:schemeClr val="accent2"/>
              </a:buClr>
              <a:buSzPts val="2000"/>
              <a:buNone/>
              <a:defRPr sz="2000">
                <a:solidFill>
                  <a:schemeClr val="accent2"/>
                </a:solidFill>
              </a:defRPr>
            </a:lvl4pPr>
            <a:lvl5pPr lvl="4" rtl="0">
              <a:spcBef>
                <a:spcPts val="0"/>
              </a:spcBef>
              <a:spcAft>
                <a:spcPts val="0"/>
              </a:spcAft>
              <a:buClr>
                <a:schemeClr val="accent2"/>
              </a:buClr>
              <a:buSzPts val="2000"/>
              <a:buNone/>
              <a:defRPr sz="2000">
                <a:solidFill>
                  <a:schemeClr val="accent2"/>
                </a:solidFill>
              </a:defRPr>
            </a:lvl5pPr>
            <a:lvl6pPr lvl="5" rtl="0">
              <a:spcBef>
                <a:spcPts val="0"/>
              </a:spcBef>
              <a:spcAft>
                <a:spcPts val="0"/>
              </a:spcAft>
              <a:buClr>
                <a:schemeClr val="accent2"/>
              </a:buClr>
              <a:buSzPts val="2000"/>
              <a:buNone/>
              <a:defRPr sz="2000">
                <a:solidFill>
                  <a:schemeClr val="accent2"/>
                </a:solidFill>
              </a:defRPr>
            </a:lvl6pPr>
            <a:lvl7pPr lvl="6" rtl="0">
              <a:spcBef>
                <a:spcPts val="0"/>
              </a:spcBef>
              <a:spcAft>
                <a:spcPts val="0"/>
              </a:spcAft>
              <a:buClr>
                <a:schemeClr val="accent2"/>
              </a:buClr>
              <a:buSzPts val="2000"/>
              <a:buNone/>
              <a:defRPr sz="2000">
                <a:solidFill>
                  <a:schemeClr val="accent2"/>
                </a:solidFill>
              </a:defRPr>
            </a:lvl7pPr>
            <a:lvl8pPr lvl="7" rtl="0">
              <a:spcBef>
                <a:spcPts val="0"/>
              </a:spcBef>
              <a:spcAft>
                <a:spcPts val="0"/>
              </a:spcAft>
              <a:buClr>
                <a:schemeClr val="accent2"/>
              </a:buClr>
              <a:buSzPts val="2000"/>
              <a:buNone/>
              <a:defRPr sz="2000">
                <a:solidFill>
                  <a:schemeClr val="accent2"/>
                </a:solidFill>
              </a:defRPr>
            </a:lvl8pPr>
            <a:lvl9pPr lvl="8" rtl="0">
              <a:spcBef>
                <a:spcPts val="0"/>
              </a:spcBef>
              <a:spcAft>
                <a:spcPts val="0"/>
              </a:spcAft>
              <a:buClr>
                <a:schemeClr val="accent2"/>
              </a:buClr>
              <a:buSzPts val="2000"/>
              <a:buNone/>
              <a:defRPr sz="2000">
                <a:solidFill>
                  <a:schemeClr val="accent2"/>
                </a:solidFill>
              </a:defRPr>
            </a:lvl9pPr>
          </a:lstStyle>
          <a:p>
            <a:endParaRPr/>
          </a:p>
        </p:txBody>
      </p:sp>
      <p:sp>
        <p:nvSpPr>
          <p:cNvPr id="366" name="Google Shape;366;p20"/>
          <p:cNvSpPr txBox="1">
            <a:spLocks noGrp="1"/>
          </p:cNvSpPr>
          <p:nvPr>
            <p:ph type="title" idx="5"/>
          </p:nvPr>
        </p:nvSpPr>
        <p:spPr>
          <a:xfrm>
            <a:off x="849775" y="3280050"/>
            <a:ext cx="2251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1600" b="0">
                <a:latin typeface="Barlow"/>
                <a:ea typeface="Barlow"/>
                <a:cs typeface="Barlow"/>
                <a:sym typeface="Barlow"/>
              </a:defRPr>
            </a:lvl1pPr>
            <a:lvl2pPr lvl="1" rtl="0">
              <a:spcBef>
                <a:spcPts val="0"/>
              </a:spcBef>
              <a:spcAft>
                <a:spcPts val="0"/>
              </a:spcAft>
              <a:buSzPts val="1400"/>
              <a:buFont typeface="Barlow"/>
              <a:buNone/>
              <a:defRPr sz="1400" b="0">
                <a:latin typeface="Barlow"/>
                <a:ea typeface="Barlow"/>
                <a:cs typeface="Barlow"/>
                <a:sym typeface="Barlow"/>
              </a:defRPr>
            </a:lvl2pPr>
            <a:lvl3pPr lvl="2" rtl="0">
              <a:spcBef>
                <a:spcPts val="0"/>
              </a:spcBef>
              <a:spcAft>
                <a:spcPts val="0"/>
              </a:spcAft>
              <a:buSzPts val="1400"/>
              <a:buFont typeface="Barlow"/>
              <a:buNone/>
              <a:defRPr sz="1400" b="0">
                <a:latin typeface="Barlow"/>
                <a:ea typeface="Barlow"/>
                <a:cs typeface="Barlow"/>
                <a:sym typeface="Barlow"/>
              </a:defRPr>
            </a:lvl3pPr>
            <a:lvl4pPr lvl="3" rtl="0">
              <a:spcBef>
                <a:spcPts val="0"/>
              </a:spcBef>
              <a:spcAft>
                <a:spcPts val="0"/>
              </a:spcAft>
              <a:buSzPts val="1400"/>
              <a:buFont typeface="Barlow"/>
              <a:buNone/>
              <a:defRPr sz="1400" b="0">
                <a:latin typeface="Barlow"/>
                <a:ea typeface="Barlow"/>
                <a:cs typeface="Barlow"/>
                <a:sym typeface="Barlow"/>
              </a:defRPr>
            </a:lvl4pPr>
            <a:lvl5pPr lvl="4" rtl="0">
              <a:spcBef>
                <a:spcPts val="0"/>
              </a:spcBef>
              <a:spcAft>
                <a:spcPts val="0"/>
              </a:spcAft>
              <a:buSzPts val="1400"/>
              <a:buFont typeface="Barlow"/>
              <a:buNone/>
              <a:defRPr sz="1400" b="0">
                <a:latin typeface="Barlow"/>
                <a:ea typeface="Barlow"/>
                <a:cs typeface="Barlow"/>
                <a:sym typeface="Barlow"/>
              </a:defRPr>
            </a:lvl5pPr>
            <a:lvl6pPr lvl="5" rtl="0">
              <a:spcBef>
                <a:spcPts val="0"/>
              </a:spcBef>
              <a:spcAft>
                <a:spcPts val="0"/>
              </a:spcAft>
              <a:buSzPts val="1400"/>
              <a:buFont typeface="Barlow"/>
              <a:buNone/>
              <a:defRPr sz="1400" b="0">
                <a:latin typeface="Barlow"/>
                <a:ea typeface="Barlow"/>
                <a:cs typeface="Barlow"/>
                <a:sym typeface="Barlow"/>
              </a:defRPr>
            </a:lvl6pPr>
            <a:lvl7pPr lvl="6" rtl="0">
              <a:spcBef>
                <a:spcPts val="0"/>
              </a:spcBef>
              <a:spcAft>
                <a:spcPts val="0"/>
              </a:spcAft>
              <a:buSzPts val="1400"/>
              <a:buFont typeface="Barlow"/>
              <a:buNone/>
              <a:defRPr sz="1400" b="0">
                <a:latin typeface="Barlow"/>
                <a:ea typeface="Barlow"/>
                <a:cs typeface="Barlow"/>
                <a:sym typeface="Barlow"/>
              </a:defRPr>
            </a:lvl7pPr>
            <a:lvl8pPr lvl="7" rtl="0">
              <a:spcBef>
                <a:spcPts val="0"/>
              </a:spcBef>
              <a:spcAft>
                <a:spcPts val="0"/>
              </a:spcAft>
              <a:buSzPts val="1400"/>
              <a:buFont typeface="Barlow"/>
              <a:buNone/>
              <a:defRPr sz="1400" b="0">
                <a:latin typeface="Barlow"/>
                <a:ea typeface="Barlow"/>
                <a:cs typeface="Barlow"/>
                <a:sym typeface="Barlow"/>
              </a:defRPr>
            </a:lvl8pPr>
            <a:lvl9pPr lvl="8" rtl="0">
              <a:spcBef>
                <a:spcPts val="0"/>
              </a:spcBef>
              <a:spcAft>
                <a:spcPts val="0"/>
              </a:spcAft>
              <a:buSzPts val="1400"/>
              <a:buFont typeface="Barlow"/>
              <a:buNone/>
              <a:defRPr sz="1400" b="0">
                <a:latin typeface="Barlow"/>
                <a:ea typeface="Barlow"/>
                <a:cs typeface="Barlow"/>
                <a:sym typeface="Barlow"/>
              </a:defRPr>
            </a:lvl9pPr>
          </a:lstStyle>
          <a:p>
            <a:endParaRPr/>
          </a:p>
        </p:txBody>
      </p:sp>
      <p:sp>
        <p:nvSpPr>
          <p:cNvPr id="367" name="Google Shape;367;p20"/>
          <p:cNvSpPr txBox="1">
            <a:spLocks noGrp="1"/>
          </p:cNvSpPr>
          <p:nvPr>
            <p:ph type="title" idx="6"/>
          </p:nvPr>
        </p:nvSpPr>
        <p:spPr>
          <a:xfrm>
            <a:off x="6043100" y="2824650"/>
            <a:ext cx="22512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1800" b="1">
                <a:solidFill>
                  <a:schemeClr val="accent2"/>
                </a:solidFill>
              </a:defRPr>
            </a:lvl1pPr>
            <a:lvl2pPr lvl="1" rtl="0">
              <a:spcBef>
                <a:spcPts val="0"/>
              </a:spcBef>
              <a:spcAft>
                <a:spcPts val="0"/>
              </a:spcAft>
              <a:buClr>
                <a:schemeClr val="accent2"/>
              </a:buClr>
              <a:buSzPts val="2000"/>
              <a:buNone/>
              <a:defRPr sz="2000">
                <a:solidFill>
                  <a:schemeClr val="accent2"/>
                </a:solidFill>
              </a:defRPr>
            </a:lvl2pPr>
            <a:lvl3pPr lvl="2" rtl="0">
              <a:spcBef>
                <a:spcPts val="0"/>
              </a:spcBef>
              <a:spcAft>
                <a:spcPts val="0"/>
              </a:spcAft>
              <a:buClr>
                <a:schemeClr val="accent2"/>
              </a:buClr>
              <a:buSzPts val="2000"/>
              <a:buNone/>
              <a:defRPr sz="2000">
                <a:solidFill>
                  <a:schemeClr val="accent2"/>
                </a:solidFill>
              </a:defRPr>
            </a:lvl3pPr>
            <a:lvl4pPr lvl="3" rtl="0">
              <a:spcBef>
                <a:spcPts val="0"/>
              </a:spcBef>
              <a:spcAft>
                <a:spcPts val="0"/>
              </a:spcAft>
              <a:buClr>
                <a:schemeClr val="accent2"/>
              </a:buClr>
              <a:buSzPts val="2000"/>
              <a:buNone/>
              <a:defRPr sz="2000">
                <a:solidFill>
                  <a:schemeClr val="accent2"/>
                </a:solidFill>
              </a:defRPr>
            </a:lvl4pPr>
            <a:lvl5pPr lvl="4" rtl="0">
              <a:spcBef>
                <a:spcPts val="0"/>
              </a:spcBef>
              <a:spcAft>
                <a:spcPts val="0"/>
              </a:spcAft>
              <a:buClr>
                <a:schemeClr val="accent2"/>
              </a:buClr>
              <a:buSzPts val="2000"/>
              <a:buNone/>
              <a:defRPr sz="2000">
                <a:solidFill>
                  <a:schemeClr val="accent2"/>
                </a:solidFill>
              </a:defRPr>
            </a:lvl5pPr>
            <a:lvl6pPr lvl="5" rtl="0">
              <a:spcBef>
                <a:spcPts val="0"/>
              </a:spcBef>
              <a:spcAft>
                <a:spcPts val="0"/>
              </a:spcAft>
              <a:buClr>
                <a:schemeClr val="accent2"/>
              </a:buClr>
              <a:buSzPts val="2000"/>
              <a:buNone/>
              <a:defRPr sz="2000">
                <a:solidFill>
                  <a:schemeClr val="accent2"/>
                </a:solidFill>
              </a:defRPr>
            </a:lvl6pPr>
            <a:lvl7pPr lvl="6" rtl="0">
              <a:spcBef>
                <a:spcPts val="0"/>
              </a:spcBef>
              <a:spcAft>
                <a:spcPts val="0"/>
              </a:spcAft>
              <a:buClr>
                <a:schemeClr val="accent2"/>
              </a:buClr>
              <a:buSzPts val="2000"/>
              <a:buNone/>
              <a:defRPr sz="2000">
                <a:solidFill>
                  <a:schemeClr val="accent2"/>
                </a:solidFill>
              </a:defRPr>
            </a:lvl7pPr>
            <a:lvl8pPr lvl="7" rtl="0">
              <a:spcBef>
                <a:spcPts val="0"/>
              </a:spcBef>
              <a:spcAft>
                <a:spcPts val="0"/>
              </a:spcAft>
              <a:buClr>
                <a:schemeClr val="accent2"/>
              </a:buClr>
              <a:buSzPts val="2000"/>
              <a:buNone/>
              <a:defRPr sz="2000">
                <a:solidFill>
                  <a:schemeClr val="accent2"/>
                </a:solidFill>
              </a:defRPr>
            </a:lvl8pPr>
            <a:lvl9pPr lvl="8" rtl="0">
              <a:spcBef>
                <a:spcPts val="0"/>
              </a:spcBef>
              <a:spcAft>
                <a:spcPts val="0"/>
              </a:spcAft>
              <a:buClr>
                <a:schemeClr val="accent2"/>
              </a:buClr>
              <a:buSzPts val="2000"/>
              <a:buNone/>
              <a:defRPr sz="2000">
                <a:solidFill>
                  <a:schemeClr val="accent2"/>
                </a:solidFill>
              </a:defRPr>
            </a:lvl9pPr>
          </a:lstStyle>
          <a:p>
            <a:endParaRPr/>
          </a:p>
        </p:txBody>
      </p:sp>
      <p:sp>
        <p:nvSpPr>
          <p:cNvPr id="368" name="Google Shape;368;p20"/>
          <p:cNvSpPr txBox="1">
            <a:spLocks noGrp="1"/>
          </p:cNvSpPr>
          <p:nvPr>
            <p:ph type="title" idx="7"/>
          </p:nvPr>
        </p:nvSpPr>
        <p:spPr>
          <a:xfrm>
            <a:off x="6043163" y="3280050"/>
            <a:ext cx="2251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1600" b="0">
                <a:latin typeface="Barlow"/>
                <a:ea typeface="Barlow"/>
                <a:cs typeface="Barlow"/>
                <a:sym typeface="Barlow"/>
              </a:defRPr>
            </a:lvl1pPr>
            <a:lvl2pPr lvl="1" rtl="0">
              <a:spcBef>
                <a:spcPts val="0"/>
              </a:spcBef>
              <a:spcAft>
                <a:spcPts val="0"/>
              </a:spcAft>
              <a:buSzPts val="1400"/>
              <a:buFont typeface="Barlow"/>
              <a:buNone/>
              <a:defRPr sz="1400" b="0">
                <a:latin typeface="Barlow"/>
                <a:ea typeface="Barlow"/>
                <a:cs typeface="Barlow"/>
                <a:sym typeface="Barlow"/>
              </a:defRPr>
            </a:lvl2pPr>
            <a:lvl3pPr lvl="2" rtl="0">
              <a:spcBef>
                <a:spcPts val="0"/>
              </a:spcBef>
              <a:spcAft>
                <a:spcPts val="0"/>
              </a:spcAft>
              <a:buSzPts val="1400"/>
              <a:buFont typeface="Barlow"/>
              <a:buNone/>
              <a:defRPr sz="1400" b="0">
                <a:latin typeface="Barlow"/>
                <a:ea typeface="Barlow"/>
                <a:cs typeface="Barlow"/>
                <a:sym typeface="Barlow"/>
              </a:defRPr>
            </a:lvl3pPr>
            <a:lvl4pPr lvl="3" rtl="0">
              <a:spcBef>
                <a:spcPts val="0"/>
              </a:spcBef>
              <a:spcAft>
                <a:spcPts val="0"/>
              </a:spcAft>
              <a:buSzPts val="1400"/>
              <a:buFont typeface="Barlow"/>
              <a:buNone/>
              <a:defRPr sz="1400" b="0">
                <a:latin typeface="Barlow"/>
                <a:ea typeface="Barlow"/>
                <a:cs typeface="Barlow"/>
                <a:sym typeface="Barlow"/>
              </a:defRPr>
            </a:lvl4pPr>
            <a:lvl5pPr lvl="4" rtl="0">
              <a:spcBef>
                <a:spcPts val="0"/>
              </a:spcBef>
              <a:spcAft>
                <a:spcPts val="0"/>
              </a:spcAft>
              <a:buSzPts val="1400"/>
              <a:buFont typeface="Barlow"/>
              <a:buNone/>
              <a:defRPr sz="1400" b="0">
                <a:latin typeface="Barlow"/>
                <a:ea typeface="Barlow"/>
                <a:cs typeface="Barlow"/>
                <a:sym typeface="Barlow"/>
              </a:defRPr>
            </a:lvl5pPr>
            <a:lvl6pPr lvl="5" rtl="0">
              <a:spcBef>
                <a:spcPts val="0"/>
              </a:spcBef>
              <a:spcAft>
                <a:spcPts val="0"/>
              </a:spcAft>
              <a:buSzPts val="1400"/>
              <a:buFont typeface="Barlow"/>
              <a:buNone/>
              <a:defRPr sz="1400" b="0">
                <a:latin typeface="Barlow"/>
                <a:ea typeface="Barlow"/>
                <a:cs typeface="Barlow"/>
                <a:sym typeface="Barlow"/>
              </a:defRPr>
            </a:lvl6pPr>
            <a:lvl7pPr lvl="6" rtl="0">
              <a:spcBef>
                <a:spcPts val="0"/>
              </a:spcBef>
              <a:spcAft>
                <a:spcPts val="0"/>
              </a:spcAft>
              <a:buSzPts val="1400"/>
              <a:buFont typeface="Barlow"/>
              <a:buNone/>
              <a:defRPr sz="1400" b="0">
                <a:latin typeface="Barlow"/>
                <a:ea typeface="Barlow"/>
                <a:cs typeface="Barlow"/>
                <a:sym typeface="Barlow"/>
              </a:defRPr>
            </a:lvl7pPr>
            <a:lvl8pPr lvl="7" rtl="0">
              <a:spcBef>
                <a:spcPts val="0"/>
              </a:spcBef>
              <a:spcAft>
                <a:spcPts val="0"/>
              </a:spcAft>
              <a:buSzPts val="1400"/>
              <a:buFont typeface="Barlow"/>
              <a:buNone/>
              <a:defRPr sz="1400" b="0">
                <a:latin typeface="Barlow"/>
                <a:ea typeface="Barlow"/>
                <a:cs typeface="Barlow"/>
                <a:sym typeface="Barlow"/>
              </a:defRPr>
            </a:lvl8pPr>
            <a:lvl9pPr lvl="8" rtl="0">
              <a:spcBef>
                <a:spcPts val="0"/>
              </a:spcBef>
              <a:spcAft>
                <a:spcPts val="0"/>
              </a:spcAft>
              <a:buSzPts val="1400"/>
              <a:buFont typeface="Barlow"/>
              <a:buNone/>
              <a:defRPr sz="1400" b="0">
                <a:latin typeface="Barlow"/>
                <a:ea typeface="Barlow"/>
                <a:cs typeface="Barlow"/>
                <a:sym typeface="Barlow"/>
              </a:defRPr>
            </a:lvl9pPr>
          </a:lstStyle>
          <a:p>
            <a:endParaRPr/>
          </a:p>
        </p:txBody>
      </p:sp>
      <p:sp>
        <p:nvSpPr>
          <p:cNvPr id="369" name="Google Shape;369;p20"/>
          <p:cNvSpPr txBox="1">
            <a:spLocks noGrp="1"/>
          </p:cNvSpPr>
          <p:nvPr>
            <p:ph type="title" idx="8" hasCustomPrompt="1"/>
          </p:nvPr>
        </p:nvSpPr>
        <p:spPr>
          <a:xfrm>
            <a:off x="1294025" y="1889050"/>
            <a:ext cx="1362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800" b="0">
                <a:solidFill>
                  <a:schemeClr val="accent2"/>
                </a:solidFill>
              </a:defRPr>
            </a:lvl1pPr>
            <a:lvl2pPr lvl="1" algn="ctr" rtl="0">
              <a:spcBef>
                <a:spcPts val="0"/>
              </a:spcBef>
              <a:spcAft>
                <a:spcPts val="0"/>
              </a:spcAft>
              <a:buSzPts val="3600"/>
              <a:buNone/>
              <a:defRPr sz="3600" b="0"/>
            </a:lvl2pPr>
            <a:lvl3pPr lvl="2" algn="ctr" rtl="0">
              <a:spcBef>
                <a:spcPts val="0"/>
              </a:spcBef>
              <a:spcAft>
                <a:spcPts val="0"/>
              </a:spcAft>
              <a:buSzPts val="3600"/>
              <a:buNone/>
              <a:defRPr sz="3600" b="0"/>
            </a:lvl3pPr>
            <a:lvl4pPr lvl="3" algn="ctr" rtl="0">
              <a:spcBef>
                <a:spcPts val="0"/>
              </a:spcBef>
              <a:spcAft>
                <a:spcPts val="0"/>
              </a:spcAft>
              <a:buSzPts val="3600"/>
              <a:buNone/>
              <a:defRPr sz="3600" b="0"/>
            </a:lvl4pPr>
            <a:lvl5pPr lvl="4" algn="ctr" rtl="0">
              <a:spcBef>
                <a:spcPts val="0"/>
              </a:spcBef>
              <a:spcAft>
                <a:spcPts val="0"/>
              </a:spcAft>
              <a:buSzPts val="3600"/>
              <a:buNone/>
              <a:defRPr sz="3600" b="0"/>
            </a:lvl5pPr>
            <a:lvl6pPr lvl="5" algn="ctr" rtl="0">
              <a:spcBef>
                <a:spcPts val="0"/>
              </a:spcBef>
              <a:spcAft>
                <a:spcPts val="0"/>
              </a:spcAft>
              <a:buSzPts val="3600"/>
              <a:buNone/>
              <a:defRPr sz="3600" b="0"/>
            </a:lvl6pPr>
            <a:lvl7pPr lvl="6" algn="ctr" rtl="0">
              <a:spcBef>
                <a:spcPts val="0"/>
              </a:spcBef>
              <a:spcAft>
                <a:spcPts val="0"/>
              </a:spcAft>
              <a:buSzPts val="3600"/>
              <a:buNone/>
              <a:defRPr sz="3600" b="0"/>
            </a:lvl7pPr>
            <a:lvl8pPr lvl="7" algn="ctr" rtl="0">
              <a:spcBef>
                <a:spcPts val="0"/>
              </a:spcBef>
              <a:spcAft>
                <a:spcPts val="0"/>
              </a:spcAft>
              <a:buSzPts val="3600"/>
              <a:buNone/>
              <a:defRPr sz="3600" b="0"/>
            </a:lvl8pPr>
            <a:lvl9pPr lvl="8" algn="ctr" rtl="0">
              <a:spcBef>
                <a:spcPts val="0"/>
              </a:spcBef>
              <a:spcAft>
                <a:spcPts val="0"/>
              </a:spcAft>
              <a:buSzPts val="3600"/>
              <a:buNone/>
              <a:defRPr sz="3600" b="0"/>
            </a:lvl9pPr>
          </a:lstStyle>
          <a:p>
            <a:r>
              <a:t>xx%</a:t>
            </a:r>
          </a:p>
        </p:txBody>
      </p:sp>
      <p:sp>
        <p:nvSpPr>
          <p:cNvPr id="370" name="Google Shape;370;p20"/>
          <p:cNvSpPr txBox="1">
            <a:spLocks noGrp="1"/>
          </p:cNvSpPr>
          <p:nvPr>
            <p:ph type="title" idx="9" hasCustomPrompt="1"/>
          </p:nvPr>
        </p:nvSpPr>
        <p:spPr>
          <a:xfrm>
            <a:off x="3890725" y="1889050"/>
            <a:ext cx="1362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800" b="0">
                <a:solidFill>
                  <a:schemeClr val="accent2"/>
                </a:solidFill>
              </a:defRPr>
            </a:lvl1pPr>
            <a:lvl2pPr lvl="1" algn="ctr" rtl="0">
              <a:spcBef>
                <a:spcPts val="0"/>
              </a:spcBef>
              <a:spcAft>
                <a:spcPts val="0"/>
              </a:spcAft>
              <a:buSzPts val="3600"/>
              <a:buNone/>
              <a:defRPr sz="3600" b="0"/>
            </a:lvl2pPr>
            <a:lvl3pPr lvl="2" algn="ctr" rtl="0">
              <a:spcBef>
                <a:spcPts val="0"/>
              </a:spcBef>
              <a:spcAft>
                <a:spcPts val="0"/>
              </a:spcAft>
              <a:buSzPts val="3600"/>
              <a:buNone/>
              <a:defRPr sz="3600" b="0"/>
            </a:lvl3pPr>
            <a:lvl4pPr lvl="3" algn="ctr" rtl="0">
              <a:spcBef>
                <a:spcPts val="0"/>
              </a:spcBef>
              <a:spcAft>
                <a:spcPts val="0"/>
              </a:spcAft>
              <a:buSzPts val="3600"/>
              <a:buNone/>
              <a:defRPr sz="3600" b="0"/>
            </a:lvl4pPr>
            <a:lvl5pPr lvl="4" algn="ctr" rtl="0">
              <a:spcBef>
                <a:spcPts val="0"/>
              </a:spcBef>
              <a:spcAft>
                <a:spcPts val="0"/>
              </a:spcAft>
              <a:buSzPts val="3600"/>
              <a:buNone/>
              <a:defRPr sz="3600" b="0"/>
            </a:lvl5pPr>
            <a:lvl6pPr lvl="5" algn="ctr" rtl="0">
              <a:spcBef>
                <a:spcPts val="0"/>
              </a:spcBef>
              <a:spcAft>
                <a:spcPts val="0"/>
              </a:spcAft>
              <a:buSzPts val="3600"/>
              <a:buNone/>
              <a:defRPr sz="3600" b="0"/>
            </a:lvl6pPr>
            <a:lvl7pPr lvl="6" algn="ctr" rtl="0">
              <a:spcBef>
                <a:spcPts val="0"/>
              </a:spcBef>
              <a:spcAft>
                <a:spcPts val="0"/>
              </a:spcAft>
              <a:buSzPts val="3600"/>
              <a:buNone/>
              <a:defRPr sz="3600" b="0"/>
            </a:lvl7pPr>
            <a:lvl8pPr lvl="7" algn="ctr" rtl="0">
              <a:spcBef>
                <a:spcPts val="0"/>
              </a:spcBef>
              <a:spcAft>
                <a:spcPts val="0"/>
              </a:spcAft>
              <a:buSzPts val="3600"/>
              <a:buNone/>
              <a:defRPr sz="3600" b="0"/>
            </a:lvl8pPr>
            <a:lvl9pPr lvl="8" algn="ctr" rtl="0">
              <a:spcBef>
                <a:spcPts val="0"/>
              </a:spcBef>
              <a:spcAft>
                <a:spcPts val="0"/>
              </a:spcAft>
              <a:buSzPts val="3600"/>
              <a:buNone/>
              <a:defRPr sz="3600" b="0"/>
            </a:lvl9pPr>
          </a:lstStyle>
          <a:p>
            <a:r>
              <a:t>xx%</a:t>
            </a:r>
          </a:p>
        </p:txBody>
      </p:sp>
      <p:sp>
        <p:nvSpPr>
          <p:cNvPr id="371" name="Google Shape;371;p20"/>
          <p:cNvSpPr txBox="1">
            <a:spLocks noGrp="1"/>
          </p:cNvSpPr>
          <p:nvPr>
            <p:ph type="title" idx="13" hasCustomPrompt="1"/>
          </p:nvPr>
        </p:nvSpPr>
        <p:spPr>
          <a:xfrm>
            <a:off x="6487425" y="1889050"/>
            <a:ext cx="1362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800" b="0">
                <a:solidFill>
                  <a:schemeClr val="accent2"/>
                </a:solidFill>
              </a:defRPr>
            </a:lvl1pPr>
            <a:lvl2pPr lvl="1" algn="ctr" rtl="0">
              <a:spcBef>
                <a:spcPts val="0"/>
              </a:spcBef>
              <a:spcAft>
                <a:spcPts val="0"/>
              </a:spcAft>
              <a:buSzPts val="3600"/>
              <a:buNone/>
              <a:defRPr sz="3600" b="0"/>
            </a:lvl2pPr>
            <a:lvl3pPr lvl="2" algn="ctr" rtl="0">
              <a:spcBef>
                <a:spcPts val="0"/>
              </a:spcBef>
              <a:spcAft>
                <a:spcPts val="0"/>
              </a:spcAft>
              <a:buSzPts val="3600"/>
              <a:buNone/>
              <a:defRPr sz="3600" b="0"/>
            </a:lvl3pPr>
            <a:lvl4pPr lvl="3" algn="ctr" rtl="0">
              <a:spcBef>
                <a:spcPts val="0"/>
              </a:spcBef>
              <a:spcAft>
                <a:spcPts val="0"/>
              </a:spcAft>
              <a:buSzPts val="3600"/>
              <a:buNone/>
              <a:defRPr sz="3600" b="0"/>
            </a:lvl4pPr>
            <a:lvl5pPr lvl="4" algn="ctr" rtl="0">
              <a:spcBef>
                <a:spcPts val="0"/>
              </a:spcBef>
              <a:spcAft>
                <a:spcPts val="0"/>
              </a:spcAft>
              <a:buSzPts val="3600"/>
              <a:buNone/>
              <a:defRPr sz="3600" b="0"/>
            </a:lvl5pPr>
            <a:lvl6pPr lvl="5" algn="ctr" rtl="0">
              <a:spcBef>
                <a:spcPts val="0"/>
              </a:spcBef>
              <a:spcAft>
                <a:spcPts val="0"/>
              </a:spcAft>
              <a:buSzPts val="3600"/>
              <a:buNone/>
              <a:defRPr sz="3600" b="0"/>
            </a:lvl6pPr>
            <a:lvl7pPr lvl="6" algn="ctr" rtl="0">
              <a:spcBef>
                <a:spcPts val="0"/>
              </a:spcBef>
              <a:spcAft>
                <a:spcPts val="0"/>
              </a:spcAft>
              <a:buSzPts val="3600"/>
              <a:buNone/>
              <a:defRPr sz="3600" b="0"/>
            </a:lvl7pPr>
            <a:lvl8pPr lvl="7" algn="ctr" rtl="0">
              <a:spcBef>
                <a:spcPts val="0"/>
              </a:spcBef>
              <a:spcAft>
                <a:spcPts val="0"/>
              </a:spcAft>
              <a:buSzPts val="3600"/>
              <a:buNone/>
              <a:defRPr sz="3600" b="0"/>
            </a:lvl8pPr>
            <a:lvl9pPr lvl="8" algn="ctr" rtl="0">
              <a:spcBef>
                <a:spcPts val="0"/>
              </a:spcBef>
              <a:spcAft>
                <a:spcPts val="0"/>
              </a:spcAft>
              <a:buSzPts val="3600"/>
              <a:buNone/>
              <a:defRPr sz="3600" b="0"/>
            </a:lvl9pPr>
          </a:lstStyle>
          <a:p>
            <a:r>
              <a:t>xx%</a:t>
            </a:r>
          </a:p>
        </p:txBody>
      </p:sp>
    </p:spTree>
    <p:extLst>
      <p:ext uri="{BB962C8B-B14F-4D97-AF65-F5344CB8AC3E}">
        <p14:creationId xmlns:p14="http://schemas.microsoft.com/office/powerpoint/2010/main" val="4090641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7" name="Google Shape;107;p11"/>
          <p:cNvSpPr txBox="1">
            <a:spLocks noGrp="1"/>
          </p:cNvSpPr>
          <p:nvPr>
            <p:ph type="title" hasCustomPrompt="1"/>
          </p:nvPr>
        </p:nvSpPr>
        <p:spPr>
          <a:xfrm>
            <a:off x="889050" y="1768275"/>
            <a:ext cx="7365900" cy="14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2000"/>
              <a:buNone/>
              <a:defRPr sz="9500">
                <a:solidFill>
                  <a:schemeClr val="accent2"/>
                </a:solidFill>
              </a:defRPr>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
        <p:nvSpPr>
          <p:cNvPr id="108" name="Google Shape;108;p11"/>
          <p:cNvSpPr txBox="1">
            <a:spLocks noGrp="1"/>
          </p:cNvSpPr>
          <p:nvPr>
            <p:ph type="body" idx="1"/>
          </p:nvPr>
        </p:nvSpPr>
        <p:spPr>
          <a:xfrm>
            <a:off x="2146150" y="3223875"/>
            <a:ext cx="4851600" cy="772500"/>
          </a:xfrm>
          <a:prstGeom prst="rect">
            <a:avLst/>
          </a:prstGeom>
        </p:spPr>
        <p:txBody>
          <a:bodyPr spcFirstLastPara="1" wrap="square" lIns="91425" tIns="91425" rIns="91425" bIns="91425" anchor="t" anchorCtr="0">
            <a:noAutofit/>
          </a:bodyPr>
          <a:lstStyle>
            <a:lvl1pPr marL="457200" lvl="0" indent="-323850" algn="ctr">
              <a:spcBef>
                <a:spcPts val="0"/>
              </a:spcBef>
              <a:spcAft>
                <a:spcPts val="0"/>
              </a:spcAft>
              <a:buClr>
                <a:schemeClr val="dk1"/>
              </a:buClr>
              <a:buSzPts val="1500"/>
              <a:buChar char="●"/>
              <a:defRPr sz="1800">
                <a:solidFill>
                  <a:schemeClr val="dk1"/>
                </a:solidFill>
              </a:defRPr>
            </a:lvl1pPr>
            <a:lvl2pPr marL="914400" lvl="1" indent="-323850" algn="ctr">
              <a:spcBef>
                <a:spcPts val="0"/>
              </a:spcBef>
              <a:spcAft>
                <a:spcPts val="0"/>
              </a:spcAft>
              <a:buClr>
                <a:schemeClr val="dk1"/>
              </a:buClr>
              <a:buSzPts val="1500"/>
              <a:buChar char="○"/>
              <a:defRPr>
                <a:solidFill>
                  <a:schemeClr val="dk1"/>
                </a:solidFill>
              </a:defRPr>
            </a:lvl2pPr>
            <a:lvl3pPr marL="1371600" lvl="2" indent="-323850" algn="ctr">
              <a:spcBef>
                <a:spcPts val="0"/>
              </a:spcBef>
              <a:spcAft>
                <a:spcPts val="0"/>
              </a:spcAft>
              <a:buClr>
                <a:schemeClr val="dk1"/>
              </a:buClr>
              <a:buSzPts val="1500"/>
              <a:buChar char="■"/>
              <a:defRPr>
                <a:solidFill>
                  <a:schemeClr val="dk1"/>
                </a:solidFill>
              </a:defRPr>
            </a:lvl3pPr>
            <a:lvl4pPr marL="1828800" lvl="3" indent="-323850" algn="ctr">
              <a:spcBef>
                <a:spcPts val="0"/>
              </a:spcBef>
              <a:spcAft>
                <a:spcPts val="0"/>
              </a:spcAft>
              <a:buClr>
                <a:schemeClr val="dk1"/>
              </a:buClr>
              <a:buSzPts val="1500"/>
              <a:buChar char="●"/>
              <a:defRPr>
                <a:solidFill>
                  <a:schemeClr val="dk1"/>
                </a:solidFill>
              </a:defRPr>
            </a:lvl4pPr>
            <a:lvl5pPr marL="2286000" lvl="4" indent="-323850" algn="ctr">
              <a:spcBef>
                <a:spcPts val="0"/>
              </a:spcBef>
              <a:spcAft>
                <a:spcPts val="0"/>
              </a:spcAft>
              <a:buClr>
                <a:schemeClr val="dk1"/>
              </a:buClr>
              <a:buSzPts val="1500"/>
              <a:buChar char="○"/>
              <a:defRPr>
                <a:solidFill>
                  <a:schemeClr val="dk1"/>
                </a:solidFill>
              </a:defRPr>
            </a:lvl5pPr>
            <a:lvl6pPr marL="2743200" lvl="5" indent="-323850" algn="ctr">
              <a:spcBef>
                <a:spcPts val="0"/>
              </a:spcBef>
              <a:spcAft>
                <a:spcPts val="0"/>
              </a:spcAft>
              <a:buClr>
                <a:schemeClr val="dk1"/>
              </a:buClr>
              <a:buSzPts val="1500"/>
              <a:buChar char="■"/>
              <a:defRPr>
                <a:solidFill>
                  <a:schemeClr val="dk1"/>
                </a:solidFill>
              </a:defRPr>
            </a:lvl6pPr>
            <a:lvl7pPr marL="3200400" lvl="6" indent="-323850" algn="ctr">
              <a:spcBef>
                <a:spcPts val="0"/>
              </a:spcBef>
              <a:spcAft>
                <a:spcPts val="0"/>
              </a:spcAft>
              <a:buClr>
                <a:schemeClr val="dk1"/>
              </a:buClr>
              <a:buSzPts val="1500"/>
              <a:buChar char="●"/>
              <a:defRPr>
                <a:solidFill>
                  <a:schemeClr val="dk1"/>
                </a:solidFill>
              </a:defRPr>
            </a:lvl7pPr>
            <a:lvl8pPr marL="3657600" lvl="7" indent="-323850" algn="ctr">
              <a:spcBef>
                <a:spcPts val="0"/>
              </a:spcBef>
              <a:spcAft>
                <a:spcPts val="0"/>
              </a:spcAft>
              <a:buClr>
                <a:schemeClr val="dk1"/>
              </a:buClr>
              <a:buSzPts val="1500"/>
              <a:buChar char="○"/>
              <a:defRPr>
                <a:solidFill>
                  <a:schemeClr val="dk1"/>
                </a:solidFill>
              </a:defRPr>
            </a:lvl8pPr>
            <a:lvl9pPr marL="4114800" lvl="8" indent="-323850" algn="ctr">
              <a:spcBef>
                <a:spcPts val="0"/>
              </a:spcBef>
              <a:spcAft>
                <a:spcPts val="0"/>
              </a:spcAft>
              <a:buClr>
                <a:schemeClr val="dk1"/>
              </a:buClr>
              <a:buSzPts val="1500"/>
              <a:buChar char="■"/>
              <a:defRPr>
                <a:solidFill>
                  <a:schemeClr val="dk1"/>
                </a:solidFill>
              </a:defRPr>
            </a:lvl9pPr>
          </a:lstStyle>
          <a:p>
            <a:endParaRPr/>
          </a:p>
        </p:txBody>
      </p:sp>
    </p:spTree>
    <p:extLst>
      <p:ext uri="{BB962C8B-B14F-4D97-AF65-F5344CB8AC3E}">
        <p14:creationId xmlns:p14="http://schemas.microsoft.com/office/powerpoint/2010/main" val="177639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BF703-F798-41BC-AC56-28C8DA804231}"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6733096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EBF703-F798-41BC-AC56-28C8DA804231}"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1840500142"/>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EBF703-F798-41BC-AC56-28C8DA804231}"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30604802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EBF703-F798-41BC-AC56-28C8DA804231}"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1357529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BF703-F798-41BC-AC56-28C8DA804231}" type="datetimeFigureOut">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53701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BF703-F798-41BC-AC56-28C8DA804231}"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30453311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BF703-F798-41BC-AC56-28C8DA804231}"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2A539FEB-7520-4BE0-B547-2DF7E55872EC}" type="slidenum">
              <a:rPr lang="en-US" smtClean="0"/>
              <a:t>‹#›</a:t>
            </a:fld>
            <a:endParaRPr lang="en-US"/>
          </a:p>
        </p:txBody>
      </p:sp>
    </p:spTree>
    <p:extLst>
      <p:ext uri="{BB962C8B-B14F-4D97-AF65-F5344CB8AC3E}">
        <p14:creationId xmlns:p14="http://schemas.microsoft.com/office/powerpoint/2010/main" val="15797510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EDC5"/>
        </a:solidFill>
        <a:effectLst/>
      </p:bgPr>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C7EBF703-F798-41BC-AC56-28C8DA804231}" type="datetimeFigureOut">
              <a:rPr lang="en-US" smtClean="0"/>
              <a:t>9/7/2022</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rot="16200000">
            <a:off x="-706836" y="2057873"/>
            <a:ext cx="3216934" cy="837914"/>
          </a:xfrm>
          <a:prstGeom prst="rect">
            <a:avLst/>
          </a:prstGeom>
        </p:spPr>
        <p:txBody>
          <a:bodyPr vert="horz" lIns="91440" tIns="45720" rIns="91440" bIns="45720" rtlCol="0" anchor="ctr"/>
          <a:lstStyle>
            <a:lvl1pPr algn="r">
              <a:defRPr sz="1500" b="1">
                <a:solidFill>
                  <a:schemeClr val="tx1"/>
                </a:solidFill>
              </a:defRPr>
            </a:lvl1pPr>
          </a:lstStyle>
          <a:p>
            <a:endParaRPr lang="en-US" dirty="0"/>
          </a:p>
        </p:txBody>
      </p:sp>
    </p:spTree>
    <p:extLst>
      <p:ext uri="{BB962C8B-B14F-4D97-AF65-F5344CB8AC3E}">
        <p14:creationId xmlns:p14="http://schemas.microsoft.com/office/powerpoint/2010/main" val="3828500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timing>
    <p:tnLst>
      <p:par>
        <p:cTn id="1" dur="indefinite" restart="never" nodeType="tmRoot"/>
      </p:par>
    </p:tnLst>
  </p:timing>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32.png"/><Relationship Id="rId4" Type="http://schemas.openxmlformats.org/officeDocument/2006/relationships/hyperlink" Target="https://docs.google.com/spreadsheets/d/1IFEz8ld2dfC9KoloxwwurVolO9TqM88uXcRq0K-iJV4/cop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spreadsheets/d/1IFEz8ld2dfC9KoloxwwurVolO9TqM88uXcRq0K-iJV4/copy"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ocs.google.com/spreadsheets/d/1IFEz8ld2dfC9KoloxwwurVolO9TqM88uXcRq0K-iJV4/copy"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hyperlink" Target="https://docs.google.com/spreadsheets/d/1IFEz8ld2dfC9KoloxwwurVolO9TqM88uXcRq0K-iJV4/cop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77" name="Google Shape;677;p32"/>
          <p:cNvSpPr/>
          <p:nvPr/>
        </p:nvSpPr>
        <p:spPr>
          <a:xfrm rot="-1312401">
            <a:off x="344398" y="3625165"/>
            <a:ext cx="1817447" cy="1073419"/>
          </a:xfrm>
          <a:custGeom>
            <a:avLst/>
            <a:gdLst/>
            <a:ahLst/>
            <a:cxnLst/>
            <a:rect l="l" t="t" r="r" b="b"/>
            <a:pathLst>
              <a:path w="19742" h="11660" extrusionOk="0">
                <a:moveTo>
                  <a:pt x="4214" y="1"/>
                </a:moveTo>
                <a:cubicBezTo>
                  <a:pt x="4088" y="1"/>
                  <a:pt x="3961" y="12"/>
                  <a:pt x="3834" y="33"/>
                </a:cubicBezTo>
                <a:cubicBezTo>
                  <a:pt x="3489" y="93"/>
                  <a:pt x="3168" y="224"/>
                  <a:pt x="2894" y="438"/>
                </a:cubicBezTo>
                <a:cubicBezTo>
                  <a:pt x="2834" y="498"/>
                  <a:pt x="2763" y="557"/>
                  <a:pt x="2715" y="617"/>
                </a:cubicBezTo>
                <a:cubicBezTo>
                  <a:pt x="2656" y="676"/>
                  <a:pt x="2596" y="748"/>
                  <a:pt x="2537" y="807"/>
                </a:cubicBezTo>
                <a:cubicBezTo>
                  <a:pt x="2429" y="938"/>
                  <a:pt x="2346" y="1081"/>
                  <a:pt x="2275" y="1236"/>
                </a:cubicBezTo>
                <a:cubicBezTo>
                  <a:pt x="2132" y="1545"/>
                  <a:pt x="2036" y="1867"/>
                  <a:pt x="2013" y="2212"/>
                </a:cubicBezTo>
                <a:cubicBezTo>
                  <a:pt x="1989" y="2534"/>
                  <a:pt x="1989" y="2867"/>
                  <a:pt x="2013" y="3200"/>
                </a:cubicBezTo>
                <a:cubicBezTo>
                  <a:pt x="2025" y="3355"/>
                  <a:pt x="2036" y="3522"/>
                  <a:pt x="2060" y="3689"/>
                </a:cubicBezTo>
                <a:cubicBezTo>
                  <a:pt x="2096" y="3843"/>
                  <a:pt x="2120" y="4010"/>
                  <a:pt x="2156" y="4177"/>
                </a:cubicBezTo>
                <a:cubicBezTo>
                  <a:pt x="2239" y="4498"/>
                  <a:pt x="2346" y="4808"/>
                  <a:pt x="2477" y="5105"/>
                </a:cubicBezTo>
                <a:cubicBezTo>
                  <a:pt x="2727" y="5713"/>
                  <a:pt x="3060" y="6272"/>
                  <a:pt x="3322" y="6856"/>
                </a:cubicBezTo>
                <a:cubicBezTo>
                  <a:pt x="3394" y="7010"/>
                  <a:pt x="3441" y="7153"/>
                  <a:pt x="3501" y="7308"/>
                </a:cubicBezTo>
                <a:cubicBezTo>
                  <a:pt x="3525" y="7391"/>
                  <a:pt x="3537" y="7463"/>
                  <a:pt x="3560" y="7534"/>
                </a:cubicBezTo>
                <a:cubicBezTo>
                  <a:pt x="3584" y="7606"/>
                  <a:pt x="3608" y="7689"/>
                  <a:pt x="3620" y="7761"/>
                </a:cubicBezTo>
                <a:lnTo>
                  <a:pt x="3656" y="7999"/>
                </a:lnTo>
                <a:cubicBezTo>
                  <a:pt x="3668" y="8082"/>
                  <a:pt x="3668" y="8153"/>
                  <a:pt x="3668" y="8237"/>
                </a:cubicBezTo>
                <a:lnTo>
                  <a:pt x="3668" y="8356"/>
                </a:lnTo>
                <a:cubicBezTo>
                  <a:pt x="3668" y="8392"/>
                  <a:pt x="3656" y="8427"/>
                  <a:pt x="3656" y="8463"/>
                </a:cubicBezTo>
                <a:lnTo>
                  <a:pt x="3632" y="8701"/>
                </a:lnTo>
                <a:cubicBezTo>
                  <a:pt x="3608" y="8784"/>
                  <a:pt x="3584" y="8856"/>
                  <a:pt x="3572" y="8927"/>
                </a:cubicBezTo>
                <a:cubicBezTo>
                  <a:pt x="3549" y="9011"/>
                  <a:pt x="3525" y="9082"/>
                  <a:pt x="3501" y="9154"/>
                </a:cubicBezTo>
                <a:lnTo>
                  <a:pt x="3406" y="9380"/>
                </a:lnTo>
                <a:cubicBezTo>
                  <a:pt x="3382" y="9415"/>
                  <a:pt x="3382" y="9451"/>
                  <a:pt x="3358" y="9487"/>
                </a:cubicBezTo>
                <a:cubicBezTo>
                  <a:pt x="3334" y="9511"/>
                  <a:pt x="3322" y="9546"/>
                  <a:pt x="3299" y="9582"/>
                </a:cubicBezTo>
                <a:cubicBezTo>
                  <a:pt x="3108" y="9832"/>
                  <a:pt x="2858" y="10035"/>
                  <a:pt x="2572" y="10177"/>
                </a:cubicBezTo>
                <a:cubicBezTo>
                  <a:pt x="2429" y="10249"/>
                  <a:pt x="2287" y="10308"/>
                  <a:pt x="2132" y="10356"/>
                </a:cubicBezTo>
                <a:cubicBezTo>
                  <a:pt x="1977" y="10392"/>
                  <a:pt x="1822" y="10416"/>
                  <a:pt x="1655" y="10428"/>
                </a:cubicBezTo>
                <a:cubicBezTo>
                  <a:pt x="1501" y="10428"/>
                  <a:pt x="1346" y="10404"/>
                  <a:pt x="1203" y="10356"/>
                </a:cubicBezTo>
                <a:cubicBezTo>
                  <a:pt x="1048" y="10308"/>
                  <a:pt x="917" y="10225"/>
                  <a:pt x="798" y="10130"/>
                </a:cubicBezTo>
                <a:cubicBezTo>
                  <a:pt x="560" y="9904"/>
                  <a:pt x="382" y="9630"/>
                  <a:pt x="286" y="9332"/>
                </a:cubicBezTo>
                <a:cubicBezTo>
                  <a:pt x="179" y="9023"/>
                  <a:pt x="120" y="8701"/>
                  <a:pt x="96" y="8392"/>
                </a:cubicBezTo>
                <a:cubicBezTo>
                  <a:pt x="36" y="7737"/>
                  <a:pt x="48" y="7094"/>
                  <a:pt x="131" y="6451"/>
                </a:cubicBezTo>
                <a:lnTo>
                  <a:pt x="131" y="6451"/>
                </a:lnTo>
                <a:cubicBezTo>
                  <a:pt x="36" y="7094"/>
                  <a:pt x="1" y="7737"/>
                  <a:pt x="36" y="8392"/>
                </a:cubicBezTo>
                <a:cubicBezTo>
                  <a:pt x="60" y="8713"/>
                  <a:pt x="120" y="9034"/>
                  <a:pt x="227" y="9356"/>
                </a:cubicBezTo>
                <a:cubicBezTo>
                  <a:pt x="310" y="9666"/>
                  <a:pt x="489" y="9951"/>
                  <a:pt x="727" y="10189"/>
                </a:cubicBezTo>
                <a:cubicBezTo>
                  <a:pt x="858" y="10297"/>
                  <a:pt x="1001" y="10380"/>
                  <a:pt x="1155" y="10439"/>
                </a:cubicBezTo>
                <a:cubicBezTo>
                  <a:pt x="1322" y="10499"/>
                  <a:pt x="1489" y="10523"/>
                  <a:pt x="1655" y="10523"/>
                </a:cubicBezTo>
                <a:cubicBezTo>
                  <a:pt x="1822" y="10523"/>
                  <a:pt x="1989" y="10499"/>
                  <a:pt x="2144" y="10451"/>
                </a:cubicBezTo>
                <a:cubicBezTo>
                  <a:pt x="2310" y="10404"/>
                  <a:pt x="2465" y="10344"/>
                  <a:pt x="2608" y="10273"/>
                </a:cubicBezTo>
                <a:cubicBezTo>
                  <a:pt x="2906" y="10130"/>
                  <a:pt x="3179" y="9916"/>
                  <a:pt x="3382" y="9654"/>
                </a:cubicBezTo>
                <a:cubicBezTo>
                  <a:pt x="3406" y="9618"/>
                  <a:pt x="3430" y="9582"/>
                  <a:pt x="3453" y="9546"/>
                </a:cubicBezTo>
                <a:cubicBezTo>
                  <a:pt x="3477" y="9511"/>
                  <a:pt x="3489" y="9475"/>
                  <a:pt x="3513" y="9439"/>
                </a:cubicBezTo>
                <a:lnTo>
                  <a:pt x="3608" y="9213"/>
                </a:lnTo>
                <a:cubicBezTo>
                  <a:pt x="3644" y="9130"/>
                  <a:pt x="3668" y="9058"/>
                  <a:pt x="3691" y="8975"/>
                </a:cubicBezTo>
                <a:cubicBezTo>
                  <a:pt x="3715" y="8892"/>
                  <a:pt x="3739" y="8820"/>
                  <a:pt x="3751" y="8737"/>
                </a:cubicBezTo>
                <a:lnTo>
                  <a:pt x="3787" y="8487"/>
                </a:lnTo>
                <a:cubicBezTo>
                  <a:pt x="3799" y="8451"/>
                  <a:pt x="3799" y="8403"/>
                  <a:pt x="3799" y="8368"/>
                </a:cubicBezTo>
                <a:lnTo>
                  <a:pt x="3799" y="8237"/>
                </a:lnTo>
                <a:lnTo>
                  <a:pt x="3799" y="7987"/>
                </a:lnTo>
                <a:lnTo>
                  <a:pt x="3763" y="7737"/>
                </a:lnTo>
                <a:cubicBezTo>
                  <a:pt x="3751" y="7653"/>
                  <a:pt x="3739" y="7582"/>
                  <a:pt x="3715" y="7499"/>
                </a:cubicBezTo>
                <a:cubicBezTo>
                  <a:pt x="3691" y="7415"/>
                  <a:pt x="3668" y="7332"/>
                  <a:pt x="3644" y="7260"/>
                </a:cubicBezTo>
                <a:cubicBezTo>
                  <a:pt x="3584" y="7094"/>
                  <a:pt x="3537" y="6951"/>
                  <a:pt x="3465" y="6796"/>
                </a:cubicBezTo>
                <a:cubicBezTo>
                  <a:pt x="3203" y="6201"/>
                  <a:pt x="2882" y="5641"/>
                  <a:pt x="2632" y="5046"/>
                </a:cubicBezTo>
                <a:cubicBezTo>
                  <a:pt x="2513" y="4748"/>
                  <a:pt x="2417" y="4451"/>
                  <a:pt x="2334" y="4141"/>
                </a:cubicBezTo>
                <a:cubicBezTo>
                  <a:pt x="2310" y="3986"/>
                  <a:pt x="2275" y="3820"/>
                  <a:pt x="2263" y="3665"/>
                </a:cubicBezTo>
                <a:cubicBezTo>
                  <a:pt x="2251" y="3510"/>
                  <a:pt x="2215" y="3343"/>
                  <a:pt x="2215" y="3189"/>
                </a:cubicBezTo>
                <a:cubicBezTo>
                  <a:pt x="2191" y="2867"/>
                  <a:pt x="2191" y="2546"/>
                  <a:pt x="2227" y="2236"/>
                </a:cubicBezTo>
                <a:cubicBezTo>
                  <a:pt x="2251" y="1915"/>
                  <a:pt x="2334" y="1617"/>
                  <a:pt x="2465" y="1343"/>
                </a:cubicBezTo>
                <a:cubicBezTo>
                  <a:pt x="2537" y="1200"/>
                  <a:pt x="2620" y="1069"/>
                  <a:pt x="2715" y="962"/>
                </a:cubicBezTo>
                <a:cubicBezTo>
                  <a:pt x="2822" y="843"/>
                  <a:pt x="2918" y="736"/>
                  <a:pt x="3037" y="629"/>
                </a:cubicBezTo>
                <a:cubicBezTo>
                  <a:pt x="3275" y="450"/>
                  <a:pt x="3560" y="331"/>
                  <a:pt x="3858" y="283"/>
                </a:cubicBezTo>
                <a:cubicBezTo>
                  <a:pt x="3964" y="267"/>
                  <a:pt x="4071" y="259"/>
                  <a:pt x="4176" y="259"/>
                </a:cubicBezTo>
                <a:cubicBezTo>
                  <a:pt x="4377" y="259"/>
                  <a:pt x="4575" y="288"/>
                  <a:pt x="4763" y="343"/>
                </a:cubicBezTo>
                <a:cubicBezTo>
                  <a:pt x="4906" y="379"/>
                  <a:pt x="5049" y="450"/>
                  <a:pt x="5168" y="533"/>
                </a:cubicBezTo>
                <a:cubicBezTo>
                  <a:pt x="5406" y="712"/>
                  <a:pt x="5608" y="950"/>
                  <a:pt x="5727" y="1236"/>
                </a:cubicBezTo>
                <a:cubicBezTo>
                  <a:pt x="5787" y="1379"/>
                  <a:pt x="5835" y="1522"/>
                  <a:pt x="5870" y="1676"/>
                </a:cubicBezTo>
                <a:cubicBezTo>
                  <a:pt x="5942" y="1986"/>
                  <a:pt x="5989" y="2296"/>
                  <a:pt x="6001" y="2617"/>
                </a:cubicBezTo>
                <a:cubicBezTo>
                  <a:pt x="6025" y="3260"/>
                  <a:pt x="6001" y="3891"/>
                  <a:pt x="5930" y="4534"/>
                </a:cubicBezTo>
                <a:cubicBezTo>
                  <a:pt x="5787" y="5808"/>
                  <a:pt x="5501" y="7082"/>
                  <a:pt x="5346" y="8380"/>
                </a:cubicBezTo>
                <a:cubicBezTo>
                  <a:pt x="5311" y="8701"/>
                  <a:pt x="5287" y="9034"/>
                  <a:pt x="5275" y="9356"/>
                </a:cubicBezTo>
                <a:cubicBezTo>
                  <a:pt x="5251" y="9689"/>
                  <a:pt x="5275" y="10023"/>
                  <a:pt x="5323" y="10356"/>
                </a:cubicBezTo>
                <a:cubicBezTo>
                  <a:pt x="5346" y="10523"/>
                  <a:pt x="5394" y="10689"/>
                  <a:pt x="5454" y="10856"/>
                </a:cubicBezTo>
                <a:cubicBezTo>
                  <a:pt x="5525" y="11023"/>
                  <a:pt x="5620" y="11178"/>
                  <a:pt x="5751" y="11309"/>
                </a:cubicBezTo>
                <a:cubicBezTo>
                  <a:pt x="5882" y="11440"/>
                  <a:pt x="6049" y="11535"/>
                  <a:pt x="6239" y="11582"/>
                </a:cubicBezTo>
                <a:lnTo>
                  <a:pt x="6370" y="11618"/>
                </a:lnTo>
                <a:lnTo>
                  <a:pt x="6501" y="11630"/>
                </a:lnTo>
                <a:lnTo>
                  <a:pt x="6751" y="11654"/>
                </a:lnTo>
                <a:cubicBezTo>
                  <a:pt x="6809" y="11658"/>
                  <a:pt x="6866" y="11660"/>
                  <a:pt x="6924" y="11660"/>
                </a:cubicBezTo>
                <a:cubicBezTo>
                  <a:pt x="7211" y="11660"/>
                  <a:pt x="7495" y="11610"/>
                  <a:pt x="7763" y="11511"/>
                </a:cubicBezTo>
                <a:cubicBezTo>
                  <a:pt x="8097" y="11380"/>
                  <a:pt x="8371" y="11130"/>
                  <a:pt x="8549" y="10809"/>
                </a:cubicBezTo>
                <a:cubicBezTo>
                  <a:pt x="8704" y="10511"/>
                  <a:pt x="8799" y="10166"/>
                  <a:pt x="8835" y="9832"/>
                </a:cubicBezTo>
                <a:cubicBezTo>
                  <a:pt x="8859" y="9499"/>
                  <a:pt x="8859" y="9165"/>
                  <a:pt x="8835" y="8832"/>
                </a:cubicBezTo>
                <a:cubicBezTo>
                  <a:pt x="8764" y="8177"/>
                  <a:pt x="8656" y="7534"/>
                  <a:pt x="8502" y="6891"/>
                </a:cubicBezTo>
                <a:lnTo>
                  <a:pt x="8263" y="5951"/>
                </a:lnTo>
                <a:cubicBezTo>
                  <a:pt x="8228" y="5796"/>
                  <a:pt x="8192" y="5629"/>
                  <a:pt x="8156" y="5486"/>
                </a:cubicBezTo>
                <a:cubicBezTo>
                  <a:pt x="8132" y="5332"/>
                  <a:pt x="8109" y="5177"/>
                  <a:pt x="8109" y="5022"/>
                </a:cubicBezTo>
                <a:cubicBezTo>
                  <a:pt x="8037" y="4391"/>
                  <a:pt x="8109" y="3760"/>
                  <a:pt x="8335" y="3177"/>
                </a:cubicBezTo>
                <a:cubicBezTo>
                  <a:pt x="8454" y="2891"/>
                  <a:pt x="8633" y="2641"/>
                  <a:pt x="8871" y="2450"/>
                </a:cubicBezTo>
                <a:cubicBezTo>
                  <a:pt x="9097" y="2248"/>
                  <a:pt x="9383" y="2129"/>
                  <a:pt x="9680" y="2093"/>
                </a:cubicBezTo>
                <a:cubicBezTo>
                  <a:pt x="9729" y="2089"/>
                  <a:pt x="9778" y="2087"/>
                  <a:pt x="9828" y="2087"/>
                </a:cubicBezTo>
                <a:cubicBezTo>
                  <a:pt x="10079" y="2087"/>
                  <a:pt x="10333" y="2139"/>
                  <a:pt x="10561" y="2248"/>
                </a:cubicBezTo>
                <a:cubicBezTo>
                  <a:pt x="10835" y="2379"/>
                  <a:pt x="11073" y="2581"/>
                  <a:pt x="11252" y="2819"/>
                </a:cubicBezTo>
                <a:cubicBezTo>
                  <a:pt x="11597" y="3343"/>
                  <a:pt x="11752" y="3974"/>
                  <a:pt x="11657" y="4593"/>
                </a:cubicBezTo>
                <a:cubicBezTo>
                  <a:pt x="11585" y="5225"/>
                  <a:pt x="11454" y="5867"/>
                  <a:pt x="11371" y="6510"/>
                </a:cubicBezTo>
                <a:cubicBezTo>
                  <a:pt x="11323" y="6832"/>
                  <a:pt x="11300" y="7165"/>
                  <a:pt x="11288" y="7487"/>
                </a:cubicBezTo>
                <a:cubicBezTo>
                  <a:pt x="11276" y="7820"/>
                  <a:pt x="11311" y="8153"/>
                  <a:pt x="11395" y="8475"/>
                </a:cubicBezTo>
                <a:cubicBezTo>
                  <a:pt x="11478" y="8808"/>
                  <a:pt x="11657" y="9106"/>
                  <a:pt x="11883" y="9356"/>
                </a:cubicBezTo>
                <a:cubicBezTo>
                  <a:pt x="12002" y="9487"/>
                  <a:pt x="12133" y="9594"/>
                  <a:pt x="12288" y="9677"/>
                </a:cubicBezTo>
                <a:cubicBezTo>
                  <a:pt x="12443" y="9761"/>
                  <a:pt x="12609" y="9808"/>
                  <a:pt x="12776" y="9820"/>
                </a:cubicBezTo>
                <a:cubicBezTo>
                  <a:pt x="12816" y="9823"/>
                  <a:pt x="12856" y="9824"/>
                  <a:pt x="12896" y="9824"/>
                </a:cubicBezTo>
                <a:cubicBezTo>
                  <a:pt x="13034" y="9824"/>
                  <a:pt x="13168" y="9807"/>
                  <a:pt x="13288" y="9761"/>
                </a:cubicBezTo>
                <a:cubicBezTo>
                  <a:pt x="13455" y="9713"/>
                  <a:pt x="13609" y="9642"/>
                  <a:pt x="13752" y="9546"/>
                </a:cubicBezTo>
                <a:cubicBezTo>
                  <a:pt x="14026" y="9380"/>
                  <a:pt x="14288" y="9154"/>
                  <a:pt x="14502" y="8904"/>
                </a:cubicBezTo>
                <a:cubicBezTo>
                  <a:pt x="14931" y="8415"/>
                  <a:pt x="15300" y="7868"/>
                  <a:pt x="15574" y="7272"/>
                </a:cubicBezTo>
                <a:cubicBezTo>
                  <a:pt x="15717" y="6987"/>
                  <a:pt x="15848" y="6677"/>
                  <a:pt x="15967" y="6379"/>
                </a:cubicBezTo>
                <a:cubicBezTo>
                  <a:pt x="16074" y="6070"/>
                  <a:pt x="16205" y="5784"/>
                  <a:pt x="16360" y="5498"/>
                </a:cubicBezTo>
                <a:cubicBezTo>
                  <a:pt x="16526" y="5225"/>
                  <a:pt x="16741" y="4974"/>
                  <a:pt x="16991" y="4784"/>
                </a:cubicBezTo>
                <a:cubicBezTo>
                  <a:pt x="17110" y="4689"/>
                  <a:pt x="17253" y="4605"/>
                  <a:pt x="17396" y="4534"/>
                </a:cubicBezTo>
                <a:cubicBezTo>
                  <a:pt x="17550" y="4474"/>
                  <a:pt x="17693" y="4427"/>
                  <a:pt x="17860" y="4403"/>
                </a:cubicBezTo>
                <a:cubicBezTo>
                  <a:pt x="17988" y="4384"/>
                  <a:pt x="18117" y="4374"/>
                  <a:pt x="18245" y="4374"/>
                </a:cubicBezTo>
                <a:cubicBezTo>
                  <a:pt x="18437" y="4374"/>
                  <a:pt x="18627" y="4396"/>
                  <a:pt x="18812" y="4439"/>
                </a:cubicBezTo>
                <a:cubicBezTo>
                  <a:pt x="19134" y="4510"/>
                  <a:pt x="19443" y="4605"/>
                  <a:pt x="19741" y="4736"/>
                </a:cubicBezTo>
                <a:cubicBezTo>
                  <a:pt x="19443" y="4605"/>
                  <a:pt x="19134" y="4486"/>
                  <a:pt x="18824" y="4415"/>
                </a:cubicBezTo>
                <a:cubicBezTo>
                  <a:pt x="18614" y="4360"/>
                  <a:pt x="18398" y="4336"/>
                  <a:pt x="18184" y="4336"/>
                </a:cubicBezTo>
                <a:cubicBezTo>
                  <a:pt x="18071" y="4336"/>
                  <a:pt x="17959" y="4343"/>
                  <a:pt x="17848" y="4355"/>
                </a:cubicBezTo>
                <a:cubicBezTo>
                  <a:pt x="17693" y="4379"/>
                  <a:pt x="17527" y="4427"/>
                  <a:pt x="17372" y="4486"/>
                </a:cubicBezTo>
                <a:cubicBezTo>
                  <a:pt x="17229" y="4558"/>
                  <a:pt x="17086" y="4629"/>
                  <a:pt x="16955" y="4724"/>
                </a:cubicBezTo>
                <a:cubicBezTo>
                  <a:pt x="16681" y="4927"/>
                  <a:pt x="16467" y="5177"/>
                  <a:pt x="16288" y="5463"/>
                </a:cubicBezTo>
                <a:cubicBezTo>
                  <a:pt x="16122" y="5736"/>
                  <a:pt x="15979" y="6034"/>
                  <a:pt x="15872" y="6344"/>
                </a:cubicBezTo>
                <a:cubicBezTo>
                  <a:pt x="15752" y="6641"/>
                  <a:pt x="15622" y="6939"/>
                  <a:pt x="15467" y="7225"/>
                </a:cubicBezTo>
                <a:cubicBezTo>
                  <a:pt x="15181" y="7796"/>
                  <a:pt x="14824" y="8332"/>
                  <a:pt x="14395" y="8808"/>
                </a:cubicBezTo>
                <a:cubicBezTo>
                  <a:pt x="14181" y="9046"/>
                  <a:pt x="13931" y="9249"/>
                  <a:pt x="13657" y="9415"/>
                </a:cubicBezTo>
                <a:cubicBezTo>
                  <a:pt x="13423" y="9572"/>
                  <a:pt x="13136" y="9655"/>
                  <a:pt x="12846" y="9655"/>
                </a:cubicBezTo>
                <a:cubicBezTo>
                  <a:pt x="12827" y="9655"/>
                  <a:pt x="12807" y="9654"/>
                  <a:pt x="12788" y="9654"/>
                </a:cubicBezTo>
                <a:cubicBezTo>
                  <a:pt x="12633" y="9642"/>
                  <a:pt x="12490" y="9594"/>
                  <a:pt x="12359" y="9523"/>
                </a:cubicBezTo>
                <a:cubicBezTo>
                  <a:pt x="12228" y="9451"/>
                  <a:pt x="12109" y="9356"/>
                  <a:pt x="12002" y="9237"/>
                </a:cubicBezTo>
                <a:cubicBezTo>
                  <a:pt x="11800" y="9011"/>
                  <a:pt x="11645" y="8737"/>
                  <a:pt x="11573" y="8427"/>
                </a:cubicBezTo>
                <a:cubicBezTo>
                  <a:pt x="11502" y="8130"/>
                  <a:pt x="11466" y="7808"/>
                  <a:pt x="11478" y="7499"/>
                </a:cubicBezTo>
                <a:cubicBezTo>
                  <a:pt x="11490" y="7177"/>
                  <a:pt x="11526" y="6856"/>
                  <a:pt x="11573" y="6534"/>
                </a:cubicBezTo>
                <a:cubicBezTo>
                  <a:pt x="11657" y="5903"/>
                  <a:pt x="11788" y="5272"/>
                  <a:pt x="11883" y="4617"/>
                </a:cubicBezTo>
                <a:cubicBezTo>
                  <a:pt x="11978" y="3939"/>
                  <a:pt x="11823" y="3248"/>
                  <a:pt x="11442" y="2677"/>
                </a:cubicBezTo>
                <a:cubicBezTo>
                  <a:pt x="11240" y="2403"/>
                  <a:pt x="10978" y="2177"/>
                  <a:pt x="10669" y="2022"/>
                </a:cubicBezTo>
                <a:cubicBezTo>
                  <a:pt x="10407" y="1896"/>
                  <a:pt x="10130" y="1833"/>
                  <a:pt x="9851" y="1833"/>
                </a:cubicBezTo>
                <a:cubicBezTo>
                  <a:pt x="9786" y="1833"/>
                  <a:pt x="9721" y="1836"/>
                  <a:pt x="9656" y="1843"/>
                </a:cubicBezTo>
                <a:cubicBezTo>
                  <a:pt x="9311" y="1879"/>
                  <a:pt x="8978" y="2022"/>
                  <a:pt x="8704" y="2248"/>
                </a:cubicBezTo>
                <a:cubicBezTo>
                  <a:pt x="8442" y="2462"/>
                  <a:pt x="8228" y="2748"/>
                  <a:pt x="8097" y="3069"/>
                </a:cubicBezTo>
                <a:cubicBezTo>
                  <a:pt x="7847" y="3689"/>
                  <a:pt x="7763" y="4367"/>
                  <a:pt x="7835" y="5034"/>
                </a:cubicBezTo>
                <a:cubicBezTo>
                  <a:pt x="7847" y="5201"/>
                  <a:pt x="7859" y="5367"/>
                  <a:pt x="7894" y="5534"/>
                </a:cubicBezTo>
                <a:cubicBezTo>
                  <a:pt x="7930" y="5701"/>
                  <a:pt x="7966" y="5856"/>
                  <a:pt x="8002" y="6022"/>
                </a:cubicBezTo>
                <a:lnTo>
                  <a:pt x="8228" y="6963"/>
                </a:lnTo>
                <a:cubicBezTo>
                  <a:pt x="8383" y="7582"/>
                  <a:pt x="8490" y="8213"/>
                  <a:pt x="8549" y="8856"/>
                </a:cubicBezTo>
                <a:cubicBezTo>
                  <a:pt x="8573" y="9165"/>
                  <a:pt x="8573" y="9487"/>
                  <a:pt x="8549" y="9796"/>
                </a:cubicBezTo>
                <a:cubicBezTo>
                  <a:pt x="8513" y="10106"/>
                  <a:pt x="8430" y="10404"/>
                  <a:pt x="8299" y="10678"/>
                </a:cubicBezTo>
                <a:cubicBezTo>
                  <a:pt x="8156" y="10928"/>
                  <a:pt x="7930" y="11130"/>
                  <a:pt x="7656" y="11237"/>
                </a:cubicBezTo>
                <a:cubicBezTo>
                  <a:pt x="7427" y="11323"/>
                  <a:pt x="7181" y="11363"/>
                  <a:pt x="6940" y="11363"/>
                </a:cubicBezTo>
                <a:cubicBezTo>
                  <a:pt x="6880" y="11363"/>
                  <a:pt x="6822" y="11361"/>
                  <a:pt x="6763" y="11356"/>
                </a:cubicBezTo>
                <a:lnTo>
                  <a:pt x="6525" y="11332"/>
                </a:lnTo>
                <a:lnTo>
                  <a:pt x="6418" y="11320"/>
                </a:lnTo>
                <a:lnTo>
                  <a:pt x="6311" y="11297"/>
                </a:lnTo>
                <a:cubicBezTo>
                  <a:pt x="6180" y="11261"/>
                  <a:pt x="6061" y="11201"/>
                  <a:pt x="5966" y="11106"/>
                </a:cubicBezTo>
                <a:cubicBezTo>
                  <a:pt x="5858" y="10999"/>
                  <a:pt x="5787" y="10880"/>
                  <a:pt x="5727" y="10749"/>
                </a:cubicBezTo>
                <a:cubicBezTo>
                  <a:pt x="5680" y="10594"/>
                  <a:pt x="5632" y="10451"/>
                  <a:pt x="5620" y="10297"/>
                </a:cubicBezTo>
                <a:cubicBezTo>
                  <a:pt x="5561" y="9987"/>
                  <a:pt x="5549" y="9666"/>
                  <a:pt x="5561" y="9356"/>
                </a:cubicBezTo>
                <a:cubicBezTo>
                  <a:pt x="5573" y="9034"/>
                  <a:pt x="5596" y="8725"/>
                  <a:pt x="5644" y="8403"/>
                </a:cubicBezTo>
                <a:cubicBezTo>
                  <a:pt x="5787" y="7118"/>
                  <a:pt x="6061" y="5856"/>
                  <a:pt x="6204" y="4546"/>
                </a:cubicBezTo>
                <a:cubicBezTo>
                  <a:pt x="6275" y="3903"/>
                  <a:pt x="6299" y="3248"/>
                  <a:pt x="6263" y="2593"/>
                </a:cubicBezTo>
                <a:cubicBezTo>
                  <a:pt x="6251" y="2260"/>
                  <a:pt x="6204" y="1926"/>
                  <a:pt x="6132" y="1605"/>
                </a:cubicBezTo>
                <a:cubicBezTo>
                  <a:pt x="6097" y="1438"/>
                  <a:pt x="6037" y="1272"/>
                  <a:pt x="5977" y="1117"/>
                </a:cubicBezTo>
                <a:cubicBezTo>
                  <a:pt x="5835" y="807"/>
                  <a:pt x="5608" y="522"/>
                  <a:pt x="5323" y="319"/>
                </a:cubicBezTo>
                <a:cubicBezTo>
                  <a:pt x="5180" y="224"/>
                  <a:pt x="5025" y="141"/>
                  <a:pt x="4858" y="93"/>
                </a:cubicBezTo>
                <a:cubicBezTo>
                  <a:pt x="4647" y="33"/>
                  <a:pt x="4431" y="1"/>
                  <a:pt x="42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678" name="Google Shape;678;p32"/>
          <p:cNvGrpSpPr/>
          <p:nvPr/>
        </p:nvGrpSpPr>
        <p:grpSpPr>
          <a:xfrm>
            <a:off x="7332099" y="539703"/>
            <a:ext cx="544488" cy="524176"/>
            <a:chOff x="6477600" y="1197900"/>
            <a:chExt cx="458400" cy="441300"/>
          </a:xfrm>
        </p:grpSpPr>
        <p:sp>
          <p:nvSpPr>
            <p:cNvPr id="679" name="Google Shape;679;p32"/>
            <p:cNvSpPr/>
            <p:nvPr/>
          </p:nvSpPr>
          <p:spPr>
            <a:xfrm>
              <a:off x="6477600" y="1197900"/>
              <a:ext cx="458400" cy="441300"/>
            </a:xfrm>
            <a:custGeom>
              <a:avLst/>
              <a:gdLst/>
              <a:ahLst/>
              <a:cxnLst/>
              <a:rect l="l" t="t" r="r" b="b"/>
              <a:pathLst>
                <a:path w="18336" h="17652" extrusionOk="0">
                  <a:moveTo>
                    <a:pt x="11883" y="4857"/>
                  </a:moveTo>
                  <a:cubicBezTo>
                    <a:pt x="12593" y="4857"/>
                    <a:pt x="13276" y="5409"/>
                    <a:pt x="13276" y="6239"/>
                  </a:cubicBezTo>
                  <a:cubicBezTo>
                    <a:pt x="13276" y="7001"/>
                    <a:pt x="12657" y="7608"/>
                    <a:pt x="11895" y="7608"/>
                  </a:cubicBezTo>
                  <a:cubicBezTo>
                    <a:pt x="10668" y="7608"/>
                    <a:pt x="10049" y="6132"/>
                    <a:pt x="10918" y="5263"/>
                  </a:cubicBezTo>
                  <a:cubicBezTo>
                    <a:pt x="11199" y="4982"/>
                    <a:pt x="11544" y="4857"/>
                    <a:pt x="11883" y="4857"/>
                  </a:cubicBezTo>
                  <a:close/>
                  <a:moveTo>
                    <a:pt x="7120" y="4862"/>
                  </a:moveTo>
                  <a:cubicBezTo>
                    <a:pt x="7831" y="4862"/>
                    <a:pt x="8513" y="5409"/>
                    <a:pt x="8513" y="6239"/>
                  </a:cubicBezTo>
                  <a:cubicBezTo>
                    <a:pt x="8501" y="6994"/>
                    <a:pt x="7894" y="7609"/>
                    <a:pt x="7142" y="7609"/>
                  </a:cubicBezTo>
                  <a:cubicBezTo>
                    <a:pt x="7135" y="7609"/>
                    <a:pt x="7127" y="7609"/>
                    <a:pt x="7120" y="7608"/>
                  </a:cubicBezTo>
                  <a:lnTo>
                    <a:pt x="7120" y="7608"/>
                  </a:lnTo>
                  <a:lnTo>
                    <a:pt x="7132" y="7620"/>
                  </a:lnTo>
                  <a:cubicBezTo>
                    <a:pt x="5906" y="7620"/>
                    <a:pt x="5287" y="6132"/>
                    <a:pt x="6156" y="5263"/>
                  </a:cubicBezTo>
                  <a:cubicBezTo>
                    <a:pt x="6436" y="4986"/>
                    <a:pt x="6781" y="4862"/>
                    <a:pt x="7120" y="4862"/>
                  </a:cubicBezTo>
                  <a:close/>
                  <a:moveTo>
                    <a:pt x="7125" y="10045"/>
                  </a:moveTo>
                  <a:cubicBezTo>
                    <a:pt x="7834" y="10045"/>
                    <a:pt x="8513" y="10594"/>
                    <a:pt x="8513" y="11430"/>
                  </a:cubicBezTo>
                  <a:cubicBezTo>
                    <a:pt x="8501" y="12190"/>
                    <a:pt x="7885" y="12796"/>
                    <a:pt x="7126" y="12800"/>
                  </a:cubicBezTo>
                  <a:lnTo>
                    <a:pt x="7126" y="12800"/>
                  </a:lnTo>
                  <a:cubicBezTo>
                    <a:pt x="5904" y="12795"/>
                    <a:pt x="5288" y="11322"/>
                    <a:pt x="6156" y="10454"/>
                  </a:cubicBezTo>
                  <a:cubicBezTo>
                    <a:pt x="6438" y="10172"/>
                    <a:pt x="6785" y="10045"/>
                    <a:pt x="7125" y="10045"/>
                  </a:cubicBezTo>
                  <a:close/>
                  <a:moveTo>
                    <a:pt x="11883" y="10036"/>
                  </a:moveTo>
                  <a:cubicBezTo>
                    <a:pt x="12593" y="10036"/>
                    <a:pt x="13276" y="10588"/>
                    <a:pt x="13276" y="11418"/>
                  </a:cubicBezTo>
                  <a:cubicBezTo>
                    <a:pt x="13276" y="12180"/>
                    <a:pt x="12657" y="12800"/>
                    <a:pt x="11895" y="12800"/>
                  </a:cubicBezTo>
                  <a:cubicBezTo>
                    <a:pt x="10668" y="12800"/>
                    <a:pt x="10049" y="11311"/>
                    <a:pt x="10918" y="10442"/>
                  </a:cubicBezTo>
                  <a:cubicBezTo>
                    <a:pt x="11199" y="10161"/>
                    <a:pt x="11544" y="10036"/>
                    <a:pt x="11883" y="10036"/>
                  </a:cubicBezTo>
                  <a:close/>
                  <a:moveTo>
                    <a:pt x="9513" y="0"/>
                  </a:moveTo>
                  <a:cubicBezTo>
                    <a:pt x="5941" y="0"/>
                    <a:pt x="2727" y="2155"/>
                    <a:pt x="1357" y="5453"/>
                  </a:cubicBezTo>
                  <a:cubicBezTo>
                    <a:pt x="0" y="8751"/>
                    <a:pt x="750" y="12538"/>
                    <a:pt x="3274" y="15062"/>
                  </a:cubicBezTo>
                  <a:cubicBezTo>
                    <a:pt x="4964" y="16751"/>
                    <a:pt x="7224" y="17651"/>
                    <a:pt x="9523" y="17651"/>
                  </a:cubicBezTo>
                  <a:cubicBezTo>
                    <a:pt x="10659" y="17651"/>
                    <a:pt x="11804" y="17431"/>
                    <a:pt x="12895" y="16979"/>
                  </a:cubicBezTo>
                  <a:cubicBezTo>
                    <a:pt x="16193" y="15609"/>
                    <a:pt x="18336" y="12395"/>
                    <a:pt x="18336" y="8823"/>
                  </a:cubicBezTo>
                  <a:cubicBezTo>
                    <a:pt x="18336" y="3953"/>
                    <a:pt x="14383" y="0"/>
                    <a:pt x="951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0" name="Google Shape;680;p32"/>
            <p:cNvSpPr/>
            <p:nvPr/>
          </p:nvSpPr>
          <p:spPr>
            <a:xfrm>
              <a:off x="6518675" y="1235700"/>
              <a:ext cx="379225" cy="364625"/>
            </a:xfrm>
            <a:custGeom>
              <a:avLst/>
              <a:gdLst/>
              <a:ahLst/>
              <a:cxnLst/>
              <a:rect l="l" t="t" r="r" b="b"/>
              <a:pathLst>
                <a:path w="15169" h="14585" extrusionOk="0">
                  <a:moveTo>
                    <a:pt x="5482" y="3318"/>
                  </a:moveTo>
                  <a:cubicBezTo>
                    <a:pt x="6191" y="3318"/>
                    <a:pt x="6870" y="3867"/>
                    <a:pt x="6870" y="4703"/>
                  </a:cubicBezTo>
                  <a:cubicBezTo>
                    <a:pt x="6870" y="5453"/>
                    <a:pt x="6251" y="6073"/>
                    <a:pt x="5489" y="6073"/>
                  </a:cubicBezTo>
                  <a:cubicBezTo>
                    <a:pt x="4263" y="6073"/>
                    <a:pt x="3644" y="4584"/>
                    <a:pt x="4513" y="3727"/>
                  </a:cubicBezTo>
                  <a:cubicBezTo>
                    <a:pt x="4795" y="3445"/>
                    <a:pt x="5142" y="3318"/>
                    <a:pt x="5482" y="3318"/>
                  </a:cubicBezTo>
                  <a:close/>
                  <a:moveTo>
                    <a:pt x="10257" y="3318"/>
                  </a:moveTo>
                  <a:cubicBezTo>
                    <a:pt x="10965" y="3318"/>
                    <a:pt x="11645" y="3867"/>
                    <a:pt x="11645" y="4703"/>
                  </a:cubicBezTo>
                  <a:cubicBezTo>
                    <a:pt x="11645" y="5453"/>
                    <a:pt x="11025" y="6073"/>
                    <a:pt x="10263" y="6073"/>
                  </a:cubicBezTo>
                  <a:cubicBezTo>
                    <a:pt x="9037" y="6073"/>
                    <a:pt x="8418" y="4584"/>
                    <a:pt x="9287" y="3727"/>
                  </a:cubicBezTo>
                  <a:cubicBezTo>
                    <a:pt x="9569" y="3445"/>
                    <a:pt x="9916" y="3318"/>
                    <a:pt x="10257" y="3318"/>
                  </a:cubicBezTo>
                  <a:close/>
                  <a:moveTo>
                    <a:pt x="5477" y="8500"/>
                  </a:moveTo>
                  <a:cubicBezTo>
                    <a:pt x="6188" y="8500"/>
                    <a:pt x="6870" y="9052"/>
                    <a:pt x="6870" y="9883"/>
                  </a:cubicBezTo>
                  <a:cubicBezTo>
                    <a:pt x="6870" y="10633"/>
                    <a:pt x="6251" y="11252"/>
                    <a:pt x="5489" y="11252"/>
                  </a:cubicBezTo>
                  <a:cubicBezTo>
                    <a:pt x="4263" y="11252"/>
                    <a:pt x="3644" y="9775"/>
                    <a:pt x="4513" y="8906"/>
                  </a:cubicBezTo>
                  <a:cubicBezTo>
                    <a:pt x="4793" y="8626"/>
                    <a:pt x="5138" y="8500"/>
                    <a:pt x="5477" y="8500"/>
                  </a:cubicBezTo>
                  <a:close/>
                  <a:moveTo>
                    <a:pt x="10252" y="8500"/>
                  </a:moveTo>
                  <a:cubicBezTo>
                    <a:pt x="10962" y="8500"/>
                    <a:pt x="11645" y="9052"/>
                    <a:pt x="11645" y="9883"/>
                  </a:cubicBezTo>
                  <a:cubicBezTo>
                    <a:pt x="11645" y="10645"/>
                    <a:pt x="11025" y="11252"/>
                    <a:pt x="10263" y="11252"/>
                  </a:cubicBezTo>
                  <a:cubicBezTo>
                    <a:pt x="9037" y="11252"/>
                    <a:pt x="8418" y="9775"/>
                    <a:pt x="9287" y="8906"/>
                  </a:cubicBezTo>
                  <a:cubicBezTo>
                    <a:pt x="9568" y="8626"/>
                    <a:pt x="9913" y="8500"/>
                    <a:pt x="10252" y="8500"/>
                  </a:cubicBezTo>
                  <a:close/>
                  <a:moveTo>
                    <a:pt x="7870" y="0"/>
                  </a:moveTo>
                  <a:cubicBezTo>
                    <a:pt x="4918" y="0"/>
                    <a:pt x="2262" y="1774"/>
                    <a:pt x="1131" y="4501"/>
                  </a:cubicBezTo>
                  <a:cubicBezTo>
                    <a:pt x="0" y="7228"/>
                    <a:pt x="631" y="10359"/>
                    <a:pt x="2715" y="12454"/>
                  </a:cubicBezTo>
                  <a:cubicBezTo>
                    <a:pt x="4106" y="13846"/>
                    <a:pt x="5971" y="14584"/>
                    <a:pt x="7864" y="14584"/>
                  </a:cubicBezTo>
                  <a:cubicBezTo>
                    <a:pt x="8806" y="14584"/>
                    <a:pt x="9755" y="14402"/>
                    <a:pt x="10656" y="14026"/>
                  </a:cubicBezTo>
                  <a:cubicBezTo>
                    <a:pt x="13383" y="12907"/>
                    <a:pt x="15169" y="10240"/>
                    <a:pt x="15169" y="7299"/>
                  </a:cubicBezTo>
                  <a:cubicBezTo>
                    <a:pt x="15169" y="3263"/>
                    <a:pt x="11895" y="0"/>
                    <a:pt x="78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32"/>
            <p:cNvSpPr/>
            <p:nvPr/>
          </p:nvSpPr>
          <p:spPr>
            <a:xfrm>
              <a:off x="6632500" y="1347825"/>
              <a:ext cx="165525" cy="149175"/>
            </a:xfrm>
            <a:custGeom>
              <a:avLst/>
              <a:gdLst/>
              <a:ahLst/>
              <a:cxnLst/>
              <a:rect l="l" t="t" r="r" b="b"/>
              <a:pathLst>
                <a:path w="6621" h="5967" extrusionOk="0">
                  <a:moveTo>
                    <a:pt x="1046" y="1"/>
                  </a:moveTo>
                  <a:cubicBezTo>
                    <a:pt x="493" y="1"/>
                    <a:pt x="0" y="720"/>
                    <a:pt x="507" y="1219"/>
                  </a:cubicBezTo>
                  <a:lnTo>
                    <a:pt x="5103" y="5755"/>
                  </a:lnTo>
                  <a:cubicBezTo>
                    <a:pt x="5252" y="5904"/>
                    <a:pt x="5420" y="5967"/>
                    <a:pt x="5583" y="5967"/>
                  </a:cubicBezTo>
                  <a:cubicBezTo>
                    <a:pt x="6133" y="5967"/>
                    <a:pt x="6621" y="5248"/>
                    <a:pt x="6115" y="4743"/>
                  </a:cubicBezTo>
                  <a:lnTo>
                    <a:pt x="1519" y="206"/>
                  </a:lnTo>
                  <a:cubicBezTo>
                    <a:pt x="1372" y="62"/>
                    <a:pt x="1206" y="1"/>
                    <a:pt x="10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2" name="Google Shape;682;p32"/>
            <p:cNvSpPr/>
            <p:nvPr/>
          </p:nvSpPr>
          <p:spPr>
            <a:xfrm>
              <a:off x="6633475" y="1347075"/>
              <a:ext cx="163675" cy="150700"/>
            </a:xfrm>
            <a:custGeom>
              <a:avLst/>
              <a:gdLst/>
              <a:ahLst/>
              <a:cxnLst/>
              <a:rect l="l" t="t" r="r" b="b"/>
              <a:pathLst>
                <a:path w="6547" h="6028" extrusionOk="0">
                  <a:moveTo>
                    <a:pt x="5514" y="1"/>
                  </a:moveTo>
                  <a:cubicBezTo>
                    <a:pt x="5353" y="1"/>
                    <a:pt x="5187" y="63"/>
                    <a:pt x="5040" y="213"/>
                  </a:cubicBezTo>
                  <a:lnTo>
                    <a:pt x="504" y="4808"/>
                  </a:lnTo>
                  <a:cubicBezTo>
                    <a:pt x="0" y="5312"/>
                    <a:pt x="483" y="6027"/>
                    <a:pt x="1025" y="6027"/>
                  </a:cubicBezTo>
                  <a:cubicBezTo>
                    <a:pt x="1188" y="6027"/>
                    <a:pt x="1356" y="5963"/>
                    <a:pt x="1504" y="5809"/>
                  </a:cubicBezTo>
                  <a:lnTo>
                    <a:pt x="6041" y="1225"/>
                  </a:lnTo>
                  <a:cubicBezTo>
                    <a:pt x="6546" y="719"/>
                    <a:pt x="6058" y="1"/>
                    <a:pt x="55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683" name="Google Shape;683;p32"/>
          <p:cNvGrpSpPr/>
          <p:nvPr/>
        </p:nvGrpSpPr>
        <p:grpSpPr>
          <a:xfrm>
            <a:off x="7814554" y="1063884"/>
            <a:ext cx="474853" cy="456917"/>
            <a:chOff x="7113975" y="1230050"/>
            <a:chExt cx="399775" cy="384675"/>
          </a:xfrm>
        </p:grpSpPr>
        <p:sp>
          <p:nvSpPr>
            <p:cNvPr id="684" name="Google Shape;684;p32"/>
            <p:cNvSpPr/>
            <p:nvPr/>
          </p:nvSpPr>
          <p:spPr>
            <a:xfrm>
              <a:off x="7113975" y="1230050"/>
              <a:ext cx="399775" cy="384675"/>
            </a:xfrm>
            <a:custGeom>
              <a:avLst/>
              <a:gdLst/>
              <a:ahLst/>
              <a:cxnLst/>
              <a:rect l="l" t="t" r="r" b="b"/>
              <a:pathLst>
                <a:path w="15991" h="15387" extrusionOk="0">
                  <a:moveTo>
                    <a:pt x="6037" y="6494"/>
                  </a:moveTo>
                  <a:cubicBezTo>
                    <a:pt x="6653" y="6494"/>
                    <a:pt x="7240" y="6968"/>
                    <a:pt x="7240" y="7692"/>
                  </a:cubicBezTo>
                  <a:cubicBezTo>
                    <a:pt x="7240" y="8358"/>
                    <a:pt x="6704" y="8894"/>
                    <a:pt x="6049" y="8894"/>
                  </a:cubicBezTo>
                  <a:cubicBezTo>
                    <a:pt x="4978" y="8894"/>
                    <a:pt x="4442" y="7596"/>
                    <a:pt x="5192" y="6846"/>
                  </a:cubicBezTo>
                  <a:cubicBezTo>
                    <a:pt x="5439" y="6603"/>
                    <a:pt x="5741" y="6494"/>
                    <a:pt x="6037" y="6494"/>
                  </a:cubicBezTo>
                  <a:close/>
                  <a:moveTo>
                    <a:pt x="10556" y="6494"/>
                  </a:moveTo>
                  <a:cubicBezTo>
                    <a:pt x="11172" y="6494"/>
                    <a:pt x="11764" y="6968"/>
                    <a:pt x="11764" y="7692"/>
                  </a:cubicBezTo>
                  <a:cubicBezTo>
                    <a:pt x="11764" y="8358"/>
                    <a:pt x="11216" y="8894"/>
                    <a:pt x="10562" y="8894"/>
                  </a:cubicBezTo>
                  <a:cubicBezTo>
                    <a:pt x="9490" y="8894"/>
                    <a:pt x="8954" y="7596"/>
                    <a:pt x="9716" y="6846"/>
                  </a:cubicBezTo>
                  <a:cubicBezTo>
                    <a:pt x="9960" y="6603"/>
                    <a:pt x="10260" y="6494"/>
                    <a:pt x="10556" y="6494"/>
                  </a:cubicBezTo>
                  <a:close/>
                  <a:moveTo>
                    <a:pt x="8299" y="0"/>
                  </a:moveTo>
                  <a:cubicBezTo>
                    <a:pt x="5192" y="0"/>
                    <a:pt x="2382" y="1881"/>
                    <a:pt x="1191" y="4751"/>
                  </a:cubicBezTo>
                  <a:cubicBezTo>
                    <a:pt x="1" y="7620"/>
                    <a:pt x="667" y="10930"/>
                    <a:pt x="2858" y="13133"/>
                  </a:cubicBezTo>
                  <a:cubicBezTo>
                    <a:pt x="4331" y="14605"/>
                    <a:pt x="6298" y="15386"/>
                    <a:pt x="8298" y="15386"/>
                  </a:cubicBezTo>
                  <a:cubicBezTo>
                    <a:pt x="9290" y="15386"/>
                    <a:pt x="10289" y="15194"/>
                    <a:pt x="11240" y="14800"/>
                  </a:cubicBezTo>
                  <a:cubicBezTo>
                    <a:pt x="14122" y="13609"/>
                    <a:pt x="15991" y="10811"/>
                    <a:pt x="15991" y="7692"/>
                  </a:cubicBezTo>
                  <a:cubicBezTo>
                    <a:pt x="15991" y="3441"/>
                    <a:pt x="12550" y="0"/>
                    <a:pt x="829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85" name="Google Shape;685;p32"/>
            <p:cNvSpPr/>
            <p:nvPr/>
          </p:nvSpPr>
          <p:spPr>
            <a:xfrm>
              <a:off x="7150300" y="1263675"/>
              <a:ext cx="330125" cy="317575"/>
            </a:xfrm>
            <a:custGeom>
              <a:avLst/>
              <a:gdLst/>
              <a:ahLst/>
              <a:cxnLst/>
              <a:rect l="l" t="t" r="r" b="b"/>
              <a:pathLst>
                <a:path w="13205" h="12703" extrusionOk="0">
                  <a:moveTo>
                    <a:pt x="4584" y="5149"/>
                  </a:moveTo>
                  <a:cubicBezTo>
                    <a:pt x="5200" y="5149"/>
                    <a:pt x="5787" y="5623"/>
                    <a:pt x="5787" y="6347"/>
                  </a:cubicBezTo>
                  <a:cubicBezTo>
                    <a:pt x="5787" y="7013"/>
                    <a:pt x="5251" y="7549"/>
                    <a:pt x="4596" y="7549"/>
                  </a:cubicBezTo>
                  <a:cubicBezTo>
                    <a:pt x="3525" y="7549"/>
                    <a:pt x="2989" y="6251"/>
                    <a:pt x="3739" y="5501"/>
                  </a:cubicBezTo>
                  <a:cubicBezTo>
                    <a:pt x="3986" y="5258"/>
                    <a:pt x="4288" y="5149"/>
                    <a:pt x="4584" y="5149"/>
                  </a:cubicBezTo>
                  <a:close/>
                  <a:moveTo>
                    <a:pt x="9103" y="5149"/>
                  </a:moveTo>
                  <a:cubicBezTo>
                    <a:pt x="9719" y="5149"/>
                    <a:pt x="10311" y="5623"/>
                    <a:pt x="10311" y="6347"/>
                  </a:cubicBezTo>
                  <a:cubicBezTo>
                    <a:pt x="10311" y="7013"/>
                    <a:pt x="9763" y="7549"/>
                    <a:pt x="9109" y="7549"/>
                  </a:cubicBezTo>
                  <a:cubicBezTo>
                    <a:pt x="8037" y="7549"/>
                    <a:pt x="7501" y="6251"/>
                    <a:pt x="8263" y="5501"/>
                  </a:cubicBezTo>
                  <a:cubicBezTo>
                    <a:pt x="8507" y="5258"/>
                    <a:pt x="8807" y="5149"/>
                    <a:pt x="9103" y="5149"/>
                  </a:cubicBezTo>
                  <a:close/>
                  <a:moveTo>
                    <a:pt x="6846" y="1"/>
                  </a:moveTo>
                  <a:cubicBezTo>
                    <a:pt x="4275" y="1"/>
                    <a:pt x="1965" y="1548"/>
                    <a:pt x="977" y="3918"/>
                  </a:cubicBezTo>
                  <a:cubicBezTo>
                    <a:pt x="0" y="6287"/>
                    <a:pt x="536" y="9026"/>
                    <a:pt x="2358" y="10835"/>
                  </a:cubicBezTo>
                  <a:cubicBezTo>
                    <a:pt x="3576" y="12054"/>
                    <a:pt x="5200" y="12702"/>
                    <a:pt x="6850" y="12702"/>
                  </a:cubicBezTo>
                  <a:cubicBezTo>
                    <a:pt x="7667" y="12702"/>
                    <a:pt x="8491" y="12544"/>
                    <a:pt x="9275" y="12216"/>
                  </a:cubicBezTo>
                  <a:cubicBezTo>
                    <a:pt x="11657" y="11228"/>
                    <a:pt x="13204" y="8918"/>
                    <a:pt x="13204" y="6347"/>
                  </a:cubicBezTo>
                  <a:cubicBezTo>
                    <a:pt x="13204" y="2846"/>
                    <a:pt x="10359" y="1"/>
                    <a:pt x="684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86" name="Google Shape;686;p32"/>
            <p:cNvSpPr/>
            <p:nvPr/>
          </p:nvSpPr>
          <p:spPr>
            <a:xfrm>
              <a:off x="7241050" y="1392350"/>
              <a:ext cx="158675" cy="48725"/>
            </a:xfrm>
            <a:custGeom>
              <a:avLst/>
              <a:gdLst/>
              <a:ahLst/>
              <a:cxnLst/>
              <a:rect l="l" t="t" r="r" b="b"/>
              <a:pathLst>
                <a:path w="6347" h="1949" extrusionOk="0">
                  <a:moveTo>
                    <a:pt x="3248" y="0"/>
                  </a:moveTo>
                  <a:cubicBezTo>
                    <a:pt x="2388" y="0"/>
                    <a:pt x="1520" y="185"/>
                    <a:pt x="740" y="509"/>
                  </a:cubicBezTo>
                  <a:cubicBezTo>
                    <a:pt x="1" y="826"/>
                    <a:pt x="208" y="1949"/>
                    <a:pt x="854" y="1949"/>
                  </a:cubicBezTo>
                  <a:cubicBezTo>
                    <a:pt x="936" y="1949"/>
                    <a:pt x="1025" y="1931"/>
                    <a:pt x="1121" y="1890"/>
                  </a:cubicBezTo>
                  <a:cubicBezTo>
                    <a:pt x="1790" y="1616"/>
                    <a:pt x="2545" y="1428"/>
                    <a:pt x="3286" y="1428"/>
                  </a:cubicBezTo>
                  <a:cubicBezTo>
                    <a:pt x="3863" y="1428"/>
                    <a:pt x="4432" y="1542"/>
                    <a:pt x="4943" y="1819"/>
                  </a:cubicBezTo>
                  <a:cubicBezTo>
                    <a:pt x="5065" y="1887"/>
                    <a:pt x="5184" y="1917"/>
                    <a:pt x="5297" y="1917"/>
                  </a:cubicBezTo>
                  <a:cubicBezTo>
                    <a:pt x="5933" y="1917"/>
                    <a:pt x="6347" y="965"/>
                    <a:pt x="5669" y="581"/>
                  </a:cubicBezTo>
                  <a:cubicBezTo>
                    <a:pt x="4931" y="179"/>
                    <a:pt x="4093" y="0"/>
                    <a:pt x="32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pic>
        <p:nvPicPr>
          <p:cNvPr id="3" name="Picture 2"/>
          <p:cNvPicPr>
            <a:picLocks noChangeAspect="1"/>
          </p:cNvPicPr>
          <p:nvPr/>
        </p:nvPicPr>
        <p:blipFill rotWithShape="1">
          <a:blip r:embed="rId3"/>
          <a:srcRect l="4670" t="12837" r="3937" b="11208"/>
          <a:stretch/>
        </p:blipFill>
        <p:spPr>
          <a:xfrm>
            <a:off x="88776" y="894974"/>
            <a:ext cx="9055223" cy="2966812"/>
          </a:xfrm>
          <a:prstGeom prst="rect">
            <a:avLst/>
          </a:prstGeom>
        </p:spPr>
      </p:pic>
    </p:spTree>
    <p:extLst>
      <p:ext uri="{BB962C8B-B14F-4D97-AF65-F5344CB8AC3E}">
        <p14:creationId xmlns:p14="http://schemas.microsoft.com/office/powerpoint/2010/main" val="2336157160"/>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5" name="Title 1"/>
          <p:cNvSpPr>
            <a:spLocks noGrp="1"/>
          </p:cNvSpPr>
          <p:nvPr>
            <p:ph type="title"/>
          </p:nvPr>
        </p:nvSpPr>
        <p:spPr>
          <a:xfrm>
            <a:off x="681386" y="709126"/>
            <a:ext cx="6191919" cy="699600"/>
          </a:xfrm>
        </p:spPr>
        <p:txBody>
          <a:bodyPr anchor="t"/>
          <a:lstStyle/>
          <a:p>
            <a:r>
              <a:rPr lang="en-US" sz="2400" smtClean="0">
                <a:latin typeface="+mn-lt"/>
              </a:rPr>
              <a:t>2. Kĩ thuật</a:t>
            </a:r>
            <a:endParaRPr lang="en-US" sz="2400" dirty="0">
              <a:latin typeface="+mn-l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31" y="1520841"/>
            <a:ext cx="2380099" cy="29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2"/>
          <p:cNvSpPr/>
          <p:nvPr/>
        </p:nvSpPr>
        <p:spPr>
          <a:xfrm>
            <a:off x="2911151" y="1231641"/>
            <a:ext cx="4264090" cy="2360645"/>
          </a:xfrm>
          <a:prstGeom prst="cloud">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44211" y="1742549"/>
            <a:ext cx="3004458" cy="1338828"/>
          </a:xfrm>
          <a:prstGeom prst="rect">
            <a:avLst/>
          </a:prstGeom>
        </p:spPr>
        <p:txBody>
          <a:bodyPr wrap="square">
            <a:spAutoFit/>
          </a:bodyPr>
          <a:lstStyle/>
          <a:p>
            <a:pPr>
              <a:lnSpc>
                <a:spcPct val="150000"/>
              </a:lnSpc>
            </a:pPr>
            <a:r>
              <a:rPr lang="en-US" sz="1800" i="1">
                <a:solidFill>
                  <a:schemeClr val="bg1"/>
                </a:solidFill>
              </a:rPr>
              <a:t>+ Kĩ thuật là gì?</a:t>
            </a:r>
            <a:endParaRPr lang="en-US" sz="1800">
              <a:solidFill>
                <a:schemeClr val="bg1"/>
              </a:solidFill>
            </a:endParaRPr>
          </a:p>
          <a:p>
            <a:pPr>
              <a:lnSpc>
                <a:spcPct val="150000"/>
              </a:lnSpc>
            </a:pPr>
            <a:r>
              <a:rPr lang="en-US" sz="1800" i="1">
                <a:solidFill>
                  <a:schemeClr val="bg1"/>
                </a:solidFill>
              </a:rPr>
              <a:t>+ Kĩ thuật được chia thành lĩnh vực nào</a:t>
            </a:r>
            <a:r>
              <a:rPr lang="en-US" sz="1800" i="1" smtClean="0">
                <a:solidFill>
                  <a:schemeClr val="bg1"/>
                </a:solidFill>
              </a:rPr>
              <a:t>?</a:t>
            </a:r>
            <a:endParaRPr lang="en-US" sz="1800">
              <a:solidFill>
                <a:schemeClr val="bg1"/>
              </a:solidFill>
            </a:endParaRPr>
          </a:p>
        </p:txBody>
      </p:sp>
    </p:spTree>
    <p:extLst>
      <p:ext uri="{BB962C8B-B14F-4D97-AF65-F5344CB8AC3E}">
        <p14:creationId xmlns:p14="http://schemas.microsoft.com/office/powerpoint/2010/main" val="29722029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wipe(down)">
                                      <p:cBhvr>
                                        <p:cTn id="14" dur="500"/>
                                        <p:tgtEl>
                                          <p:spTgt spid="512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3" name="Title 1"/>
          <p:cNvSpPr>
            <a:spLocks noGrp="1"/>
          </p:cNvSpPr>
          <p:nvPr>
            <p:ph type="title"/>
          </p:nvPr>
        </p:nvSpPr>
        <p:spPr>
          <a:xfrm>
            <a:off x="681386" y="709126"/>
            <a:ext cx="6191919" cy="699600"/>
          </a:xfrm>
        </p:spPr>
        <p:txBody>
          <a:bodyPr anchor="t"/>
          <a:lstStyle/>
          <a:p>
            <a:r>
              <a:rPr lang="en-US" sz="2400" smtClean="0">
                <a:latin typeface="+mn-lt"/>
              </a:rPr>
              <a:t>2. Kĩ thuật</a:t>
            </a:r>
            <a:endParaRPr lang="en-US" sz="2400" dirty="0">
              <a:latin typeface="+mn-lt"/>
            </a:endParaRPr>
          </a:p>
        </p:txBody>
      </p:sp>
      <p:sp>
        <p:nvSpPr>
          <p:cNvPr id="11" name="Rounded Rectangle 10"/>
          <p:cNvSpPr/>
          <p:nvPr/>
        </p:nvSpPr>
        <p:spPr>
          <a:xfrm>
            <a:off x="793103" y="1380931"/>
            <a:ext cx="2687215" cy="2967134"/>
          </a:xfrm>
          <a:prstGeom prst="roundRect">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a:solidFill>
                  <a:srgbClr val="002060"/>
                </a:solidFill>
              </a:rPr>
              <a:t>Kĩ thuật là ứng dụng các nguyên lí khoa học vào việc thiết kế, chế tạo, vận hành máy móc, thiết bị, công trình, quy trình, hệ thống một cách hiệu quả và kinh tế nhất.</a:t>
            </a:r>
            <a:endParaRPr lang="en-US" sz="1600">
              <a:solidFill>
                <a:srgbClr val="002060"/>
              </a:solidFill>
            </a:endParaRPr>
          </a:p>
        </p:txBody>
      </p:sp>
      <p:sp>
        <p:nvSpPr>
          <p:cNvPr id="14" name="Rounded Rectangle 13"/>
          <p:cNvSpPr/>
          <p:nvPr/>
        </p:nvSpPr>
        <p:spPr>
          <a:xfrm>
            <a:off x="4217438" y="1324947"/>
            <a:ext cx="3732244" cy="578498"/>
          </a:xfrm>
          <a:prstGeom prst="round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smtClean="0"/>
              <a:t>Kĩ </a:t>
            </a:r>
            <a:r>
              <a:rPr lang="fr-FR" sz="1600"/>
              <a:t>thuật được chia thành các lĩnh </a:t>
            </a:r>
            <a:r>
              <a:rPr lang="fr-FR" sz="1600" smtClean="0"/>
              <a:t>vực:</a:t>
            </a:r>
            <a:endParaRPr lang="en-US" sz="1600"/>
          </a:p>
        </p:txBody>
      </p:sp>
      <p:sp>
        <p:nvSpPr>
          <p:cNvPr id="16" name="Pentagon 15"/>
          <p:cNvSpPr/>
          <p:nvPr/>
        </p:nvSpPr>
        <p:spPr>
          <a:xfrm>
            <a:off x="4646645" y="2099387"/>
            <a:ext cx="2556588" cy="39188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a:solidFill>
                  <a:srgbClr val="002060"/>
                </a:solidFill>
              </a:rPr>
              <a:t>Kĩ thuật cơ khí</a:t>
            </a:r>
            <a:endParaRPr lang="en-US" sz="1600">
              <a:solidFill>
                <a:srgbClr val="002060"/>
              </a:solidFill>
            </a:endParaRPr>
          </a:p>
        </p:txBody>
      </p:sp>
      <p:sp>
        <p:nvSpPr>
          <p:cNvPr id="17" name="Pentagon 16"/>
          <p:cNvSpPr/>
          <p:nvPr/>
        </p:nvSpPr>
        <p:spPr>
          <a:xfrm>
            <a:off x="4665306" y="2701213"/>
            <a:ext cx="2556588" cy="39188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a:solidFill>
                  <a:srgbClr val="002060"/>
                </a:solidFill>
              </a:rPr>
              <a:t>Kĩ thuật </a:t>
            </a:r>
            <a:r>
              <a:rPr lang="fr-FR" sz="1600" smtClean="0">
                <a:solidFill>
                  <a:srgbClr val="002060"/>
                </a:solidFill>
              </a:rPr>
              <a:t>xây dựng</a:t>
            </a:r>
            <a:endParaRPr lang="en-US" sz="1600">
              <a:solidFill>
                <a:srgbClr val="002060"/>
              </a:solidFill>
            </a:endParaRPr>
          </a:p>
        </p:txBody>
      </p:sp>
      <p:sp>
        <p:nvSpPr>
          <p:cNvPr id="18" name="Pentagon 17"/>
          <p:cNvSpPr/>
          <p:nvPr/>
        </p:nvSpPr>
        <p:spPr>
          <a:xfrm>
            <a:off x="4711959" y="3327917"/>
            <a:ext cx="2556588" cy="39188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a:solidFill>
                  <a:srgbClr val="002060"/>
                </a:solidFill>
              </a:rPr>
              <a:t>Kĩ thuật </a:t>
            </a:r>
            <a:r>
              <a:rPr lang="fr-FR" sz="1600" smtClean="0">
                <a:solidFill>
                  <a:srgbClr val="002060"/>
                </a:solidFill>
              </a:rPr>
              <a:t>điện – điện tử</a:t>
            </a:r>
            <a:endParaRPr lang="en-US" sz="1600">
              <a:solidFill>
                <a:srgbClr val="002060"/>
              </a:solidFill>
            </a:endParaRPr>
          </a:p>
        </p:txBody>
      </p:sp>
      <p:sp>
        <p:nvSpPr>
          <p:cNvPr id="19" name="Rectangle 18"/>
          <p:cNvSpPr/>
          <p:nvPr/>
        </p:nvSpPr>
        <p:spPr>
          <a:xfrm>
            <a:off x="4581331" y="1838131"/>
            <a:ext cx="130628" cy="2509934"/>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a:off x="4711959" y="3946848"/>
            <a:ext cx="2556588" cy="39188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a:solidFill>
                  <a:srgbClr val="002060"/>
                </a:solidFill>
              </a:rPr>
              <a:t>Kĩ thuật </a:t>
            </a:r>
            <a:r>
              <a:rPr lang="fr-FR" sz="1600" smtClean="0">
                <a:solidFill>
                  <a:srgbClr val="002060"/>
                </a:solidFill>
              </a:rPr>
              <a:t>hóa học…</a:t>
            </a:r>
            <a:endParaRPr lang="en-US" sz="1600">
              <a:solidFill>
                <a:srgbClr val="002060"/>
              </a:solidFill>
            </a:endParaRPr>
          </a:p>
        </p:txBody>
      </p:sp>
    </p:spTree>
    <p:extLst>
      <p:ext uri="{BB962C8B-B14F-4D97-AF65-F5344CB8AC3E}">
        <p14:creationId xmlns:p14="http://schemas.microsoft.com/office/powerpoint/2010/main" val="2213024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3" name="Title 1"/>
          <p:cNvSpPr>
            <a:spLocks noGrp="1"/>
          </p:cNvSpPr>
          <p:nvPr>
            <p:ph type="title"/>
          </p:nvPr>
        </p:nvSpPr>
        <p:spPr>
          <a:xfrm>
            <a:off x="707386" y="588025"/>
            <a:ext cx="6191919" cy="699600"/>
          </a:xfrm>
        </p:spPr>
        <p:txBody>
          <a:bodyPr anchor="t"/>
          <a:lstStyle/>
          <a:p>
            <a:r>
              <a:rPr lang="en-US" sz="2400" smtClean="0">
                <a:latin typeface="+mn-lt"/>
              </a:rPr>
              <a:t>2. Kĩ thuật</a:t>
            </a:r>
            <a:endParaRPr lang="en-US" sz="2400"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02683">
            <a:off x="649987" y="1316353"/>
            <a:ext cx="803126" cy="601569"/>
          </a:xfrm>
          <a:prstGeom prst="rect">
            <a:avLst/>
          </a:prstGeom>
        </p:spPr>
      </p:pic>
      <p:sp>
        <p:nvSpPr>
          <p:cNvPr id="6" name="Snip Single Corner Rectangle 5"/>
          <p:cNvSpPr/>
          <p:nvPr/>
        </p:nvSpPr>
        <p:spPr>
          <a:xfrm>
            <a:off x="1427584" y="1187930"/>
            <a:ext cx="7063273" cy="734176"/>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500" i="1">
                <a:solidFill>
                  <a:srgbClr val="002060"/>
                </a:solidFill>
              </a:rPr>
              <a:t>Các sản phẩm ở hình 1.1 thuộc lĩnh vực kĩ thuật nào? Kể tên một số lĩnh vực kĩ thuật khác mà em biết.</a:t>
            </a:r>
            <a:endParaRPr lang="en-US" sz="1500">
              <a:solidFill>
                <a:srgbClr val="002060"/>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66" y="1997825"/>
            <a:ext cx="2196232" cy="237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1362269" y="4142792"/>
            <a:ext cx="2789853"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a:solidFill>
                  <a:srgbClr val="002060"/>
                </a:solidFill>
              </a:rPr>
              <a:t>Kĩ thuật cơ khí</a:t>
            </a:r>
            <a:endParaRPr lang="en-US" sz="1800">
              <a:solidFill>
                <a:srgbClr val="002060"/>
              </a:solidFill>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842" y="1997826"/>
            <a:ext cx="3466154" cy="246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4945563" y="4142792"/>
            <a:ext cx="2789853"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rgbClr val="002060"/>
                </a:solidFill>
              </a:rPr>
              <a:t>Kĩ thuật điện – điện tử</a:t>
            </a:r>
            <a:endParaRPr lang="en-US" sz="1600">
              <a:solidFill>
                <a:srgbClr val="002060"/>
              </a:solidFill>
            </a:endParaRPr>
          </a:p>
        </p:txBody>
      </p:sp>
    </p:spTree>
    <p:extLst>
      <p:ext uri="{BB962C8B-B14F-4D97-AF65-F5344CB8AC3E}">
        <p14:creationId xmlns:p14="http://schemas.microsoft.com/office/powerpoint/2010/main" val="2213024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barn(inVertical)">
                                      <p:cBhvr>
                                        <p:cTn id="15" dur="500"/>
                                        <p:tgtEl>
                                          <p:spTgt spid="6148"/>
                                        </p:tgtEl>
                                      </p:cBhvr>
                                    </p:animEffect>
                                  </p:childTnLst>
                                </p:cTn>
                              </p:par>
                              <p:par>
                                <p:cTn id="16" presetID="16" presetClass="entr" presetSubtype="21" fill="hold" nodeType="with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barn(inVertical)">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3" name="Title 1"/>
          <p:cNvSpPr>
            <a:spLocks noGrp="1"/>
          </p:cNvSpPr>
          <p:nvPr>
            <p:ph type="title"/>
          </p:nvPr>
        </p:nvSpPr>
        <p:spPr>
          <a:xfrm>
            <a:off x="681386" y="709126"/>
            <a:ext cx="6191919" cy="699600"/>
          </a:xfrm>
        </p:spPr>
        <p:txBody>
          <a:bodyPr anchor="t"/>
          <a:lstStyle/>
          <a:p>
            <a:r>
              <a:rPr lang="en-US" sz="2400" smtClean="0">
                <a:latin typeface="+mn-lt"/>
              </a:rPr>
              <a:t>2. Kĩ thuật</a:t>
            </a:r>
            <a:endParaRPr lang="en-US" sz="2400" dirty="0">
              <a:latin typeface="+mn-lt"/>
            </a:endParaRPr>
          </a:p>
        </p:txBody>
      </p:sp>
      <p:sp>
        <p:nvSpPr>
          <p:cNvPr id="2" name="TextBox 1"/>
          <p:cNvSpPr txBox="1"/>
          <p:nvPr/>
        </p:nvSpPr>
        <p:spPr>
          <a:xfrm>
            <a:off x="3092527" y="1008813"/>
            <a:ext cx="2473754" cy="400110"/>
          </a:xfrm>
          <a:prstGeom prst="rect">
            <a:avLst/>
          </a:prstGeom>
          <a:noFill/>
        </p:spPr>
        <p:txBody>
          <a:bodyPr wrap="none" rtlCol="0">
            <a:spAutoFit/>
          </a:bodyPr>
          <a:lstStyle/>
          <a:p>
            <a:r>
              <a:rPr lang="en-US" sz="2000" smtClean="0">
                <a:solidFill>
                  <a:srgbClr val="002060"/>
                </a:solidFill>
              </a:rPr>
              <a:t>Một số kĩ thuật khác</a:t>
            </a:r>
            <a:endParaRPr lang="en-US" sz="200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66" y="1530221"/>
            <a:ext cx="3790171" cy="2525201"/>
          </a:xfrm>
          <a:prstGeom prst="rect">
            <a:avLst/>
          </a:prstGeom>
        </p:spPr>
      </p:pic>
      <p:sp>
        <p:nvSpPr>
          <p:cNvPr id="6" name="Rectangle 5"/>
          <p:cNvSpPr/>
          <p:nvPr/>
        </p:nvSpPr>
        <p:spPr>
          <a:xfrm>
            <a:off x="1688841" y="4133461"/>
            <a:ext cx="2313992" cy="335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Kĩ thuật tự động</a:t>
            </a:r>
            <a:endParaRPr lang="en-US" sz="180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265" y="1530220"/>
            <a:ext cx="3545633" cy="2525201"/>
          </a:xfrm>
          <a:prstGeom prst="rect">
            <a:avLst/>
          </a:prstGeom>
        </p:spPr>
      </p:pic>
      <p:sp>
        <p:nvSpPr>
          <p:cNvPr id="8" name="Rectangle 7"/>
          <p:cNvSpPr/>
          <p:nvPr/>
        </p:nvSpPr>
        <p:spPr>
          <a:xfrm>
            <a:off x="5566281" y="4117910"/>
            <a:ext cx="2313992" cy="335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Kĩ thuật chế tạo</a:t>
            </a:r>
            <a:endParaRPr lang="en-US" sz="1800">
              <a:solidFill>
                <a:srgbClr val="002060"/>
              </a:solidFill>
            </a:endParaRPr>
          </a:p>
        </p:txBody>
      </p:sp>
    </p:spTree>
    <p:extLst>
      <p:ext uri="{BB962C8B-B14F-4D97-AF65-F5344CB8AC3E}">
        <p14:creationId xmlns:p14="http://schemas.microsoft.com/office/powerpoint/2010/main" val="2213024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3" name="Title 1"/>
          <p:cNvSpPr>
            <a:spLocks noGrp="1"/>
          </p:cNvSpPr>
          <p:nvPr>
            <p:ph type="title"/>
          </p:nvPr>
        </p:nvSpPr>
        <p:spPr>
          <a:xfrm>
            <a:off x="681386" y="709126"/>
            <a:ext cx="6191919" cy="699600"/>
          </a:xfrm>
        </p:spPr>
        <p:txBody>
          <a:bodyPr anchor="t"/>
          <a:lstStyle/>
          <a:p>
            <a:r>
              <a:rPr lang="en-US" sz="2400" smtClean="0">
                <a:latin typeface="+mn-lt"/>
              </a:rPr>
              <a:t>2. Kĩ thuật</a:t>
            </a:r>
            <a:endParaRPr lang="en-US" sz="2400" dirty="0">
              <a:latin typeface="+mn-lt"/>
            </a:endParaRPr>
          </a:p>
        </p:txBody>
      </p:sp>
      <p:sp>
        <p:nvSpPr>
          <p:cNvPr id="2" name="TextBox 1"/>
          <p:cNvSpPr txBox="1"/>
          <p:nvPr/>
        </p:nvSpPr>
        <p:spPr>
          <a:xfrm>
            <a:off x="3092527" y="1008813"/>
            <a:ext cx="2473754" cy="400110"/>
          </a:xfrm>
          <a:prstGeom prst="rect">
            <a:avLst/>
          </a:prstGeom>
          <a:noFill/>
        </p:spPr>
        <p:txBody>
          <a:bodyPr wrap="none" rtlCol="0">
            <a:spAutoFit/>
          </a:bodyPr>
          <a:lstStyle/>
          <a:p>
            <a:r>
              <a:rPr lang="en-US" sz="2000" smtClean="0">
                <a:solidFill>
                  <a:srgbClr val="002060"/>
                </a:solidFill>
              </a:rPr>
              <a:t>Một số kĩ thuật khác</a:t>
            </a:r>
            <a:endParaRPr lang="en-US" sz="2000">
              <a:solidFill>
                <a:srgbClr val="002060"/>
              </a:solidFill>
            </a:endParaRPr>
          </a:p>
        </p:txBody>
      </p:sp>
      <p:sp>
        <p:nvSpPr>
          <p:cNvPr id="6" name="Rectangle 5"/>
          <p:cNvSpPr/>
          <p:nvPr/>
        </p:nvSpPr>
        <p:spPr>
          <a:xfrm>
            <a:off x="1688841" y="4133461"/>
            <a:ext cx="2313992" cy="335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Kĩ thuật hàng hải</a:t>
            </a:r>
            <a:endParaRPr lang="en-US" sz="1800">
              <a:solidFill>
                <a:srgbClr val="002060"/>
              </a:solidFill>
            </a:endParaRPr>
          </a:p>
        </p:txBody>
      </p:sp>
      <p:sp>
        <p:nvSpPr>
          <p:cNvPr id="8" name="Rectangle 7"/>
          <p:cNvSpPr/>
          <p:nvPr/>
        </p:nvSpPr>
        <p:spPr>
          <a:xfrm>
            <a:off x="5132446" y="4133461"/>
            <a:ext cx="3097762" cy="335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Kĩ thuật hàng không, vũ trụ</a:t>
            </a:r>
            <a:endParaRPr lang="en-US" sz="1800">
              <a:solidFill>
                <a:srgbClr val="00206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76" y="1513383"/>
            <a:ext cx="3904476" cy="25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644" y="1513382"/>
            <a:ext cx="3826771" cy="2542039"/>
          </a:xfrm>
          <a:prstGeom prst="rect">
            <a:avLst/>
          </a:prstGeom>
        </p:spPr>
      </p:pic>
    </p:spTree>
    <p:extLst>
      <p:ext uri="{BB962C8B-B14F-4D97-AF65-F5344CB8AC3E}">
        <p14:creationId xmlns:p14="http://schemas.microsoft.com/office/powerpoint/2010/main" val="30212489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grpSp>
        <p:nvGrpSpPr>
          <p:cNvPr id="984" name="Google Shape;984;p42"/>
          <p:cNvGrpSpPr/>
          <p:nvPr/>
        </p:nvGrpSpPr>
        <p:grpSpPr>
          <a:xfrm>
            <a:off x="344312" y="4073009"/>
            <a:ext cx="635661" cy="651437"/>
            <a:chOff x="874950" y="3796935"/>
            <a:chExt cx="635661" cy="651437"/>
          </a:xfrm>
        </p:grpSpPr>
        <p:grpSp>
          <p:nvGrpSpPr>
            <p:cNvPr id="985" name="Google Shape;985;p42"/>
            <p:cNvGrpSpPr/>
            <p:nvPr/>
          </p:nvGrpSpPr>
          <p:grpSpPr>
            <a:xfrm>
              <a:off x="874950" y="3796935"/>
              <a:ext cx="361540" cy="348053"/>
              <a:chOff x="6477600" y="1197900"/>
              <a:chExt cx="458400" cy="441300"/>
            </a:xfrm>
          </p:grpSpPr>
          <p:sp>
            <p:nvSpPr>
              <p:cNvPr id="986" name="Google Shape;986;p42"/>
              <p:cNvSpPr/>
              <p:nvPr/>
            </p:nvSpPr>
            <p:spPr>
              <a:xfrm>
                <a:off x="6477600" y="1197900"/>
                <a:ext cx="458400" cy="441300"/>
              </a:xfrm>
              <a:custGeom>
                <a:avLst/>
                <a:gdLst/>
                <a:ahLst/>
                <a:cxnLst/>
                <a:rect l="l" t="t" r="r" b="b"/>
                <a:pathLst>
                  <a:path w="18336" h="17652" extrusionOk="0">
                    <a:moveTo>
                      <a:pt x="11883" y="4857"/>
                    </a:moveTo>
                    <a:cubicBezTo>
                      <a:pt x="12593" y="4857"/>
                      <a:pt x="13276" y="5409"/>
                      <a:pt x="13276" y="6239"/>
                    </a:cubicBezTo>
                    <a:cubicBezTo>
                      <a:pt x="13276" y="7001"/>
                      <a:pt x="12657" y="7608"/>
                      <a:pt x="11895" y="7608"/>
                    </a:cubicBezTo>
                    <a:cubicBezTo>
                      <a:pt x="10668" y="7608"/>
                      <a:pt x="10049" y="6132"/>
                      <a:pt x="10918" y="5263"/>
                    </a:cubicBezTo>
                    <a:cubicBezTo>
                      <a:pt x="11199" y="4982"/>
                      <a:pt x="11544" y="4857"/>
                      <a:pt x="11883" y="4857"/>
                    </a:cubicBezTo>
                    <a:close/>
                    <a:moveTo>
                      <a:pt x="7120" y="4862"/>
                    </a:moveTo>
                    <a:cubicBezTo>
                      <a:pt x="7831" y="4862"/>
                      <a:pt x="8513" y="5409"/>
                      <a:pt x="8513" y="6239"/>
                    </a:cubicBezTo>
                    <a:cubicBezTo>
                      <a:pt x="8501" y="6994"/>
                      <a:pt x="7894" y="7609"/>
                      <a:pt x="7142" y="7609"/>
                    </a:cubicBezTo>
                    <a:cubicBezTo>
                      <a:pt x="7135" y="7609"/>
                      <a:pt x="7127" y="7609"/>
                      <a:pt x="7120" y="7608"/>
                    </a:cubicBezTo>
                    <a:lnTo>
                      <a:pt x="7120" y="7608"/>
                    </a:lnTo>
                    <a:lnTo>
                      <a:pt x="7132" y="7620"/>
                    </a:lnTo>
                    <a:cubicBezTo>
                      <a:pt x="5906" y="7620"/>
                      <a:pt x="5287" y="6132"/>
                      <a:pt x="6156" y="5263"/>
                    </a:cubicBezTo>
                    <a:cubicBezTo>
                      <a:pt x="6436" y="4986"/>
                      <a:pt x="6781" y="4862"/>
                      <a:pt x="7120" y="4862"/>
                    </a:cubicBezTo>
                    <a:close/>
                    <a:moveTo>
                      <a:pt x="7125" y="10045"/>
                    </a:moveTo>
                    <a:cubicBezTo>
                      <a:pt x="7834" y="10045"/>
                      <a:pt x="8513" y="10594"/>
                      <a:pt x="8513" y="11430"/>
                    </a:cubicBezTo>
                    <a:cubicBezTo>
                      <a:pt x="8501" y="12190"/>
                      <a:pt x="7885" y="12796"/>
                      <a:pt x="7126" y="12800"/>
                    </a:cubicBezTo>
                    <a:lnTo>
                      <a:pt x="7126" y="12800"/>
                    </a:lnTo>
                    <a:cubicBezTo>
                      <a:pt x="5904" y="12795"/>
                      <a:pt x="5288" y="11322"/>
                      <a:pt x="6156" y="10454"/>
                    </a:cubicBezTo>
                    <a:cubicBezTo>
                      <a:pt x="6438" y="10172"/>
                      <a:pt x="6785" y="10045"/>
                      <a:pt x="7125" y="10045"/>
                    </a:cubicBezTo>
                    <a:close/>
                    <a:moveTo>
                      <a:pt x="11883" y="10036"/>
                    </a:moveTo>
                    <a:cubicBezTo>
                      <a:pt x="12593" y="10036"/>
                      <a:pt x="13276" y="10588"/>
                      <a:pt x="13276" y="11418"/>
                    </a:cubicBezTo>
                    <a:cubicBezTo>
                      <a:pt x="13276" y="12180"/>
                      <a:pt x="12657" y="12800"/>
                      <a:pt x="11895" y="12800"/>
                    </a:cubicBezTo>
                    <a:cubicBezTo>
                      <a:pt x="10668" y="12800"/>
                      <a:pt x="10049" y="11311"/>
                      <a:pt x="10918" y="10442"/>
                    </a:cubicBezTo>
                    <a:cubicBezTo>
                      <a:pt x="11199" y="10161"/>
                      <a:pt x="11544" y="10036"/>
                      <a:pt x="11883" y="10036"/>
                    </a:cubicBezTo>
                    <a:close/>
                    <a:moveTo>
                      <a:pt x="9513" y="0"/>
                    </a:moveTo>
                    <a:cubicBezTo>
                      <a:pt x="5941" y="0"/>
                      <a:pt x="2727" y="2155"/>
                      <a:pt x="1357" y="5453"/>
                    </a:cubicBezTo>
                    <a:cubicBezTo>
                      <a:pt x="0" y="8751"/>
                      <a:pt x="750" y="12538"/>
                      <a:pt x="3274" y="15062"/>
                    </a:cubicBezTo>
                    <a:cubicBezTo>
                      <a:pt x="4964" y="16751"/>
                      <a:pt x="7224" y="17651"/>
                      <a:pt x="9523" y="17651"/>
                    </a:cubicBezTo>
                    <a:cubicBezTo>
                      <a:pt x="10659" y="17651"/>
                      <a:pt x="11804" y="17431"/>
                      <a:pt x="12895" y="16979"/>
                    </a:cubicBezTo>
                    <a:cubicBezTo>
                      <a:pt x="16193" y="15609"/>
                      <a:pt x="18336" y="12395"/>
                      <a:pt x="18336" y="8823"/>
                    </a:cubicBezTo>
                    <a:cubicBezTo>
                      <a:pt x="18336" y="3953"/>
                      <a:pt x="14383" y="0"/>
                      <a:pt x="9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6518675" y="1235700"/>
                <a:ext cx="379225" cy="364625"/>
              </a:xfrm>
              <a:custGeom>
                <a:avLst/>
                <a:gdLst/>
                <a:ahLst/>
                <a:cxnLst/>
                <a:rect l="l" t="t" r="r" b="b"/>
                <a:pathLst>
                  <a:path w="15169" h="14585" extrusionOk="0">
                    <a:moveTo>
                      <a:pt x="5482" y="3318"/>
                    </a:moveTo>
                    <a:cubicBezTo>
                      <a:pt x="6191" y="3318"/>
                      <a:pt x="6870" y="3867"/>
                      <a:pt x="6870" y="4703"/>
                    </a:cubicBezTo>
                    <a:cubicBezTo>
                      <a:pt x="6870" y="5453"/>
                      <a:pt x="6251" y="6073"/>
                      <a:pt x="5489" y="6073"/>
                    </a:cubicBezTo>
                    <a:cubicBezTo>
                      <a:pt x="4263" y="6073"/>
                      <a:pt x="3644" y="4584"/>
                      <a:pt x="4513" y="3727"/>
                    </a:cubicBezTo>
                    <a:cubicBezTo>
                      <a:pt x="4795" y="3445"/>
                      <a:pt x="5142" y="3318"/>
                      <a:pt x="5482" y="3318"/>
                    </a:cubicBezTo>
                    <a:close/>
                    <a:moveTo>
                      <a:pt x="10257" y="3318"/>
                    </a:moveTo>
                    <a:cubicBezTo>
                      <a:pt x="10965" y="3318"/>
                      <a:pt x="11645" y="3867"/>
                      <a:pt x="11645" y="4703"/>
                    </a:cubicBezTo>
                    <a:cubicBezTo>
                      <a:pt x="11645" y="5453"/>
                      <a:pt x="11025" y="6073"/>
                      <a:pt x="10263" y="6073"/>
                    </a:cubicBezTo>
                    <a:cubicBezTo>
                      <a:pt x="9037" y="6073"/>
                      <a:pt x="8418" y="4584"/>
                      <a:pt x="9287" y="3727"/>
                    </a:cubicBezTo>
                    <a:cubicBezTo>
                      <a:pt x="9569" y="3445"/>
                      <a:pt x="9916" y="3318"/>
                      <a:pt x="10257" y="3318"/>
                    </a:cubicBezTo>
                    <a:close/>
                    <a:moveTo>
                      <a:pt x="5477" y="8500"/>
                    </a:moveTo>
                    <a:cubicBezTo>
                      <a:pt x="6188" y="8500"/>
                      <a:pt x="6870" y="9052"/>
                      <a:pt x="6870" y="9883"/>
                    </a:cubicBezTo>
                    <a:cubicBezTo>
                      <a:pt x="6870" y="10633"/>
                      <a:pt x="6251" y="11252"/>
                      <a:pt x="5489" y="11252"/>
                    </a:cubicBezTo>
                    <a:cubicBezTo>
                      <a:pt x="4263" y="11252"/>
                      <a:pt x="3644" y="9775"/>
                      <a:pt x="4513" y="8906"/>
                    </a:cubicBezTo>
                    <a:cubicBezTo>
                      <a:pt x="4793" y="8626"/>
                      <a:pt x="5138" y="8500"/>
                      <a:pt x="5477" y="8500"/>
                    </a:cubicBezTo>
                    <a:close/>
                    <a:moveTo>
                      <a:pt x="10252" y="8500"/>
                    </a:moveTo>
                    <a:cubicBezTo>
                      <a:pt x="10962" y="8500"/>
                      <a:pt x="11645" y="9052"/>
                      <a:pt x="11645" y="9883"/>
                    </a:cubicBezTo>
                    <a:cubicBezTo>
                      <a:pt x="11645" y="10645"/>
                      <a:pt x="11025" y="11252"/>
                      <a:pt x="10263" y="11252"/>
                    </a:cubicBezTo>
                    <a:cubicBezTo>
                      <a:pt x="9037" y="11252"/>
                      <a:pt x="8418" y="9775"/>
                      <a:pt x="9287" y="8906"/>
                    </a:cubicBezTo>
                    <a:cubicBezTo>
                      <a:pt x="9568" y="8626"/>
                      <a:pt x="9913" y="8500"/>
                      <a:pt x="10252" y="8500"/>
                    </a:cubicBezTo>
                    <a:close/>
                    <a:moveTo>
                      <a:pt x="7870" y="0"/>
                    </a:moveTo>
                    <a:cubicBezTo>
                      <a:pt x="4918" y="0"/>
                      <a:pt x="2262" y="1774"/>
                      <a:pt x="1131" y="4501"/>
                    </a:cubicBezTo>
                    <a:cubicBezTo>
                      <a:pt x="0" y="7228"/>
                      <a:pt x="631" y="10359"/>
                      <a:pt x="2715" y="12454"/>
                    </a:cubicBezTo>
                    <a:cubicBezTo>
                      <a:pt x="4106" y="13846"/>
                      <a:pt x="5971" y="14584"/>
                      <a:pt x="7864" y="14584"/>
                    </a:cubicBezTo>
                    <a:cubicBezTo>
                      <a:pt x="8806" y="14584"/>
                      <a:pt x="9755" y="14402"/>
                      <a:pt x="10656" y="14026"/>
                    </a:cubicBezTo>
                    <a:cubicBezTo>
                      <a:pt x="13383" y="12907"/>
                      <a:pt x="15169" y="10240"/>
                      <a:pt x="15169" y="7299"/>
                    </a:cubicBezTo>
                    <a:cubicBezTo>
                      <a:pt x="15169" y="3263"/>
                      <a:pt x="1189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2"/>
            <p:cNvGrpSpPr/>
            <p:nvPr/>
          </p:nvGrpSpPr>
          <p:grpSpPr>
            <a:xfrm>
              <a:off x="1195309" y="4144980"/>
              <a:ext cx="315303" cy="303393"/>
              <a:chOff x="7113975" y="1230050"/>
              <a:chExt cx="399775" cy="384675"/>
            </a:xfrm>
          </p:grpSpPr>
          <p:sp>
            <p:nvSpPr>
              <p:cNvPr id="989" name="Google Shape;989;p42"/>
              <p:cNvSpPr/>
              <p:nvPr/>
            </p:nvSpPr>
            <p:spPr>
              <a:xfrm>
                <a:off x="7113975" y="1230050"/>
                <a:ext cx="399775" cy="384675"/>
              </a:xfrm>
              <a:custGeom>
                <a:avLst/>
                <a:gdLst/>
                <a:ahLst/>
                <a:cxnLst/>
                <a:rect l="l" t="t" r="r" b="b"/>
                <a:pathLst>
                  <a:path w="15991" h="15387" extrusionOk="0">
                    <a:moveTo>
                      <a:pt x="6037" y="6494"/>
                    </a:moveTo>
                    <a:cubicBezTo>
                      <a:pt x="6653" y="6494"/>
                      <a:pt x="7240" y="6968"/>
                      <a:pt x="7240" y="7692"/>
                    </a:cubicBezTo>
                    <a:cubicBezTo>
                      <a:pt x="7240" y="8358"/>
                      <a:pt x="6704" y="8894"/>
                      <a:pt x="6049" y="8894"/>
                    </a:cubicBezTo>
                    <a:cubicBezTo>
                      <a:pt x="4978" y="8894"/>
                      <a:pt x="4442" y="7596"/>
                      <a:pt x="5192" y="6846"/>
                    </a:cubicBezTo>
                    <a:cubicBezTo>
                      <a:pt x="5439" y="6603"/>
                      <a:pt x="5741" y="6494"/>
                      <a:pt x="6037" y="6494"/>
                    </a:cubicBezTo>
                    <a:close/>
                    <a:moveTo>
                      <a:pt x="10556" y="6494"/>
                    </a:moveTo>
                    <a:cubicBezTo>
                      <a:pt x="11172" y="6494"/>
                      <a:pt x="11764" y="6968"/>
                      <a:pt x="11764" y="7692"/>
                    </a:cubicBezTo>
                    <a:cubicBezTo>
                      <a:pt x="11764" y="8358"/>
                      <a:pt x="11216" y="8894"/>
                      <a:pt x="10562" y="8894"/>
                    </a:cubicBezTo>
                    <a:cubicBezTo>
                      <a:pt x="9490" y="8894"/>
                      <a:pt x="8954" y="7596"/>
                      <a:pt x="9716" y="6846"/>
                    </a:cubicBezTo>
                    <a:cubicBezTo>
                      <a:pt x="9960" y="6603"/>
                      <a:pt x="10260" y="6494"/>
                      <a:pt x="10556" y="6494"/>
                    </a:cubicBezTo>
                    <a:close/>
                    <a:moveTo>
                      <a:pt x="8299" y="0"/>
                    </a:moveTo>
                    <a:cubicBezTo>
                      <a:pt x="5192" y="0"/>
                      <a:pt x="2382" y="1881"/>
                      <a:pt x="1191" y="4751"/>
                    </a:cubicBezTo>
                    <a:cubicBezTo>
                      <a:pt x="1" y="7620"/>
                      <a:pt x="667" y="10930"/>
                      <a:pt x="2858" y="13133"/>
                    </a:cubicBezTo>
                    <a:cubicBezTo>
                      <a:pt x="4331" y="14605"/>
                      <a:pt x="6298" y="15386"/>
                      <a:pt x="8298" y="15386"/>
                    </a:cubicBezTo>
                    <a:cubicBezTo>
                      <a:pt x="9290" y="15386"/>
                      <a:pt x="10289" y="15194"/>
                      <a:pt x="11240" y="14800"/>
                    </a:cubicBezTo>
                    <a:cubicBezTo>
                      <a:pt x="14122" y="13609"/>
                      <a:pt x="15991" y="10811"/>
                      <a:pt x="15991" y="7692"/>
                    </a:cubicBezTo>
                    <a:cubicBezTo>
                      <a:pt x="15991" y="3441"/>
                      <a:pt x="12550" y="0"/>
                      <a:pt x="8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7150300" y="1263675"/>
                <a:ext cx="330125" cy="317575"/>
              </a:xfrm>
              <a:custGeom>
                <a:avLst/>
                <a:gdLst/>
                <a:ahLst/>
                <a:cxnLst/>
                <a:rect l="l" t="t" r="r" b="b"/>
                <a:pathLst>
                  <a:path w="13205" h="12703" extrusionOk="0">
                    <a:moveTo>
                      <a:pt x="4584" y="5149"/>
                    </a:moveTo>
                    <a:cubicBezTo>
                      <a:pt x="5200" y="5149"/>
                      <a:pt x="5787" y="5623"/>
                      <a:pt x="5787" y="6347"/>
                    </a:cubicBezTo>
                    <a:cubicBezTo>
                      <a:pt x="5787" y="7013"/>
                      <a:pt x="5251" y="7549"/>
                      <a:pt x="4596" y="7549"/>
                    </a:cubicBezTo>
                    <a:cubicBezTo>
                      <a:pt x="3525" y="7549"/>
                      <a:pt x="2989" y="6251"/>
                      <a:pt x="3739" y="5501"/>
                    </a:cubicBezTo>
                    <a:cubicBezTo>
                      <a:pt x="3986" y="5258"/>
                      <a:pt x="4288" y="5149"/>
                      <a:pt x="4584" y="5149"/>
                    </a:cubicBezTo>
                    <a:close/>
                    <a:moveTo>
                      <a:pt x="9103" y="5149"/>
                    </a:moveTo>
                    <a:cubicBezTo>
                      <a:pt x="9719" y="5149"/>
                      <a:pt x="10311" y="5623"/>
                      <a:pt x="10311" y="6347"/>
                    </a:cubicBezTo>
                    <a:cubicBezTo>
                      <a:pt x="10311" y="7013"/>
                      <a:pt x="9763" y="7549"/>
                      <a:pt x="9109" y="7549"/>
                    </a:cubicBezTo>
                    <a:cubicBezTo>
                      <a:pt x="8037" y="7549"/>
                      <a:pt x="7501" y="6251"/>
                      <a:pt x="8263" y="5501"/>
                    </a:cubicBezTo>
                    <a:cubicBezTo>
                      <a:pt x="8507" y="5258"/>
                      <a:pt x="8807" y="5149"/>
                      <a:pt x="9103" y="5149"/>
                    </a:cubicBezTo>
                    <a:close/>
                    <a:moveTo>
                      <a:pt x="6846" y="1"/>
                    </a:moveTo>
                    <a:cubicBezTo>
                      <a:pt x="4275" y="1"/>
                      <a:pt x="1965" y="1548"/>
                      <a:pt x="977" y="3918"/>
                    </a:cubicBezTo>
                    <a:cubicBezTo>
                      <a:pt x="0" y="6287"/>
                      <a:pt x="536" y="9026"/>
                      <a:pt x="2358" y="10835"/>
                    </a:cubicBezTo>
                    <a:cubicBezTo>
                      <a:pt x="3576" y="12054"/>
                      <a:pt x="5200" y="12702"/>
                      <a:pt x="6850" y="12702"/>
                    </a:cubicBezTo>
                    <a:cubicBezTo>
                      <a:pt x="7667" y="12702"/>
                      <a:pt x="8491" y="12544"/>
                      <a:pt x="9275" y="12216"/>
                    </a:cubicBezTo>
                    <a:cubicBezTo>
                      <a:pt x="11657" y="11228"/>
                      <a:pt x="13204" y="8918"/>
                      <a:pt x="13204" y="6347"/>
                    </a:cubicBezTo>
                    <a:cubicBezTo>
                      <a:pt x="13204" y="2846"/>
                      <a:pt x="10359" y="1"/>
                      <a:pt x="6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ounded Rectangle 1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14" name="Title 1"/>
          <p:cNvSpPr>
            <a:spLocks noGrp="1"/>
          </p:cNvSpPr>
          <p:nvPr>
            <p:ph type="title"/>
          </p:nvPr>
        </p:nvSpPr>
        <p:spPr>
          <a:xfrm>
            <a:off x="681386" y="709126"/>
            <a:ext cx="6191919" cy="699600"/>
          </a:xfrm>
        </p:spPr>
        <p:txBody>
          <a:bodyPr anchor="t"/>
          <a:lstStyle/>
          <a:p>
            <a:r>
              <a:rPr lang="en-US" sz="2400" smtClean="0">
                <a:latin typeface="+mn-lt"/>
              </a:rPr>
              <a:t>3. Công nghệ</a:t>
            </a:r>
            <a:endParaRPr lang="en-US" sz="24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21" y="1258328"/>
            <a:ext cx="3367123" cy="3054145"/>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555" y="965932"/>
            <a:ext cx="2867170" cy="180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54555" y="2766739"/>
            <a:ext cx="3265714" cy="1269578"/>
          </a:xfrm>
          <a:prstGeom prst="rect">
            <a:avLst/>
          </a:prstGeom>
        </p:spPr>
        <p:txBody>
          <a:bodyPr wrap="square">
            <a:spAutoFit/>
          </a:bodyPr>
          <a:lstStyle/>
          <a:p>
            <a:pPr marL="285750" indent="-285750">
              <a:lnSpc>
                <a:spcPct val="150000"/>
              </a:lnSpc>
              <a:buFont typeface="Wingdings" pitchFamily="2" charset="2"/>
              <a:buChar char="Ø"/>
            </a:pPr>
            <a:r>
              <a:rPr lang="en-US" sz="1700" smtClean="0"/>
              <a:t>Công </a:t>
            </a:r>
            <a:r>
              <a:rPr lang="en-US" sz="1700"/>
              <a:t>nghệ là gì?</a:t>
            </a:r>
          </a:p>
          <a:p>
            <a:pPr marL="285750" indent="-285750">
              <a:lnSpc>
                <a:spcPct val="150000"/>
              </a:lnSpc>
              <a:buFont typeface="Wingdings" pitchFamily="2" charset="2"/>
              <a:buChar char="Ø"/>
            </a:pPr>
            <a:r>
              <a:rPr lang="en-US" sz="1700" smtClean="0"/>
              <a:t>Công </a:t>
            </a:r>
            <a:r>
              <a:rPr lang="en-US" sz="1700"/>
              <a:t>nghệ được chia theo các lĩnh vực nào</a:t>
            </a:r>
            <a:r>
              <a:rPr lang="en-US" sz="1700" smtClean="0"/>
              <a:t>?</a:t>
            </a:r>
            <a:endParaRPr lang="en-US" sz="17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barn(inVertical)">
                                      <p:cBhvr>
                                        <p:cTn id="19" dur="500"/>
                                        <p:tgtEl>
                                          <p:spTgt spid="819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grpSp>
        <p:nvGrpSpPr>
          <p:cNvPr id="984" name="Google Shape;984;p42"/>
          <p:cNvGrpSpPr/>
          <p:nvPr/>
        </p:nvGrpSpPr>
        <p:grpSpPr>
          <a:xfrm>
            <a:off x="344312" y="4073009"/>
            <a:ext cx="635661" cy="651437"/>
            <a:chOff x="874950" y="3796935"/>
            <a:chExt cx="635661" cy="651437"/>
          </a:xfrm>
        </p:grpSpPr>
        <p:grpSp>
          <p:nvGrpSpPr>
            <p:cNvPr id="985" name="Google Shape;985;p42"/>
            <p:cNvGrpSpPr/>
            <p:nvPr/>
          </p:nvGrpSpPr>
          <p:grpSpPr>
            <a:xfrm>
              <a:off x="874950" y="3796935"/>
              <a:ext cx="361540" cy="348053"/>
              <a:chOff x="6477600" y="1197900"/>
              <a:chExt cx="458400" cy="441300"/>
            </a:xfrm>
          </p:grpSpPr>
          <p:sp>
            <p:nvSpPr>
              <p:cNvPr id="986" name="Google Shape;986;p42"/>
              <p:cNvSpPr/>
              <p:nvPr/>
            </p:nvSpPr>
            <p:spPr>
              <a:xfrm>
                <a:off x="6477600" y="1197900"/>
                <a:ext cx="458400" cy="441300"/>
              </a:xfrm>
              <a:custGeom>
                <a:avLst/>
                <a:gdLst/>
                <a:ahLst/>
                <a:cxnLst/>
                <a:rect l="l" t="t" r="r" b="b"/>
                <a:pathLst>
                  <a:path w="18336" h="17652" extrusionOk="0">
                    <a:moveTo>
                      <a:pt x="11883" y="4857"/>
                    </a:moveTo>
                    <a:cubicBezTo>
                      <a:pt x="12593" y="4857"/>
                      <a:pt x="13276" y="5409"/>
                      <a:pt x="13276" y="6239"/>
                    </a:cubicBezTo>
                    <a:cubicBezTo>
                      <a:pt x="13276" y="7001"/>
                      <a:pt x="12657" y="7608"/>
                      <a:pt x="11895" y="7608"/>
                    </a:cubicBezTo>
                    <a:cubicBezTo>
                      <a:pt x="10668" y="7608"/>
                      <a:pt x="10049" y="6132"/>
                      <a:pt x="10918" y="5263"/>
                    </a:cubicBezTo>
                    <a:cubicBezTo>
                      <a:pt x="11199" y="4982"/>
                      <a:pt x="11544" y="4857"/>
                      <a:pt x="11883" y="4857"/>
                    </a:cubicBezTo>
                    <a:close/>
                    <a:moveTo>
                      <a:pt x="7120" y="4862"/>
                    </a:moveTo>
                    <a:cubicBezTo>
                      <a:pt x="7831" y="4862"/>
                      <a:pt x="8513" y="5409"/>
                      <a:pt x="8513" y="6239"/>
                    </a:cubicBezTo>
                    <a:cubicBezTo>
                      <a:pt x="8501" y="6994"/>
                      <a:pt x="7894" y="7609"/>
                      <a:pt x="7142" y="7609"/>
                    </a:cubicBezTo>
                    <a:cubicBezTo>
                      <a:pt x="7135" y="7609"/>
                      <a:pt x="7127" y="7609"/>
                      <a:pt x="7120" y="7608"/>
                    </a:cubicBezTo>
                    <a:lnTo>
                      <a:pt x="7120" y="7608"/>
                    </a:lnTo>
                    <a:lnTo>
                      <a:pt x="7132" y="7620"/>
                    </a:lnTo>
                    <a:cubicBezTo>
                      <a:pt x="5906" y="7620"/>
                      <a:pt x="5287" y="6132"/>
                      <a:pt x="6156" y="5263"/>
                    </a:cubicBezTo>
                    <a:cubicBezTo>
                      <a:pt x="6436" y="4986"/>
                      <a:pt x="6781" y="4862"/>
                      <a:pt x="7120" y="4862"/>
                    </a:cubicBezTo>
                    <a:close/>
                    <a:moveTo>
                      <a:pt x="7125" y="10045"/>
                    </a:moveTo>
                    <a:cubicBezTo>
                      <a:pt x="7834" y="10045"/>
                      <a:pt x="8513" y="10594"/>
                      <a:pt x="8513" y="11430"/>
                    </a:cubicBezTo>
                    <a:cubicBezTo>
                      <a:pt x="8501" y="12190"/>
                      <a:pt x="7885" y="12796"/>
                      <a:pt x="7126" y="12800"/>
                    </a:cubicBezTo>
                    <a:lnTo>
                      <a:pt x="7126" y="12800"/>
                    </a:lnTo>
                    <a:cubicBezTo>
                      <a:pt x="5904" y="12795"/>
                      <a:pt x="5288" y="11322"/>
                      <a:pt x="6156" y="10454"/>
                    </a:cubicBezTo>
                    <a:cubicBezTo>
                      <a:pt x="6438" y="10172"/>
                      <a:pt x="6785" y="10045"/>
                      <a:pt x="7125" y="10045"/>
                    </a:cubicBezTo>
                    <a:close/>
                    <a:moveTo>
                      <a:pt x="11883" y="10036"/>
                    </a:moveTo>
                    <a:cubicBezTo>
                      <a:pt x="12593" y="10036"/>
                      <a:pt x="13276" y="10588"/>
                      <a:pt x="13276" y="11418"/>
                    </a:cubicBezTo>
                    <a:cubicBezTo>
                      <a:pt x="13276" y="12180"/>
                      <a:pt x="12657" y="12800"/>
                      <a:pt x="11895" y="12800"/>
                    </a:cubicBezTo>
                    <a:cubicBezTo>
                      <a:pt x="10668" y="12800"/>
                      <a:pt x="10049" y="11311"/>
                      <a:pt x="10918" y="10442"/>
                    </a:cubicBezTo>
                    <a:cubicBezTo>
                      <a:pt x="11199" y="10161"/>
                      <a:pt x="11544" y="10036"/>
                      <a:pt x="11883" y="10036"/>
                    </a:cubicBezTo>
                    <a:close/>
                    <a:moveTo>
                      <a:pt x="9513" y="0"/>
                    </a:moveTo>
                    <a:cubicBezTo>
                      <a:pt x="5941" y="0"/>
                      <a:pt x="2727" y="2155"/>
                      <a:pt x="1357" y="5453"/>
                    </a:cubicBezTo>
                    <a:cubicBezTo>
                      <a:pt x="0" y="8751"/>
                      <a:pt x="750" y="12538"/>
                      <a:pt x="3274" y="15062"/>
                    </a:cubicBezTo>
                    <a:cubicBezTo>
                      <a:pt x="4964" y="16751"/>
                      <a:pt x="7224" y="17651"/>
                      <a:pt x="9523" y="17651"/>
                    </a:cubicBezTo>
                    <a:cubicBezTo>
                      <a:pt x="10659" y="17651"/>
                      <a:pt x="11804" y="17431"/>
                      <a:pt x="12895" y="16979"/>
                    </a:cubicBezTo>
                    <a:cubicBezTo>
                      <a:pt x="16193" y="15609"/>
                      <a:pt x="18336" y="12395"/>
                      <a:pt x="18336" y="8823"/>
                    </a:cubicBezTo>
                    <a:cubicBezTo>
                      <a:pt x="18336" y="3953"/>
                      <a:pt x="14383" y="0"/>
                      <a:pt x="9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6518675" y="1235700"/>
                <a:ext cx="379225" cy="364625"/>
              </a:xfrm>
              <a:custGeom>
                <a:avLst/>
                <a:gdLst/>
                <a:ahLst/>
                <a:cxnLst/>
                <a:rect l="l" t="t" r="r" b="b"/>
                <a:pathLst>
                  <a:path w="15169" h="14585" extrusionOk="0">
                    <a:moveTo>
                      <a:pt x="5482" y="3318"/>
                    </a:moveTo>
                    <a:cubicBezTo>
                      <a:pt x="6191" y="3318"/>
                      <a:pt x="6870" y="3867"/>
                      <a:pt x="6870" y="4703"/>
                    </a:cubicBezTo>
                    <a:cubicBezTo>
                      <a:pt x="6870" y="5453"/>
                      <a:pt x="6251" y="6073"/>
                      <a:pt x="5489" y="6073"/>
                    </a:cubicBezTo>
                    <a:cubicBezTo>
                      <a:pt x="4263" y="6073"/>
                      <a:pt x="3644" y="4584"/>
                      <a:pt x="4513" y="3727"/>
                    </a:cubicBezTo>
                    <a:cubicBezTo>
                      <a:pt x="4795" y="3445"/>
                      <a:pt x="5142" y="3318"/>
                      <a:pt x="5482" y="3318"/>
                    </a:cubicBezTo>
                    <a:close/>
                    <a:moveTo>
                      <a:pt x="10257" y="3318"/>
                    </a:moveTo>
                    <a:cubicBezTo>
                      <a:pt x="10965" y="3318"/>
                      <a:pt x="11645" y="3867"/>
                      <a:pt x="11645" y="4703"/>
                    </a:cubicBezTo>
                    <a:cubicBezTo>
                      <a:pt x="11645" y="5453"/>
                      <a:pt x="11025" y="6073"/>
                      <a:pt x="10263" y="6073"/>
                    </a:cubicBezTo>
                    <a:cubicBezTo>
                      <a:pt x="9037" y="6073"/>
                      <a:pt x="8418" y="4584"/>
                      <a:pt x="9287" y="3727"/>
                    </a:cubicBezTo>
                    <a:cubicBezTo>
                      <a:pt x="9569" y="3445"/>
                      <a:pt x="9916" y="3318"/>
                      <a:pt x="10257" y="3318"/>
                    </a:cubicBezTo>
                    <a:close/>
                    <a:moveTo>
                      <a:pt x="5477" y="8500"/>
                    </a:moveTo>
                    <a:cubicBezTo>
                      <a:pt x="6188" y="8500"/>
                      <a:pt x="6870" y="9052"/>
                      <a:pt x="6870" y="9883"/>
                    </a:cubicBezTo>
                    <a:cubicBezTo>
                      <a:pt x="6870" y="10633"/>
                      <a:pt x="6251" y="11252"/>
                      <a:pt x="5489" y="11252"/>
                    </a:cubicBezTo>
                    <a:cubicBezTo>
                      <a:pt x="4263" y="11252"/>
                      <a:pt x="3644" y="9775"/>
                      <a:pt x="4513" y="8906"/>
                    </a:cubicBezTo>
                    <a:cubicBezTo>
                      <a:pt x="4793" y="8626"/>
                      <a:pt x="5138" y="8500"/>
                      <a:pt x="5477" y="8500"/>
                    </a:cubicBezTo>
                    <a:close/>
                    <a:moveTo>
                      <a:pt x="10252" y="8500"/>
                    </a:moveTo>
                    <a:cubicBezTo>
                      <a:pt x="10962" y="8500"/>
                      <a:pt x="11645" y="9052"/>
                      <a:pt x="11645" y="9883"/>
                    </a:cubicBezTo>
                    <a:cubicBezTo>
                      <a:pt x="11645" y="10645"/>
                      <a:pt x="11025" y="11252"/>
                      <a:pt x="10263" y="11252"/>
                    </a:cubicBezTo>
                    <a:cubicBezTo>
                      <a:pt x="9037" y="11252"/>
                      <a:pt x="8418" y="9775"/>
                      <a:pt x="9287" y="8906"/>
                    </a:cubicBezTo>
                    <a:cubicBezTo>
                      <a:pt x="9568" y="8626"/>
                      <a:pt x="9913" y="8500"/>
                      <a:pt x="10252" y="8500"/>
                    </a:cubicBezTo>
                    <a:close/>
                    <a:moveTo>
                      <a:pt x="7870" y="0"/>
                    </a:moveTo>
                    <a:cubicBezTo>
                      <a:pt x="4918" y="0"/>
                      <a:pt x="2262" y="1774"/>
                      <a:pt x="1131" y="4501"/>
                    </a:cubicBezTo>
                    <a:cubicBezTo>
                      <a:pt x="0" y="7228"/>
                      <a:pt x="631" y="10359"/>
                      <a:pt x="2715" y="12454"/>
                    </a:cubicBezTo>
                    <a:cubicBezTo>
                      <a:pt x="4106" y="13846"/>
                      <a:pt x="5971" y="14584"/>
                      <a:pt x="7864" y="14584"/>
                    </a:cubicBezTo>
                    <a:cubicBezTo>
                      <a:pt x="8806" y="14584"/>
                      <a:pt x="9755" y="14402"/>
                      <a:pt x="10656" y="14026"/>
                    </a:cubicBezTo>
                    <a:cubicBezTo>
                      <a:pt x="13383" y="12907"/>
                      <a:pt x="15169" y="10240"/>
                      <a:pt x="15169" y="7299"/>
                    </a:cubicBezTo>
                    <a:cubicBezTo>
                      <a:pt x="15169" y="3263"/>
                      <a:pt x="1189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2"/>
            <p:cNvGrpSpPr/>
            <p:nvPr/>
          </p:nvGrpSpPr>
          <p:grpSpPr>
            <a:xfrm>
              <a:off x="1195309" y="4144980"/>
              <a:ext cx="315303" cy="303393"/>
              <a:chOff x="7113975" y="1230050"/>
              <a:chExt cx="399775" cy="384675"/>
            </a:xfrm>
          </p:grpSpPr>
          <p:sp>
            <p:nvSpPr>
              <p:cNvPr id="989" name="Google Shape;989;p42"/>
              <p:cNvSpPr/>
              <p:nvPr/>
            </p:nvSpPr>
            <p:spPr>
              <a:xfrm>
                <a:off x="7113975" y="1230050"/>
                <a:ext cx="399775" cy="384675"/>
              </a:xfrm>
              <a:custGeom>
                <a:avLst/>
                <a:gdLst/>
                <a:ahLst/>
                <a:cxnLst/>
                <a:rect l="l" t="t" r="r" b="b"/>
                <a:pathLst>
                  <a:path w="15991" h="15387" extrusionOk="0">
                    <a:moveTo>
                      <a:pt x="6037" y="6494"/>
                    </a:moveTo>
                    <a:cubicBezTo>
                      <a:pt x="6653" y="6494"/>
                      <a:pt x="7240" y="6968"/>
                      <a:pt x="7240" y="7692"/>
                    </a:cubicBezTo>
                    <a:cubicBezTo>
                      <a:pt x="7240" y="8358"/>
                      <a:pt x="6704" y="8894"/>
                      <a:pt x="6049" y="8894"/>
                    </a:cubicBezTo>
                    <a:cubicBezTo>
                      <a:pt x="4978" y="8894"/>
                      <a:pt x="4442" y="7596"/>
                      <a:pt x="5192" y="6846"/>
                    </a:cubicBezTo>
                    <a:cubicBezTo>
                      <a:pt x="5439" y="6603"/>
                      <a:pt x="5741" y="6494"/>
                      <a:pt x="6037" y="6494"/>
                    </a:cubicBezTo>
                    <a:close/>
                    <a:moveTo>
                      <a:pt x="10556" y="6494"/>
                    </a:moveTo>
                    <a:cubicBezTo>
                      <a:pt x="11172" y="6494"/>
                      <a:pt x="11764" y="6968"/>
                      <a:pt x="11764" y="7692"/>
                    </a:cubicBezTo>
                    <a:cubicBezTo>
                      <a:pt x="11764" y="8358"/>
                      <a:pt x="11216" y="8894"/>
                      <a:pt x="10562" y="8894"/>
                    </a:cubicBezTo>
                    <a:cubicBezTo>
                      <a:pt x="9490" y="8894"/>
                      <a:pt x="8954" y="7596"/>
                      <a:pt x="9716" y="6846"/>
                    </a:cubicBezTo>
                    <a:cubicBezTo>
                      <a:pt x="9960" y="6603"/>
                      <a:pt x="10260" y="6494"/>
                      <a:pt x="10556" y="6494"/>
                    </a:cubicBezTo>
                    <a:close/>
                    <a:moveTo>
                      <a:pt x="8299" y="0"/>
                    </a:moveTo>
                    <a:cubicBezTo>
                      <a:pt x="5192" y="0"/>
                      <a:pt x="2382" y="1881"/>
                      <a:pt x="1191" y="4751"/>
                    </a:cubicBezTo>
                    <a:cubicBezTo>
                      <a:pt x="1" y="7620"/>
                      <a:pt x="667" y="10930"/>
                      <a:pt x="2858" y="13133"/>
                    </a:cubicBezTo>
                    <a:cubicBezTo>
                      <a:pt x="4331" y="14605"/>
                      <a:pt x="6298" y="15386"/>
                      <a:pt x="8298" y="15386"/>
                    </a:cubicBezTo>
                    <a:cubicBezTo>
                      <a:pt x="9290" y="15386"/>
                      <a:pt x="10289" y="15194"/>
                      <a:pt x="11240" y="14800"/>
                    </a:cubicBezTo>
                    <a:cubicBezTo>
                      <a:pt x="14122" y="13609"/>
                      <a:pt x="15991" y="10811"/>
                      <a:pt x="15991" y="7692"/>
                    </a:cubicBezTo>
                    <a:cubicBezTo>
                      <a:pt x="15991" y="3441"/>
                      <a:pt x="12550" y="0"/>
                      <a:pt x="8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7150300" y="1263675"/>
                <a:ext cx="330125" cy="317575"/>
              </a:xfrm>
              <a:custGeom>
                <a:avLst/>
                <a:gdLst/>
                <a:ahLst/>
                <a:cxnLst/>
                <a:rect l="l" t="t" r="r" b="b"/>
                <a:pathLst>
                  <a:path w="13205" h="12703" extrusionOk="0">
                    <a:moveTo>
                      <a:pt x="4584" y="5149"/>
                    </a:moveTo>
                    <a:cubicBezTo>
                      <a:pt x="5200" y="5149"/>
                      <a:pt x="5787" y="5623"/>
                      <a:pt x="5787" y="6347"/>
                    </a:cubicBezTo>
                    <a:cubicBezTo>
                      <a:pt x="5787" y="7013"/>
                      <a:pt x="5251" y="7549"/>
                      <a:pt x="4596" y="7549"/>
                    </a:cubicBezTo>
                    <a:cubicBezTo>
                      <a:pt x="3525" y="7549"/>
                      <a:pt x="2989" y="6251"/>
                      <a:pt x="3739" y="5501"/>
                    </a:cubicBezTo>
                    <a:cubicBezTo>
                      <a:pt x="3986" y="5258"/>
                      <a:pt x="4288" y="5149"/>
                      <a:pt x="4584" y="5149"/>
                    </a:cubicBezTo>
                    <a:close/>
                    <a:moveTo>
                      <a:pt x="9103" y="5149"/>
                    </a:moveTo>
                    <a:cubicBezTo>
                      <a:pt x="9719" y="5149"/>
                      <a:pt x="10311" y="5623"/>
                      <a:pt x="10311" y="6347"/>
                    </a:cubicBezTo>
                    <a:cubicBezTo>
                      <a:pt x="10311" y="7013"/>
                      <a:pt x="9763" y="7549"/>
                      <a:pt x="9109" y="7549"/>
                    </a:cubicBezTo>
                    <a:cubicBezTo>
                      <a:pt x="8037" y="7549"/>
                      <a:pt x="7501" y="6251"/>
                      <a:pt x="8263" y="5501"/>
                    </a:cubicBezTo>
                    <a:cubicBezTo>
                      <a:pt x="8507" y="5258"/>
                      <a:pt x="8807" y="5149"/>
                      <a:pt x="9103" y="5149"/>
                    </a:cubicBezTo>
                    <a:close/>
                    <a:moveTo>
                      <a:pt x="6846" y="1"/>
                    </a:moveTo>
                    <a:cubicBezTo>
                      <a:pt x="4275" y="1"/>
                      <a:pt x="1965" y="1548"/>
                      <a:pt x="977" y="3918"/>
                    </a:cubicBezTo>
                    <a:cubicBezTo>
                      <a:pt x="0" y="6287"/>
                      <a:pt x="536" y="9026"/>
                      <a:pt x="2358" y="10835"/>
                    </a:cubicBezTo>
                    <a:cubicBezTo>
                      <a:pt x="3576" y="12054"/>
                      <a:pt x="5200" y="12702"/>
                      <a:pt x="6850" y="12702"/>
                    </a:cubicBezTo>
                    <a:cubicBezTo>
                      <a:pt x="7667" y="12702"/>
                      <a:pt x="8491" y="12544"/>
                      <a:pt x="9275" y="12216"/>
                    </a:cubicBezTo>
                    <a:cubicBezTo>
                      <a:pt x="11657" y="11228"/>
                      <a:pt x="13204" y="8918"/>
                      <a:pt x="13204" y="6347"/>
                    </a:cubicBezTo>
                    <a:cubicBezTo>
                      <a:pt x="13204" y="2846"/>
                      <a:pt x="10359" y="1"/>
                      <a:pt x="6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ounded Rectangle 1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11" name="Title 1"/>
          <p:cNvSpPr>
            <a:spLocks noGrp="1"/>
          </p:cNvSpPr>
          <p:nvPr>
            <p:ph type="title"/>
          </p:nvPr>
        </p:nvSpPr>
        <p:spPr>
          <a:xfrm>
            <a:off x="681386" y="709126"/>
            <a:ext cx="6191919" cy="699600"/>
          </a:xfrm>
        </p:spPr>
        <p:txBody>
          <a:bodyPr anchor="t"/>
          <a:lstStyle/>
          <a:p>
            <a:r>
              <a:rPr lang="en-US" sz="2400" smtClean="0">
                <a:latin typeface="+mn-lt"/>
              </a:rPr>
              <a:t>3. Công nghệ</a:t>
            </a:r>
            <a:endParaRPr lang="en-US" sz="2400" dirty="0">
              <a:latin typeface="+mn-lt"/>
            </a:endParaRPr>
          </a:p>
        </p:txBody>
      </p:sp>
      <p:sp>
        <p:nvSpPr>
          <p:cNvPr id="2" name="Rectangle 1"/>
          <p:cNvSpPr/>
          <p:nvPr/>
        </p:nvSpPr>
        <p:spPr>
          <a:xfrm>
            <a:off x="953690" y="1362663"/>
            <a:ext cx="7453191" cy="923330"/>
          </a:xfrm>
          <a:prstGeom prst="rect">
            <a:avLst/>
          </a:prstGeom>
        </p:spPr>
        <p:txBody>
          <a:bodyPr wrap="square">
            <a:spAutoFit/>
          </a:bodyPr>
          <a:lstStyle/>
          <a:p>
            <a:pPr marL="285750" indent="-285750">
              <a:lnSpc>
                <a:spcPct val="150000"/>
              </a:lnSpc>
              <a:buFont typeface="Wingdings" pitchFamily="2" charset="2"/>
              <a:buChar char="v"/>
            </a:pPr>
            <a:r>
              <a:rPr lang="fr-FR" sz="1800" smtClean="0"/>
              <a:t>Công </a:t>
            </a:r>
            <a:r>
              <a:rPr lang="fr-FR" sz="1800"/>
              <a:t>nghệ là giải pháp để ứng dụng những phát minh khoa học vào mục đích thực tế, đặc biệt trong công nghiệp.</a:t>
            </a:r>
            <a:endParaRPr lang="en-US" sz="1800"/>
          </a:p>
        </p:txBody>
      </p:sp>
      <p:sp>
        <p:nvSpPr>
          <p:cNvPr id="14" name="Rectangle 13"/>
          <p:cNvSpPr/>
          <p:nvPr/>
        </p:nvSpPr>
        <p:spPr>
          <a:xfrm>
            <a:off x="953688" y="2287509"/>
            <a:ext cx="7453191" cy="456535"/>
          </a:xfrm>
          <a:prstGeom prst="rect">
            <a:avLst/>
          </a:prstGeom>
        </p:spPr>
        <p:txBody>
          <a:bodyPr wrap="square">
            <a:spAutoFit/>
          </a:bodyPr>
          <a:lstStyle/>
          <a:p>
            <a:pPr marL="285750" indent="-285750">
              <a:lnSpc>
                <a:spcPct val="150000"/>
              </a:lnSpc>
              <a:buFont typeface="Wingdings" pitchFamily="2" charset="2"/>
              <a:buChar char="v"/>
            </a:pPr>
            <a:r>
              <a:rPr lang="fr-FR" sz="1800" smtClean="0"/>
              <a:t>Phân loại công nghệ:</a:t>
            </a:r>
            <a:endParaRPr lang="en-US" sz="1800"/>
          </a:p>
        </p:txBody>
      </p:sp>
      <p:cxnSp>
        <p:nvCxnSpPr>
          <p:cNvPr id="4" name="Straight Connector 3"/>
          <p:cNvCxnSpPr>
            <a:stCxn id="14" idx="2"/>
          </p:cNvCxnSpPr>
          <p:nvPr/>
        </p:nvCxnSpPr>
        <p:spPr>
          <a:xfrm>
            <a:off x="4680284" y="2744044"/>
            <a:ext cx="1" cy="1646357"/>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604865" y="2845837"/>
            <a:ext cx="2286000" cy="335902"/>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Lĩnh vực khoa học</a:t>
            </a:r>
            <a:endParaRPr lang="en-US" sz="1800">
              <a:solidFill>
                <a:srgbClr val="002060"/>
              </a:solidFill>
            </a:endParaRPr>
          </a:p>
        </p:txBody>
      </p:sp>
      <p:sp>
        <p:nvSpPr>
          <p:cNvPr id="17" name="Rounded Rectangle 16"/>
          <p:cNvSpPr/>
          <p:nvPr/>
        </p:nvSpPr>
        <p:spPr>
          <a:xfrm>
            <a:off x="5405535" y="2744044"/>
            <a:ext cx="2286000" cy="335902"/>
          </a:xfrm>
          <a:prstGeom prst="round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Lĩnh vực kĩ thuật</a:t>
            </a:r>
            <a:endParaRPr lang="en-US" sz="1800">
              <a:solidFill>
                <a:srgbClr val="002060"/>
              </a:solidFill>
            </a:endParaRPr>
          </a:p>
        </p:txBody>
      </p:sp>
      <p:sp>
        <p:nvSpPr>
          <p:cNvPr id="19" name="Rectangle 18"/>
          <p:cNvSpPr/>
          <p:nvPr/>
        </p:nvSpPr>
        <p:spPr>
          <a:xfrm>
            <a:off x="1453448" y="3354710"/>
            <a:ext cx="2588834" cy="456535"/>
          </a:xfrm>
          <a:prstGeom prst="rect">
            <a:avLst/>
          </a:prstGeom>
        </p:spPr>
        <p:txBody>
          <a:bodyPr wrap="square">
            <a:spAutoFit/>
          </a:bodyPr>
          <a:lstStyle/>
          <a:p>
            <a:pPr marL="285750" indent="-285750">
              <a:lnSpc>
                <a:spcPct val="150000"/>
              </a:lnSpc>
              <a:buFont typeface="Wingdings" pitchFamily="2" charset="2"/>
              <a:buChar char="ü"/>
            </a:pPr>
            <a:r>
              <a:rPr lang="fr-FR" sz="1800" i="1" smtClean="0">
                <a:solidFill>
                  <a:srgbClr val="002060"/>
                </a:solidFill>
              </a:rPr>
              <a:t>Công nghệ hóa học</a:t>
            </a:r>
            <a:endParaRPr lang="en-US" sz="1800" i="1">
              <a:solidFill>
                <a:srgbClr val="002060"/>
              </a:solidFill>
            </a:endParaRPr>
          </a:p>
        </p:txBody>
      </p:sp>
      <p:sp>
        <p:nvSpPr>
          <p:cNvPr id="20" name="Rectangle 19"/>
          <p:cNvSpPr/>
          <p:nvPr/>
        </p:nvSpPr>
        <p:spPr>
          <a:xfrm>
            <a:off x="1453448" y="3939743"/>
            <a:ext cx="2588834" cy="456535"/>
          </a:xfrm>
          <a:prstGeom prst="rect">
            <a:avLst/>
          </a:prstGeom>
        </p:spPr>
        <p:txBody>
          <a:bodyPr wrap="square">
            <a:spAutoFit/>
          </a:bodyPr>
          <a:lstStyle/>
          <a:p>
            <a:pPr marL="285750" indent="-285750">
              <a:lnSpc>
                <a:spcPct val="150000"/>
              </a:lnSpc>
              <a:buFont typeface="Wingdings" pitchFamily="2" charset="2"/>
              <a:buChar char="ü"/>
            </a:pPr>
            <a:r>
              <a:rPr lang="fr-FR" sz="1800" i="1" smtClean="0">
                <a:solidFill>
                  <a:srgbClr val="002060"/>
                </a:solidFill>
              </a:rPr>
              <a:t>Công nghệ sinh học</a:t>
            </a:r>
            <a:endParaRPr lang="en-US" sz="1800" i="1">
              <a:solidFill>
                <a:srgbClr val="002060"/>
              </a:solidFill>
            </a:endParaRPr>
          </a:p>
        </p:txBody>
      </p:sp>
      <p:sp>
        <p:nvSpPr>
          <p:cNvPr id="21" name="Rectangle 20"/>
          <p:cNvSpPr/>
          <p:nvPr/>
        </p:nvSpPr>
        <p:spPr>
          <a:xfrm>
            <a:off x="5405535" y="3100794"/>
            <a:ext cx="2588834" cy="507831"/>
          </a:xfrm>
          <a:prstGeom prst="rect">
            <a:avLst/>
          </a:prstGeom>
        </p:spPr>
        <p:txBody>
          <a:bodyPr wrap="square">
            <a:spAutoFit/>
          </a:bodyPr>
          <a:lstStyle/>
          <a:p>
            <a:pPr marL="285750" indent="-285750">
              <a:lnSpc>
                <a:spcPct val="150000"/>
              </a:lnSpc>
              <a:buFont typeface="Wingdings" pitchFamily="2" charset="2"/>
              <a:buChar char="ü"/>
            </a:pPr>
            <a:r>
              <a:rPr lang="fr-FR" sz="1800" i="1" smtClean="0">
                <a:solidFill>
                  <a:srgbClr val="002060"/>
                </a:solidFill>
              </a:rPr>
              <a:t>Công nghệ cơ khí</a:t>
            </a:r>
            <a:endParaRPr lang="en-US" sz="1800" i="1">
              <a:solidFill>
                <a:srgbClr val="002060"/>
              </a:solidFill>
            </a:endParaRPr>
          </a:p>
        </p:txBody>
      </p:sp>
      <p:sp>
        <p:nvSpPr>
          <p:cNvPr id="22" name="Rectangle 21"/>
          <p:cNvSpPr/>
          <p:nvPr/>
        </p:nvSpPr>
        <p:spPr>
          <a:xfrm>
            <a:off x="5405535" y="3587208"/>
            <a:ext cx="2777412" cy="507831"/>
          </a:xfrm>
          <a:prstGeom prst="rect">
            <a:avLst/>
          </a:prstGeom>
        </p:spPr>
        <p:txBody>
          <a:bodyPr wrap="square">
            <a:spAutoFit/>
          </a:bodyPr>
          <a:lstStyle/>
          <a:p>
            <a:pPr marL="285750" indent="-285750">
              <a:lnSpc>
                <a:spcPct val="150000"/>
              </a:lnSpc>
              <a:buFont typeface="Wingdings" pitchFamily="2" charset="2"/>
              <a:buChar char="ü"/>
            </a:pPr>
            <a:r>
              <a:rPr lang="fr-FR" sz="1800" i="1" smtClean="0">
                <a:solidFill>
                  <a:srgbClr val="002060"/>
                </a:solidFill>
              </a:rPr>
              <a:t>Công nghệ xây dựng</a:t>
            </a:r>
            <a:endParaRPr lang="en-US" sz="1800" i="1">
              <a:solidFill>
                <a:srgbClr val="002060"/>
              </a:solidFill>
            </a:endParaRPr>
          </a:p>
        </p:txBody>
      </p:sp>
      <p:sp>
        <p:nvSpPr>
          <p:cNvPr id="23" name="Rectangle 22"/>
          <p:cNvSpPr/>
          <p:nvPr/>
        </p:nvSpPr>
        <p:spPr>
          <a:xfrm>
            <a:off x="5405535" y="4090470"/>
            <a:ext cx="2588834" cy="507831"/>
          </a:xfrm>
          <a:prstGeom prst="rect">
            <a:avLst/>
          </a:prstGeom>
        </p:spPr>
        <p:txBody>
          <a:bodyPr wrap="square">
            <a:spAutoFit/>
          </a:bodyPr>
          <a:lstStyle/>
          <a:p>
            <a:pPr marL="285750" indent="-285750">
              <a:lnSpc>
                <a:spcPct val="150000"/>
              </a:lnSpc>
              <a:buFont typeface="Wingdings" pitchFamily="2" charset="2"/>
              <a:buChar char="ü"/>
            </a:pPr>
            <a:r>
              <a:rPr lang="fr-FR" sz="1800" i="1" smtClean="0">
                <a:solidFill>
                  <a:srgbClr val="002060"/>
                </a:solidFill>
              </a:rPr>
              <a:t>Công nghệ điện…</a:t>
            </a:r>
            <a:endParaRPr lang="en-US" sz="1800" i="1">
              <a:solidFill>
                <a:srgbClr val="002060"/>
              </a:solidFill>
            </a:endParaRPr>
          </a:p>
        </p:txBody>
      </p:sp>
    </p:spTree>
    <p:extLst>
      <p:ext uri="{BB962C8B-B14F-4D97-AF65-F5344CB8AC3E}">
        <p14:creationId xmlns:p14="http://schemas.microsoft.com/office/powerpoint/2010/main" val="2504536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animBg="1"/>
      <p:bldP spid="17" grpId="0" animBg="1"/>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grpSp>
        <p:nvGrpSpPr>
          <p:cNvPr id="984" name="Google Shape;984;p42"/>
          <p:cNvGrpSpPr/>
          <p:nvPr/>
        </p:nvGrpSpPr>
        <p:grpSpPr>
          <a:xfrm>
            <a:off x="344312" y="4073009"/>
            <a:ext cx="635661" cy="651437"/>
            <a:chOff x="874950" y="3796935"/>
            <a:chExt cx="635661" cy="651437"/>
          </a:xfrm>
        </p:grpSpPr>
        <p:grpSp>
          <p:nvGrpSpPr>
            <p:cNvPr id="985" name="Google Shape;985;p42"/>
            <p:cNvGrpSpPr/>
            <p:nvPr/>
          </p:nvGrpSpPr>
          <p:grpSpPr>
            <a:xfrm>
              <a:off x="874950" y="3796935"/>
              <a:ext cx="361540" cy="348053"/>
              <a:chOff x="6477600" y="1197900"/>
              <a:chExt cx="458400" cy="441300"/>
            </a:xfrm>
          </p:grpSpPr>
          <p:sp>
            <p:nvSpPr>
              <p:cNvPr id="986" name="Google Shape;986;p42"/>
              <p:cNvSpPr/>
              <p:nvPr/>
            </p:nvSpPr>
            <p:spPr>
              <a:xfrm>
                <a:off x="6477600" y="1197900"/>
                <a:ext cx="458400" cy="441300"/>
              </a:xfrm>
              <a:custGeom>
                <a:avLst/>
                <a:gdLst/>
                <a:ahLst/>
                <a:cxnLst/>
                <a:rect l="l" t="t" r="r" b="b"/>
                <a:pathLst>
                  <a:path w="18336" h="17652" extrusionOk="0">
                    <a:moveTo>
                      <a:pt x="11883" y="4857"/>
                    </a:moveTo>
                    <a:cubicBezTo>
                      <a:pt x="12593" y="4857"/>
                      <a:pt x="13276" y="5409"/>
                      <a:pt x="13276" y="6239"/>
                    </a:cubicBezTo>
                    <a:cubicBezTo>
                      <a:pt x="13276" y="7001"/>
                      <a:pt x="12657" y="7608"/>
                      <a:pt x="11895" y="7608"/>
                    </a:cubicBezTo>
                    <a:cubicBezTo>
                      <a:pt x="10668" y="7608"/>
                      <a:pt x="10049" y="6132"/>
                      <a:pt x="10918" y="5263"/>
                    </a:cubicBezTo>
                    <a:cubicBezTo>
                      <a:pt x="11199" y="4982"/>
                      <a:pt x="11544" y="4857"/>
                      <a:pt x="11883" y="4857"/>
                    </a:cubicBezTo>
                    <a:close/>
                    <a:moveTo>
                      <a:pt x="7120" y="4862"/>
                    </a:moveTo>
                    <a:cubicBezTo>
                      <a:pt x="7831" y="4862"/>
                      <a:pt x="8513" y="5409"/>
                      <a:pt x="8513" y="6239"/>
                    </a:cubicBezTo>
                    <a:cubicBezTo>
                      <a:pt x="8501" y="6994"/>
                      <a:pt x="7894" y="7609"/>
                      <a:pt x="7142" y="7609"/>
                    </a:cubicBezTo>
                    <a:cubicBezTo>
                      <a:pt x="7135" y="7609"/>
                      <a:pt x="7127" y="7609"/>
                      <a:pt x="7120" y="7608"/>
                    </a:cubicBezTo>
                    <a:lnTo>
                      <a:pt x="7120" y="7608"/>
                    </a:lnTo>
                    <a:lnTo>
                      <a:pt x="7132" y="7620"/>
                    </a:lnTo>
                    <a:cubicBezTo>
                      <a:pt x="5906" y="7620"/>
                      <a:pt x="5287" y="6132"/>
                      <a:pt x="6156" y="5263"/>
                    </a:cubicBezTo>
                    <a:cubicBezTo>
                      <a:pt x="6436" y="4986"/>
                      <a:pt x="6781" y="4862"/>
                      <a:pt x="7120" y="4862"/>
                    </a:cubicBezTo>
                    <a:close/>
                    <a:moveTo>
                      <a:pt x="7125" y="10045"/>
                    </a:moveTo>
                    <a:cubicBezTo>
                      <a:pt x="7834" y="10045"/>
                      <a:pt x="8513" y="10594"/>
                      <a:pt x="8513" y="11430"/>
                    </a:cubicBezTo>
                    <a:cubicBezTo>
                      <a:pt x="8501" y="12190"/>
                      <a:pt x="7885" y="12796"/>
                      <a:pt x="7126" y="12800"/>
                    </a:cubicBezTo>
                    <a:lnTo>
                      <a:pt x="7126" y="12800"/>
                    </a:lnTo>
                    <a:cubicBezTo>
                      <a:pt x="5904" y="12795"/>
                      <a:pt x="5288" y="11322"/>
                      <a:pt x="6156" y="10454"/>
                    </a:cubicBezTo>
                    <a:cubicBezTo>
                      <a:pt x="6438" y="10172"/>
                      <a:pt x="6785" y="10045"/>
                      <a:pt x="7125" y="10045"/>
                    </a:cubicBezTo>
                    <a:close/>
                    <a:moveTo>
                      <a:pt x="11883" y="10036"/>
                    </a:moveTo>
                    <a:cubicBezTo>
                      <a:pt x="12593" y="10036"/>
                      <a:pt x="13276" y="10588"/>
                      <a:pt x="13276" y="11418"/>
                    </a:cubicBezTo>
                    <a:cubicBezTo>
                      <a:pt x="13276" y="12180"/>
                      <a:pt x="12657" y="12800"/>
                      <a:pt x="11895" y="12800"/>
                    </a:cubicBezTo>
                    <a:cubicBezTo>
                      <a:pt x="10668" y="12800"/>
                      <a:pt x="10049" y="11311"/>
                      <a:pt x="10918" y="10442"/>
                    </a:cubicBezTo>
                    <a:cubicBezTo>
                      <a:pt x="11199" y="10161"/>
                      <a:pt x="11544" y="10036"/>
                      <a:pt x="11883" y="10036"/>
                    </a:cubicBezTo>
                    <a:close/>
                    <a:moveTo>
                      <a:pt x="9513" y="0"/>
                    </a:moveTo>
                    <a:cubicBezTo>
                      <a:pt x="5941" y="0"/>
                      <a:pt x="2727" y="2155"/>
                      <a:pt x="1357" y="5453"/>
                    </a:cubicBezTo>
                    <a:cubicBezTo>
                      <a:pt x="0" y="8751"/>
                      <a:pt x="750" y="12538"/>
                      <a:pt x="3274" y="15062"/>
                    </a:cubicBezTo>
                    <a:cubicBezTo>
                      <a:pt x="4964" y="16751"/>
                      <a:pt x="7224" y="17651"/>
                      <a:pt x="9523" y="17651"/>
                    </a:cubicBezTo>
                    <a:cubicBezTo>
                      <a:pt x="10659" y="17651"/>
                      <a:pt x="11804" y="17431"/>
                      <a:pt x="12895" y="16979"/>
                    </a:cubicBezTo>
                    <a:cubicBezTo>
                      <a:pt x="16193" y="15609"/>
                      <a:pt x="18336" y="12395"/>
                      <a:pt x="18336" y="8823"/>
                    </a:cubicBezTo>
                    <a:cubicBezTo>
                      <a:pt x="18336" y="3953"/>
                      <a:pt x="14383" y="0"/>
                      <a:pt x="9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6518675" y="1235700"/>
                <a:ext cx="379225" cy="364625"/>
              </a:xfrm>
              <a:custGeom>
                <a:avLst/>
                <a:gdLst/>
                <a:ahLst/>
                <a:cxnLst/>
                <a:rect l="l" t="t" r="r" b="b"/>
                <a:pathLst>
                  <a:path w="15169" h="14585" extrusionOk="0">
                    <a:moveTo>
                      <a:pt x="5482" y="3318"/>
                    </a:moveTo>
                    <a:cubicBezTo>
                      <a:pt x="6191" y="3318"/>
                      <a:pt x="6870" y="3867"/>
                      <a:pt x="6870" y="4703"/>
                    </a:cubicBezTo>
                    <a:cubicBezTo>
                      <a:pt x="6870" y="5453"/>
                      <a:pt x="6251" y="6073"/>
                      <a:pt x="5489" y="6073"/>
                    </a:cubicBezTo>
                    <a:cubicBezTo>
                      <a:pt x="4263" y="6073"/>
                      <a:pt x="3644" y="4584"/>
                      <a:pt x="4513" y="3727"/>
                    </a:cubicBezTo>
                    <a:cubicBezTo>
                      <a:pt x="4795" y="3445"/>
                      <a:pt x="5142" y="3318"/>
                      <a:pt x="5482" y="3318"/>
                    </a:cubicBezTo>
                    <a:close/>
                    <a:moveTo>
                      <a:pt x="10257" y="3318"/>
                    </a:moveTo>
                    <a:cubicBezTo>
                      <a:pt x="10965" y="3318"/>
                      <a:pt x="11645" y="3867"/>
                      <a:pt x="11645" y="4703"/>
                    </a:cubicBezTo>
                    <a:cubicBezTo>
                      <a:pt x="11645" y="5453"/>
                      <a:pt x="11025" y="6073"/>
                      <a:pt x="10263" y="6073"/>
                    </a:cubicBezTo>
                    <a:cubicBezTo>
                      <a:pt x="9037" y="6073"/>
                      <a:pt x="8418" y="4584"/>
                      <a:pt x="9287" y="3727"/>
                    </a:cubicBezTo>
                    <a:cubicBezTo>
                      <a:pt x="9569" y="3445"/>
                      <a:pt x="9916" y="3318"/>
                      <a:pt x="10257" y="3318"/>
                    </a:cubicBezTo>
                    <a:close/>
                    <a:moveTo>
                      <a:pt x="5477" y="8500"/>
                    </a:moveTo>
                    <a:cubicBezTo>
                      <a:pt x="6188" y="8500"/>
                      <a:pt x="6870" y="9052"/>
                      <a:pt x="6870" y="9883"/>
                    </a:cubicBezTo>
                    <a:cubicBezTo>
                      <a:pt x="6870" y="10633"/>
                      <a:pt x="6251" y="11252"/>
                      <a:pt x="5489" y="11252"/>
                    </a:cubicBezTo>
                    <a:cubicBezTo>
                      <a:pt x="4263" y="11252"/>
                      <a:pt x="3644" y="9775"/>
                      <a:pt x="4513" y="8906"/>
                    </a:cubicBezTo>
                    <a:cubicBezTo>
                      <a:pt x="4793" y="8626"/>
                      <a:pt x="5138" y="8500"/>
                      <a:pt x="5477" y="8500"/>
                    </a:cubicBezTo>
                    <a:close/>
                    <a:moveTo>
                      <a:pt x="10252" y="8500"/>
                    </a:moveTo>
                    <a:cubicBezTo>
                      <a:pt x="10962" y="8500"/>
                      <a:pt x="11645" y="9052"/>
                      <a:pt x="11645" y="9883"/>
                    </a:cubicBezTo>
                    <a:cubicBezTo>
                      <a:pt x="11645" y="10645"/>
                      <a:pt x="11025" y="11252"/>
                      <a:pt x="10263" y="11252"/>
                    </a:cubicBezTo>
                    <a:cubicBezTo>
                      <a:pt x="9037" y="11252"/>
                      <a:pt x="8418" y="9775"/>
                      <a:pt x="9287" y="8906"/>
                    </a:cubicBezTo>
                    <a:cubicBezTo>
                      <a:pt x="9568" y="8626"/>
                      <a:pt x="9913" y="8500"/>
                      <a:pt x="10252" y="8500"/>
                    </a:cubicBezTo>
                    <a:close/>
                    <a:moveTo>
                      <a:pt x="7870" y="0"/>
                    </a:moveTo>
                    <a:cubicBezTo>
                      <a:pt x="4918" y="0"/>
                      <a:pt x="2262" y="1774"/>
                      <a:pt x="1131" y="4501"/>
                    </a:cubicBezTo>
                    <a:cubicBezTo>
                      <a:pt x="0" y="7228"/>
                      <a:pt x="631" y="10359"/>
                      <a:pt x="2715" y="12454"/>
                    </a:cubicBezTo>
                    <a:cubicBezTo>
                      <a:pt x="4106" y="13846"/>
                      <a:pt x="5971" y="14584"/>
                      <a:pt x="7864" y="14584"/>
                    </a:cubicBezTo>
                    <a:cubicBezTo>
                      <a:pt x="8806" y="14584"/>
                      <a:pt x="9755" y="14402"/>
                      <a:pt x="10656" y="14026"/>
                    </a:cubicBezTo>
                    <a:cubicBezTo>
                      <a:pt x="13383" y="12907"/>
                      <a:pt x="15169" y="10240"/>
                      <a:pt x="15169" y="7299"/>
                    </a:cubicBezTo>
                    <a:cubicBezTo>
                      <a:pt x="15169" y="3263"/>
                      <a:pt x="1189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2"/>
            <p:cNvGrpSpPr/>
            <p:nvPr/>
          </p:nvGrpSpPr>
          <p:grpSpPr>
            <a:xfrm>
              <a:off x="1195309" y="4144980"/>
              <a:ext cx="315303" cy="303393"/>
              <a:chOff x="7113975" y="1230050"/>
              <a:chExt cx="399775" cy="384675"/>
            </a:xfrm>
          </p:grpSpPr>
          <p:sp>
            <p:nvSpPr>
              <p:cNvPr id="989" name="Google Shape;989;p42"/>
              <p:cNvSpPr/>
              <p:nvPr/>
            </p:nvSpPr>
            <p:spPr>
              <a:xfrm>
                <a:off x="7113975" y="1230050"/>
                <a:ext cx="399775" cy="384675"/>
              </a:xfrm>
              <a:custGeom>
                <a:avLst/>
                <a:gdLst/>
                <a:ahLst/>
                <a:cxnLst/>
                <a:rect l="l" t="t" r="r" b="b"/>
                <a:pathLst>
                  <a:path w="15991" h="15387" extrusionOk="0">
                    <a:moveTo>
                      <a:pt x="6037" y="6494"/>
                    </a:moveTo>
                    <a:cubicBezTo>
                      <a:pt x="6653" y="6494"/>
                      <a:pt x="7240" y="6968"/>
                      <a:pt x="7240" y="7692"/>
                    </a:cubicBezTo>
                    <a:cubicBezTo>
                      <a:pt x="7240" y="8358"/>
                      <a:pt x="6704" y="8894"/>
                      <a:pt x="6049" y="8894"/>
                    </a:cubicBezTo>
                    <a:cubicBezTo>
                      <a:pt x="4978" y="8894"/>
                      <a:pt x="4442" y="7596"/>
                      <a:pt x="5192" y="6846"/>
                    </a:cubicBezTo>
                    <a:cubicBezTo>
                      <a:pt x="5439" y="6603"/>
                      <a:pt x="5741" y="6494"/>
                      <a:pt x="6037" y="6494"/>
                    </a:cubicBezTo>
                    <a:close/>
                    <a:moveTo>
                      <a:pt x="10556" y="6494"/>
                    </a:moveTo>
                    <a:cubicBezTo>
                      <a:pt x="11172" y="6494"/>
                      <a:pt x="11764" y="6968"/>
                      <a:pt x="11764" y="7692"/>
                    </a:cubicBezTo>
                    <a:cubicBezTo>
                      <a:pt x="11764" y="8358"/>
                      <a:pt x="11216" y="8894"/>
                      <a:pt x="10562" y="8894"/>
                    </a:cubicBezTo>
                    <a:cubicBezTo>
                      <a:pt x="9490" y="8894"/>
                      <a:pt x="8954" y="7596"/>
                      <a:pt x="9716" y="6846"/>
                    </a:cubicBezTo>
                    <a:cubicBezTo>
                      <a:pt x="9960" y="6603"/>
                      <a:pt x="10260" y="6494"/>
                      <a:pt x="10556" y="6494"/>
                    </a:cubicBezTo>
                    <a:close/>
                    <a:moveTo>
                      <a:pt x="8299" y="0"/>
                    </a:moveTo>
                    <a:cubicBezTo>
                      <a:pt x="5192" y="0"/>
                      <a:pt x="2382" y="1881"/>
                      <a:pt x="1191" y="4751"/>
                    </a:cubicBezTo>
                    <a:cubicBezTo>
                      <a:pt x="1" y="7620"/>
                      <a:pt x="667" y="10930"/>
                      <a:pt x="2858" y="13133"/>
                    </a:cubicBezTo>
                    <a:cubicBezTo>
                      <a:pt x="4331" y="14605"/>
                      <a:pt x="6298" y="15386"/>
                      <a:pt x="8298" y="15386"/>
                    </a:cubicBezTo>
                    <a:cubicBezTo>
                      <a:pt x="9290" y="15386"/>
                      <a:pt x="10289" y="15194"/>
                      <a:pt x="11240" y="14800"/>
                    </a:cubicBezTo>
                    <a:cubicBezTo>
                      <a:pt x="14122" y="13609"/>
                      <a:pt x="15991" y="10811"/>
                      <a:pt x="15991" y="7692"/>
                    </a:cubicBezTo>
                    <a:cubicBezTo>
                      <a:pt x="15991" y="3441"/>
                      <a:pt x="12550" y="0"/>
                      <a:pt x="8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7150300" y="1263675"/>
                <a:ext cx="330125" cy="317575"/>
              </a:xfrm>
              <a:custGeom>
                <a:avLst/>
                <a:gdLst/>
                <a:ahLst/>
                <a:cxnLst/>
                <a:rect l="l" t="t" r="r" b="b"/>
                <a:pathLst>
                  <a:path w="13205" h="12703" extrusionOk="0">
                    <a:moveTo>
                      <a:pt x="4584" y="5149"/>
                    </a:moveTo>
                    <a:cubicBezTo>
                      <a:pt x="5200" y="5149"/>
                      <a:pt x="5787" y="5623"/>
                      <a:pt x="5787" y="6347"/>
                    </a:cubicBezTo>
                    <a:cubicBezTo>
                      <a:pt x="5787" y="7013"/>
                      <a:pt x="5251" y="7549"/>
                      <a:pt x="4596" y="7549"/>
                    </a:cubicBezTo>
                    <a:cubicBezTo>
                      <a:pt x="3525" y="7549"/>
                      <a:pt x="2989" y="6251"/>
                      <a:pt x="3739" y="5501"/>
                    </a:cubicBezTo>
                    <a:cubicBezTo>
                      <a:pt x="3986" y="5258"/>
                      <a:pt x="4288" y="5149"/>
                      <a:pt x="4584" y="5149"/>
                    </a:cubicBezTo>
                    <a:close/>
                    <a:moveTo>
                      <a:pt x="9103" y="5149"/>
                    </a:moveTo>
                    <a:cubicBezTo>
                      <a:pt x="9719" y="5149"/>
                      <a:pt x="10311" y="5623"/>
                      <a:pt x="10311" y="6347"/>
                    </a:cubicBezTo>
                    <a:cubicBezTo>
                      <a:pt x="10311" y="7013"/>
                      <a:pt x="9763" y="7549"/>
                      <a:pt x="9109" y="7549"/>
                    </a:cubicBezTo>
                    <a:cubicBezTo>
                      <a:pt x="8037" y="7549"/>
                      <a:pt x="7501" y="6251"/>
                      <a:pt x="8263" y="5501"/>
                    </a:cubicBezTo>
                    <a:cubicBezTo>
                      <a:pt x="8507" y="5258"/>
                      <a:pt x="8807" y="5149"/>
                      <a:pt x="9103" y="5149"/>
                    </a:cubicBezTo>
                    <a:close/>
                    <a:moveTo>
                      <a:pt x="6846" y="1"/>
                    </a:moveTo>
                    <a:cubicBezTo>
                      <a:pt x="4275" y="1"/>
                      <a:pt x="1965" y="1548"/>
                      <a:pt x="977" y="3918"/>
                    </a:cubicBezTo>
                    <a:cubicBezTo>
                      <a:pt x="0" y="6287"/>
                      <a:pt x="536" y="9026"/>
                      <a:pt x="2358" y="10835"/>
                    </a:cubicBezTo>
                    <a:cubicBezTo>
                      <a:pt x="3576" y="12054"/>
                      <a:pt x="5200" y="12702"/>
                      <a:pt x="6850" y="12702"/>
                    </a:cubicBezTo>
                    <a:cubicBezTo>
                      <a:pt x="7667" y="12702"/>
                      <a:pt x="8491" y="12544"/>
                      <a:pt x="9275" y="12216"/>
                    </a:cubicBezTo>
                    <a:cubicBezTo>
                      <a:pt x="11657" y="11228"/>
                      <a:pt x="13204" y="8918"/>
                      <a:pt x="13204" y="6347"/>
                    </a:cubicBezTo>
                    <a:cubicBezTo>
                      <a:pt x="13204" y="2846"/>
                      <a:pt x="10359" y="1"/>
                      <a:pt x="6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ounded Rectangle 1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11" name="Title 1"/>
          <p:cNvSpPr>
            <a:spLocks noGrp="1"/>
          </p:cNvSpPr>
          <p:nvPr>
            <p:ph type="title"/>
          </p:nvPr>
        </p:nvSpPr>
        <p:spPr>
          <a:xfrm>
            <a:off x="664671" y="709125"/>
            <a:ext cx="6191919" cy="699600"/>
          </a:xfrm>
        </p:spPr>
        <p:txBody>
          <a:bodyPr anchor="t"/>
          <a:lstStyle/>
          <a:p>
            <a:r>
              <a:rPr lang="en-US" sz="2400" smtClean="0">
                <a:latin typeface="+mn-lt"/>
              </a:rPr>
              <a:t>3. Công nghệ</a:t>
            </a:r>
            <a:endParaRPr lang="en-US" sz="2400" dirty="0">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8182" y="965548"/>
            <a:ext cx="658152" cy="492979"/>
          </a:xfrm>
          <a:prstGeom prst="rect">
            <a:avLst/>
          </a:prstGeom>
        </p:spPr>
      </p:pic>
      <p:sp>
        <p:nvSpPr>
          <p:cNvPr id="14" name="Snip Single Corner Rectangle 13"/>
          <p:cNvSpPr/>
          <p:nvPr/>
        </p:nvSpPr>
        <p:spPr>
          <a:xfrm>
            <a:off x="3359158" y="750572"/>
            <a:ext cx="5206480" cy="1087106"/>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i="1" dirty="0">
                <a:solidFill>
                  <a:srgbClr val="002060"/>
                </a:solidFill>
              </a:rPr>
              <a:t>+ </a:t>
            </a:r>
            <a:r>
              <a:rPr lang="en-US" sz="1600" i="1" dirty="0" err="1">
                <a:solidFill>
                  <a:srgbClr val="002060"/>
                </a:solidFill>
              </a:rPr>
              <a:t>Hãy</a:t>
            </a:r>
            <a:r>
              <a:rPr lang="en-US" sz="1600" i="1" dirty="0">
                <a:solidFill>
                  <a:srgbClr val="002060"/>
                </a:solidFill>
              </a:rPr>
              <a:t> </a:t>
            </a:r>
            <a:r>
              <a:rPr lang="en-US" sz="1600" i="1" dirty="0" err="1">
                <a:solidFill>
                  <a:srgbClr val="002060"/>
                </a:solidFill>
              </a:rPr>
              <a:t>cho</a:t>
            </a:r>
            <a:r>
              <a:rPr lang="en-US" sz="1600" i="1" dirty="0">
                <a:solidFill>
                  <a:srgbClr val="002060"/>
                </a:solidFill>
              </a:rPr>
              <a:t> </a:t>
            </a:r>
            <a:r>
              <a:rPr lang="en-US" sz="1600" i="1" dirty="0" err="1">
                <a:solidFill>
                  <a:srgbClr val="002060"/>
                </a:solidFill>
              </a:rPr>
              <a:t>biết</a:t>
            </a:r>
            <a:r>
              <a:rPr lang="en-US" sz="1600" i="1" dirty="0">
                <a:solidFill>
                  <a:srgbClr val="002060"/>
                </a:solidFill>
              </a:rPr>
              <a:t> </a:t>
            </a:r>
            <a:r>
              <a:rPr lang="en-US" sz="1600" i="1" dirty="0" err="1">
                <a:solidFill>
                  <a:srgbClr val="002060"/>
                </a:solidFill>
              </a:rPr>
              <a:t>hình</a:t>
            </a:r>
            <a:r>
              <a:rPr lang="en-US" sz="1600" i="1" dirty="0">
                <a:solidFill>
                  <a:srgbClr val="002060"/>
                </a:solidFill>
              </a:rPr>
              <a:t> 1.2 </a:t>
            </a:r>
            <a:r>
              <a:rPr lang="en-US" sz="1600" i="1" dirty="0" err="1">
                <a:solidFill>
                  <a:srgbClr val="002060"/>
                </a:solidFill>
              </a:rPr>
              <a:t>mô</a:t>
            </a:r>
            <a:r>
              <a:rPr lang="en-US" sz="1600" i="1" dirty="0">
                <a:solidFill>
                  <a:srgbClr val="002060"/>
                </a:solidFill>
              </a:rPr>
              <a:t> </a:t>
            </a:r>
            <a:r>
              <a:rPr lang="en-US" sz="1600" i="1" dirty="0" err="1">
                <a:solidFill>
                  <a:srgbClr val="002060"/>
                </a:solidFill>
              </a:rPr>
              <a:t>tả</a:t>
            </a:r>
            <a:r>
              <a:rPr lang="en-US" sz="1600" i="1" dirty="0">
                <a:solidFill>
                  <a:srgbClr val="002060"/>
                </a:solidFill>
              </a:rPr>
              <a:t> </a:t>
            </a:r>
            <a:r>
              <a:rPr lang="en-US" sz="1600" i="1" dirty="0" err="1">
                <a:solidFill>
                  <a:srgbClr val="002060"/>
                </a:solidFill>
              </a:rPr>
              <a:t>lĩnh</a:t>
            </a:r>
            <a:r>
              <a:rPr lang="en-US" sz="1600" i="1" dirty="0">
                <a:solidFill>
                  <a:srgbClr val="002060"/>
                </a:solidFill>
              </a:rPr>
              <a:t> </a:t>
            </a:r>
            <a:r>
              <a:rPr lang="en-US" sz="1600" i="1" dirty="0" err="1">
                <a:solidFill>
                  <a:srgbClr val="002060"/>
                </a:solidFill>
              </a:rPr>
              <a:t>vực</a:t>
            </a:r>
            <a:r>
              <a:rPr lang="en-US" sz="1600" i="1" dirty="0">
                <a:solidFill>
                  <a:srgbClr val="002060"/>
                </a:solidFill>
              </a:rPr>
              <a:t> </a:t>
            </a:r>
            <a:r>
              <a:rPr lang="en-US" sz="1600" i="1" dirty="0" err="1">
                <a:solidFill>
                  <a:srgbClr val="002060"/>
                </a:solidFill>
              </a:rPr>
              <a:t>công</a:t>
            </a:r>
            <a:r>
              <a:rPr lang="en-US" sz="1600" i="1" dirty="0">
                <a:solidFill>
                  <a:srgbClr val="002060"/>
                </a:solidFill>
              </a:rPr>
              <a:t> </a:t>
            </a:r>
            <a:r>
              <a:rPr lang="en-US" sz="1600" i="1" dirty="0" err="1">
                <a:solidFill>
                  <a:srgbClr val="002060"/>
                </a:solidFill>
              </a:rPr>
              <a:t>nghệ</a:t>
            </a:r>
            <a:r>
              <a:rPr lang="en-US" sz="1600" i="1" dirty="0">
                <a:solidFill>
                  <a:srgbClr val="002060"/>
                </a:solidFill>
              </a:rPr>
              <a:t> </a:t>
            </a:r>
            <a:r>
              <a:rPr lang="en-US" sz="1600" i="1" dirty="0" err="1">
                <a:solidFill>
                  <a:srgbClr val="002060"/>
                </a:solidFill>
              </a:rPr>
              <a:t>nào</a:t>
            </a:r>
            <a:r>
              <a:rPr lang="en-US" sz="1600" i="1" dirty="0">
                <a:solidFill>
                  <a:srgbClr val="002060"/>
                </a:solidFill>
              </a:rPr>
              <a:t>?</a:t>
            </a:r>
            <a:endParaRPr lang="en-US" sz="1600" dirty="0">
              <a:solidFill>
                <a:srgbClr val="002060"/>
              </a:solidFill>
            </a:endParaRPr>
          </a:p>
          <a:p>
            <a:pPr>
              <a:lnSpc>
                <a:spcPct val="150000"/>
              </a:lnSpc>
            </a:pPr>
            <a:r>
              <a:rPr lang="en-US" sz="1600" i="1" dirty="0">
                <a:solidFill>
                  <a:srgbClr val="002060"/>
                </a:solidFill>
              </a:rPr>
              <a:t>+ </a:t>
            </a:r>
            <a:r>
              <a:rPr lang="en-US" sz="1600" i="1" dirty="0" err="1">
                <a:solidFill>
                  <a:srgbClr val="002060"/>
                </a:solidFill>
              </a:rPr>
              <a:t>Kể</a:t>
            </a:r>
            <a:r>
              <a:rPr lang="en-US" sz="1600" i="1" dirty="0">
                <a:solidFill>
                  <a:srgbClr val="002060"/>
                </a:solidFill>
              </a:rPr>
              <a:t> </a:t>
            </a:r>
            <a:r>
              <a:rPr lang="en-US" sz="1600" i="1" dirty="0" err="1">
                <a:solidFill>
                  <a:srgbClr val="002060"/>
                </a:solidFill>
              </a:rPr>
              <a:t>tên</a:t>
            </a:r>
            <a:r>
              <a:rPr lang="en-US" sz="1600" i="1" dirty="0">
                <a:solidFill>
                  <a:srgbClr val="002060"/>
                </a:solidFill>
              </a:rPr>
              <a:t> </a:t>
            </a:r>
            <a:r>
              <a:rPr lang="en-US" sz="1600" i="1" dirty="0" err="1">
                <a:solidFill>
                  <a:srgbClr val="002060"/>
                </a:solidFill>
              </a:rPr>
              <a:t>một</a:t>
            </a:r>
            <a:r>
              <a:rPr lang="en-US" sz="1600" i="1" dirty="0">
                <a:solidFill>
                  <a:srgbClr val="002060"/>
                </a:solidFill>
              </a:rPr>
              <a:t> </a:t>
            </a:r>
            <a:r>
              <a:rPr lang="en-US" sz="1600" i="1" dirty="0" err="1">
                <a:solidFill>
                  <a:srgbClr val="002060"/>
                </a:solidFill>
              </a:rPr>
              <a:t>số</a:t>
            </a:r>
            <a:r>
              <a:rPr lang="en-US" sz="1600" i="1" dirty="0">
                <a:solidFill>
                  <a:srgbClr val="002060"/>
                </a:solidFill>
              </a:rPr>
              <a:t> </a:t>
            </a:r>
            <a:r>
              <a:rPr lang="en-US" sz="1600" i="1" dirty="0" err="1">
                <a:solidFill>
                  <a:srgbClr val="002060"/>
                </a:solidFill>
              </a:rPr>
              <a:t>lĩnh</a:t>
            </a:r>
            <a:r>
              <a:rPr lang="en-US" sz="1600" i="1" dirty="0">
                <a:solidFill>
                  <a:srgbClr val="002060"/>
                </a:solidFill>
              </a:rPr>
              <a:t> </a:t>
            </a:r>
            <a:r>
              <a:rPr lang="en-US" sz="1600" i="1" dirty="0" err="1">
                <a:solidFill>
                  <a:srgbClr val="002060"/>
                </a:solidFill>
              </a:rPr>
              <a:t>vực</a:t>
            </a:r>
            <a:r>
              <a:rPr lang="en-US" sz="1600" i="1" dirty="0">
                <a:solidFill>
                  <a:srgbClr val="002060"/>
                </a:solidFill>
              </a:rPr>
              <a:t> </a:t>
            </a:r>
            <a:r>
              <a:rPr lang="en-US" sz="1600" i="1" dirty="0" err="1">
                <a:solidFill>
                  <a:srgbClr val="002060"/>
                </a:solidFill>
              </a:rPr>
              <a:t>công</a:t>
            </a:r>
            <a:r>
              <a:rPr lang="en-US" sz="1600" i="1" dirty="0">
                <a:solidFill>
                  <a:srgbClr val="002060"/>
                </a:solidFill>
              </a:rPr>
              <a:t> </a:t>
            </a:r>
            <a:r>
              <a:rPr lang="en-US" sz="1600" i="1" dirty="0" err="1">
                <a:solidFill>
                  <a:srgbClr val="002060"/>
                </a:solidFill>
              </a:rPr>
              <a:t>nghệ</a:t>
            </a:r>
            <a:r>
              <a:rPr lang="en-US" sz="1600" i="1" dirty="0">
                <a:solidFill>
                  <a:srgbClr val="002060"/>
                </a:solidFill>
              </a:rPr>
              <a:t> </a:t>
            </a:r>
            <a:r>
              <a:rPr lang="en-US" sz="1600" i="1" dirty="0" err="1">
                <a:solidFill>
                  <a:srgbClr val="002060"/>
                </a:solidFill>
              </a:rPr>
              <a:t>khác</a:t>
            </a:r>
            <a:r>
              <a:rPr lang="en-US" sz="1600" i="1" dirty="0">
                <a:solidFill>
                  <a:srgbClr val="002060"/>
                </a:solidFill>
              </a:rPr>
              <a:t> </a:t>
            </a:r>
            <a:r>
              <a:rPr lang="en-US" sz="1600" i="1" dirty="0" err="1">
                <a:solidFill>
                  <a:srgbClr val="002060"/>
                </a:solidFill>
              </a:rPr>
              <a:t>mà</a:t>
            </a:r>
            <a:r>
              <a:rPr lang="en-US" sz="1600" i="1" dirty="0">
                <a:solidFill>
                  <a:srgbClr val="002060"/>
                </a:solidFill>
              </a:rPr>
              <a:t> </a:t>
            </a:r>
            <a:r>
              <a:rPr lang="en-US" sz="1600" i="1" dirty="0" err="1">
                <a:solidFill>
                  <a:srgbClr val="002060"/>
                </a:solidFill>
              </a:rPr>
              <a:t>em</a:t>
            </a:r>
            <a:r>
              <a:rPr lang="en-US" sz="1600" i="1" dirty="0">
                <a:solidFill>
                  <a:srgbClr val="002060"/>
                </a:solidFill>
              </a:rPr>
              <a:t> </a:t>
            </a:r>
            <a:r>
              <a:rPr lang="en-US" sz="1600" i="1" dirty="0" err="1">
                <a:solidFill>
                  <a:srgbClr val="002060"/>
                </a:solidFill>
              </a:rPr>
              <a:t>biết</a:t>
            </a:r>
            <a:r>
              <a:rPr lang="en-US" sz="1600" i="1" dirty="0" smtClean="0">
                <a:solidFill>
                  <a:srgbClr val="002060"/>
                </a:solidFill>
              </a:rPr>
              <a:t>.</a:t>
            </a:r>
            <a:endParaRPr lang="en-US" sz="1600" dirty="0">
              <a:solidFill>
                <a:srgbClr val="002060"/>
              </a:solidFill>
            </a:endParaRPr>
          </a:p>
        </p:txBody>
      </p:sp>
      <p:pic>
        <p:nvPicPr>
          <p:cNvPr id="15" name="Picture 14"/>
          <p:cNvPicPr/>
          <p:nvPr/>
        </p:nvPicPr>
        <p:blipFill>
          <a:blip r:embed="rId4"/>
          <a:stretch>
            <a:fillRect/>
          </a:stretch>
        </p:blipFill>
        <p:spPr>
          <a:xfrm>
            <a:off x="1145266" y="2032999"/>
            <a:ext cx="7084067" cy="2800398"/>
          </a:xfrm>
          <a:prstGeom prst="rect">
            <a:avLst/>
          </a:prstGeom>
        </p:spPr>
      </p:pic>
      <p:sp>
        <p:nvSpPr>
          <p:cNvPr id="3" name="Rectangle 2"/>
          <p:cNvSpPr/>
          <p:nvPr/>
        </p:nvSpPr>
        <p:spPr>
          <a:xfrm>
            <a:off x="1656184" y="3790050"/>
            <a:ext cx="2024742" cy="3127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Lĩnh vực kĩ thuật</a:t>
            </a:r>
            <a:endParaRPr lang="en-US" sz="1600"/>
          </a:p>
        </p:txBody>
      </p:sp>
      <p:sp>
        <p:nvSpPr>
          <p:cNvPr id="17" name="Rectangle 16"/>
          <p:cNvSpPr/>
          <p:nvPr/>
        </p:nvSpPr>
        <p:spPr>
          <a:xfrm>
            <a:off x="5326225" y="3791871"/>
            <a:ext cx="2436844" cy="3127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Lĩnh vực khoa học</a:t>
            </a:r>
            <a:endParaRPr lang="en-US" sz="1600"/>
          </a:p>
        </p:txBody>
      </p:sp>
    </p:spTree>
    <p:extLst>
      <p:ext uri="{BB962C8B-B14F-4D97-AF65-F5344CB8AC3E}">
        <p14:creationId xmlns:p14="http://schemas.microsoft.com/office/powerpoint/2010/main" val="2504536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3" name="Google Shape;983;p42"/>
          <p:cNvSpPr/>
          <p:nvPr/>
        </p:nvSpPr>
        <p:spPr>
          <a:xfrm>
            <a:off x="5756747" y="1456751"/>
            <a:ext cx="2510388" cy="2407979"/>
          </a:xfrm>
          <a:prstGeom prst="roundRect">
            <a:avLst>
              <a:gd name="adj" fmla="val 17675"/>
            </a:avLst>
          </a:prstGeom>
          <a:noFill/>
          <a:ln w="19050"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42"/>
          <p:cNvGrpSpPr/>
          <p:nvPr/>
        </p:nvGrpSpPr>
        <p:grpSpPr>
          <a:xfrm>
            <a:off x="344312" y="4073009"/>
            <a:ext cx="635661" cy="651437"/>
            <a:chOff x="874950" y="3796935"/>
            <a:chExt cx="635661" cy="651437"/>
          </a:xfrm>
        </p:grpSpPr>
        <p:grpSp>
          <p:nvGrpSpPr>
            <p:cNvPr id="985" name="Google Shape;985;p42"/>
            <p:cNvGrpSpPr/>
            <p:nvPr/>
          </p:nvGrpSpPr>
          <p:grpSpPr>
            <a:xfrm>
              <a:off x="874950" y="3796935"/>
              <a:ext cx="361540" cy="348053"/>
              <a:chOff x="6477600" y="1197900"/>
              <a:chExt cx="458400" cy="441300"/>
            </a:xfrm>
          </p:grpSpPr>
          <p:sp>
            <p:nvSpPr>
              <p:cNvPr id="986" name="Google Shape;986;p42"/>
              <p:cNvSpPr/>
              <p:nvPr/>
            </p:nvSpPr>
            <p:spPr>
              <a:xfrm>
                <a:off x="6477600" y="1197900"/>
                <a:ext cx="458400" cy="441300"/>
              </a:xfrm>
              <a:custGeom>
                <a:avLst/>
                <a:gdLst/>
                <a:ahLst/>
                <a:cxnLst/>
                <a:rect l="l" t="t" r="r" b="b"/>
                <a:pathLst>
                  <a:path w="18336" h="17652" extrusionOk="0">
                    <a:moveTo>
                      <a:pt x="11883" y="4857"/>
                    </a:moveTo>
                    <a:cubicBezTo>
                      <a:pt x="12593" y="4857"/>
                      <a:pt x="13276" y="5409"/>
                      <a:pt x="13276" y="6239"/>
                    </a:cubicBezTo>
                    <a:cubicBezTo>
                      <a:pt x="13276" y="7001"/>
                      <a:pt x="12657" y="7608"/>
                      <a:pt x="11895" y="7608"/>
                    </a:cubicBezTo>
                    <a:cubicBezTo>
                      <a:pt x="10668" y="7608"/>
                      <a:pt x="10049" y="6132"/>
                      <a:pt x="10918" y="5263"/>
                    </a:cubicBezTo>
                    <a:cubicBezTo>
                      <a:pt x="11199" y="4982"/>
                      <a:pt x="11544" y="4857"/>
                      <a:pt x="11883" y="4857"/>
                    </a:cubicBezTo>
                    <a:close/>
                    <a:moveTo>
                      <a:pt x="7120" y="4862"/>
                    </a:moveTo>
                    <a:cubicBezTo>
                      <a:pt x="7831" y="4862"/>
                      <a:pt x="8513" y="5409"/>
                      <a:pt x="8513" y="6239"/>
                    </a:cubicBezTo>
                    <a:cubicBezTo>
                      <a:pt x="8501" y="6994"/>
                      <a:pt x="7894" y="7609"/>
                      <a:pt x="7142" y="7609"/>
                    </a:cubicBezTo>
                    <a:cubicBezTo>
                      <a:pt x="7135" y="7609"/>
                      <a:pt x="7127" y="7609"/>
                      <a:pt x="7120" y="7608"/>
                    </a:cubicBezTo>
                    <a:lnTo>
                      <a:pt x="7120" y="7608"/>
                    </a:lnTo>
                    <a:lnTo>
                      <a:pt x="7132" y="7620"/>
                    </a:lnTo>
                    <a:cubicBezTo>
                      <a:pt x="5906" y="7620"/>
                      <a:pt x="5287" y="6132"/>
                      <a:pt x="6156" y="5263"/>
                    </a:cubicBezTo>
                    <a:cubicBezTo>
                      <a:pt x="6436" y="4986"/>
                      <a:pt x="6781" y="4862"/>
                      <a:pt x="7120" y="4862"/>
                    </a:cubicBezTo>
                    <a:close/>
                    <a:moveTo>
                      <a:pt x="7125" y="10045"/>
                    </a:moveTo>
                    <a:cubicBezTo>
                      <a:pt x="7834" y="10045"/>
                      <a:pt x="8513" y="10594"/>
                      <a:pt x="8513" y="11430"/>
                    </a:cubicBezTo>
                    <a:cubicBezTo>
                      <a:pt x="8501" y="12190"/>
                      <a:pt x="7885" y="12796"/>
                      <a:pt x="7126" y="12800"/>
                    </a:cubicBezTo>
                    <a:lnTo>
                      <a:pt x="7126" y="12800"/>
                    </a:lnTo>
                    <a:cubicBezTo>
                      <a:pt x="5904" y="12795"/>
                      <a:pt x="5288" y="11322"/>
                      <a:pt x="6156" y="10454"/>
                    </a:cubicBezTo>
                    <a:cubicBezTo>
                      <a:pt x="6438" y="10172"/>
                      <a:pt x="6785" y="10045"/>
                      <a:pt x="7125" y="10045"/>
                    </a:cubicBezTo>
                    <a:close/>
                    <a:moveTo>
                      <a:pt x="11883" y="10036"/>
                    </a:moveTo>
                    <a:cubicBezTo>
                      <a:pt x="12593" y="10036"/>
                      <a:pt x="13276" y="10588"/>
                      <a:pt x="13276" y="11418"/>
                    </a:cubicBezTo>
                    <a:cubicBezTo>
                      <a:pt x="13276" y="12180"/>
                      <a:pt x="12657" y="12800"/>
                      <a:pt x="11895" y="12800"/>
                    </a:cubicBezTo>
                    <a:cubicBezTo>
                      <a:pt x="10668" y="12800"/>
                      <a:pt x="10049" y="11311"/>
                      <a:pt x="10918" y="10442"/>
                    </a:cubicBezTo>
                    <a:cubicBezTo>
                      <a:pt x="11199" y="10161"/>
                      <a:pt x="11544" y="10036"/>
                      <a:pt x="11883" y="10036"/>
                    </a:cubicBezTo>
                    <a:close/>
                    <a:moveTo>
                      <a:pt x="9513" y="0"/>
                    </a:moveTo>
                    <a:cubicBezTo>
                      <a:pt x="5941" y="0"/>
                      <a:pt x="2727" y="2155"/>
                      <a:pt x="1357" y="5453"/>
                    </a:cubicBezTo>
                    <a:cubicBezTo>
                      <a:pt x="0" y="8751"/>
                      <a:pt x="750" y="12538"/>
                      <a:pt x="3274" y="15062"/>
                    </a:cubicBezTo>
                    <a:cubicBezTo>
                      <a:pt x="4964" y="16751"/>
                      <a:pt x="7224" y="17651"/>
                      <a:pt x="9523" y="17651"/>
                    </a:cubicBezTo>
                    <a:cubicBezTo>
                      <a:pt x="10659" y="17651"/>
                      <a:pt x="11804" y="17431"/>
                      <a:pt x="12895" y="16979"/>
                    </a:cubicBezTo>
                    <a:cubicBezTo>
                      <a:pt x="16193" y="15609"/>
                      <a:pt x="18336" y="12395"/>
                      <a:pt x="18336" y="8823"/>
                    </a:cubicBezTo>
                    <a:cubicBezTo>
                      <a:pt x="18336" y="3953"/>
                      <a:pt x="14383" y="0"/>
                      <a:pt x="9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a:off x="6518675" y="1235700"/>
                <a:ext cx="379225" cy="364625"/>
              </a:xfrm>
              <a:custGeom>
                <a:avLst/>
                <a:gdLst/>
                <a:ahLst/>
                <a:cxnLst/>
                <a:rect l="l" t="t" r="r" b="b"/>
                <a:pathLst>
                  <a:path w="15169" h="14585" extrusionOk="0">
                    <a:moveTo>
                      <a:pt x="5482" y="3318"/>
                    </a:moveTo>
                    <a:cubicBezTo>
                      <a:pt x="6191" y="3318"/>
                      <a:pt x="6870" y="3867"/>
                      <a:pt x="6870" y="4703"/>
                    </a:cubicBezTo>
                    <a:cubicBezTo>
                      <a:pt x="6870" y="5453"/>
                      <a:pt x="6251" y="6073"/>
                      <a:pt x="5489" y="6073"/>
                    </a:cubicBezTo>
                    <a:cubicBezTo>
                      <a:pt x="4263" y="6073"/>
                      <a:pt x="3644" y="4584"/>
                      <a:pt x="4513" y="3727"/>
                    </a:cubicBezTo>
                    <a:cubicBezTo>
                      <a:pt x="4795" y="3445"/>
                      <a:pt x="5142" y="3318"/>
                      <a:pt x="5482" y="3318"/>
                    </a:cubicBezTo>
                    <a:close/>
                    <a:moveTo>
                      <a:pt x="10257" y="3318"/>
                    </a:moveTo>
                    <a:cubicBezTo>
                      <a:pt x="10965" y="3318"/>
                      <a:pt x="11645" y="3867"/>
                      <a:pt x="11645" y="4703"/>
                    </a:cubicBezTo>
                    <a:cubicBezTo>
                      <a:pt x="11645" y="5453"/>
                      <a:pt x="11025" y="6073"/>
                      <a:pt x="10263" y="6073"/>
                    </a:cubicBezTo>
                    <a:cubicBezTo>
                      <a:pt x="9037" y="6073"/>
                      <a:pt x="8418" y="4584"/>
                      <a:pt x="9287" y="3727"/>
                    </a:cubicBezTo>
                    <a:cubicBezTo>
                      <a:pt x="9569" y="3445"/>
                      <a:pt x="9916" y="3318"/>
                      <a:pt x="10257" y="3318"/>
                    </a:cubicBezTo>
                    <a:close/>
                    <a:moveTo>
                      <a:pt x="5477" y="8500"/>
                    </a:moveTo>
                    <a:cubicBezTo>
                      <a:pt x="6188" y="8500"/>
                      <a:pt x="6870" y="9052"/>
                      <a:pt x="6870" y="9883"/>
                    </a:cubicBezTo>
                    <a:cubicBezTo>
                      <a:pt x="6870" y="10633"/>
                      <a:pt x="6251" y="11252"/>
                      <a:pt x="5489" y="11252"/>
                    </a:cubicBezTo>
                    <a:cubicBezTo>
                      <a:pt x="4263" y="11252"/>
                      <a:pt x="3644" y="9775"/>
                      <a:pt x="4513" y="8906"/>
                    </a:cubicBezTo>
                    <a:cubicBezTo>
                      <a:pt x="4793" y="8626"/>
                      <a:pt x="5138" y="8500"/>
                      <a:pt x="5477" y="8500"/>
                    </a:cubicBezTo>
                    <a:close/>
                    <a:moveTo>
                      <a:pt x="10252" y="8500"/>
                    </a:moveTo>
                    <a:cubicBezTo>
                      <a:pt x="10962" y="8500"/>
                      <a:pt x="11645" y="9052"/>
                      <a:pt x="11645" y="9883"/>
                    </a:cubicBezTo>
                    <a:cubicBezTo>
                      <a:pt x="11645" y="10645"/>
                      <a:pt x="11025" y="11252"/>
                      <a:pt x="10263" y="11252"/>
                    </a:cubicBezTo>
                    <a:cubicBezTo>
                      <a:pt x="9037" y="11252"/>
                      <a:pt x="8418" y="9775"/>
                      <a:pt x="9287" y="8906"/>
                    </a:cubicBezTo>
                    <a:cubicBezTo>
                      <a:pt x="9568" y="8626"/>
                      <a:pt x="9913" y="8500"/>
                      <a:pt x="10252" y="8500"/>
                    </a:cubicBezTo>
                    <a:close/>
                    <a:moveTo>
                      <a:pt x="7870" y="0"/>
                    </a:moveTo>
                    <a:cubicBezTo>
                      <a:pt x="4918" y="0"/>
                      <a:pt x="2262" y="1774"/>
                      <a:pt x="1131" y="4501"/>
                    </a:cubicBezTo>
                    <a:cubicBezTo>
                      <a:pt x="0" y="7228"/>
                      <a:pt x="631" y="10359"/>
                      <a:pt x="2715" y="12454"/>
                    </a:cubicBezTo>
                    <a:cubicBezTo>
                      <a:pt x="4106" y="13846"/>
                      <a:pt x="5971" y="14584"/>
                      <a:pt x="7864" y="14584"/>
                    </a:cubicBezTo>
                    <a:cubicBezTo>
                      <a:pt x="8806" y="14584"/>
                      <a:pt x="9755" y="14402"/>
                      <a:pt x="10656" y="14026"/>
                    </a:cubicBezTo>
                    <a:cubicBezTo>
                      <a:pt x="13383" y="12907"/>
                      <a:pt x="15169" y="10240"/>
                      <a:pt x="15169" y="7299"/>
                    </a:cubicBezTo>
                    <a:cubicBezTo>
                      <a:pt x="15169" y="3263"/>
                      <a:pt x="11895" y="0"/>
                      <a:pt x="7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2"/>
            <p:cNvGrpSpPr/>
            <p:nvPr/>
          </p:nvGrpSpPr>
          <p:grpSpPr>
            <a:xfrm>
              <a:off x="1195309" y="4144980"/>
              <a:ext cx="315303" cy="303393"/>
              <a:chOff x="7113975" y="1230050"/>
              <a:chExt cx="399775" cy="384675"/>
            </a:xfrm>
          </p:grpSpPr>
          <p:sp>
            <p:nvSpPr>
              <p:cNvPr id="989" name="Google Shape;989;p42"/>
              <p:cNvSpPr/>
              <p:nvPr/>
            </p:nvSpPr>
            <p:spPr>
              <a:xfrm>
                <a:off x="7113975" y="1230050"/>
                <a:ext cx="399775" cy="384675"/>
              </a:xfrm>
              <a:custGeom>
                <a:avLst/>
                <a:gdLst/>
                <a:ahLst/>
                <a:cxnLst/>
                <a:rect l="l" t="t" r="r" b="b"/>
                <a:pathLst>
                  <a:path w="15991" h="15387" extrusionOk="0">
                    <a:moveTo>
                      <a:pt x="6037" y="6494"/>
                    </a:moveTo>
                    <a:cubicBezTo>
                      <a:pt x="6653" y="6494"/>
                      <a:pt x="7240" y="6968"/>
                      <a:pt x="7240" y="7692"/>
                    </a:cubicBezTo>
                    <a:cubicBezTo>
                      <a:pt x="7240" y="8358"/>
                      <a:pt x="6704" y="8894"/>
                      <a:pt x="6049" y="8894"/>
                    </a:cubicBezTo>
                    <a:cubicBezTo>
                      <a:pt x="4978" y="8894"/>
                      <a:pt x="4442" y="7596"/>
                      <a:pt x="5192" y="6846"/>
                    </a:cubicBezTo>
                    <a:cubicBezTo>
                      <a:pt x="5439" y="6603"/>
                      <a:pt x="5741" y="6494"/>
                      <a:pt x="6037" y="6494"/>
                    </a:cubicBezTo>
                    <a:close/>
                    <a:moveTo>
                      <a:pt x="10556" y="6494"/>
                    </a:moveTo>
                    <a:cubicBezTo>
                      <a:pt x="11172" y="6494"/>
                      <a:pt x="11764" y="6968"/>
                      <a:pt x="11764" y="7692"/>
                    </a:cubicBezTo>
                    <a:cubicBezTo>
                      <a:pt x="11764" y="8358"/>
                      <a:pt x="11216" y="8894"/>
                      <a:pt x="10562" y="8894"/>
                    </a:cubicBezTo>
                    <a:cubicBezTo>
                      <a:pt x="9490" y="8894"/>
                      <a:pt x="8954" y="7596"/>
                      <a:pt x="9716" y="6846"/>
                    </a:cubicBezTo>
                    <a:cubicBezTo>
                      <a:pt x="9960" y="6603"/>
                      <a:pt x="10260" y="6494"/>
                      <a:pt x="10556" y="6494"/>
                    </a:cubicBezTo>
                    <a:close/>
                    <a:moveTo>
                      <a:pt x="8299" y="0"/>
                    </a:moveTo>
                    <a:cubicBezTo>
                      <a:pt x="5192" y="0"/>
                      <a:pt x="2382" y="1881"/>
                      <a:pt x="1191" y="4751"/>
                    </a:cubicBezTo>
                    <a:cubicBezTo>
                      <a:pt x="1" y="7620"/>
                      <a:pt x="667" y="10930"/>
                      <a:pt x="2858" y="13133"/>
                    </a:cubicBezTo>
                    <a:cubicBezTo>
                      <a:pt x="4331" y="14605"/>
                      <a:pt x="6298" y="15386"/>
                      <a:pt x="8298" y="15386"/>
                    </a:cubicBezTo>
                    <a:cubicBezTo>
                      <a:pt x="9290" y="15386"/>
                      <a:pt x="10289" y="15194"/>
                      <a:pt x="11240" y="14800"/>
                    </a:cubicBezTo>
                    <a:cubicBezTo>
                      <a:pt x="14122" y="13609"/>
                      <a:pt x="15991" y="10811"/>
                      <a:pt x="15991" y="7692"/>
                    </a:cubicBezTo>
                    <a:cubicBezTo>
                      <a:pt x="15991" y="3441"/>
                      <a:pt x="12550" y="0"/>
                      <a:pt x="8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7150300" y="1263675"/>
                <a:ext cx="330125" cy="317575"/>
              </a:xfrm>
              <a:custGeom>
                <a:avLst/>
                <a:gdLst/>
                <a:ahLst/>
                <a:cxnLst/>
                <a:rect l="l" t="t" r="r" b="b"/>
                <a:pathLst>
                  <a:path w="13205" h="12703" extrusionOk="0">
                    <a:moveTo>
                      <a:pt x="4584" y="5149"/>
                    </a:moveTo>
                    <a:cubicBezTo>
                      <a:pt x="5200" y="5149"/>
                      <a:pt x="5787" y="5623"/>
                      <a:pt x="5787" y="6347"/>
                    </a:cubicBezTo>
                    <a:cubicBezTo>
                      <a:pt x="5787" y="7013"/>
                      <a:pt x="5251" y="7549"/>
                      <a:pt x="4596" y="7549"/>
                    </a:cubicBezTo>
                    <a:cubicBezTo>
                      <a:pt x="3525" y="7549"/>
                      <a:pt x="2989" y="6251"/>
                      <a:pt x="3739" y="5501"/>
                    </a:cubicBezTo>
                    <a:cubicBezTo>
                      <a:pt x="3986" y="5258"/>
                      <a:pt x="4288" y="5149"/>
                      <a:pt x="4584" y="5149"/>
                    </a:cubicBezTo>
                    <a:close/>
                    <a:moveTo>
                      <a:pt x="9103" y="5149"/>
                    </a:moveTo>
                    <a:cubicBezTo>
                      <a:pt x="9719" y="5149"/>
                      <a:pt x="10311" y="5623"/>
                      <a:pt x="10311" y="6347"/>
                    </a:cubicBezTo>
                    <a:cubicBezTo>
                      <a:pt x="10311" y="7013"/>
                      <a:pt x="9763" y="7549"/>
                      <a:pt x="9109" y="7549"/>
                    </a:cubicBezTo>
                    <a:cubicBezTo>
                      <a:pt x="8037" y="7549"/>
                      <a:pt x="7501" y="6251"/>
                      <a:pt x="8263" y="5501"/>
                    </a:cubicBezTo>
                    <a:cubicBezTo>
                      <a:pt x="8507" y="5258"/>
                      <a:pt x="8807" y="5149"/>
                      <a:pt x="9103" y="5149"/>
                    </a:cubicBezTo>
                    <a:close/>
                    <a:moveTo>
                      <a:pt x="6846" y="1"/>
                    </a:moveTo>
                    <a:cubicBezTo>
                      <a:pt x="4275" y="1"/>
                      <a:pt x="1965" y="1548"/>
                      <a:pt x="977" y="3918"/>
                    </a:cubicBezTo>
                    <a:cubicBezTo>
                      <a:pt x="0" y="6287"/>
                      <a:pt x="536" y="9026"/>
                      <a:pt x="2358" y="10835"/>
                    </a:cubicBezTo>
                    <a:cubicBezTo>
                      <a:pt x="3576" y="12054"/>
                      <a:pt x="5200" y="12702"/>
                      <a:pt x="6850" y="12702"/>
                    </a:cubicBezTo>
                    <a:cubicBezTo>
                      <a:pt x="7667" y="12702"/>
                      <a:pt x="8491" y="12544"/>
                      <a:pt x="9275" y="12216"/>
                    </a:cubicBezTo>
                    <a:cubicBezTo>
                      <a:pt x="11657" y="11228"/>
                      <a:pt x="13204" y="8918"/>
                      <a:pt x="13204" y="6347"/>
                    </a:cubicBezTo>
                    <a:cubicBezTo>
                      <a:pt x="13204" y="2846"/>
                      <a:pt x="10359" y="1"/>
                      <a:pt x="6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ounded Rectangle 1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11" name="Title 1"/>
          <p:cNvSpPr>
            <a:spLocks noGrp="1"/>
          </p:cNvSpPr>
          <p:nvPr>
            <p:ph type="title"/>
          </p:nvPr>
        </p:nvSpPr>
        <p:spPr>
          <a:xfrm>
            <a:off x="681386" y="709126"/>
            <a:ext cx="6191919" cy="699600"/>
          </a:xfrm>
        </p:spPr>
        <p:txBody>
          <a:bodyPr anchor="t"/>
          <a:lstStyle/>
          <a:p>
            <a:r>
              <a:rPr lang="en-US" sz="2400" smtClean="0">
                <a:latin typeface="+mn-lt"/>
              </a:rPr>
              <a:t>3. Công nghệ</a:t>
            </a:r>
            <a:endParaRPr lang="en-US" sz="2400" dirty="0">
              <a:latin typeface="+mn-lt"/>
            </a:endParaRPr>
          </a:p>
        </p:txBody>
      </p:sp>
      <p:sp>
        <p:nvSpPr>
          <p:cNvPr id="2" name="Rectangle 1"/>
          <p:cNvSpPr/>
          <p:nvPr/>
        </p:nvSpPr>
        <p:spPr>
          <a:xfrm>
            <a:off x="1567801" y="4104565"/>
            <a:ext cx="2491013" cy="32613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Lĩnh vực công nghệ số</a:t>
            </a:r>
            <a:endParaRPr lang="en-US" sz="1600"/>
          </a:p>
        </p:txBody>
      </p:sp>
      <p:sp>
        <p:nvSpPr>
          <p:cNvPr id="15" name="Rectangle 14"/>
          <p:cNvSpPr/>
          <p:nvPr/>
        </p:nvSpPr>
        <p:spPr>
          <a:xfrm>
            <a:off x="4791042" y="4135204"/>
            <a:ext cx="3489862" cy="32613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Lĩnh vực năng lượng và môi trường</a:t>
            </a:r>
            <a:endParaRPr lang="en-US" sz="16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04" y="1242147"/>
            <a:ext cx="3774898" cy="27796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653" y="1259700"/>
            <a:ext cx="3834641" cy="2762131"/>
          </a:xfrm>
          <a:prstGeom prst="rect">
            <a:avLst/>
          </a:prstGeom>
        </p:spPr>
      </p:pic>
    </p:spTree>
    <p:extLst>
      <p:ext uri="{BB962C8B-B14F-4D97-AF65-F5344CB8AC3E}">
        <p14:creationId xmlns:p14="http://schemas.microsoft.com/office/powerpoint/2010/main" val="2504536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351" y="3120571"/>
            <a:ext cx="1343399" cy="1900260"/>
          </a:xfrm>
          <a:prstGeom prst="rect">
            <a:avLst/>
          </a:prstGeom>
        </p:spPr>
      </p:pic>
      <p:sp>
        <p:nvSpPr>
          <p:cNvPr id="2" name="Rectangle 1"/>
          <p:cNvSpPr/>
          <p:nvPr/>
        </p:nvSpPr>
        <p:spPr>
          <a:xfrm>
            <a:off x="957943" y="1103086"/>
            <a:ext cx="7141028" cy="30915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itchFamily="2" charset="2"/>
              <a:buChar char="v"/>
            </a:pPr>
            <a:r>
              <a:rPr lang="en-US" sz="1800" b="1" smtClean="0">
                <a:solidFill>
                  <a:srgbClr val="002060"/>
                </a:solidFill>
              </a:rPr>
              <a:t>Khoa học </a:t>
            </a:r>
            <a:r>
              <a:rPr lang="en-US" sz="1800" smtClean="0">
                <a:solidFill>
                  <a:srgbClr val="002060"/>
                </a:solidFill>
              </a:rPr>
              <a:t>là hệ thống tri thức về tự nhiên, xã hội và tư duy</a:t>
            </a:r>
          </a:p>
          <a:p>
            <a:pPr marL="285750" indent="-285750" algn="just">
              <a:lnSpc>
                <a:spcPct val="150000"/>
              </a:lnSpc>
              <a:buFont typeface="Wingdings" pitchFamily="2" charset="2"/>
              <a:buChar char="v"/>
            </a:pPr>
            <a:r>
              <a:rPr lang="en-US" sz="1800" b="1" smtClean="0">
                <a:solidFill>
                  <a:srgbClr val="002060"/>
                </a:solidFill>
              </a:rPr>
              <a:t>Kĩ thuật </a:t>
            </a:r>
            <a:r>
              <a:rPr lang="en-US" sz="1800" smtClean="0">
                <a:solidFill>
                  <a:srgbClr val="002060"/>
                </a:solidFill>
              </a:rPr>
              <a:t>là ứng dụng các nguyên lí khoa học vào thiết kế, chế tạo, vận hành các máy móc, thiết bị, công trình, quy trình và hệ thống một cách hiệu quả và kinh tế nhất.</a:t>
            </a:r>
          </a:p>
          <a:p>
            <a:pPr marL="285750" indent="-285750" algn="just">
              <a:lnSpc>
                <a:spcPct val="150000"/>
              </a:lnSpc>
              <a:buFont typeface="Wingdings" pitchFamily="2" charset="2"/>
              <a:buChar char="v"/>
            </a:pPr>
            <a:r>
              <a:rPr lang="en-US" sz="1800" b="1" smtClean="0">
                <a:solidFill>
                  <a:srgbClr val="002060"/>
                </a:solidFill>
              </a:rPr>
              <a:t>Công nghệ </a:t>
            </a:r>
            <a:r>
              <a:rPr lang="en-US" sz="1800" smtClean="0">
                <a:solidFill>
                  <a:srgbClr val="002060"/>
                </a:solidFill>
              </a:rPr>
              <a:t>là các giải pháp để ứng dụng các phát minh khoa học vào mục đích thực tế, đặc biệt là trong công nghiệp</a:t>
            </a:r>
            <a:r>
              <a:rPr lang="en-US" smtClean="0"/>
              <a:t>.</a:t>
            </a:r>
            <a:endParaRPr lang="en-US"/>
          </a:p>
        </p:txBody>
      </p:sp>
      <p:sp>
        <p:nvSpPr>
          <p:cNvPr id="3" name="Rectangle 2"/>
          <p:cNvSpPr/>
          <p:nvPr/>
        </p:nvSpPr>
        <p:spPr>
          <a:xfrm>
            <a:off x="1190171" y="783772"/>
            <a:ext cx="2307772" cy="52251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TỔNG KẾT</a:t>
            </a:r>
            <a:endParaRPr lang="en-US" sz="2400" b="1">
              <a:solidFill>
                <a:srgbClr val="00206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 name="Rounded Rectangular Callout 5"/>
          <p:cNvSpPr/>
          <p:nvPr/>
        </p:nvSpPr>
        <p:spPr>
          <a:xfrm>
            <a:off x="1175657" y="500935"/>
            <a:ext cx="6792686" cy="786690"/>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a:solidFill>
                  <a:schemeClr val="bg1"/>
                </a:solidFill>
              </a:rPr>
              <a:t>Hãy so sánh đời sống của người nguyên thủy và đời sống của con người hiện nay và cho biết đâu là nguyên nhân tạo ra sự khác biệt đó ?</a:t>
            </a:r>
            <a:endParaRPr lang="en-US" sz="1600" dirty="0">
              <a:solidFill>
                <a:schemeClr val="bg1"/>
              </a:solidFill>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4572000" y="1430500"/>
            <a:ext cx="3862192" cy="2577245"/>
          </a:xfrm>
          <a:prstGeom prst="rect">
            <a:avLst/>
          </a:prstGeom>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732794" y="1430500"/>
            <a:ext cx="3607819" cy="2577246"/>
          </a:xfrm>
          <a:prstGeom prst="rect">
            <a:avLst/>
          </a:prstGeom>
        </p:spPr>
      </p:pic>
      <p:sp>
        <p:nvSpPr>
          <p:cNvPr id="2" name="Rounded Rectangle 1"/>
          <p:cNvSpPr/>
          <p:nvPr/>
        </p:nvSpPr>
        <p:spPr>
          <a:xfrm>
            <a:off x="1980138" y="4226766"/>
            <a:ext cx="4720950" cy="65314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800" b="1" smtClean="0">
                <a:solidFill>
                  <a:srgbClr val="FF0000"/>
                </a:solidFill>
              </a:rPr>
              <a:t>KHOA HỌC, KĨ THUẬT VÀ CÔNG NGHỆ</a:t>
            </a:r>
            <a:endParaRPr lang="en-US" sz="1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323558" y="192831"/>
            <a:ext cx="7311653"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II.  LIÊN HỆ GIỮA KHOA HỌC, KĨ THUẬT, CÔNG NGHỆ</a:t>
            </a:r>
            <a:endParaRPr lang="en-US" sz="2000" b="1"/>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3672" y="953776"/>
            <a:ext cx="861874" cy="645574"/>
          </a:xfrm>
          <a:prstGeom prst="rect">
            <a:avLst/>
          </a:prstGeom>
        </p:spPr>
      </p:pic>
      <p:sp>
        <p:nvSpPr>
          <p:cNvPr id="13" name="Snip Single Corner Rectangle 12"/>
          <p:cNvSpPr/>
          <p:nvPr/>
        </p:nvSpPr>
        <p:spPr>
          <a:xfrm>
            <a:off x="1346117" y="761660"/>
            <a:ext cx="7382586" cy="945840"/>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a:solidFill>
                  <a:srgbClr val="002060"/>
                </a:solidFill>
              </a:rPr>
              <a:t>Đọc thông tin sgk, dựa vào sơ đồ hình 1.3, hãy trình bày mối liên hệ giữa khoa học, kĩ thuật và công nghệ, lấy ví dụ minh họa.</a:t>
            </a:r>
          </a:p>
        </p:txBody>
      </p:sp>
      <p:sp>
        <p:nvSpPr>
          <p:cNvPr id="5" name="Oval 4"/>
          <p:cNvSpPr/>
          <p:nvPr/>
        </p:nvSpPr>
        <p:spPr>
          <a:xfrm>
            <a:off x="2043490" y="3299762"/>
            <a:ext cx="1975945" cy="75674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Kĩ thuật</a:t>
            </a:r>
            <a:endParaRPr lang="en-US" sz="1800">
              <a:solidFill>
                <a:srgbClr val="002060"/>
              </a:solidFill>
            </a:endParaRPr>
          </a:p>
        </p:txBody>
      </p:sp>
      <p:sp>
        <p:nvSpPr>
          <p:cNvPr id="14" name="Oval 13"/>
          <p:cNvSpPr/>
          <p:nvPr/>
        </p:nvSpPr>
        <p:spPr>
          <a:xfrm>
            <a:off x="5037410" y="3262975"/>
            <a:ext cx="1975945" cy="75674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Công nghệ</a:t>
            </a:r>
            <a:endParaRPr lang="en-US" sz="1800">
              <a:solidFill>
                <a:srgbClr val="002060"/>
              </a:solidFill>
            </a:endParaRPr>
          </a:p>
        </p:txBody>
      </p:sp>
      <p:sp>
        <p:nvSpPr>
          <p:cNvPr id="15" name="Oval 14"/>
          <p:cNvSpPr/>
          <p:nvPr/>
        </p:nvSpPr>
        <p:spPr>
          <a:xfrm>
            <a:off x="3540449" y="1839310"/>
            <a:ext cx="1975945" cy="6669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Khoa học</a:t>
            </a:r>
            <a:endParaRPr lang="en-US" sz="1800">
              <a:solidFill>
                <a:srgbClr val="002060"/>
              </a:solidFill>
            </a:endParaRPr>
          </a:p>
        </p:txBody>
      </p:sp>
      <p:cxnSp>
        <p:nvCxnSpPr>
          <p:cNvPr id="16" name="Straight Arrow Connector 15"/>
          <p:cNvCxnSpPr/>
          <p:nvPr/>
        </p:nvCxnSpPr>
        <p:spPr>
          <a:xfrm>
            <a:off x="4019435" y="3678135"/>
            <a:ext cx="1017975" cy="0"/>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5" idx="5"/>
            <a:endCxn id="14" idx="0"/>
          </p:cNvCxnSpPr>
          <p:nvPr/>
        </p:nvCxnSpPr>
        <p:spPr>
          <a:xfrm>
            <a:off x="5227024" y="2408560"/>
            <a:ext cx="798359" cy="854415"/>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a:endCxn id="5" idx="0"/>
          </p:cNvCxnSpPr>
          <p:nvPr/>
        </p:nvCxnSpPr>
        <p:spPr>
          <a:xfrm flipH="1">
            <a:off x="3031463" y="2408560"/>
            <a:ext cx="798356" cy="891202"/>
          </a:xfrm>
          <a:prstGeom prst="straightConnector1">
            <a:avLst/>
          </a:prstGeom>
          <a:ln w="28575">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71448" y="4166617"/>
            <a:ext cx="6465231" cy="369332"/>
          </a:xfrm>
          <a:prstGeom prst="rect">
            <a:avLst/>
          </a:prstGeom>
          <a:noFill/>
        </p:spPr>
        <p:txBody>
          <a:bodyPr wrap="none" rtlCol="0">
            <a:spAutoFit/>
          </a:bodyPr>
          <a:lstStyle/>
          <a:p>
            <a:r>
              <a:rPr lang="en-US" sz="1800" b="1" smtClean="0"/>
              <a:t>H1.3</a:t>
            </a:r>
            <a:r>
              <a:rPr lang="en-US" sz="1800" smtClean="0"/>
              <a:t>: Sơ đồ mối liên hệ giữa khoa học, kĩ thuật và công nghệ</a:t>
            </a:r>
            <a:endParaRPr lang="en-US" sz="1800"/>
          </a:p>
        </p:txBody>
      </p:sp>
    </p:spTree>
    <p:extLst>
      <p:ext uri="{BB962C8B-B14F-4D97-AF65-F5344CB8AC3E}">
        <p14:creationId xmlns:p14="http://schemas.microsoft.com/office/powerpoint/2010/main" val="1982066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5" grpId="0" animBg="1"/>
      <p:bldP spid="14" grpId="0" animBg="1"/>
      <p:bldP spid="15"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06339" y="269158"/>
            <a:ext cx="7070710"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t>II.  LIÊN HỆ GIỮA KHOA HỌC, KĨ THUẬT, CÔNG NGHỆ</a:t>
            </a:r>
            <a:endParaRPr lang="en-US" sz="2000" b="1"/>
          </a:p>
        </p:txBody>
      </p:sp>
      <p:sp>
        <p:nvSpPr>
          <p:cNvPr id="2" name="Rectangle 1"/>
          <p:cNvSpPr/>
          <p:nvPr/>
        </p:nvSpPr>
        <p:spPr>
          <a:xfrm>
            <a:off x="804041" y="773011"/>
            <a:ext cx="8192814" cy="1200329"/>
          </a:xfrm>
          <a:prstGeom prst="rect">
            <a:avLst/>
          </a:prstGeom>
        </p:spPr>
        <p:txBody>
          <a:bodyPr wrap="square">
            <a:spAutoFit/>
          </a:bodyPr>
          <a:lstStyle/>
          <a:p>
            <a:pPr marL="285750" indent="-285750">
              <a:lnSpc>
                <a:spcPct val="150000"/>
              </a:lnSpc>
              <a:buFont typeface="Wingdings" pitchFamily="2" charset="2"/>
              <a:buChar char="v"/>
            </a:pPr>
            <a:r>
              <a:rPr lang="nl-NL" sz="1800"/>
              <a:t>Khoa học tạo cơ sở cho sự phát triển của kĩ thuật</a:t>
            </a:r>
            <a:r>
              <a:rPr lang="nl-NL" sz="1800" smtClean="0"/>
              <a:t>. </a:t>
            </a:r>
            <a:r>
              <a:rPr lang="nl-NL" sz="1800"/>
              <a:t>Ngược lại kĩ thuật phát triển lại giúp khoa học tiến bộ hơn.</a:t>
            </a:r>
            <a:endParaRPr lang="en-US" sz="1800"/>
          </a:p>
          <a:p>
            <a:r>
              <a:rPr lang="nl-NL" sz="1800" smtClean="0"/>
              <a:t> </a:t>
            </a:r>
            <a:endParaRPr lang="en-US" sz="1800"/>
          </a:p>
        </p:txBody>
      </p:sp>
      <p:sp>
        <p:nvSpPr>
          <p:cNvPr id="10" name="Rectangle 9"/>
          <p:cNvSpPr/>
          <p:nvPr/>
        </p:nvSpPr>
        <p:spPr>
          <a:xfrm>
            <a:off x="740976" y="1697598"/>
            <a:ext cx="8045669" cy="872034"/>
          </a:xfrm>
          <a:prstGeom prst="rect">
            <a:avLst/>
          </a:prstGeom>
        </p:spPr>
        <p:txBody>
          <a:bodyPr wrap="square">
            <a:spAutoFit/>
          </a:bodyPr>
          <a:lstStyle/>
          <a:p>
            <a:pPr marL="285750" indent="-285750">
              <a:lnSpc>
                <a:spcPct val="150000"/>
              </a:lnSpc>
              <a:buFont typeface="Wingdings" pitchFamily="2" charset="2"/>
              <a:buChar char="v"/>
            </a:pPr>
            <a:r>
              <a:rPr lang="nl-NL" sz="1800"/>
              <a:t>Kĩ thuật phát triển thúc đẩy công nghệ phát triển. Ngược lại, sản phẩm công nghệ mới lại giúp kĩ thuật phát triển.</a:t>
            </a:r>
            <a:endParaRPr lang="en-US" sz="1800"/>
          </a:p>
        </p:txBody>
      </p:sp>
      <p:sp>
        <p:nvSpPr>
          <p:cNvPr id="6" name="Rectangle 5"/>
          <p:cNvSpPr/>
          <p:nvPr/>
        </p:nvSpPr>
        <p:spPr>
          <a:xfrm>
            <a:off x="804039" y="2569632"/>
            <a:ext cx="7982606" cy="1338828"/>
          </a:xfrm>
          <a:prstGeom prst="rect">
            <a:avLst/>
          </a:prstGeom>
        </p:spPr>
        <p:txBody>
          <a:bodyPr wrap="square">
            <a:spAutoFit/>
          </a:bodyPr>
          <a:lstStyle/>
          <a:p>
            <a:pPr marL="285750" indent="-285750">
              <a:lnSpc>
                <a:spcPct val="150000"/>
              </a:lnSpc>
              <a:buFont typeface="Wingdings" pitchFamily="2" charset="2"/>
              <a:buChar char="v"/>
            </a:pPr>
            <a:r>
              <a:rPr lang="nl-NL" sz="1800"/>
              <a:t>Công nghệ hình thành và phát triể của khoa hoc. Ngược lại, công nghệ phát triển tạo ra sản phẩm mới hỗ trợ cho việc nghiên cứu và ứng dụng, làm khoa học càng phát triển.</a:t>
            </a:r>
            <a:endParaRPr lang="en-US" sz="1800"/>
          </a:p>
        </p:txBody>
      </p:sp>
      <p:sp>
        <p:nvSpPr>
          <p:cNvPr id="12" name="Bevel 11"/>
          <p:cNvSpPr/>
          <p:nvPr/>
        </p:nvSpPr>
        <p:spPr>
          <a:xfrm>
            <a:off x="878988" y="3908460"/>
            <a:ext cx="7778781" cy="1053118"/>
          </a:xfrm>
          <a:prstGeom prst="bevel">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1800">
                <a:solidFill>
                  <a:schemeClr val="bg1"/>
                </a:solidFill>
              </a:rPr>
              <a:t>Khoa học, kĩ thuật và công nghệ có mối quan hệ tương hỗ chặt chẽ, nhằm thúc đẩy cùng nhau phát triển.</a:t>
            </a:r>
            <a:endParaRPr lang="en-US" sz="1800">
              <a:solidFill>
                <a:schemeClr val="bg1"/>
              </a:solidFill>
            </a:endParaRPr>
          </a:p>
        </p:txBody>
      </p:sp>
    </p:spTree>
    <p:extLst>
      <p:ext uri="{BB962C8B-B14F-4D97-AF65-F5344CB8AC3E}">
        <p14:creationId xmlns:p14="http://schemas.microsoft.com/office/powerpoint/2010/main" val="3495330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96738" y="206988"/>
            <a:ext cx="8171543"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III.  MỐI QUAN HỆ GIỮA KHOA HỌC, KĨ THUẬT, CÔNG NGHỆ</a:t>
            </a:r>
            <a:endParaRPr lang="en-US" sz="2000" b="1"/>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3501" y="1085586"/>
            <a:ext cx="861874" cy="645574"/>
          </a:xfrm>
          <a:prstGeom prst="rect">
            <a:avLst/>
          </a:prstGeom>
        </p:spPr>
      </p:pic>
      <p:sp>
        <p:nvSpPr>
          <p:cNvPr id="6" name="Snip Single Corner Rectangle 5"/>
          <p:cNvSpPr/>
          <p:nvPr/>
        </p:nvSpPr>
        <p:spPr>
          <a:xfrm>
            <a:off x="1317225" y="824604"/>
            <a:ext cx="7382586" cy="1014706"/>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a:solidFill>
                  <a:srgbClr val="002060"/>
                </a:solidFill>
              </a:rPr>
              <a:t>Đọc thông tin sgk, dựa vào sơ đồ hình 1.4, hãy trình bày mối quan hệ giữa công nghệ với tự nhiên, con người và xã hội?</a:t>
            </a:r>
          </a:p>
        </p:txBody>
      </p:sp>
      <p:sp>
        <p:nvSpPr>
          <p:cNvPr id="4" name="Oval 3"/>
          <p:cNvSpPr/>
          <p:nvPr/>
        </p:nvSpPr>
        <p:spPr>
          <a:xfrm>
            <a:off x="940015" y="2186152"/>
            <a:ext cx="1635019" cy="139787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Tự nhiên</a:t>
            </a:r>
            <a:endParaRPr lang="en-US" sz="1800"/>
          </a:p>
        </p:txBody>
      </p:sp>
      <p:sp>
        <p:nvSpPr>
          <p:cNvPr id="8" name="Oval 7"/>
          <p:cNvSpPr/>
          <p:nvPr/>
        </p:nvSpPr>
        <p:spPr>
          <a:xfrm>
            <a:off x="3507513" y="2186152"/>
            <a:ext cx="1635019" cy="139787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Công nghệ</a:t>
            </a:r>
            <a:endParaRPr lang="en-US" sz="1800"/>
          </a:p>
        </p:txBody>
      </p:sp>
      <p:sp>
        <p:nvSpPr>
          <p:cNvPr id="9" name="Oval 8"/>
          <p:cNvSpPr/>
          <p:nvPr/>
        </p:nvSpPr>
        <p:spPr>
          <a:xfrm>
            <a:off x="6189932" y="2154621"/>
            <a:ext cx="1635019" cy="139787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Con người và xã hội</a:t>
            </a:r>
            <a:endParaRPr lang="en-US" sz="1800"/>
          </a:p>
        </p:txBody>
      </p:sp>
      <p:cxnSp>
        <p:nvCxnSpPr>
          <p:cNvPr id="10" name="Straight Arrow Connector 9"/>
          <p:cNvCxnSpPr>
            <a:stCxn id="4" idx="6"/>
          </p:cNvCxnSpPr>
          <p:nvPr/>
        </p:nvCxnSpPr>
        <p:spPr>
          <a:xfrm>
            <a:off x="2575034" y="2885090"/>
            <a:ext cx="932478" cy="0"/>
          </a:xfrm>
          <a:prstGeom prst="straightConnector1">
            <a:avLst/>
          </a:prstGeom>
          <a:ln w="28575">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2"/>
          </p:cNvCxnSpPr>
          <p:nvPr/>
        </p:nvCxnSpPr>
        <p:spPr>
          <a:xfrm>
            <a:off x="5142532" y="2853559"/>
            <a:ext cx="1047400" cy="0"/>
          </a:xfrm>
          <a:prstGeom prst="straightConnector1">
            <a:avLst/>
          </a:prstGeom>
          <a:ln w="28575">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7525" y="3888828"/>
            <a:ext cx="7882286" cy="369332"/>
          </a:xfrm>
          <a:prstGeom prst="rect">
            <a:avLst/>
          </a:prstGeom>
          <a:noFill/>
        </p:spPr>
        <p:txBody>
          <a:bodyPr wrap="none" rtlCol="0">
            <a:spAutoFit/>
          </a:bodyPr>
          <a:lstStyle/>
          <a:p>
            <a:r>
              <a:rPr lang="en-US" sz="1800" b="1" smtClean="0"/>
              <a:t>H1.4</a:t>
            </a:r>
            <a:r>
              <a:rPr lang="en-US" sz="1800" smtClean="0"/>
              <a:t>: Sơ đồ mối quan hệ giữa công nghệ với tự nhiên, con người và xã hội</a:t>
            </a:r>
            <a:endParaRPr lang="en-US" sz="1800"/>
          </a:p>
        </p:txBody>
      </p:sp>
    </p:spTree>
    <p:extLst>
      <p:ext uri="{BB962C8B-B14F-4D97-AF65-F5344CB8AC3E}">
        <p14:creationId xmlns:p14="http://schemas.microsoft.com/office/powerpoint/2010/main" val="3495330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4" grpId="0" animBg="1"/>
      <p:bldP spid="8" grpId="0" animBg="1"/>
      <p:bldP spid="9"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96738" y="206988"/>
            <a:ext cx="8171543"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III.  MỐI QUAN HỆ GIỮA KHOA HỌC, KĨ THUẬT, CÔNG NGHỆ</a:t>
            </a:r>
            <a:endParaRPr lang="en-US" sz="2000" b="1"/>
          </a:p>
        </p:txBody>
      </p:sp>
      <p:sp>
        <p:nvSpPr>
          <p:cNvPr id="2" name="Rounded Rectangle 1"/>
          <p:cNvSpPr/>
          <p:nvPr/>
        </p:nvSpPr>
        <p:spPr>
          <a:xfrm>
            <a:off x="3678621" y="851338"/>
            <a:ext cx="2028496" cy="441434"/>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Công nghệ</a:t>
            </a:r>
            <a:endParaRPr lang="en-US" sz="1800">
              <a:solidFill>
                <a:srgbClr val="002060"/>
              </a:solidFill>
            </a:endParaRPr>
          </a:p>
        </p:txBody>
      </p:sp>
      <p:sp>
        <p:nvSpPr>
          <p:cNvPr id="13" name="Rounded Rectangle 12"/>
          <p:cNvSpPr/>
          <p:nvPr/>
        </p:nvSpPr>
        <p:spPr>
          <a:xfrm>
            <a:off x="1140371" y="1340070"/>
            <a:ext cx="2338551" cy="441434"/>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Tự nhiên</a:t>
            </a:r>
            <a:endParaRPr lang="en-US" sz="1800">
              <a:solidFill>
                <a:srgbClr val="002060"/>
              </a:solidFill>
            </a:endParaRPr>
          </a:p>
        </p:txBody>
      </p:sp>
      <p:sp>
        <p:nvSpPr>
          <p:cNvPr id="14" name="Rounded Rectangle 13"/>
          <p:cNvSpPr/>
          <p:nvPr/>
        </p:nvSpPr>
        <p:spPr>
          <a:xfrm>
            <a:off x="5922578" y="1340070"/>
            <a:ext cx="2503963" cy="441434"/>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Con người và xã hội </a:t>
            </a:r>
            <a:endParaRPr lang="en-US" sz="1800">
              <a:solidFill>
                <a:srgbClr val="002060"/>
              </a:solidFill>
            </a:endParaRPr>
          </a:p>
        </p:txBody>
      </p:sp>
      <p:cxnSp>
        <p:nvCxnSpPr>
          <p:cNvPr id="7" name="Straight Arrow Connector 6"/>
          <p:cNvCxnSpPr>
            <a:stCxn id="2" idx="1"/>
            <a:endCxn id="13" idx="0"/>
          </p:cNvCxnSpPr>
          <p:nvPr/>
        </p:nvCxnSpPr>
        <p:spPr>
          <a:xfrm flipH="1">
            <a:off x="2309647" y="1072055"/>
            <a:ext cx="1368974" cy="2680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a:endCxn id="14" idx="0"/>
          </p:cNvCxnSpPr>
          <p:nvPr/>
        </p:nvCxnSpPr>
        <p:spPr>
          <a:xfrm>
            <a:off x="5707117" y="1072055"/>
            <a:ext cx="1467443" cy="2680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92869" y="1560787"/>
            <a:ext cx="0" cy="2737944"/>
          </a:xfrm>
          <a:prstGeom prst="line">
            <a:avLst/>
          </a:prstGeom>
          <a:ln w="38100">
            <a:solidFill>
              <a:schemeClr val="accent1">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30317" y="1797491"/>
            <a:ext cx="3615559" cy="2585323"/>
          </a:xfrm>
          <a:prstGeom prst="rect">
            <a:avLst/>
          </a:prstGeom>
        </p:spPr>
        <p:txBody>
          <a:bodyPr wrap="square">
            <a:spAutoFit/>
          </a:bodyPr>
          <a:lstStyle/>
          <a:p>
            <a:pPr marL="285750" indent="-285750" algn="just">
              <a:lnSpc>
                <a:spcPct val="150000"/>
              </a:lnSpc>
              <a:buFont typeface="Wingdings" pitchFamily="2" charset="2"/>
              <a:buChar char="ü"/>
            </a:pPr>
            <a:r>
              <a:rPr lang="en-US" sz="1800" i="1" smtClean="0"/>
              <a:t>Công </a:t>
            </a:r>
            <a:r>
              <a:rPr lang="en-US" sz="1800" i="1"/>
              <a:t>nghệ ảnh hưởng tới tự nhiên như làm thay đổi môi trường, khí hậu.</a:t>
            </a:r>
            <a:endParaRPr lang="en-US" sz="1800"/>
          </a:p>
          <a:p>
            <a:pPr marL="285750" indent="-285750" algn="just">
              <a:lnSpc>
                <a:spcPct val="150000"/>
              </a:lnSpc>
              <a:buFont typeface="Wingdings" pitchFamily="2" charset="2"/>
              <a:buChar char="ü"/>
            </a:pPr>
            <a:r>
              <a:rPr lang="en-US" sz="1800" i="1" smtClean="0"/>
              <a:t>Tự </a:t>
            </a:r>
            <a:r>
              <a:rPr lang="en-US" sz="1800" i="1"/>
              <a:t>nhiên  làm công nghệ phát triển khi sử dụng các công nghệ sạch và an toàn</a:t>
            </a:r>
            <a:r>
              <a:rPr lang="en-US" i="1"/>
              <a:t>. </a:t>
            </a:r>
            <a:endParaRPr lang="en-US"/>
          </a:p>
        </p:txBody>
      </p:sp>
      <p:sp>
        <p:nvSpPr>
          <p:cNvPr id="26" name="Rectangle 25"/>
          <p:cNvSpPr/>
          <p:nvPr/>
        </p:nvSpPr>
        <p:spPr>
          <a:xfrm>
            <a:off x="4797972" y="1821650"/>
            <a:ext cx="4093780" cy="2585323"/>
          </a:xfrm>
          <a:prstGeom prst="rect">
            <a:avLst/>
          </a:prstGeom>
        </p:spPr>
        <p:txBody>
          <a:bodyPr wrap="square">
            <a:spAutoFit/>
          </a:bodyPr>
          <a:lstStyle/>
          <a:p>
            <a:pPr marL="285750" indent="-285750" algn="just">
              <a:lnSpc>
                <a:spcPct val="150000"/>
              </a:lnSpc>
              <a:buFont typeface="Wingdings" pitchFamily="2" charset="2"/>
              <a:buChar char="ü"/>
            </a:pPr>
            <a:r>
              <a:rPr lang="en-US" sz="1800" i="1" smtClean="0"/>
              <a:t>Công </a:t>
            </a:r>
            <a:r>
              <a:rPr lang="en-US" sz="1800" i="1"/>
              <a:t>nghệ tạo ra các sản phẩm nâng cao đời sống vật chất và tinh thần cho con người và xã hội.</a:t>
            </a:r>
            <a:endParaRPr lang="en-US" sz="1800"/>
          </a:p>
          <a:p>
            <a:pPr marL="285750" indent="-285750" algn="just">
              <a:lnSpc>
                <a:spcPct val="150000"/>
              </a:lnSpc>
              <a:buFont typeface="Wingdings" pitchFamily="2" charset="2"/>
              <a:buChar char="ü"/>
            </a:pPr>
            <a:r>
              <a:rPr lang="en-US" sz="1800" i="1" smtClean="0"/>
              <a:t>Ngược </a:t>
            </a:r>
            <a:r>
              <a:rPr lang="en-US" sz="1800" i="1"/>
              <a:t>lại, nhu cầu của con người và xã hội thúc đẩy công nghệ phát triển.</a:t>
            </a:r>
            <a:endParaRPr lang="en-US" sz="1800"/>
          </a:p>
        </p:txBody>
      </p:sp>
    </p:spTree>
    <p:extLst>
      <p:ext uri="{BB962C8B-B14F-4D97-AF65-F5344CB8AC3E}">
        <p14:creationId xmlns:p14="http://schemas.microsoft.com/office/powerpoint/2010/main" val="4190707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22"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grpSp>
        <p:nvGrpSpPr>
          <p:cNvPr id="1061" name="Google Shape;1061;p44"/>
          <p:cNvGrpSpPr/>
          <p:nvPr/>
        </p:nvGrpSpPr>
        <p:grpSpPr>
          <a:xfrm>
            <a:off x="680478" y="420948"/>
            <a:ext cx="443455" cy="603234"/>
            <a:chOff x="7741589" y="3716926"/>
            <a:chExt cx="443455" cy="603234"/>
          </a:xfrm>
        </p:grpSpPr>
        <p:sp>
          <p:nvSpPr>
            <p:cNvPr id="1062" name="Google Shape;1062;p44"/>
            <p:cNvSpPr/>
            <p:nvPr/>
          </p:nvSpPr>
          <p:spPr>
            <a:xfrm rot="1734461">
              <a:off x="7949148" y="3744161"/>
              <a:ext cx="148850" cy="140325"/>
            </a:xfrm>
            <a:custGeom>
              <a:avLst/>
              <a:gdLst/>
              <a:ahLst/>
              <a:cxnLst/>
              <a:rect l="l" t="t" r="r" b="b"/>
              <a:pathLst>
                <a:path w="5954" h="5613" extrusionOk="0">
                  <a:moveTo>
                    <a:pt x="3201" y="0"/>
                  </a:moveTo>
                  <a:cubicBezTo>
                    <a:pt x="3070" y="0"/>
                    <a:pt x="2932" y="6"/>
                    <a:pt x="2787" y="17"/>
                  </a:cubicBezTo>
                  <a:cubicBezTo>
                    <a:pt x="1" y="231"/>
                    <a:pt x="191" y="2208"/>
                    <a:pt x="191" y="2208"/>
                  </a:cubicBezTo>
                  <a:lnTo>
                    <a:pt x="453" y="5613"/>
                  </a:lnTo>
                  <a:cubicBezTo>
                    <a:pt x="1977" y="5494"/>
                    <a:pt x="2477" y="4303"/>
                    <a:pt x="2418" y="3529"/>
                  </a:cubicBezTo>
                  <a:cubicBezTo>
                    <a:pt x="2358" y="2755"/>
                    <a:pt x="2013" y="1624"/>
                    <a:pt x="2906" y="1243"/>
                  </a:cubicBezTo>
                  <a:cubicBezTo>
                    <a:pt x="3084" y="1167"/>
                    <a:pt x="3233" y="1137"/>
                    <a:pt x="3358" y="1137"/>
                  </a:cubicBezTo>
                  <a:cubicBezTo>
                    <a:pt x="3854" y="1137"/>
                    <a:pt x="3953" y="1624"/>
                    <a:pt x="3953" y="1624"/>
                  </a:cubicBezTo>
                  <a:cubicBezTo>
                    <a:pt x="3953" y="1624"/>
                    <a:pt x="3358" y="2505"/>
                    <a:pt x="3787" y="3934"/>
                  </a:cubicBezTo>
                  <a:cubicBezTo>
                    <a:pt x="4126" y="5073"/>
                    <a:pt x="5284" y="5193"/>
                    <a:pt x="5753" y="5193"/>
                  </a:cubicBezTo>
                  <a:cubicBezTo>
                    <a:pt x="5878" y="5193"/>
                    <a:pt x="5954" y="5184"/>
                    <a:pt x="5954" y="5184"/>
                  </a:cubicBezTo>
                  <a:lnTo>
                    <a:pt x="5680" y="1743"/>
                  </a:lnTo>
                  <a:cubicBezTo>
                    <a:pt x="5680" y="1743"/>
                    <a:pt x="5573" y="0"/>
                    <a:pt x="3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4"/>
            <p:cNvSpPr/>
            <p:nvPr/>
          </p:nvSpPr>
          <p:spPr>
            <a:xfrm rot="1734461">
              <a:off x="7792925" y="4165358"/>
              <a:ext cx="107200" cy="90550"/>
            </a:xfrm>
            <a:custGeom>
              <a:avLst/>
              <a:gdLst/>
              <a:ahLst/>
              <a:cxnLst/>
              <a:rect l="l" t="t" r="r" b="b"/>
              <a:pathLst>
                <a:path w="4288" h="3622" extrusionOk="0">
                  <a:moveTo>
                    <a:pt x="1889" y="470"/>
                  </a:moveTo>
                  <a:cubicBezTo>
                    <a:pt x="3006" y="470"/>
                    <a:pt x="3646" y="1797"/>
                    <a:pt x="2895" y="2676"/>
                  </a:cubicBezTo>
                  <a:cubicBezTo>
                    <a:pt x="2617" y="3000"/>
                    <a:pt x="2249" y="3147"/>
                    <a:pt x="1887" y="3147"/>
                  </a:cubicBezTo>
                  <a:cubicBezTo>
                    <a:pt x="1239" y="3147"/>
                    <a:pt x="610" y="2678"/>
                    <a:pt x="549" y="1914"/>
                  </a:cubicBezTo>
                  <a:cubicBezTo>
                    <a:pt x="490" y="1176"/>
                    <a:pt x="1049" y="533"/>
                    <a:pt x="1787" y="473"/>
                  </a:cubicBezTo>
                  <a:cubicBezTo>
                    <a:pt x="1822" y="471"/>
                    <a:pt x="1855" y="470"/>
                    <a:pt x="1889" y="470"/>
                  </a:cubicBezTo>
                  <a:close/>
                  <a:moveTo>
                    <a:pt x="1900" y="0"/>
                  </a:moveTo>
                  <a:cubicBezTo>
                    <a:pt x="921" y="0"/>
                    <a:pt x="0" y="815"/>
                    <a:pt x="85" y="1950"/>
                  </a:cubicBezTo>
                  <a:cubicBezTo>
                    <a:pt x="164" y="2905"/>
                    <a:pt x="961" y="3621"/>
                    <a:pt x="1893" y="3621"/>
                  </a:cubicBezTo>
                  <a:cubicBezTo>
                    <a:pt x="1937" y="3621"/>
                    <a:pt x="1981" y="3620"/>
                    <a:pt x="2026" y="3617"/>
                  </a:cubicBezTo>
                  <a:cubicBezTo>
                    <a:pt x="3633" y="3497"/>
                    <a:pt x="4288" y="1485"/>
                    <a:pt x="3061" y="438"/>
                  </a:cubicBezTo>
                  <a:cubicBezTo>
                    <a:pt x="2707" y="135"/>
                    <a:pt x="2299" y="0"/>
                    <a:pt x="1900" y="0"/>
                  </a:cubicBezTo>
                  <a:close/>
                </a:path>
              </a:pathLst>
            </a:custGeom>
            <a:solidFill>
              <a:srgbClr val="9C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4"/>
            <p:cNvSpPr/>
            <p:nvPr/>
          </p:nvSpPr>
          <p:spPr>
            <a:xfrm rot="1734461">
              <a:off x="7838710" y="3827467"/>
              <a:ext cx="89025" cy="424775"/>
            </a:xfrm>
            <a:custGeom>
              <a:avLst/>
              <a:gdLst/>
              <a:ahLst/>
              <a:cxnLst/>
              <a:rect l="l" t="t" r="r" b="b"/>
              <a:pathLst>
                <a:path w="3561" h="16991" extrusionOk="0">
                  <a:moveTo>
                    <a:pt x="453" y="0"/>
                  </a:moveTo>
                  <a:lnTo>
                    <a:pt x="0" y="36"/>
                  </a:lnTo>
                  <a:cubicBezTo>
                    <a:pt x="0" y="119"/>
                    <a:pt x="512" y="9097"/>
                    <a:pt x="917" y="11847"/>
                  </a:cubicBezTo>
                  <a:cubicBezTo>
                    <a:pt x="1274" y="14264"/>
                    <a:pt x="1727" y="16907"/>
                    <a:pt x="3560" y="16991"/>
                  </a:cubicBezTo>
                  <a:cubicBezTo>
                    <a:pt x="3560" y="16848"/>
                    <a:pt x="3525" y="16764"/>
                    <a:pt x="3525" y="16598"/>
                  </a:cubicBezTo>
                  <a:cubicBezTo>
                    <a:pt x="2191" y="16514"/>
                    <a:pt x="1763" y="14455"/>
                    <a:pt x="1370" y="11788"/>
                  </a:cubicBezTo>
                  <a:cubicBezTo>
                    <a:pt x="977" y="9049"/>
                    <a:pt x="453" y="96"/>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4"/>
            <p:cNvSpPr/>
            <p:nvPr/>
          </p:nvSpPr>
          <p:spPr>
            <a:xfrm rot="1734461">
              <a:off x="7938390" y="3918351"/>
              <a:ext cx="163450" cy="386375"/>
            </a:xfrm>
            <a:custGeom>
              <a:avLst/>
              <a:gdLst/>
              <a:ahLst/>
              <a:cxnLst/>
              <a:rect l="l" t="t" r="r" b="b"/>
              <a:pathLst>
                <a:path w="6538" h="15455" extrusionOk="0">
                  <a:moveTo>
                    <a:pt x="6466" y="0"/>
                  </a:moveTo>
                  <a:lnTo>
                    <a:pt x="1" y="15288"/>
                  </a:lnTo>
                  <a:lnTo>
                    <a:pt x="417" y="15455"/>
                  </a:lnTo>
                  <a:lnTo>
                    <a:pt x="6537" y="48"/>
                  </a:lnTo>
                  <a:lnTo>
                    <a:pt x="64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44"/>
          <p:cNvSpPr/>
          <p:nvPr/>
        </p:nvSpPr>
        <p:spPr>
          <a:xfrm rot="1483789">
            <a:off x="-253402" y="-241510"/>
            <a:ext cx="1817454" cy="1073423"/>
          </a:xfrm>
          <a:custGeom>
            <a:avLst/>
            <a:gdLst/>
            <a:ahLst/>
            <a:cxnLst/>
            <a:rect l="l" t="t" r="r" b="b"/>
            <a:pathLst>
              <a:path w="19742" h="11660" extrusionOk="0">
                <a:moveTo>
                  <a:pt x="4214" y="1"/>
                </a:moveTo>
                <a:cubicBezTo>
                  <a:pt x="4088" y="1"/>
                  <a:pt x="3961" y="12"/>
                  <a:pt x="3834" y="33"/>
                </a:cubicBezTo>
                <a:cubicBezTo>
                  <a:pt x="3489" y="93"/>
                  <a:pt x="3168" y="224"/>
                  <a:pt x="2894" y="438"/>
                </a:cubicBezTo>
                <a:cubicBezTo>
                  <a:pt x="2834" y="498"/>
                  <a:pt x="2763" y="557"/>
                  <a:pt x="2715" y="617"/>
                </a:cubicBezTo>
                <a:cubicBezTo>
                  <a:pt x="2656" y="676"/>
                  <a:pt x="2596" y="748"/>
                  <a:pt x="2537" y="807"/>
                </a:cubicBezTo>
                <a:cubicBezTo>
                  <a:pt x="2429" y="938"/>
                  <a:pt x="2346" y="1081"/>
                  <a:pt x="2275" y="1236"/>
                </a:cubicBezTo>
                <a:cubicBezTo>
                  <a:pt x="2132" y="1545"/>
                  <a:pt x="2036" y="1867"/>
                  <a:pt x="2013" y="2212"/>
                </a:cubicBezTo>
                <a:cubicBezTo>
                  <a:pt x="1989" y="2534"/>
                  <a:pt x="1989" y="2867"/>
                  <a:pt x="2013" y="3200"/>
                </a:cubicBezTo>
                <a:cubicBezTo>
                  <a:pt x="2025" y="3355"/>
                  <a:pt x="2036" y="3522"/>
                  <a:pt x="2060" y="3689"/>
                </a:cubicBezTo>
                <a:cubicBezTo>
                  <a:pt x="2096" y="3843"/>
                  <a:pt x="2120" y="4010"/>
                  <a:pt x="2156" y="4177"/>
                </a:cubicBezTo>
                <a:cubicBezTo>
                  <a:pt x="2239" y="4498"/>
                  <a:pt x="2346" y="4808"/>
                  <a:pt x="2477" y="5105"/>
                </a:cubicBezTo>
                <a:cubicBezTo>
                  <a:pt x="2727" y="5713"/>
                  <a:pt x="3060" y="6272"/>
                  <a:pt x="3322" y="6856"/>
                </a:cubicBezTo>
                <a:cubicBezTo>
                  <a:pt x="3394" y="7010"/>
                  <a:pt x="3441" y="7153"/>
                  <a:pt x="3501" y="7308"/>
                </a:cubicBezTo>
                <a:cubicBezTo>
                  <a:pt x="3525" y="7391"/>
                  <a:pt x="3537" y="7463"/>
                  <a:pt x="3560" y="7534"/>
                </a:cubicBezTo>
                <a:cubicBezTo>
                  <a:pt x="3584" y="7606"/>
                  <a:pt x="3608" y="7689"/>
                  <a:pt x="3620" y="7761"/>
                </a:cubicBezTo>
                <a:lnTo>
                  <a:pt x="3656" y="7999"/>
                </a:lnTo>
                <a:cubicBezTo>
                  <a:pt x="3668" y="8082"/>
                  <a:pt x="3668" y="8153"/>
                  <a:pt x="3668" y="8237"/>
                </a:cubicBezTo>
                <a:lnTo>
                  <a:pt x="3668" y="8356"/>
                </a:lnTo>
                <a:cubicBezTo>
                  <a:pt x="3668" y="8392"/>
                  <a:pt x="3656" y="8427"/>
                  <a:pt x="3656" y="8463"/>
                </a:cubicBezTo>
                <a:lnTo>
                  <a:pt x="3632" y="8701"/>
                </a:lnTo>
                <a:cubicBezTo>
                  <a:pt x="3608" y="8784"/>
                  <a:pt x="3584" y="8856"/>
                  <a:pt x="3572" y="8927"/>
                </a:cubicBezTo>
                <a:cubicBezTo>
                  <a:pt x="3549" y="9011"/>
                  <a:pt x="3525" y="9082"/>
                  <a:pt x="3501" y="9154"/>
                </a:cubicBezTo>
                <a:lnTo>
                  <a:pt x="3406" y="9380"/>
                </a:lnTo>
                <a:cubicBezTo>
                  <a:pt x="3382" y="9415"/>
                  <a:pt x="3382" y="9451"/>
                  <a:pt x="3358" y="9487"/>
                </a:cubicBezTo>
                <a:cubicBezTo>
                  <a:pt x="3334" y="9511"/>
                  <a:pt x="3322" y="9546"/>
                  <a:pt x="3299" y="9582"/>
                </a:cubicBezTo>
                <a:cubicBezTo>
                  <a:pt x="3108" y="9832"/>
                  <a:pt x="2858" y="10035"/>
                  <a:pt x="2572" y="10177"/>
                </a:cubicBezTo>
                <a:cubicBezTo>
                  <a:pt x="2429" y="10249"/>
                  <a:pt x="2287" y="10308"/>
                  <a:pt x="2132" y="10356"/>
                </a:cubicBezTo>
                <a:cubicBezTo>
                  <a:pt x="1977" y="10392"/>
                  <a:pt x="1822" y="10416"/>
                  <a:pt x="1655" y="10428"/>
                </a:cubicBezTo>
                <a:cubicBezTo>
                  <a:pt x="1501" y="10428"/>
                  <a:pt x="1346" y="10404"/>
                  <a:pt x="1203" y="10356"/>
                </a:cubicBezTo>
                <a:cubicBezTo>
                  <a:pt x="1048" y="10308"/>
                  <a:pt x="917" y="10225"/>
                  <a:pt x="798" y="10130"/>
                </a:cubicBezTo>
                <a:cubicBezTo>
                  <a:pt x="560" y="9904"/>
                  <a:pt x="382" y="9630"/>
                  <a:pt x="286" y="9332"/>
                </a:cubicBezTo>
                <a:cubicBezTo>
                  <a:pt x="179" y="9023"/>
                  <a:pt x="120" y="8701"/>
                  <a:pt x="96" y="8392"/>
                </a:cubicBezTo>
                <a:cubicBezTo>
                  <a:pt x="36" y="7737"/>
                  <a:pt x="48" y="7094"/>
                  <a:pt x="131" y="6451"/>
                </a:cubicBezTo>
                <a:lnTo>
                  <a:pt x="131" y="6451"/>
                </a:lnTo>
                <a:cubicBezTo>
                  <a:pt x="36" y="7094"/>
                  <a:pt x="1" y="7737"/>
                  <a:pt x="36" y="8392"/>
                </a:cubicBezTo>
                <a:cubicBezTo>
                  <a:pt x="60" y="8713"/>
                  <a:pt x="120" y="9034"/>
                  <a:pt x="227" y="9356"/>
                </a:cubicBezTo>
                <a:cubicBezTo>
                  <a:pt x="310" y="9666"/>
                  <a:pt x="489" y="9951"/>
                  <a:pt x="727" y="10189"/>
                </a:cubicBezTo>
                <a:cubicBezTo>
                  <a:pt x="858" y="10297"/>
                  <a:pt x="1001" y="10380"/>
                  <a:pt x="1155" y="10439"/>
                </a:cubicBezTo>
                <a:cubicBezTo>
                  <a:pt x="1322" y="10499"/>
                  <a:pt x="1489" y="10523"/>
                  <a:pt x="1655" y="10523"/>
                </a:cubicBezTo>
                <a:cubicBezTo>
                  <a:pt x="1822" y="10523"/>
                  <a:pt x="1989" y="10499"/>
                  <a:pt x="2144" y="10451"/>
                </a:cubicBezTo>
                <a:cubicBezTo>
                  <a:pt x="2310" y="10404"/>
                  <a:pt x="2465" y="10344"/>
                  <a:pt x="2608" y="10273"/>
                </a:cubicBezTo>
                <a:cubicBezTo>
                  <a:pt x="2906" y="10130"/>
                  <a:pt x="3179" y="9916"/>
                  <a:pt x="3382" y="9654"/>
                </a:cubicBezTo>
                <a:cubicBezTo>
                  <a:pt x="3406" y="9618"/>
                  <a:pt x="3430" y="9582"/>
                  <a:pt x="3453" y="9546"/>
                </a:cubicBezTo>
                <a:cubicBezTo>
                  <a:pt x="3477" y="9511"/>
                  <a:pt x="3489" y="9475"/>
                  <a:pt x="3513" y="9439"/>
                </a:cubicBezTo>
                <a:lnTo>
                  <a:pt x="3608" y="9213"/>
                </a:lnTo>
                <a:cubicBezTo>
                  <a:pt x="3644" y="9130"/>
                  <a:pt x="3668" y="9058"/>
                  <a:pt x="3691" y="8975"/>
                </a:cubicBezTo>
                <a:cubicBezTo>
                  <a:pt x="3715" y="8892"/>
                  <a:pt x="3739" y="8820"/>
                  <a:pt x="3751" y="8737"/>
                </a:cubicBezTo>
                <a:lnTo>
                  <a:pt x="3787" y="8487"/>
                </a:lnTo>
                <a:cubicBezTo>
                  <a:pt x="3799" y="8451"/>
                  <a:pt x="3799" y="8403"/>
                  <a:pt x="3799" y="8368"/>
                </a:cubicBezTo>
                <a:lnTo>
                  <a:pt x="3799" y="8237"/>
                </a:lnTo>
                <a:lnTo>
                  <a:pt x="3799" y="7987"/>
                </a:lnTo>
                <a:lnTo>
                  <a:pt x="3763" y="7737"/>
                </a:lnTo>
                <a:cubicBezTo>
                  <a:pt x="3751" y="7653"/>
                  <a:pt x="3739" y="7582"/>
                  <a:pt x="3715" y="7499"/>
                </a:cubicBezTo>
                <a:cubicBezTo>
                  <a:pt x="3691" y="7415"/>
                  <a:pt x="3668" y="7332"/>
                  <a:pt x="3644" y="7260"/>
                </a:cubicBezTo>
                <a:cubicBezTo>
                  <a:pt x="3584" y="7094"/>
                  <a:pt x="3537" y="6951"/>
                  <a:pt x="3465" y="6796"/>
                </a:cubicBezTo>
                <a:cubicBezTo>
                  <a:pt x="3203" y="6201"/>
                  <a:pt x="2882" y="5641"/>
                  <a:pt x="2632" y="5046"/>
                </a:cubicBezTo>
                <a:cubicBezTo>
                  <a:pt x="2513" y="4748"/>
                  <a:pt x="2417" y="4451"/>
                  <a:pt x="2334" y="4141"/>
                </a:cubicBezTo>
                <a:cubicBezTo>
                  <a:pt x="2310" y="3986"/>
                  <a:pt x="2275" y="3820"/>
                  <a:pt x="2263" y="3665"/>
                </a:cubicBezTo>
                <a:cubicBezTo>
                  <a:pt x="2251" y="3510"/>
                  <a:pt x="2215" y="3343"/>
                  <a:pt x="2215" y="3189"/>
                </a:cubicBezTo>
                <a:cubicBezTo>
                  <a:pt x="2191" y="2867"/>
                  <a:pt x="2191" y="2546"/>
                  <a:pt x="2227" y="2236"/>
                </a:cubicBezTo>
                <a:cubicBezTo>
                  <a:pt x="2251" y="1915"/>
                  <a:pt x="2334" y="1617"/>
                  <a:pt x="2465" y="1343"/>
                </a:cubicBezTo>
                <a:cubicBezTo>
                  <a:pt x="2537" y="1200"/>
                  <a:pt x="2620" y="1069"/>
                  <a:pt x="2715" y="962"/>
                </a:cubicBezTo>
                <a:cubicBezTo>
                  <a:pt x="2822" y="843"/>
                  <a:pt x="2918" y="736"/>
                  <a:pt x="3037" y="629"/>
                </a:cubicBezTo>
                <a:cubicBezTo>
                  <a:pt x="3275" y="450"/>
                  <a:pt x="3560" y="331"/>
                  <a:pt x="3858" y="283"/>
                </a:cubicBezTo>
                <a:cubicBezTo>
                  <a:pt x="3964" y="267"/>
                  <a:pt x="4071" y="259"/>
                  <a:pt x="4176" y="259"/>
                </a:cubicBezTo>
                <a:cubicBezTo>
                  <a:pt x="4377" y="259"/>
                  <a:pt x="4575" y="288"/>
                  <a:pt x="4763" y="343"/>
                </a:cubicBezTo>
                <a:cubicBezTo>
                  <a:pt x="4906" y="379"/>
                  <a:pt x="5049" y="450"/>
                  <a:pt x="5168" y="533"/>
                </a:cubicBezTo>
                <a:cubicBezTo>
                  <a:pt x="5406" y="712"/>
                  <a:pt x="5608" y="950"/>
                  <a:pt x="5727" y="1236"/>
                </a:cubicBezTo>
                <a:cubicBezTo>
                  <a:pt x="5787" y="1379"/>
                  <a:pt x="5835" y="1522"/>
                  <a:pt x="5870" y="1676"/>
                </a:cubicBezTo>
                <a:cubicBezTo>
                  <a:pt x="5942" y="1986"/>
                  <a:pt x="5989" y="2296"/>
                  <a:pt x="6001" y="2617"/>
                </a:cubicBezTo>
                <a:cubicBezTo>
                  <a:pt x="6025" y="3260"/>
                  <a:pt x="6001" y="3891"/>
                  <a:pt x="5930" y="4534"/>
                </a:cubicBezTo>
                <a:cubicBezTo>
                  <a:pt x="5787" y="5808"/>
                  <a:pt x="5501" y="7082"/>
                  <a:pt x="5346" y="8380"/>
                </a:cubicBezTo>
                <a:cubicBezTo>
                  <a:pt x="5311" y="8701"/>
                  <a:pt x="5287" y="9034"/>
                  <a:pt x="5275" y="9356"/>
                </a:cubicBezTo>
                <a:cubicBezTo>
                  <a:pt x="5251" y="9689"/>
                  <a:pt x="5275" y="10023"/>
                  <a:pt x="5323" y="10356"/>
                </a:cubicBezTo>
                <a:cubicBezTo>
                  <a:pt x="5346" y="10523"/>
                  <a:pt x="5394" y="10689"/>
                  <a:pt x="5454" y="10856"/>
                </a:cubicBezTo>
                <a:cubicBezTo>
                  <a:pt x="5525" y="11023"/>
                  <a:pt x="5620" y="11178"/>
                  <a:pt x="5751" y="11309"/>
                </a:cubicBezTo>
                <a:cubicBezTo>
                  <a:pt x="5882" y="11440"/>
                  <a:pt x="6049" y="11535"/>
                  <a:pt x="6239" y="11582"/>
                </a:cubicBezTo>
                <a:lnTo>
                  <a:pt x="6370" y="11618"/>
                </a:lnTo>
                <a:lnTo>
                  <a:pt x="6501" y="11630"/>
                </a:lnTo>
                <a:lnTo>
                  <a:pt x="6751" y="11654"/>
                </a:lnTo>
                <a:cubicBezTo>
                  <a:pt x="6809" y="11658"/>
                  <a:pt x="6866" y="11660"/>
                  <a:pt x="6924" y="11660"/>
                </a:cubicBezTo>
                <a:cubicBezTo>
                  <a:pt x="7211" y="11660"/>
                  <a:pt x="7495" y="11610"/>
                  <a:pt x="7763" y="11511"/>
                </a:cubicBezTo>
                <a:cubicBezTo>
                  <a:pt x="8097" y="11380"/>
                  <a:pt x="8371" y="11130"/>
                  <a:pt x="8549" y="10809"/>
                </a:cubicBezTo>
                <a:cubicBezTo>
                  <a:pt x="8704" y="10511"/>
                  <a:pt x="8799" y="10166"/>
                  <a:pt x="8835" y="9832"/>
                </a:cubicBezTo>
                <a:cubicBezTo>
                  <a:pt x="8859" y="9499"/>
                  <a:pt x="8859" y="9165"/>
                  <a:pt x="8835" y="8832"/>
                </a:cubicBezTo>
                <a:cubicBezTo>
                  <a:pt x="8764" y="8177"/>
                  <a:pt x="8656" y="7534"/>
                  <a:pt x="8502" y="6891"/>
                </a:cubicBezTo>
                <a:lnTo>
                  <a:pt x="8263" y="5951"/>
                </a:lnTo>
                <a:cubicBezTo>
                  <a:pt x="8228" y="5796"/>
                  <a:pt x="8192" y="5629"/>
                  <a:pt x="8156" y="5486"/>
                </a:cubicBezTo>
                <a:cubicBezTo>
                  <a:pt x="8132" y="5332"/>
                  <a:pt x="8109" y="5177"/>
                  <a:pt x="8109" y="5022"/>
                </a:cubicBezTo>
                <a:cubicBezTo>
                  <a:pt x="8037" y="4391"/>
                  <a:pt x="8109" y="3760"/>
                  <a:pt x="8335" y="3177"/>
                </a:cubicBezTo>
                <a:cubicBezTo>
                  <a:pt x="8454" y="2891"/>
                  <a:pt x="8633" y="2641"/>
                  <a:pt x="8871" y="2450"/>
                </a:cubicBezTo>
                <a:cubicBezTo>
                  <a:pt x="9097" y="2248"/>
                  <a:pt x="9383" y="2129"/>
                  <a:pt x="9680" y="2093"/>
                </a:cubicBezTo>
                <a:cubicBezTo>
                  <a:pt x="9729" y="2089"/>
                  <a:pt x="9778" y="2087"/>
                  <a:pt x="9828" y="2087"/>
                </a:cubicBezTo>
                <a:cubicBezTo>
                  <a:pt x="10079" y="2087"/>
                  <a:pt x="10333" y="2139"/>
                  <a:pt x="10561" y="2248"/>
                </a:cubicBezTo>
                <a:cubicBezTo>
                  <a:pt x="10835" y="2379"/>
                  <a:pt x="11073" y="2581"/>
                  <a:pt x="11252" y="2819"/>
                </a:cubicBezTo>
                <a:cubicBezTo>
                  <a:pt x="11597" y="3343"/>
                  <a:pt x="11752" y="3974"/>
                  <a:pt x="11657" y="4593"/>
                </a:cubicBezTo>
                <a:cubicBezTo>
                  <a:pt x="11585" y="5225"/>
                  <a:pt x="11454" y="5867"/>
                  <a:pt x="11371" y="6510"/>
                </a:cubicBezTo>
                <a:cubicBezTo>
                  <a:pt x="11323" y="6832"/>
                  <a:pt x="11300" y="7165"/>
                  <a:pt x="11288" y="7487"/>
                </a:cubicBezTo>
                <a:cubicBezTo>
                  <a:pt x="11276" y="7820"/>
                  <a:pt x="11311" y="8153"/>
                  <a:pt x="11395" y="8475"/>
                </a:cubicBezTo>
                <a:cubicBezTo>
                  <a:pt x="11478" y="8808"/>
                  <a:pt x="11657" y="9106"/>
                  <a:pt x="11883" y="9356"/>
                </a:cubicBezTo>
                <a:cubicBezTo>
                  <a:pt x="12002" y="9487"/>
                  <a:pt x="12133" y="9594"/>
                  <a:pt x="12288" y="9677"/>
                </a:cubicBezTo>
                <a:cubicBezTo>
                  <a:pt x="12443" y="9761"/>
                  <a:pt x="12609" y="9808"/>
                  <a:pt x="12776" y="9820"/>
                </a:cubicBezTo>
                <a:cubicBezTo>
                  <a:pt x="12816" y="9823"/>
                  <a:pt x="12856" y="9824"/>
                  <a:pt x="12896" y="9824"/>
                </a:cubicBezTo>
                <a:cubicBezTo>
                  <a:pt x="13034" y="9824"/>
                  <a:pt x="13168" y="9807"/>
                  <a:pt x="13288" y="9761"/>
                </a:cubicBezTo>
                <a:cubicBezTo>
                  <a:pt x="13455" y="9713"/>
                  <a:pt x="13609" y="9642"/>
                  <a:pt x="13752" y="9546"/>
                </a:cubicBezTo>
                <a:cubicBezTo>
                  <a:pt x="14026" y="9380"/>
                  <a:pt x="14288" y="9154"/>
                  <a:pt x="14502" y="8904"/>
                </a:cubicBezTo>
                <a:cubicBezTo>
                  <a:pt x="14931" y="8415"/>
                  <a:pt x="15300" y="7868"/>
                  <a:pt x="15574" y="7272"/>
                </a:cubicBezTo>
                <a:cubicBezTo>
                  <a:pt x="15717" y="6987"/>
                  <a:pt x="15848" y="6677"/>
                  <a:pt x="15967" y="6379"/>
                </a:cubicBezTo>
                <a:cubicBezTo>
                  <a:pt x="16074" y="6070"/>
                  <a:pt x="16205" y="5784"/>
                  <a:pt x="16360" y="5498"/>
                </a:cubicBezTo>
                <a:cubicBezTo>
                  <a:pt x="16526" y="5225"/>
                  <a:pt x="16741" y="4974"/>
                  <a:pt x="16991" y="4784"/>
                </a:cubicBezTo>
                <a:cubicBezTo>
                  <a:pt x="17110" y="4689"/>
                  <a:pt x="17253" y="4605"/>
                  <a:pt x="17396" y="4534"/>
                </a:cubicBezTo>
                <a:cubicBezTo>
                  <a:pt x="17550" y="4474"/>
                  <a:pt x="17693" y="4427"/>
                  <a:pt x="17860" y="4403"/>
                </a:cubicBezTo>
                <a:cubicBezTo>
                  <a:pt x="17988" y="4384"/>
                  <a:pt x="18117" y="4374"/>
                  <a:pt x="18245" y="4374"/>
                </a:cubicBezTo>
                <a:cubicBezTo>
                  <a:pt x="18437" y="4374"/>
                  <a:pt x="18627" y="4396"/>
                  <a:pt x="18812" y="4439"/>
                </a:cubicBezTo>
                <a:cubicBezTo>
                  <a:pt x="19134" y="4510"/>
                  <a:pt x="19443" y="4605"/>
                  <a:pt x="19741" y="4736"/>
                </a:cubicBezTo>
                <a:cubicBezTo>
                  <a:pt x="19443" y="4605"/>
                  <a:pt x="19134" y="4486"/>
                  <a:pt x="18824" y="4415"/>
                </a:cubicBezTo>
                <a:cubicBezTo>
                  <a:pt x="18614" y="4360"/>
                  <a:pt x="18398" y="4336"/>
                  <a:pt x="18184" y="4336"/>
                </a:cubicBezTo>
                <a:cubicBezTo>
                  <a:pt x="18071" y="4336"/>
                  <a:pt x="17959" y="4343"/>
                  <a:pt x="17848" y="4355"/>
                </a:cubicBezTo>
                <a:cubicBezTo>
                  <a:pt x="17693" y="4379"/>
                  <a:pt x="17527" y="4427"/>
                  <a:pt x="17372" y="4486"/>
                </a:cubicBezTo>
                <a:cubicBezTo>
                  <a:pt x="17229" y="4558"/>
                  <a:pt x="17086" y="4629"/>
                  <a:pt x="16955" y="4724"/>
                </a:cubicBezTo>
                <a:cubicBezTo>
                  <a:pt x="16681" y="4927"/>
                  <a:pt x="16467" y="5177"/>
                  <a:pt x="16288" y="5463"/>
                </a:cubicBezTo>
                <a:cubicBezTo>
                  <a:pt x="16122" y="5736"/>
                  <a:pt x="15979" y="6034"/>
                  <a:pt x="15872" y="6344"/>
                </a:cubicBezTo>
                <a:cubicBezTo>
                  <a:pt x="15752" y="6641"/>
                  <a:pt x="15622" y="6939"/>
                  <a:pt x="15467" y="7225"/>
                </a:cubicBezTo>
                <a:cubicBezTo>
                  <a:pt x="15181" y="7796"/>
                  <a:pt x="14824" y="8332"/>
                  <a:pt x="14395" y="8808"/>
                </a:cubicBezTo>
                <a:cubicBezTo>
                  <a:pt x="14181" y="9046"/>
                  <a:pt x="13931" y="9249"/>
                  <a:pt x="13657" y="9415"/>
                </a:cubicBezTo>
                <a:cubicBezTo>
                  <a:pt x="13423" y="9572"/>
                  <a:pt x="13136" y="9655"/>
                  <a:pt x="12846" y="9655"/>
                </a:cubicBezTo>
                <a:cubicBezTo>
                  <a:pt x="12827" y="9655"/>
                  <a:pt x="12807" y="9654"/>
                  <a:pt x="12788" y="9654"/>
                </a:cubicBezTo>
                <a:cubicBezTo>
                  <a:pt x="12633" y="9642"/>
                  <a:pt x="12490" y="9594"/>
                  <a:pt x="12359" y="9523"/>
                </a:cubicBezTo>
                <a:cubicBezTo>
                  <a:pt x="12228" y="9451"/>
                  <a:pt x="12109" y="9356"/>
                  <a:pt x="12002" y="9237"/>
                </a:cubicBezTo>
                <a:cubicBezTo>
                  <a:pt x="11800" y="9011"/>
                  <a:pt x="11645" y="8737"/>
                  <a:pt x="11573" y="8427"/>
                </a:cubicBezTo>
                <a:cubicBezTo>
                  <a:pt x="11502" y="8130"/>
                  <a:pt x="11466" y="7808"/>
                  <a:pt x="11478" y="7499"/>
                </a:cubicBezTo>
                <a:cubicBezTo>
                  <a:pt x="11490" y="7177"/>
                  <a:pt x="11526" y="6856"/>
                  <a:pt x="11573" y="6534"/>
                </a:cubicBezTo>
                <a:cubicBezTo>
                  <a:pt x="11657" y="5903"/>
                  <a:pt x="11788" y="5272"/>
                  <a:pt x="11883" y="4617"/>
                </a:cubicBezTo>
                <a:cubicBezTo>
                  <a:pt x="11978" y="3939"/>
                  <a:pt x="11823" y="3248"/>
                  <a:pt x="11442" y="2677"/>
                </a:cubicBezTo>
                <a:cubicBezTo>
                  <a:pt x="11240" y="2403"/>
                  <a:pt x="10978" y="2177"/>
                  <a:pt x="10669" y="2022"/>
                </a:cubicBezTo>
                <a:cubicBezTo>
                  <a:pt x="10407" y="1896"/>
                  <a:pt x="10130" y="1833"/>
                  <a:pt x="9851" y="1833"/>
                </a:cubicBezTo>
                <a:cubicBezTo>
                  <a:pt x="9786" y="1833"/>
                  <a:pt x="9721" y="1836"/>
                  <a:pt x="9656" y="1843"/>
                </a:cubicBezTo>
                <a:cubicBezTo>
                  <a:pt x="9311" y="1879"/>
                  <a:pt x="8978" y="2022"/>
                  <a:pt x="8704" y="2248"/>
                </a:cubicBezTo>
                <a:cubicBezTo>
                  <a:pt x="8442" y="2462"/>
                  <a:pt x="8228" y="2748"/>
                  <a:pt x="8097" y="3069"/>
                </a:cubicBezTo>
                <a:cubicBezTo>
                  <a:pt x="7847" y="3689"/>
                  <a:pt x="7763" y="4367"/>
                  <a:pt x="7835" y="5034"/>
                </a:cubicBezTo>
                <a:cubicBezTo>
                  <a:pt x="7847" y="5201"/>
                  <a:pt x="7859" y="5367"/>
                  <a:pt x="7894" y="5534"/>
                </a:cubicBezTo>
                <a:cubicBezTo>
                  <a:pt x="7930" y="5701"/>
                  <a:pt x="7966" y="5856"/>
                  <a:pt x="8002" y="6022"/>
                </a:cubicBezTo>
                <a:lnTo>
                  <a:pt x="8228" y="6963"/>
                </a:lnTo>
                <a:cubicBezTo>
                  <a:pt x="8383" y="7582"/>
                  <a:pt x="8490" y="8213"/>
                  <a:pt x="8549" y="8856"/>
                </a:cubicBezTo>
                <a:cubicBezTo>
                  <a:pt x="8573" y="9165"/>
                  <a:pt x="8573" y="9487"/>
                  <a:pt x="8549" y="9796"/>
                </a:cubicBezTo>
                <a:cubicBezTo>
                  <a:pt x="8513" y="10106"/>
                  <a:pt x="8430" y="10404"/>
                  <a:pt x="8299" y="10678"/>
                </a:cubicBezTo>
                <a:cubicBezTo>
                  <a:pt x="8156" y="10928"/>
                  <a:pt x="7930" y="11130"/>
                  <a:pt x="7656" y="11237"/>
                </a:cubicBezTo>
                <a:cubicBezTo>
                  <a:pt x="7427" y="11323"/>
                  <a:pt x="7181" y="11363"/>
                  <a:pt x="6940" y="11363"/>
                </a:cubicBezTo>
                <a:cubicBezTo>
                  <a:pt x="6880" y="11363"/>
                  <a:pt x="6822" y="11361"/>
                  <a:pt x="6763" y="11356"/>
                </a:cubicBezTo>
                <a:lnTo>
                  <a:pt x="6525" y="11332"/>
                </a:lnTo>
                <a:lnTo>
                  <a:pt x="6418" y="11320"/>
                </a:lnTo>
                <a:lnTo>
                  <a:pt x="6311" y="11297"/>
                </a:lnTo>
                <a:cubicBezTo>
                  <a:pt x="6180" y="11261"/>
                  <a:pt x="6061" y="11201"/>
                  <a:pt x="5966" y="11106"/>
                </a:cubicBezTo>
                <a:cubicBezTo>
                  <a:pt x="5858" y="10999"/>
                  <a:pt x="5787" y="10880"/>
                  <a:pt x="5727" y="10749"/>
                </a:cubicBezTo>
                <a:cubicBezTo>
                  <a:pt x="5680" y="10594"/>
                  <a:pt x="5632" y="10451"/>
                  <a:pt x="5620" y="10297"/>
                </a:cubicBezTo>
                <a:cubicBezTo>
                  <a:pt x="5561" y="9987"/>
                  <a:pt x="5549" y="9666"/>
                  <a:pt x="5561" y="9356"/>
                </a:cubicBezTo>
                <a:cubicBezTo>
                  <a:pt x="5573" y="9034"/>
                  <a:pt x="5596" y="8725"/>
                  <a:pt x="5644" y="8403"/>
                </a:cubicBezTo>
                <a:cubicBezTo>
                  <a:pt x="5787" y="7118"/>
                  <a:pt x="6061" y="5856"/>
                  <a:pt x="6204" y="4546"/>
                </a:cubicBezTo>
                <a:cubicBezTo>
                  <a:pt x="6275" y="3903"/>
                  <a:pt x="6299" y="3248"/>
                  <a:pt x="6263" y="2593"/>
                </a:cubicBezTo>
                <a:cubicBezTo>
                  <a:pt x="6251" y="2260"/>
                  <a:pt x="6204" y="1926"/>
                  <a:pt x="6132" y="1605"/>
                </a:cubicBezTo>
                <a:cubicBezTo>
                  <a:pt x="6097" y="1438"/>
                  <a:pt x="6037" y="1272"/>
                  <a:pt x="5977" y="1117"/>
                </a:cubicBezTo>
                <a:cubicBezTo>
                  <a:pt x="5835" y="807"/>
                  <a:pt x="5608" y="522"/>
                  <a:pt x="5323" y="319"/>
                </a:cubicBezTo>
                <a:cubicBezTo>
                  <a:pt x="5180" y="224"/>
                  <a:pt x="5025" y="141"/>
                  <a:pt x="4858" y="93"/>
                </a:cubicBezTo>
                <a:cubicBezTo>
                  <a:pt x="4647" y="33"/>
                  <a:pt x="4431" y="1"/>
                  <a:pt x="4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Rounded Rectangle 51"/>
          <p:cNvSpPr/>
          <p:nvPr/>
        </p:nvSpPr>
        <p:spPr>
          <a:xfrm>
            <a:off x="3821986" y="332499"/>
            <a:ext cx="1551398" cy="54453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Kết</a:t>
            </a:r>
            <a:r>
              <a:rPr lang="en-US" sz="2400" b="1" dirty="0" smtClean="0"/>
              <a:t> </a:t>
            </a:r>
            <a:r>
              <a:rPr lang="en-US" sz="2400" b="1" dirty="0" err="1" smtClean="0"/>
              <a:t>luận</a:t>
            </a:r>
            <a:endParaRPr lang="en-US" sz="2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913" y="615743"/>
            <a:ext cx="5001544" cy="500154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245475" y="1024183"/>
            <a:ext cx="7509642" cy="1338828"/>
          </a:xfrm>
          <a:prstGeom prst="rect">
            <a:avLst/>
          </a:prstGeom>
        </p:spPr>
        <p:txBody>
          <a:bodyPr wrap="square">
            <a:spAutoFit/>
          </a:bodyPr>
          <a:lstStyle/>
          <a:p>
            <a:pPr>
              <a:lnSpc>
                <a:spcPct val="150000"/>
              </a:lnSpc>
            </a:pPr>
            <a:r>
              <a:rPr lang="en-US" sz="1800"/>
              <a:t>Công nghệ có mối quan hệ qua lại mật thiết với tự nhiên, con người và xã hội. Nhu cầu của xã hội và con người thúc đẩy công nghệ phát triển, công nghệ lại tác động lên tự nhiên.</a:t>
            </a:r>
          </a:p>
        </p:txBody>
      </p:sp>
      <p:pic>
        <p:nvPicPr>
          <p:cNvPr id="22" name="Google Shape;1388;p52" title="Points scored">
            <a:hlinkClick r:id="rId4"/>
          </p:cNvPr>
          <p:cNvPicPr preferRelativeResize="0"/>
          <p:nvPr/>
        </p:nvPicPr>
        <p:blipFill>
          <a:blip r:embed="rId5">
            <a:alphaModFix/>
          </a:blip>
          <a:stretch>
            <a:fillRect/>
          </a:stretch>
        </p:blipFill>
        <p:spPr>
          <a:xfrm>
            <a:off x="7126234" y="2984939"/>
            <a:ext cx="1895113" cy="1666264"/>
          </a:xfrm>
          <a:prstGeom prst="rect">
            <a:avLst/>
          </a:prstGeom>
          <a:noFill/>
          <a:ln>
            <a:noFill/>
          </a:ln>
        </p:spPr>
      </p:pic>
      <p:sp>
        <p:nvSpPr>
          <p:cNvPr id="23" name="Google Shape;1396;p52"/>
          <p:cNvSpPr/>
          <p:nvPr/>
        </p:nvSpPr>
        <p:spPr>
          <a:xfrm>
            <a:off x="7330123" y="3181293"/>
            <a:ext cx="361747" cy="114581"/>
          </a:xfrm>
          <a:custGeom>
            <a:avLst/>
            <a:gdLst/>
            <a:ahLst/>
            <a:cxnLst/>
            <a:rect l="l" t="t" r="r" b="b"/>
            <a:pathLst>
              <a:path w="17597" h="10684" extrusionOk="0">
                <a:moveTo>
                  <a:pt x="0" y="0"/>
                </a:moveTo>
                <a:lnTo>
                  <a:pt x="8589" y="0"/>
                </a:lnTo>
                <a:lnTo>
                  <a:pt x="8589" y="10684"/>
                </a:lnTo>
                <a:lnTo>
                  <a:pt x="17597" y="10684"/>
                </a:lnTo>
              </a:path>
            </a:pathLst>
          </a:custGeom>
          <a:noFill/>
          <a:ln w="9525" cap="flat" cmpd="sng">
            <a:solidFill>
              <a:schemeClr val="accent3"/>
            </a:solidFill>
            <a:prstDash val="solid"/>
            <a:round/>
            <a:headEnd type="oval" w="med" len="med"/>
            <a:tailEnd type="oval" w="med" len="med"/>
          </a:ln>
        </p:spPr>
      </p:sp>
      <p:sp>
        <p:nvSpPr>
          <p:cNvPr id="24" name="Google Shape;1397;p52"/>
          <p:cNvSpPr/>
          <p:nvPr/>
        </p:nvSpPr>
        <p:spPr>
          <a:xfrm>
            <a:off x="7098457" y="4272040"/>
            <a:ext cx="493607" cy="131446"/>
          </a:xfrm>
          <a:custGeom>
            <a:avLst/>
            <a:gdLst/>
            <a:ahLst/>
            <a:cxnLst/>
            <a:rect l="l" t="t" r="r" b="b"/>
            <a:pathLst>
              <a:path w="17597" h="10684" extrusionOk="0">
                <a:moveTo>
                  <a:pt x="0" y="0"/>
                </a:moveTo>
                <a:lnTo>
                  <a:pt x="8589" y="0"/>
                </a:lnTo>
                <a:lnTo>
                  <a:pt x="8589" y="10684"/>
                </a:lnTo>
                <a:lnTo>
                  <a:pt x="17597" y="10684"/>
                </a:lnTo>
              </a:path>
            </a:pathLst>
          </a:custGeom>
          <a:noFill/>
          <a:ln w="9525" cap="flat" cmpd="sng">
            <a:solidFill>
              <a:schemeClr val="accent3"/>
            </a:solidFill>
            <a:prstDash val="solid"/>
            <a:round/>
            <a:headEnd type="oval" w="med" len="med"/>
            <a:tailEnd type="oval" w="med" len="med"/>
          </a:ln>
        </p:spPr>
      </p:sp>
      <p:sp>
        <p:nvSpPr>
          <p:cNvPr id="25" name="Google Shape;1398;p52"/>
          <p:cNvSpPr/>
          <p:nvPr/>
        </p:nvSpPr>
        <p:spPr>
          <a:xfrm rot="10800000" flipV="1">
            <a:off x="8438471" y="3181293"/>
            <a:ext cx="549168" cy="151121"/>
          </a:xfrm>
          <a:custGeom>
            <a:avLst/>
            <a:gdLst/>
            <a:ahLst/>
            <a:cxnLst/>
            <a:rect l="l" t="t" r="r" b="b"/>
            <a:pathLst>
              <a:path w="17597" h="10684" extrusionOk="0">
                <a:moveTo>
                  <a:pt x="0" y="0"/>
                </a:moveTo>
                <a:lnTo>
                  <a:pt x="8589" y="0"/>
                </a:lnTo>
                <a:lnTo>
                  <a:pt x="8589" y="10684"/>
                </a:lnTo>
                <a:lnTo>
                  <a:pt x="17597" y="10684"/>
                </a:lnTo>
              </a:path>
            </a:pathLst>
          </a:custGeom>
          <a:noFill/>
          <a:ln w="9525" cap="flat" cmpd="sng">
            <a:solidFill>
              <a:schemeClr val="accent3"/>
            </a:solidFill>
            <a:prstDash val="solid"/>
            <a:round/>
            <a:headEnd type="oval" w="med" len="med"/>
            <a:tailEnd type="oval" w="med" len="med"/>
          </a:ln>
        </p:spPr>
      </p:sp>
      <p:sp>
        <p:nvSpPr>
          <p:cNvPr id="26" name="Google Shape;1399;p52"/>
          <p:cNvSpPr/>
          <p:nvPr/>
        </p:nvSpPr>
        <p:spPr>
          <a:xfrm flipH="1">
            <a:off x="8624241" y="4272040"/>
            <a:ext cx="443802" cy="104449"/>
          </a:xfrm>
          <a:custGeom>
            <a:avLst/>
            <a:gdLst/>
            <a:ahLst/>
            <a:cxnLst/>
            <a:rect l="l" t="t" r="r" b="b"/>
            <a:pathLst>
              <a:path w="17597" h="10684" extrusionOk="0">
                <a:moveTo>
                  <a:pt x="0" y="0"/>
                </a:moveTo>
                <a:lnTo>
                  <a:pt x="8589" y="0"/>
                </a:lnTo>
                <a:lnTo>
                  <a:pt x="8589" y="10684"/>
                </a:lnTo>
                <a:lnTo>
                  <a:pt x="17597" y="10684"/>
                </a:lnTo>
              </a:path>
            </a:pathLst>
          </a:custGeom>
          <a:noFill/>
          <a:ln w="9525" cap="flat" cmpd="sng">
            <a:solidFill>
              <a:schemeClr val="accent3"/>
            </a:solidFill>
            <a:prstDash val="solid"/>
            <a:round/>
            <a:headEnd type="oval" w="med" len="med"/>
            <a:tailEnd type="oval" w="med" len="med"/>
          </a:ln>
        </p:spPr>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pic>
        <p:nvPicPr>
          <p:cNvPr id="1388" name="Google Shape;1388;p52" title="Points scored">
            <a:hlinkClick r:id="rId3"/>
          </p:cNvPr>
          <p:cNvPicPr preferRelativeResize="0"/>
          <p:nvPr/>
        </p:nvPicPr>
        <p:blipFill>
          <a:blip r:embed="rId4">
            <a:alphaModFix/>
          </a:blip>
          <a:stretch>
            <a:fillRect/>
          </a:stretch>
        </p:blipFill>
        <p:spPr>
          <a:xfrm>
            <a:off x="0" y="484305"/>
            <a:ext cx="2403801" cy="2383775"/>
          </a:xfrm>
          <a:prstGeom prst="rect">
            <a:avLst/>
          </a:prstGeom>
          <a:noFill/>
          <a:ln>
            <a:noFill/>
          </a:ln>
        </p:spPr>
      </p:pic>
      <p:sp>
        <p:nvSpPr>
          <p:cNvPr id="6" name="TextBox 5"/>
          <p:cNvSpPr txBox="1"/>
          <p:nvPr/>
        </p:nvSpPr>
        <p:spPr>
          <a:xfrm>
            <a:off x="673549" y="1196862"/>
            <a:ext cx="1056701" cy="958660"/>
          </a:xfrm>
          <a:prstGeom prst="rect">
            <a:avLst/>
          </a:prstGeom>
          <a:noFill/>
        </p:spPr>
        <p:txBody>
          <a:bodyPr wrap="none" rtlCol="0">
            <a:spAutoFit/>
          </a:bodyPr>
          <a:lstStyle/>
          <a:p>
            <a:pPr algn="ctr">
              <a:lnSpc>
                <a:spcPct val="150000"/>
              </a:lnSpc>
            </a:pPr>
            <a:r>
              <a:rPr lang="en-US" sz="2000" b="1" smtClean="0"/>
              <a:t>LUYỆN</a:t>
            </a:r>
          </a:p>
          <a:p>
            <a:pPr algn="ctr">
              <a:lnSpc>
                <a:spcPct val="150000"/>
              </a:lnSpc>
            </a:pPr>
            <a:r>
              <a:rPr lang="en-US" sz="2000" b="1" smtClean="0"/>
              <a:t>TẬP</a:t>
            </a:r>
            <a:endParaRPr lang="en-US" sz="2000" b="1"/>
          </a:p>
        </p:txBody>
      </p:sp>
      <p:sp>
        <p:nvSpPr>
          <p:cNvPr id="17" name="Snip Single Corner Rectangle 16"/>
          <p:cNvSpPr/>
          <p:nvPr/>
        </p:nvSpPr>
        <p:spPr>
          <a:xfrm>
            <a:off x="2529925" y="1079620"/>
            <a:ext cx="6267233" cy="1014706"/>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b="1">
                <a:solidFill>
                  <a:srgbClr val="002060"/>
                </a:solidFill>
              </a:rPr>
              <a:t>Câu 1.</a:t>
            </a:r>
            <a:r>
              <a:rPr lang="en-US" sz="1800">
                <a:solidFill>
                  <a:srgbClr val="002060"/>
                </a:solidFill>
              </a:rPr>
              <a:t> Từ các thông tin dưới đây, em hãy lập sơ đồ và giải thích mối liên hệ giữa khoa học, kĩ thuật và công nghệ?</a:t>
            </a:r>
          </a:p>
        </p:txBody>
      </p:sp>
      <p:sp>
        <p:nvSpPr>
          <p:cNvPr id="8" name="Oval 7"/>
          <p:cNvSpPr/>
          <p:nvPr/>
        </p:nvSpPr>
        <p:spPr>
          <a:xfrm>
            <a:off x="1201899" y="2563730"/>
            <a:ext cx="2346875" cy="18278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Nguyên lí cảm ứng điện từ</a:t>
            </a:r>
          </a:p>
          <a:p>
            <a:pPr algn="ctr">
              <a:lnSpc>
                <a:spcPct val="150000"/>
              </a:lnSpc>
            </a:pPr>
            <a:r>
              <a:rPr lang="en-US" sz="1800" b="1" smtClean="0">
                <a:solidFill>
                  <a:srgbClr val="FFFF00"/>
                </a:solidFill>
              </a:rPr>
              <a:t>KHOA HỌC</a:t>
            </a:r>
            <a:endParaRPr lang="en-US" sz="1800" b="1">
              <a:solidFill>
                <a:srgbClr val="FFFF00"/>
              </a:solidFill>
            </a:endParaRPr>
          </a:p>
        </p:txBody>
      </p:sp>
      <p:sp>
        <p:nvSpPr>
          <p:cNvPr id="19" name="Oval 18"/>
          <p:cNvSpPr/>
          <p:nvPr/>
        </p:nvSpPr>
        <p:spPr>
          <a:xfrm>
            <a:off x="3743869" y="2563729"/>
            <a:ext cx="2346875" cy="18278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Động cơ điện</a:t>
            </a:r>
          </a:p>
          <a:p>
            <a:pPr algn="ctr">
              <a:lnSpc>
                <a:spcPct val="150000"/>
              </a:lnSpc>
            </a:pPr>
            <a:r>
              <a:rPr lang="en-US" sz="1800" b="1" smtClean="0">
                <a:solidFill>
                  <a:srgbClr val="FFFF00"/>
                </a:solidFill>
              </a:rPr>
              <a:t>KĨ THUẬT</a:t>
            </a:r>
            <a:endParaRPr lang="en-US" sz="1800" b="1">
              <a:solidFill>
                <a:srgbClr val="FFFF00"/>
              </a:solidFill>
            </a:endParaRPr>
          </a:p>
        </p:txBody>
      </p:sp>
      <p:sp>
        <p:nvSpPr>
          <p:cNvPr id="20" name="Oval 19"/>
          <p:cNvSpPr/>
          <p:nvPr/>
        </p:nvSpPr>
        <p:spPr>
          <a:xfrm>
            <a:off x="6269420" y="2563729"/>
            <a:ext cx="2422635" cy="18278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Dây chuyền sx tự động</a:t>
            </a:r>
          </a:p>
          <a:p>
            <a:pPr algn="ctr">
              <a:lnSpc>
                <a:spcPct val="150000"/>
              </a:lnSpc>
            </a:pPr>
            <a:r>
              <a:rPr lang="en-US" sz="1800" b="1" smtClean="0">
                <a:solidFill>
                  <a:srgbClr val="FFFF00"/>
                </a:solidFill>
              </a:rPr>
              <a:t>CÔNG NGHỆ</a:t>
            </a:r>
            <a:endParaRPr lang="en-US" sz="1800" b="1">
              <a:solidFill>
                <a:srgbClr val="FFFF00"/>
              </a:solidFill>
            </a:endParaRPr>
          </a:p>
        </p:txBody>
      </p:sp>
    </p:spTree>
    <p:extLst>
      <p:ext uri="{BB962C8B-B14F-4D97-AF65-F5344CB8AC3E}">
        <p14:creationId xmlns:p14="http://schemas.microsoft.com/office/powerpoint/2010/main" val="2397866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388"/>
                                        </p:tgtEl>
                                        <p:attrNameLst>
                                          <p:attrName>style.visibility</p:attrName>
                                        </p:attrNameLst>
                                      </p:cBhvr>
                                      <p:to>
                                        <p:strVal val="visible"/>
                                      </p:to>
                                    </p:set>
                                    <p:animEffect transition="in" filter="barn(inVertical)">
                                      <p:cBhvr>
                                        <p:cTn id="10" dur="500"/>
                                        <p:tgtEl>
                                          <p:spTgt spid="138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105103" y="220718"/>
            <a:ext cx="1460938" cy="451944"/>
          </a:xfrm>
          <a:prstGeom prst="snip1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Trả lời:</a:t>
            </a:r>
            <a:endParaRPr lang="en-US" sz="2000" b="1"/>
          </a:p>
        </p:txBody>
      </p:sp>
      <p:sp>
        <p:nvSpPr>
          <p:cNvPr id="8" name="Oval 7"/>
          <p:cNvSpPr/>
          <p:nvPr/>
        </p:nvSpPr>
        <p:spPr>
          <a:xfrm>
            <a:off x="1380575" y="556254"/>
            <a:ext cx="2346875" cy="18278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Nguyên lí cảm ứng điện từ</a:t>
            </a:r>
          </a:p>
          <a:p>
            <a:pPr algn="ctr">
              <a:lnSpc>
                <a:spcPct val="150000"/>
              </a:lnSpc>
            </a:pPr>
            <a:r>
              <a:rPr lang="en-US" sz="1800" b="1" smtClean="0">
                <a:solidFill>
                  <a:srgbClr val="FFFF00"/>
                </a:solidFill>
              </a:rPr>
              <a:t>KHOA HỌC</a:t>
            </a:r>
            <a:endParaRPr lang="en-US" sz="1800" b="1">
              <a:solidFill>
                <a:srgbClr val="FFFF00"/>
              </a:solidFill>
            </a:endParaRPr>
          </a:p>
        </p:txBody>
      </p:sp>
      <p:sp>
        <p:nvSpPr>
          <p:cNvPr id="9" name="Oval 8"/>
          <p:cNvSpPr/>
          <p:nvPr/>
        </p:nvSpPr>
        <p:spPr>
          <a:xfrm>
            <a:off x="3922545" y="556253"/>
            <a:ext cx="2346875" cy="18278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Động cơ điện</a:t>
            </a:r>
          </a:p>
          <a:p>
            <a:pPr algn="ctr">
              <a:lnSpc>
                <a:spcPct val="150000"/>
              </a:lnSpc>
            </a:pPr>
            <a:r>
              <a:rPr lang="en-US" sz="1800" b="1" smtClean="0">
                <a:solidFill>
                  <a:srgbClr val="FFFF00"/>
                </a:solidFill>
              </a:rPr>
              <a:t>KĨ THUẬT</a:t>
            </a:r>
            <a:endParaRPr lang="en-US" sz="1800" b="1">
              <a:solidFill>
                <a:srgbClr val="FFFF00"/>
              </a:solidFill>
            </a:endParaRPr>
          </a:p>
        </p:txBody>
      </p:sp>
      <p:sp>
        <p:nvSpPr>
          <p:cNvPr id="10" name="Oval 9"/>
          <p:cNvSpPr/>
          <p:nvPr/>
        </p:nvSpPr>
        <p:spPr>
          <a:xfrm>
            <a:off x="6448096" y="556253"/>
            <a:ext cx="2422635" cy="182789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Dây chuyền sx tự động</a:t>
            </a:r>
          </a:p>
          <a:p>
            <a:pPr algn="ctr">
              <a:lnSpc>
                <a:spcPct val="150000"/>
              </a:lnSpc>
            </a:pPr>
            <a:r>
              <a:rPr lang="en-US" sz="1800" b="1" smtClean="0">
                <a:solidFill>
                  <a:srgbClr val="FFFF00"/>
                </a:solidFill>
              </a:rPr>
              <a:t>CÔNG NGHỆ</a:t>
            </a:r>
            <a:endParaRPr lang="en-US" sz="1800" b="1">
              <a:solidFill>
                <a:srgbClr val="FFFF00"/>
              </a:solidFill>
            </a:endParaRPr>
          </a:p>
        </p:txBody>
      </p:sp>
      <p:cxnSp>
        <p:nvCxnSpPr>
          <p:cNvPr id="12" name="Straight Arrow Connector 11"/>
          <p:cNvCxnSpPr/>
          <p:nvPr/>
        </p:nvCxnSpPr>
        <p:spPr>
          <a:xfrm flipH="1">
            <a:off x="3112817" y="1902032"/>
            <a:ext cx="675284" cy="964242"/>
          </a:xfrm>
          <a:prstGeom prst="straightConnector1">
            <a:avLst/>
          </a:prstGeom>
          <a:ln w="28575">
            <a:solidFill>
              <a:schemeClr val="accent1">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94897" y="2030357"/>
            <a:ext cx="774372" cy="954581"/>
          </a:xfrm>
          <a:prstGeom prst="straightConnector1">
            <a:avLst/>
          </a:prstGeom>
          <a:ln w="28575">
            <a:solidFill>
              <a:schemeClr val="accent1">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43179" y="3899336"/>
            <a:ext cx="1434569" cy="0"/>
          </a:xfrm>
          <a:prstGeom prst="straightConnector1">
            <a:avLst/>
          </a:prstGeom>
          <a:ln w="28575">
            <a:solidFill>
              <a:schemeClr val="accent1">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168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00062E-6 L -0.24253 0.46078 " pathEditMode="relative" rAng="0" ptsTypes="AA">
                                      <p:cBhvr>
                                        <p:cTn id="6" dur="2000" fill="hold"/>
                                        <p:tgtEl>
                                          <p:spTgt spid="9"/>
                                        </p:tgtEl>
                                        <p:attrNameLst>
                                          <p:attrName>ppt_x</p:attrName>
                                          <p:attrName>ppt_y</p:attrName>
                                        </p:attrNameLst>
                                      </p:cBhvr>
                                      <p:rCtr x="-12135" y="2303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61111E-6 1.00062E-6 L -0.10104 0.45676 " pathEditMode="relative" rAng="0" ptsTypes="AA">
                                      <p:cBhvr>
                                        <p:cTn id="10" dur="2000" fill="hold"/>
                                        <p:tgtEl>
                                          <p:spTgt spid="10"/>
                                        </p:tgtEl>
                                        <p:attrNameLst>
                                          <p:attrName>ppt_x</p:attrName>
                                          <p:attrName>ppt_y</p:attrName>
                                        </p:attrNameLst>
                                      </p:cBhvr>
                                      <p:rCtr x="-5052" y="228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55556E-7 2.36566E-6 L 0.23802 -0.01174 " pathEditMode="relative" rAng="0" ptsTypes="AA">
                                      <p:cBhvr>
                                        <p:cTn id="14" dur="2000" fill="hold"/>
                                        <p:tgtEl>
                                          <p:spTgt spid="8"/>
                                        </p:tgtEl>
                                        <p:attrNameLst>
                                          <p:attrName>ppt_x</p:attrName>
                                          <p:attrName>ppt_y</p:attrName>
                                        </p:attrNameLst>
                                      </p:cBhvr>
                                      <p:rCtr x="11892" y="-587"/>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388;p52" title="Points scored">
            <a:hlinkClick r:id="rId2"/>
          </p:cNvPr>
          <p:cNvPicPr preferRelativeResize="0"/>
          <p:nvPr/>
        </p:nvPicPr>
        <p:blipFill>
          <a:blip r:embed="rId3">
            <a:alphaModFix/>
          </a:blip>
          <a:stretch>
            <a:fillRect/>
          </a:stretch>
        </p:blipFill>
        <p:spPr>
          <a:xfrm>
            <a:off x="0" y="484305"/>
            <a:ext cx="2403801" cy="2383775"/>
          </a:xfrm>
          <a:prstGeom prst="rect">
            <a:avLst/>
          </a:prstGeom>
          <a:noFill/>
          <a:ln>
            <a:noFill/>
          </a:ln>
        </p:spPr>
      </p:pic>
      <p:sp>
        <p:nvSpPr>
          <p:cNvPr id="8" name="TextBox 7"/>
          <p:cNvSpPr txBox="1"/>
          <p:nvPr/>
        </p:nvSpPr>
        <p:spPr>
          <a:xfrm>
            <a:off x="673549" y="1196862"/>
            <a:ext cx="1056701" cy="958660"/>
          </a:xfrm>
          <a:prstGeom prst="rect">
            <a:avLst/>
          </a:prstGeom>
          <a:noFill/>
        </p:spPr>
        <p:txBody>
          <a:bodyPr wrap="none" rtlCol="0">
            <a:spAutoFit/>
          </a:bodyPr>
          <a:lstStyle/>
          <a:p>
            <a:pPr algn="ctr">
              <a:lnSpc>
                <a:spcPct val="150000"/>
              </a:lnSpc>
            </a:pPr>
            <a:r>
              <a:rPr lang="en-US" sz="2000" b="1" smtClean="0"/>
              <a:t>LUYỆN</a:t>
            </a:r>
          </a:p>
          <a:p>
            <a:pPr algn="ctr">
              <a:lnSpc>
                <a:spcPct val="150000"/>
              </a:lnSpc>
            </a:pPr>
            <a:r>
              <a:rPr lang="en-US" sz="2000" b="1" smtClean="0"/>
              <a:t>TẬP</a:t>
            </a:r>
            <a:endParaRPr lang="en-US" sz="2000" b="1"/>
          </a:p>
        </p:txBody>
      </p:sp>
      <p:sp>
        <p:nvSpPr>
          <p:cNvPr id="9" name="Snip Single Corner Rectangle 8"/>
          <p:cNvSpPr/>
          <p:nvPr/>
        </p:nvSpPr>
        <p:spPr>
          <a:xfrm>
            <a:off x="2403801" y="1137870"/>
            <a:ext cx="6498462" cy="1014706"/>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b="1" smtClean="0">
                <a:solidFill>
                  <a:srgbClr val="002060"/>
                </a:solidFill>
              </a:rPr>
              <a:t>Câu 2.</a:t>
            </a:r>
            <a:r>
              <a:rPr lang="en-US" sz="1800" smtClean="0">
                <a:solidFill>
                  <a:srgbClr val="002060"/>
                </a:solidFill>
              </a:rPr>
              <a:t> </a:t>
            </a:r>
            <a:r>
              <a:rPr lang="en-US" sz="1800">
                <a:solidFill>
                  <a:srgbClr val="002060"/>
                </a:solidFill>
              </a:rPr>
              <a:t>Hãy phân tích mối quan hệ giữa công nghệ sản xuất ô tô với tự nhiên, con người và xã hội?</a:t>
            </a:r>
          </a:p>
        </p:txBody>
      </p:sp>
      <p:sp>
        <p:nvSpPr>
          <p:cNvPr id="2" name="Rounded Rectangle 1"/>
          <p:cNvSpPr/>
          <p:nvPr/>
        </p:nvSpPr>
        <p:spPr>
          <a:xfrm>
            <a:off x="576534" y="2901752"/>
            <a:ext cx="1578087" cy="12519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Nhu cầu di chuyển của con người</a:t>
            </a:r>
            <a:endParaRPr lang="en-US" sz="1800"/>
          </a:p>
        </p:txBody>
      </p:sp>
      <p:cxnSp>
        <p:nvCxnSpPr>
          <p:cNvPr id="11" name="Straight Arrow Connector 10"/>
          <p:cNvCxnSpPr/>
          <p:nvPr/>
        </p:nvCxnSpPr>
        <p:spPr>
          <a:xfrm>
            <a:off x="2165131" y="3527739"/>
            <a:ext cx="430924"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596056" y="2901751"/>
            <a:ext cx="1471447" cy="12519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Ô tô ra đời</a:t>
            </a:r>
            <a:endParaRPr lang="en-US" sz="1800"/>
          </a:p>
        </p:txBody>
      </p:sp>
      <p:cxnSp>
        <p:nvCxnSpPr>
          <p:cNvPr id="13" name="Straight Arrow Connector 12"/>
          <p:cNvCxnSpPr/>
          <p:nvPr/>
        </p:nvCxnSpPr>
        <p:spPr>
          <a:xfrm>
            <a:off x="4067503" y="3553392"/>
            <a:ext cx="430924"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498427" y="2927404"/>
            <a:ext cx="1923393" cy="12519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Khói bụi gây ô nhiễm môi trường</a:t>
            </a:r>
            <a:endParaRPr lang="en-US" sz="1800"/>
          </a:p>
        </p:txBody>
      </p:sp>
      <p:cxnSp>
        <p:nvCxnSpPr>
          <p:cNvPr id="15" name="Straight Arrow Connector 14"/>
          <p:cNvCxnSpPr/>
          <p:nvPr/>
        </p:nvCxnSpPr>
        <p:spPr>
          <a:xfrm>
            <a:off x="6421820" y="3553392"/>
            <a:ext cx="430924"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852744" y="2932036"/>
            <a:ext cx="1923393" cy="12519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smtClean="0"/>
              <a:t>Các dòng ô tô thân thiện với môi trường</a:t>
            </a:r>
            <a:endParaRPr lang="en-US" sz="1800"/>
          </a:p>
        </p:txBody>
      </p:sp>
    </p:spTree>
    <p:extLst>
      <p:ext uri="{BB962C8B-B14F-4D97-AF65-F5344CB8AC3E}">
        <p14:creationId xmlns:p14="http://schemas.microsoft.com/office/powerpoint/2010/main" val="316677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2522483" y="336331"/>
            <a:ext cx="5002924" cy="430924"/>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solidFill>
                  <a:srgbClr val="002060"/>
                </a:solidFill>
              </a:rPr>
              <a:t>Ô tô thân thiện với môi trường của Vin group</a:t>
            </a:r>
            <a:endParaRPr lang="en-US" sz="180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696" y="1115184"/>
            <a:ext cx="4116664" cy="276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 y="1115185"/>
            <a:ext cx="3914775" cy="276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56752" y="3960928"/>
            <a:ext cx="2531462" cy="369332"/>
          </a:xfrm>
          <a:prstGeom prst="rect">
            <a:avLst/>
          </a:prstGeom>
          <a:noFill/>
        </p:spPr>
        <p:txBody>
          <a:bodyPr wrap="none" rtlCol="0">
            <a:spAutoFit/>
          </a:bodyPr>
          <a:lstStyle/>
          <a:p>
            <a:r>
              <a:rPr lang="en-US" sz="1800" smtClean="0">
                <a:solidFill>
                  <a:srgbClr val="002060"/>
                </a:solidFill>
              </a:rPr>
              <a:t>Xe bus chạy bằng điện</a:t>
            </a:r>
            <a:endParaRPr lang="en-US" sz="1800">
              <a:solidFill>
                <a:srgbClr val="002060"/>
              </a:solidFill>
            </a:endParaRPr>
          </a:p>
        </p:txBody>
      </p:sp>
      <p:sp>
        <p:nvSpPr>
          <p:cNvPr id="10" name="TextBox 9"/>
          <p:cNvSpPr txBox="1"/>
          <p:nvPr/>
        </p:nvSpPr>
        <p:spPr>
          <a:xfrm>
            <a:off x="5849007" y="3987939"/>
            <a:ext cx="2544286" cy="369332"/>
          </a:xfrm>
          <a:prstGeom prst="rect">
            <a:avLst/>
          </a:prstGeom>
          <a:noFill/>
        </p:spPr>
        <p:txBody>
          <a:bodyPr wrap="none" rtlCol="0">
            <a:spAutoFit/>
          </a:bodyPr>
          <a:lstStyle/>
          <a:p>
            <a:r>
              <a:rPr lang="en-US" sz="1800" smtClean="0">
                <a:solidFill>
                  <a:srgbClr val="002060"/>
                </a:solidFill>
              </a:rPr>
              <a:t>Xe ô tô chạy bằng điện</a:t>
            </a:r>
            <a:endParaRPr lang="en-US" sz="1800">
              <a:solidFill>
                <a:srgbClr val="002060"/>
              </a:solidFill>
            </a:endParaRPr>
          </a:p>
        </p:txBody>
      </p:sp>
    </p:spTree>
    <p:extLst>
      <p:ext uri="{BB962C8B-B14F-4D97-AF65-F5344CB8AC3E}">
        <p14:creationId xmlns:p14="http://schemas.microsoft.com/office/powerpoint/2010/main" val="195118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500"/>
                                        <p:tgtEl>
                                          <p:spTgt spid="205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randombar(horizontal)">
                                      <p:cBhvr>
                                        <p:cTn id="18" dur="500"/>
                                        <p:tgtEl>
                                          <p:spTgt spid="205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grpSp>
        <p:nvGrpSpPr>
          <p:cNvPr id="40" name="Google Shape;1093;p45"/>
          <p:cNvGrpSpPr/>
          <p:nvPr/>
        </p:nvGrpSpPr>
        <p:grpSpPr>
          <a:xfrm>
            <a:off x="169588" y="3384331"/>
            <a:ext cx="689421" cy="1461017"/>
            <a:chOff x="1231350" y="1030075"/>
            <a:chExt cx="689421" cy="1912519"/>
          </a:xfrm>
        </p:grpSpPr>
        <p:sp>
          <p:nvSpPr>
            <p:cNvPr id="41" name="Google Shape;1094;p45"/>
            <p:cNvSpPr/>
            <p:nvPr/>
          </p:nvSpPr>
          <p:spPr>
            <a:xfrm>
              <a:off x="1297069" y="1232897"/>
              <a:ext cx="622435" cy="1502184"/>
            </a:xfrm>
            <a:custGeom>
              <a:avLst/>
              <a:gdLst/>
              <a:ahLst/>
              <a:cxnLst/>
              <a:rect l="l" t="t" r="r" b="b"/>
              <a:pathLst>
                <a:path w="17361" h="41899" extrusionOk="0">
                  <a:moveTo>
                    <a:pt x="13050" y="1"/>
                  </a:moveTo>
                  <a:lnTo>
                    <a:pt x="1" y="40529"/>
                  </a:lnTo>
                  <a:lnTo>
                    <a:pt x="4311" y="41899"/>
                  </a:lnTo>
                  <a:lnTo>
                    <a:pt x="17360" y="1382"/>
                  </a:lnTo>
                  <a:lnTo>
                    <a:pt x="130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5;p45"/>
            <p:cNvSpPr/>
            <p:nvPr/>
          </p:nvSpPr>
          <p:spPr>
            <a:xfrm>
              <a:off x="1764956" y="1030075"/>
              <a:ext cx="155815" cy="252366"/>
            </a:xfrm>
            <a:custGeom>
              <a:avLst/>
              <a:gdLst/>
              <a:ahLst/>
              <a:cxnLst/>
              <a:rect l="l" t="t" r="r" b="b"/>
              <a:pathLst>
                <a:path w="4346" h="7039" extrusionOk="0">
                  <a:moveTo>
                    <a:pt x="4117" y="1"/>
                  </a:moveTo>
                  <a:cubicBezTo>
                    <a:pt x="4048" y="1"/>
                    <a:pt x="3978" y="31"/>
                    <a:pt x="3929" y="97"/>
                  </a:cubicBezTo>
                  <a:lnTo>
                    <a:pt x="0" y="5658"/>
                  </a:lnTo>
                  <a:lnTo>
                    <a:pt x="4310" y="7039"/>
                  </a:lnTo>
                  <a:lnTo>
                    <a:pt x="4346" y="228"/>
                  </a:lnTo>
                  <a:cubicBezTo>
                    <a:pt x="4346" y="86"/>
                    <a:pt x="4233" y="1"/>
                    <a:pt x="4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6;p45"/>
            <p:cNvSpPr/>
            <p:nvPr/>
          </p:nvSpPr>
          <p:spPr>
            <a:xfrm>
              <a:off x="1867820" y="1030362"/>
              <a:ext cx="52524" cy="74071"/>
            </a:xfrm>
            <a:custGeom>
              <a:avLst/>
              <a:gdLst/>
              <a:ahLst/>
              <a:cxnLst/>
              <a:rect l="l" t="t" r="r" b="b"/>
              <a:pathLst>
                <a:path w="1465" h="2066" extrusionOk="0">
                  <a:moveTo>
                    <a:pt x="1240" y="1"/>
                  </a:moveTo>
                  <a:cubicBezTo>
                    <a:pt x="1175" y="1"/>
                    <a:pt x="1108" y="28"/>
                    <a:pt x="1060" y="89"/>
                  </a:cubicBezTo>
                  <a:lnTo>
                    <a:pt x="1" y="1590"/>
                  </a:lnTo>
                  <a:lnTo>
                    <a:pt x="1465" y="2066"/>
                  </a:lnTo>
                  <a:lnTo>
                    <a:pt x="1465" y="220"/>
                  </a:lnTo>
                  <a:cubicBezTo>
                    <a:pt x="1465" y="84"/>
                    <a:pt x="1355" y="1"/>
                    <a:pt x="1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7;p45"/>
            <p:cNvSpPr/>
            <p:nvPr/>
          </p:nvSpPr>
          <p:spPr>
            <a:xfrm>
              <a:off x="1348304" y="1249533"/>
              <a:ext cx="520399" cy="1469343"/>
            </a:xfrm>
            <a:custGeom>
              <a:avLst/>
              <a:gdLst/>
              <a:ahLst/>
              <a:cxnLst/>
              <a:rect l="l" t="t" r="r" b="b"/>
              <a:pathLst>
                <a:path w="14515" h="40983" extrusionOk="0">
                  <a:moveTo>
                    <a:pt x="13050" y="1"/>
                  </a:moveTo>
                  <a:lnTo>
                    <a:pt x="1" y="40518"/>
                  </a:lnTo>
                  <a:lnTo>
                    <a:pt x="1465" y="40982"/>
                  </a:lnTo>
                  <a:lnTo>
                    <a:pt x="14514" y="465"/>
                  </a:lnTo>
                  <a:lnTo>
                    <a:pt x="13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8;p45"/>
            <p:cNvSpPr/>
            <p:nvPr/>
          </p:nvSpPr>
          <p:spPr>
            <a:xfrm>
              <a:off x="1231350" y="2685567"/>
              <a:ext cx="219883" cy="257027"/>
            </a:xfrm>
            <a:custGeom>
              <a:avLst/>
              <a:gdLst/>
              <a:ahLst/>
              <a:cxnLst/>
              <a:rect l="l" t="t" r="r" b="b"/>
              <a:pathLst>
                <a:path w="6133" h="7169" extrusionOk="0">
                  <a:moveTo>
                    <a:pt x="1822" y="0"/>
                  </a:moveTo>
                  <a:lnTo>
                    <a:pt x="1834" y="12"/>
                  </a:lnTo>
                  <a:lnTo>
                    <a:pt x="60" y="5537"/>
                  </a:lnTo>
                  <a:cubicBezTo>
                    <a:pt x="0" y="5727"/>
                    <a:pt x="107" y="5942"/>
                    <a:pt x="298" y="6001"/>
                  </a:cubicBezTo>
                  <a:lnTo>
                    <a:pt x="3917" y="7156"/>
                  </a:lnTo>
                  <a:cubicBezTo>
                    <a:pt x="3950" y="7164"/>
                    <a:pt x="3983" y="7168"/>
                    <a:pt x="4015" y="7168"/>
                  </a:cubicBezTo>
                  <a:cubicBezTo>
                    <a:pt x="4170" y="7168"/>
                    <a:pt x="4311" y="7076"/>
                    <a:pt x="4370" y="6918"/>
                  </a:cubicBezTo>
                  <a:lnTo>
                    <a:pt x="6132" y="1382"/>
                  </a:lnTo>
                  <a:lnTo>
                    <a:pt x="1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99;p45"/>
            <p:cNvSpPr/>
            <p:nvPr/>
          </p:nvSpPr>
          <p:spPr>
            <a:xfrm>
              <a:off x="1268924" y="2685998"/>
              <a:ext cx="182704" cy="138319"/>
            </a:xfrm>
            <a:custGeom>
              <a:avLst/>
              <a:gdLst/>
              <a:ahLst/>
              <a:cxnLst/>
              <a:rect l="l" t="t" r="r" b="b"/>
              <a:pathLst>
                <a:path w="5096" h="3858" extrusionOk="0">
                  <a:moveTo>
                    <a:pt x="786" y="0"/>
                  </a:moveTo>
                  <a:lnTo>
                    <a:pt x="0" y="2477"/>
                  </a:lnTo>
                  <a:lnTo>
                    <a:pt x="4310" y="3858"/>
                  </a:lnTo>
                  <a:lnTo>
                    <a:pt x="5096" y="1381"/>
                  </a:lnTo>
                  <a:lnTo>
                    <a:pt x="7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00;p45"/>
            <p:cNvSpPr/>
            <p:nvPr/>
          </p:nvSpPr>
          <p:spPr>
            <a:xfrm>
              <a:off x="1275306" y="2703924"/>
              <a:ext cx="170371" cy="99491"/>
            </a:xfrm>
            <a:custGeom>
              <a:avLst/>
              <a:gdLst/>
              <a:ahLst/>
              <a:cxnLst/>
              <a:rect l="l" t="t" r="r" b="b"/>
              <a:pathLst>
                <a:path w="4752" h="2775" extrusionOk="0">
                  <a:moveTo>
                    <a:pt x="453" y="0"/>
                  </a:moveTo>
                  <a:lnTo>
                    <a:pt x="1" y="1393"/>
                  </a:lnTo>
                  <a:lnTo>
                    <a:pt x="4311" y="2775"/>
                  </a:lnTo>
                  <a:lnTo>
                    <a:pt x="4751" y="1382"/>
                  </a:lnTo>
                  <a:lnTo>
                    <a:pt x="4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65" y="4162017"/>
            <a:ext cx="916394" cy="916394"/>
          </a:xfrm>
          <a:prstGeom prst="rect">
            <a:avLst/>
          </a:prstGeom>
        </p:spPr>
      </p:pic>
      <p:pic>
        <p:nvPicPr>
          <p:cNvPr id="78" name="Google Shape;1388;p52" title="Points scored">
            <a:hlinkClick r:id="rId4"/>
          </p:cNvPr>
          <p:cNvPicPr preferRelativeResize="0"/>
          <p:nvPr/>
        </p:nvPicPr>
        <p:blipFill>
          <a:blip r:embed="rId5">
            <a:alphaModFix/>
          </a:blip>
          <a:stretch>
            <a:fillRect/>
          </a:stretch>
        </p:blipFill>
        <p:spPr>
          <a:xfrm>
            <a:off x="84083" y="84913"/>
            <a:ext cx="2081048" cy="1801694"/>
          </a:xfrm>
          <a:prstGeom prst="rect">
            <a:avLst/>
          </a:prstGeom>
          <a:noFill/>
          <a:ln>
            <a:noFill/>
          </a:ln>
        </p:spPr>
      </p:pic>
      <p:sp>
        <p:nvSpPr>
          <p:cNvPr id="79" name="TextBox 78"/>
          <p:cNvSpPr txBox="1"/>
          <p:nvPr/>
        </p:nvSpPr>
        <p:spPr>
          <a:xfrm>
            <a:off x="653965" y="477528"/>
            <a:ext cx="941283" cy="958660"/>
          </a:xfrm>
          <a:prstGeom prst="rect">
            <a:avLst/>
          </a:prstGeom>
          <a:noFill/>
        </p:spPr>
        <p:txBody>
          <a:bodyPr wrap="none" rtlCol="0">
            <a:spAutoFit/>
          </a:bodyPr>
          <a:lstStyle/>
          <a:p>
            <a:pPr algn="ctr">
              <a:lnSpc>
                <a:spcPct val="150000"/>
              </a:lnSpc>
            </a:pPr>
            <a:r>
              <a:rPr lang="en-US" sz="2000" b="1" smtClean="0"/>
              <a:t>VẬN </a:t>
            </a:r>
          </a:p>
          <a:p>
            <a:pPr algn="ctr">
              <a:lnSpc>
                <a:spcPct val="150000"/>
              </a:lnSpc>
            </a:pPr>
            <a:r>
              <a:rPr lang="en-US" sz="2000" b="1" smtClean="0"/>
              <a:t>DỤNG</a:t>
            </a:r>
            <a:endParaRPr lang="en-US" sz="2000" b="1"/>
          </a:p>
        </p:txBody>
      </p:sp>
      <p:sp>
        <p:nvSpPr>
          <p:cNvPr id="80" name="Snip Single Corner Rectangle 79"/>
          <p:cNvSpPr/>
          <p:nvPr/>
        </p:nvSpPr>
        <p:spPr>
          <a:xfrm>
            <a:off x="2270235" y="477528"/>
            <a:ext cx="6679324" cy="1162086"/>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1600">
                <a:solidFill>
                  <a:srgbClr val="002060"/>
                </a:solidFill>
              </a:rPr>
              <a:t>Nêu một số ví dụ về tác động tích cực và tác động tiêu cực của công nghệ đối với môi trường ở địa phương em và đề xuất biện pháp khắc phục tiêu cực đó.</a:t>
            </a:r>
            <a:endParaRPr lang="en-US" sz="1600">
              <a:solidFill>
                <a:srgbClr val="002060"/>
              </a:solidFill>
            </a:endParaRPr>
          </a:p>
        </p:txBody>
      </p:sp>
      <p:cxnSp>
        <p:nvCxnSpPr>
          <p:cNvPr id="6" name="Straight Connector 5"/>
          <p:cNvCxnSpPr/>
          <p:nvPr/>
        </p:nvCxnSpPr>
        <p:spPr>
          <a:xfrm>
            <a:off x="4330262" y="1886607"/>
            <a:ext cx="0" cy="2280665"/>
          </a:xfrm>
          <a:prstGeom prst="line">
            <a:avLst/>
          </a:prstGeom>
          <a:ln w="28575">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Snip Single Corner Rectangle 6"/>
          <p:cNvSpPr/>
          <p:nvPr/>
        </p:nvSpPr>
        <p:spPr>
          <a:xfrm>
            <a:off x="1500655" y="1886607"/>
            <a:ext cx="2426494" cy="472965"/>
          </a:xfrm>
          <a:prstGeom prst="snip1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Tác động tích cực</a:t>
            </a:r>
            <a:endParaRPr lang="en-US" sz="1600"/>
          </a:p>
        </p:txBody>
      </p:sp>
      <p:sp>
        <p:nvSpPr>
          <p:cNvPr id="81" name="Snip Single Corner Rectangle 80"/>
          <p:cNvSpPr/>
          <p:nvPr/>
        </p:nvSpPr>
        <p:spPr>
          <a:xfrm>
            <a:off x="5240802" y="1886607"/>
            <a:ext cx="3156963" cy="472965"/>
          </a:xfrm>
          <a:prstGeom prst="snip1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Tác động tiêu cực và giải pháp</a:t>
            </a:r>
            <a:endParaRPr lang="en-US" sz="1600"/>
          </a:p>
        </p:txBody>
      </p:sp>
      <p:sp>
        <p:nvSpPr>
          <p:cNvPr id="11" name="Rectangle 10"/>
          <p:cNvSpPr/>
          <p:nvPr/>
        </p:nvSpPr>
        <p:spPr>
          <a:xfrm>
            <a:off x="998482" y="2487028"/>
            <a:ext cx="3205655" cy="1569660"/>
          </a:xfrm>
          <a:prstGeom prst="rect">
            <a:avLst/>
          </a:prstGeom>
        </p:spPr>
        <p:txBody>
          <a:bodyPr wrap="square">
            <a:spAutoFit/>
          </a:bodyPr>
          <a:lstStyle/>
          <a:p>
            <a:pPr marL="285750" indent="-285750" algn="just">
              <a:lnSpc>
                <a:spcPct val="150000"/>
              </a:lnSpc>
              <a:buFont typeface="Wingdings" pitchFamily="2" charset="2"/>
              <a:buChar char="Ø"/>
            </a:pPr>
            <a:r>
              <a:rPr lang="en-US" sz="1600" i="1" smtClean="0"/>
              <a:t>Hầm </a:t>
            </a:r>
            <a:r>
              <a:rPr lang="en-US" sz="1600" i="1"/>
              <a:t>khí bioga giúp hạn chế ô nhiễm nước </a:t>
            </a:r>
            <a:r>
              <a:rPr lang="en-US" sz="1600" i="1" smtClean="0"/>
              <a:t>thải.</a:t>
            </a:r>
            <a:endParaRPr lang="en-US" sz="1600"/>
          </a:p>
          <a:p>
            <a:pPr marL="285750" indent="-285750" algn="just">
              <a:lnSpc>
                <a:spcPct val="150000"/>
              </a:lnSpc>
              <a:buFont typeface="Wingdings" pitchFamily="2" charset="2"/>
              <a:buChar char="Ø"/>
            </a:pPr>
            <a:r>
              <a:rPr lang="en-US" sz="1600" i="1" smtClean="0"/>
              <a:t>Thu </a:t>
            </a:r>
            <a:r>
              <a:rPr lang="en-US" sz="1600" i="1"/>
              <a:t>gom, phân loại xử lí rác thải giúp đường làng sạch sẽ.</a:t>
            </a:r>
            <a:endParaRPr lang="en-US" sz="1600"/>
          </a:p>
        </p:txBody>
      </p:sp>
      <p:sp>
        <p:nvSpPr>
          <p:cNvPr id="12" name="Rectangle 11"/>
          <p:cNvSpPr/>
          <p:nvPr/>
        </p:nvSpPr>
        <p:spPr>
          <a:xfrm>
            <a:off x="4602297" y="2487028"/>
            <a:ext cx="4433972" cy="1200329"/>
          </a:xfrm>
          <a:prstGeom prst="rect">
            <a:avLst/>
          </a:prstGeom>
        </p:spPr>
        <p:txBody>
          <a:bodyPr wrap="square">
            <a:spAutoFit/>
          </a:bodyPr>
          <a:lstStyle/>
          <a:p>
            <a:pPr marL="285750" indent="-285750">
              <a:lnSpc>
                <a:spcPct val="150000"/>
              </a:lnSpc>
              <a:buFont typeface="Wingdings" pitchFamily="2" charset="2"/>
              <a:buChar char="Ø"/>
            </a:pPr>
            <a:r>
              <a:rPr lang="en-US" sz="1600" i="1" smtClean="0"/>
              <a:t>Sử </a:t>
            </a:r>
            <a:r>
              <a:rPr lang="en-US" sz="1600" i="1"/>
              <a:t>dụng thuốc trừ sâu trong trồng trọt nhiều dẫn đến đất khô cằn, ô nhiễm môi trường </a:t>
            </a:r>
            <a:r>
              <a:rPr lang="en-US" sz="1600" i="1" smtClean="0"/>
              <a:t>nước.</a:t>
            </a:r>
            <a:endParaRPr lang="en-US" sz="1600"/>
          </a:p>
        </p:txBody>
      </p:sp>
      <p:sp>
        <p:nvSpPr>
          <p:cNvPr id="13" name="Curved Right Arrow 12"/>
          <p:cNvSpPr/>
          <p:nvPr/>
        </p:nvSpPr>
        <p:spPr>
          <a:xfrm>
            <a:off x="4512341" y="3377187"/>
            <a:ext cx="348075" cy="585213"/>
          </a:xfrm>
          <a:prstGeom prst="curved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4860416" y="3641189"/>
            <a:ext cx="3831640" cy="830997"/>
          </a:xfrm>
          <a:prstGeom prst="rect">
            <a:avLst/>
          </a:prstGeom>
        </p:spPr>
        <p:txBody>
          <a:bodyPr wrap="square">
            <a:spAutoFit/>
          </a:bodyPr>
          <a:lstStyle/>
          <a:p>
            <a:pPr>
              <a:lnSpc>
                <a:spcPct val="150000"/>
              </a:lnSpc>
            </a:pPr>
            <a:r>
              <a:rPr lang="en-US" sz="1600" i="1" smtClean="0">
                <a:solidFill>
                  <a:srgbClr val="002060"/>
                </a:solidFill>
              </a:rPr>
              <a:t>Sử </a:t>
            </a:r>
            <a:r>
              <a:rPr lang="en-US" sz="1600" i="1">
                <a:solidFill>
                  <a:srgbClr val="002060"/>
                </a:solidFill>
              </a:rPr>
              <a:t>dụng thuốc trừ sâu thảo mộc, cải tạo đất trồng.</a:t>
            </a:r>
            <a:endParaRPr lang="en-US" sz="1600">
              <a:solidFill>
                <a:srgbClr val="00206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barn(inVertical)">
                                      <p:cBhvr>
                                        <p:cTn id="13" dur="500"/>
                                        <p:tgtEl>
                                          <p:spTgt spid="79"/>
                                        </p:tgtEl>
                                      </p:cBhvr>
                                    </p:animEffect>
                                  </p:childTnLst>
                                </p:cTn>
                              </p:par>
                              <p:par>
                                <p:cTn id="14" presetID="16" presetClass="entr" presetSubtype="21"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barn(inVertical)">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down)">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barn(inVertical)">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7" grpId="0" animBg="1"/>
      <p:bldP spid="81" grpId="0" animBg="1"/>
      <p:bldP spid="11" grpId="0"/>
      <p:bldP spid="12" grpId="0"/>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5" name="TextBox 4"/>
          <p:cNvSpPr txBox="1"/>
          <p:nvPr/>
        </p:nvSpPr>
        <p:spPr>
          <a:xfrm>
            <a:off x="1737924" y="1042966"/>
            <a:ext cx="5541608" cy="1384995"/>
          </a:xfrm>
          <a:prstGeom prst="rect">
            <a:avLst/>
          </a:prstGeom>
          <a:noFill/>
        </p:spPr>
        <p:txBody>
          <a:bodyPr wrap="square" rtlCol="0">
            <a:spAutoFit/>
          </a:bodyPr>
          <a:lstStyle/>
          <a:p>
            <a:pPr algn="ctr">
              <a:lnSpc>
                <a:spcPct val="150000"/>
              </a:lnSpc>
            </a:pPr>
            <a:r>
              <a:rPr lang="en-US" sz="2800" b="1" smtClean="0">
                <a:solidFill>
                  <a:schemeClr val="accent3">
                    <a:lumMod val="75000"/>
                  </a:schemeClr>
                </a:solidFill>
              </a:rPr>
              <a:t>BÀI 1: KHOA HỌC, KĨ THUẬT VÀ CÔNG NGHỆ</a:t>
            </a:r>
            <a:endParaRPr lang="en-US" sz="2800" b="1" dirty="0">
              <a:solidFill>
                <a:schemeClr val="accent3">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629" y="847725"/>
            <a:ext cx="1530221" cy="15336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626" y="2665457"/>
            <a:ext cx="2508859" cy="18674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433" y="2237989"/>
            <a:ext cx="2319824" cy="2319824"/>
          </a:xfrm>
          <a:prstGeom prst="rect">
            <a:avLst/>
          </a:prstGeom>
        </p:spPr>
      </p:pic>
    </p:spTree>
    <p:extLst>
      <p:ext uri="{BB962C8B-B14F-4D97-AF65-F5344CB8AC3E}">
        <p14:creationId xmlns:p14="http://schemas.microsoft.com/office/powerpoint/2010/main" val="1263079106"/>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4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n-lt"/>
              </a:rPr>
              <a:t>HƯỚNG DẪN VỀ NHÀ</a:t>
            </a:r>
            <a:endParaRPr sz="3200" dirty="0">
              <a:latin typeface="+mn-lt"/>
            </a:endParaRPr>
          </a:p>
        </p:txBody>
      </p:sp>
      <p:sp>
        <p:nvSpPr>
          <p:cNvPr id="1158" name="Google Shape;1158;p47"/>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latin typeface="+mn-lt"/>
              </a:rPr>
              <a:t>1</a:t>
            </a:r>
            <a:endParaRPr sz="3600" b="1" dirty="0">
              <a:latin typeface="+mn-lt"/>
            </a:endParaRPr>
          </a:p>
        </p:txBody>
      </p:sp>
      <p:sp>
        <p:nvSpPr>
          <p:cNvPr id="1159" name="Google Shape;1159;p47"/>
          <p:cNvSpPr txBox="1">
            <a:spLocks noGrp="1"/>
          </p:cNvSpPr>
          <p:nvPr>
            <p:ph type="title" idx="3"/>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latin typeface="+mn-lt"/>
              </a:rPr>
              <a:t>2</a:t>
            </a:r>
            <a:endParaRPr sz="3600" b="1" dirty="0">
              <a:latin typeface="+mn-lt"/>
            </a:endParaRPr>
          </a:p>
        </p:txBody>
      </p:sp>
      <p:sp>
        <p:nvSpPr>
          <p:cNvPr id="1160" name="Google Shape;1160;p47"/>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latin typeface="+mn-lt"/>
              </a:rPr>
              <a:t>3</a:t>
            </a:r>
            <a:endParaRPr sz="3600" b="1" dirty="0">
              <a:latin typeface="+mn-lt"/>
            </a:endParaRPr>
          </a:p>
        </p:txBody>
      </p:sp>
      <p:sp>
        <p:nvSpPr>
          <p:cNvPr id="1152" name="Google Shape;1152;p47"/>
          <p:cNvSpPr/>
          <p:nvPr/>
        </p:nvSpPr>
        <p:spPr>
          <a:xfrm>
            <a:off x="1404125" y="1577688"/>
            <a:ext cx="1142400" cy="1142400"/>
          </a:xfrm>
          <a:prstGeom prst="donut">
            <a:avLst>
              <a:gd name="adj" fmla="val 7548"/>
            </a:avLst>
          </a:prstGeom>
          <a:solidFill>
            <a:schemeClr val="accent1"/>
          </a:solidFill>
          <a:ln>
            <a:noFill/>
          </a:ln>
        </p:spPr>
        <p:txBody>
          <a:bodyPr spcFirstLastPara="1" wrap="square" lIns="91425" tIns="91425" rIns="91425" bIns="91425" anchor="ctr" anchorCtr="0">
            <a:noAutofit/>
          </a:bodyPr>
          <a:lstStyle/>
          <a:p>
            <a:endParaRPr>
              <a:solidFill>
                <a:srgbClr val="D2EEEE"/>
              </a:solidFill>
            </a:endParaRPr>
          </a:p>
        </p:txBody>
      </p:sp>
      <p:sp>
        <p:nvSpPr>
          <p:cNvPr id="1153" name="Google Shape;1153;p47"/>
          <p:cNvSpPr/>
          <p:nvPr/>
        </p:nvSpPr>
        <p:spPr>
          <a:xfrm>
            <a:off x="1404175" y="1577688"/>
            <a:ext cx="1142400" cy="1142400"/>
          </a:xfrm>
          <a:prstGeom prst="arc">
            <a:avLst>
              <a:gd name="adj1" fmla="val 16200000"/>
              <a:gd name="adj2" fmla="val 9372520"/>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4" name="Google Shape;1154;p47"/>
          <p:cNvSpPr/>
          <p:nvPr/>
        </p:nvSpPr>
        <p:spPr>
          <a:xfrm>
            <a:off x="4000825" y="1577688"/>
            <a:ext cx="1142400" cy="1142400"/>
          </a:xfrm>
          <a:prstGeom prst="donut">
            <a:avLst>
              <a:gd name="adj" fmla="val 7548"/>
            </a:avLst>
          </a:prstGeom>
          <a:solidFill>
            <a:schemeClr val="accent1"/>
          </a:solidFill>
          <a:ln>
            <a:noFill/>
          </a:ln>
        </p:spPr>
        <p:txBody>
          <a:bodyPr spcFirstLastPara="1" wrap="square" lIns="91425" tIns="91425" rIns="91425" bIns="91425" anchor="ctr" anchorCtr="0">
            <a:noAutofit/>
          </a:bodyPr>
          <a:lstStyle/>
          <a:p>
            <a:endParaRPr>
              <a:solidFill>
                <a:srgbClr val="D2EEEE"/>
              </a:solidFill>
            </a:endParaRPr>
          </a:p>
        </p:txBody>
      </p:sp>
      <p:sp>
        <p:nvSpPr>
          <p:cNvPr id="1155" name="Google Shape;1155;p47"/>
          <p:cNvSpPr/>
          <p:nvPr/>
        </p:nvSpPr>
        <p:spPr>
          <a:xfrm>
            <a:off x="4000875" y="1577688"/>
            <a:ext cx="1142400" cy="1142400"/>
          </a:xfrm>
          <a:prstGeom prst="arc">
            <a:avLst>
              <a:gd name="adj1" fmla="val 16200000"/>
              <a:gd name="adj2" fmla="val 3752266"/>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6" name="Google Shape;1156;p47"/>
          <p:cNvSpPr/>
          <p:nvPr/>
        </p:nvSpPr>
        <p:spPr>
          <a:xfrm>
            <a:off x="6597525" y="1577688"/>
            <a:ext cx="1142400" cy="1142400"/>
          </a:xfrm>
          <a:prstGeom prst="donut">
            <a:avLst>
              <a:gd name="adj" fmla="val 7548"/>
            </a:avLst>
          </a:prstGeom>
          <a:solidFill>
            <a:schemeClr val="accent1"/>
          </a:solidFill>
          <a:ln>
            <a:noFill/>
          </a:ln>
        </p:spPr>
        <p:txBody>
          <a:bodyPr spcFirstLastPara="1" wrap="square" lIns="91425" tIns="91425" rIns="91425" bIns="91425" anchor="ctr" anchorCtr="0">
            <a:noAutofit/>
          </a:bodyPr>
          <a:lstStyle/>
          <a:p>
            <a:endParaRPr>
              <a:solidFill>
                <a:srgbClr val="D2EEEE"/>
              </a:solidFill>
            </a:endParaRPr>
          </a:p>
        </p:txBody>
      </p:sp>
      <p:sp>
        <p:nvSpPr>
          <p:cNvPr id="1157" name="Google Shape;1157;p47"/>
          <p:cNvSpPr/>
          <p:nvPr/>
        </p:nvSpPr>
        <p:spPr>
          <a:xfrm>
            <a:off x="6597575" y="1577688"/>
            <a:ext cx="1142400" cy="1142400"/>
          </a:xfrm>
          <a:prstGeom prst="arc">
            <a:avLst>
              <a:gd name="adj1" fmla="val 16200000"/>
              <a:gd name="adj2" fmla="val 6488395"/>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 name="TextBox 7"/>
          <p:cNvSpPr txBox="1"/>
          <p:nvPr/>
        </p:nvSpPr>
        <p:spPr>
          <a:xfrm>
            <a:off x="942772" y="2856216"/>
            <a:ext cx="2047358" cy="958660"/>
          </a:xfrm>
          <a:prstGeom prst="rect">
            <a:avLst/>
          </a:prstGeom>
          <a:noFill/>
        </p:spPr>
        <p:txBody>
          <a:bodyPr wrap="square" rtlCol="0">
            <a:spAutoFit/>
          </a:bodyPr>
          <a:lstStyle/>
          <a:p>
            <a:pPr algn="ctr">
              <a:lnSpc>
                <a:spcPct val="150000"/>
              </a:lnSpc>
            </a:pPr>
            <a:r>
              <a:rPr lang="en-US" sz="2000" b="1" dirty="0" err="1" smtClean="0"/>
              <a:t>Ôn</a:t>
            </a:r>
            <a:r>
              <a:rPr lang="en-US" sz="2000" b="1" dirty="0" smtClean="0"/>
              <a:t> </a:t>
            </a:r>
            <a:r>
              <a:rPr lang="en-US" sz="2000" b="1" dirty="0" err="1" smtClean="0"/>
              <a:t>tập</a:t>
            </a:r>
            <a:r>
              <a:rPr lang="en-US" sz="2000" b="1" dirty="0" smtClean="0"/>
              <a:t> </a:t>
            </a:r>
            <a:r>
              <a:rPr lang="en-US" sz="2000" b="1" dirty="0" err="1" smtClean="0"/>
              <a:t>kiến</a:t>
            </a:r>
            <a:r>
              <a:rPr lang="en-US" sz="2000" b="1" dirty="0" smtClean="0"/>
              <a:t> </a:t>
            </a:r>
            <a:r>
              <a:rPr lang="en-US" sz="2000" b="1" dirty="0" err="1" smtClean="0"/>
              <a:t>thức</a:t>
            </a:r>
            <a:r>
              <a:rPr lang="en-US" sz="2000" b="1" dirty="0" smtClean="0"/>
              <a:t> </a:t>
            </a:r>
            <a:r>
              <a:rPr lang="en-US" sz="2000" b="1" dirty="0" err="1" smtClean="0"/>
              <a:t>đã</a:t>
            </a:r>
            <a:r>
              <a:rPr lang="en-US" sz="2000" b="1" dirty="0" smtClean="0"/>
              <a:t> </a:t>
            </a:r>
            <a:r>
              <a:rPr lang="en-US" sz="2000" b="1" dirty="0" err="1" smtClean="0"/>
              <a:t>học</a:t>
            </a:r>
            <a:endParaRPr lang="en-US" sz="2000" b="1" dirty="0"/>
          </a:p>
        </p:txBody>
      </p:sp>
      <p:sp>
        <p:nvSpPr>
          <p:cNvPr id="25" name="TextBox 24"/>
          <p:cNvSpPr txBox="1"/>
          <p:nvPr/>
        </p:nvSpPr>
        <p:spPr>
          <a:xfrm>
            <a:off x="3539372" y="2856216"/>
            <a:ext cx="2047358" cy="958660"/>
          </a:xfrm>
          <a:prstGeom prst="rect">
            <a:avLst/>
          </a:prstGeom>
          <a:noFill/>
        </p:spPr>
        <p:txBody>
          <a:bodyPr wrap="square" rtlCol="0">
            <a:spAutoFit/>
          </a:bodyPr>
          <a:lstStyle/>
          <a:p>
            <a:pPr algn="ctr">
              <a:lnSpc>
                <a:spcPct val="150000"/>
              </a:lnSpc>
            </a:pPr>
            <a:r>
              <a:rPr lang="en-US" sz="2000" b="1" err="1" smtClean="0"/>
              <a:t>Hoàn</a:t>
            </a:r>
            <a:r>
              <a:rPr lang="en-US" sz="2000" b="1" smtClean="0"/>
              <a:t> thành </a:t>
            </a:r>
          </a:p>
          <a:p>
            <a:pPr algn="ctr">
              <a:lnSpc>
                <a:spcPct val="150000"/>
              </a:lnSpc>
            </a:pPr>
            <a:r>
              <a:rPr lang="en-US" sz="2000" b="1" smtClean="0"/>
              <a:t>bài tập</a:t>
            </a:r>
            <a:endParaRPr lang="en-US" sz="2000" b="1" dirty="0"/>
          </a:p>
        </p:txBody>
      </p:sp>
      <p:sp>
        <p:nvSpPr>
          <p:cNvPr id="26" name="TextBox 25"/>
          <p:cNvSpPr txBox="1"/>
          <p:nvPr/>
        </p:nvSpPr>
        <p:spPr>
          <a:xfrm>
            <a:off x="5980709" y="2891546"/>
            <a:ext cx="2376131" cy="1015663"/>
          </a:xfrm>
          <a:prstGeom prst="rect">
            <a:avLst/>
          </a:prstGeom>
          <a:noFill/>
        </p:spPr>
        <p:txBody>
          <a:bodyPr wrap="square" rtlCol="0">
            <a:spAutoFit/>
          </a:bodyPr>
          <a:lstStyle/>
          <a:p>
            <a:pPr algn="ctr">
              <a:lnSpc>
                <a:spcPct val="150000"/>
              </a:lnSpc>
            </a:pPr>
            <a:r>
              <a:rPr lang="en-US" sz="2000" b="1" dirty="0" err="1" smtClean="0"/>
              <a:t>Đọc</a:t>
            </a:r>
            <a:r>
              <a:rPr lang="en-US" sz="2000" b="1" dirty="0" smtClean="0"/>
              <a:t> </a:t>
            </a:r>
            <a:r>
              <a:rPr lang="en-US" sz="2000" b="1" err="1" smtClean="0"/>
              <a:t>trước</a:t>
            </a:r>
            <a:r>
              <a:rPr lang="en-US" sz="2000" b="1" smtClean="0"/>
              <a:t> bài 2: Hệ thống kĩ thuật</a:t>
            </a:r>
            <a:endParaRPr lang="en-US" sz="20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37394">
            <a:off x="560167" y="356885"/>
            <a:ext cx="1097057" cy="1114638"/>
          </a:xfrm>
          <a:prstGeom prst="rect">
            <a:avLst/>
          </a:prstGeom>
        </p:spPr>
      </p:pic>
    </p:spTree>
    <p:extLst>
      <p:ext uri="{BB962C8B-B14F-4D97-AF65-F5344CB8AC3E}">
        <p14:creationId xmlns:p14="http://schemas.microsoft.com/office/powerpoint/2010/main" val="3104850176"/>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2"/>
                                        </p:tgtEl>
                                        <p:attrNameLst>
                                          <p:attrName>style.visibility</p:attrName>
                                        </p:attrNameLst>
                                      </p:cBhvr>
                                      <p:to>
                                        <p:strVal val="visible"/>
                                      </p:to>
                                    </p:set>
                                    <p:animEffect transition="in" filter="fade">
                                      <p:cBhvr>
                                        <p:cTn id="7" dur="500"/>
                                        <p:tgtEl>
                                          <p:spTgt spid="11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3"/>
                                        </p:tgtEl>
                                        <p:attrNameLst>
                                          <p:attrName>style.visibility</p:attrName>
                                        </p:attrNameLst>
                                      </p:cBhvr>
                                      <p:to>
                                        <p:strVal val="visible"/>
                                      </p:to>
                                    </p:set>
                                    <p:animEffect transition="in" filter="fade">
                                      <p:cBhvr>
                                        <p:cTn id="10" dur="500"/>
                                        <p:tgtEl>
                                          <p:spTgt spid="11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54"/>
                                        </p:tgtEl>
                                        <p:attrNameLst>
                                          <p:attrName>style.visibility</p:attrName>
                                        </p:attrNameLst>
                                      </p:cBhvr>
                                      <p:to>
                                        <p:strVal val="visible"/>
                                      </p:to>
                                    </p:set>
                                    <p:animEffect transition="in" filter="fade">
                                      <p:cBhvr>
                                        <p:cTn id="13" dur="500"/>
                                        <p:tgtEl>
                                          <p:spTgt spid="11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55"/>
                                        </p:tgtEl>
                                        <p:attrNameLst>
                                          <p:attrName>style.visibility</p:attrName>
                                        </p:attrNameLst>
                                      </p:cBhvr>
                                      <p:to>
                                        <p:strVal val="visible"/>
                                      </p:to>
                                    </p:set>
                                    <p:animEffect transition="in" filter="fade">
                                      <p:cBhvr>
                                        <p:cTn id="16" dur="500"/>
                                        <p:tgtEl>
                                          <p:spTgt spid="11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56"/>
                                        </p:tgtEl>
                                        <p:attrNameLst>
                                          <p:attrName>style.visibility</p:attrName>
                                        </p:attrNameLst>
                                      </p:cBhvr>
                                      <p:to>
                                        <p:strVal val="visible"/>
                                      </p:to>
                                    </p:set>
                                    <p:animEffect transition="in" filter="fade">
                                      <p:cBhvr>
                                        <p:cTn id="19" dur="500"/>
                                        <p:tgtEl>
                                          <p:spTgt spid="11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57"/>
                                        </p:tgtEl>
                                        <p:attrNameLst>
                                          <p:attrName>style.visibility</p:attrName>
                                        </p:attrNameLst>
                                      </p:cBhvr>
                                      <p:to>
                                        <p:strVal val="visible"/>
                                      </p:to>
                                    </p:set>
                                    <p:animEffect transition="in" filter="fade">
                                      <p:cBhvr>
                                        <p:cTn id="22" dur="500"/>
                                        <p:tgtEl>
                                          <p:spTgt spid="115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58"/>
                                        </p:tgtEl>
                                        <p:attrNameLst>
                                          <p:attrName>style.visibility</p:attrName>
                                        </p:attrNameLst>
                                      </p:cBhvr>
                                      <p:to>
                                        <p:strVal val="visible"/>
                                      </p:to>
                                    </p:set>
                                    <p:anim calcmode="lin" valueType="num">
                                      <p:cBhvr>
                                        <p:cTn id="27" dur="500" fill="hold"/>
                                        <p:tgtEl>
                                          <p:spTgt spid="1158"/>
                                        </p:tgtEl>
                                        <p:attrNameLst>
                                          <p:attrName>ppt_w</p:attrName>
                                        </p:attrNameLst>
                                      </p:cBhvr>
                                      <p:tavLst>
                                        <p:tav tm="0">
                                          <p:val>
                                            <p:fltVal val="0"/>
                                          </p:val>
                                        </p:tav>
                                        <p:tav tm="100000">
                                          <p:val>
                                            <p:strVal val="#ppt_w"/>
                                          </p:val>
                                        </p:tav>
                                      </p:tavLst>
                                    </p:anim>
                                    <p:anim calcmode="lin" valueType="num">
                                      <p:cBhvr>
                                        <p:cTn id="28" dur="500" fill="hold"/>
                                        <p:tgtEl>
                                          <p:spTgt spid="1158"/>
                                        </p:tgtEl>
                                        <p:attrNameLst>
                                          <p:attrName>ppt_h</p:attrName>
                                        </p:attrNameLst>
                                      </p:cBhvr>
                                      <p:tavLst>
                                        <p:tav tm="0">
                                          <p:val>
                                            <p:fltVal val="0"/>
                                          </p:val>
                                        </p:tav>
                                        <p:tav tm="100000">
                                          <p:val>
                                            <p:strVal val="#ppt_h"/>
                                          </p:val>
                                        </p:tav>
                                      </p:tavLst>
                                    </p:anim>
                                    <p:animEffect transition="in" filter="fade">
                                      <p:cBhvr>
                                        <p:cTn id="29" dur="500"/>
                                        <p:tgtEl>
                                          <p:spTgt spid="11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59"/>
                                        </p:tgtEl>
                                        <p:attrNameLst>
                                          <p:attrName>style.visibility</p:attrName>
                                        </p:attrNameLst>
                                      </p:cBhvr>
                                      <p:to>
                                        <p:strVal val="visible"/>
                                      </p:to>
                                    </p:set>
                                    <p:anim calcmode="lin" valueType="num">
                                      <p:cBhvr>
                                        <p:cTn id="39" dur="500" fill="hold"/>
                                        <p:tgtEl>
                                          <p:spTgt spid="1159"/>
                                        </p:tgtEl>
                                        <p:attrNameLst>
                                          <p:attrName>ppt_w</p:attrName>
                                        </p:attrNameLst>
                                      </p:cBhvr>
                                      <p:tavLst>
                                        <p:tav tm="0">
                                          <p:val>
                                            <p:fltVal val="0"/>
                                          </p:val>
                                        </p:tav>
                                        <p:tav tm="100000">
                                          <p:val>
                                            <p:strVal val="#ppt_w"/>
                                          </p:val>
                                        </p:tav>
                                      </p:tavLst>
                                    </p:anim>
                                    <p:anim calcmode="lin" valueType="num">
                                      <p:cBhvr>
                                        <p:cTn id="40" dur="500" fill="hold"/>
                                        <p:tgtEl>
                                          <p:spTgt spid="1159"/>
                                        </p:tgtEl>
                                        <p:attrNameLst>
                                          <p:attrName>ppt_h</p:attrName>
                                        </p:attrNameLst>
                                      </p:cBhvr>
                                      <p:tavLst>
                                        <p:tav tm="0">
                                          <p:val>
                                            <p:fltVal val="0"/>
                                          </p:val>
                                        </p:tav>
                                        <p:tav tm="100000">
                                          <p:val>
                                            <p:strVal val="#ppt_h"/>
                                          </p:val>
                                        </p:tav>
                                      </p:tavLst>
                                    </p:anim>
                                    <p:animEffect transition="in" filter="fade">
                                      <p:cBhvr>
                                        <p:cTn id="41" dur="500"/>
                                        <p:tgtEl>
                                          <p:spTgt spid="115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60"/>
                                        </p:tgtEl>
                                        <p:attrNameLst>
                                          <p:attrName>style.visibility</p:attrName>
                                        </p:attrNameLst>
                                      </p:cBhvr>
                                      <p:to>
                                        <p:strVal val="visible"/>
                                      </p:to>
                                    </p:set>
                                    <p:anim calcmode="lin" valueType="num">
                                      <p:cBhvr>
                                        <p:cTn id="51" dur="500" fill="hold"/>
                                        <p:tgtEl>
                                          <p:spTgt spid="1160"/>
                                        </p:tgtEl>
                                        <p:attrNameLst>
                                          <p:attrName>ppt_w</p:attrName>
                                        </p:attrNameLst>
                                      </p:cBhvr>
                                      <p:tavLst>
                                        <p:tav tm="0">
                                          <p:val>
                                            <p:fltVal val="0"/>
                                          </p:val>
                                        </p:tav>
                                        <p:tav tm="100000">
                                          <p:val>
                                            <p:strVal val="#ppt_w"/>
                                          </p:val>
                                        </p:tav>
                                      </p:tavLst>
                                    </p:anim>
                                    <p:anim calcmode="lin" valueType="num">
                                      <p:cBhvr>
                                        <p:cTn id="52" dur="500" fill="hold"/>
                                        <p:tgtEl>
                                          <p:spTgt spid="1160"/>
                                        </p:tgtEl>
                                        <p:attrNameLst>
                                          <p:attrName>ppt_h</p:attrName>
                                        </p:attrNameLst>
                                      </p:cBhvr>
                                      <p:tavLst>
                                        <p:tav tm="0">
                                          <p:val>
                                            <p:fltVal val="0"/>
                                          </p:val>
                                        </p:tav>
                                        <p:tav tm="100000">
                                          <p:val>
                                            <p:strVal val="#ppt_h"/>
                                          </p:val>
                                        </p:tav>
                                      </p:tavLst>
                                    </p:anim>
                                    <p:animEffect transition="in" filter="fade">
                                      <p:cBhvr>
                                        <p:cTn id="53" dur="500"/>
                                        <p:tgtEl>
                                          <p:spTgt spid="116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 grpId="0"/>
      <p:bldP spid="1159" grpId="0"/>
      <p:bldP spid="1160" grpId="0"/>
      <p:bldP spid="1152" grpId="0" animBg="1"/>
      <p:bldP spid="1153" grpId="0" animBg="1"/>
      <p:bldP spid="1154" grpId="0" animBg="1"/>
      <p:bldP spid="1155" grpId="0" animBg="1"/>
      <p:bldP spid="1156" grpId="0" animBg="1"/>
      <p:bldP spid="1157" grpId="0" animBg="1"/>
      <p:bldP spid="8"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grpSp>
        <p:nvGrpSpPr>
          <p:cNvPr id="1167" name="Google Shape;1167;p48"/>
          <p:cNvGrpSpPr/>
          <p:nvPr/>
        </p:nvGrpSpPr>
        <p:grpSpPr>
          <a:xfrm rot="4781340">
            <a:off x="-88757" y="-160406"/>
            <a:ext cx="2102055" cy="1728478"/>
            <a:chOff x="19" y="3415185"/>
            <a:chExt cx="2101950" cy="1728392"/>
          </a:xfrm>
        </p:grpSpPr>
        <p:sp>
          <p:nvSpPr>
            <p:cNvPr id="1168" name="Google Shape;1168;p48"/>
            <p:cNvSpPr/>
            <p:nvPr/>
          </p:nvSpPr>
          <p:spPr>
            <a:xfrm>
              <a:off x="19" y="3415185"/>
              <a:ext cx="2101137" cy="1714628"/>
            </a:xfrm>
            <a:custGeom>
              <a:avLst/>
              <a:gdLst/>
              <a:ahLst/>
              <a:cxnLst/>
              <a:rect l="l" t="t" r="r" b="b"/>
              <a:pathLst>
                <a:path w="61985" h="50579" extrusionOk="0">
                  <a:moveTo>
                    <a:pt x="59115" y="1"/>
                  </a:moveTo>
                  <a:lnTo>
                    <a:pt x="27837" y="9883"/>
                  </a:lnTo>
                  <a:cubicBezTo>
                    <a:pt x="27301" y="10026"/>
                    <a:pt x="26647" y="10240"/>
                    <a:pt x="25896" y="10490"/>
                  </a:cubicBezTo>
                  <a:lnTo>
                    <a:pt x="24622" y="10955"/>
                  </a:lnTo>
                  <a:cubicBezTo>
                    <a:pt x="20193" y="12645"/>
                    <a:pt x="13788" y="15955"/>
                    <a:pt x="10525" y="21753"/>
                  </a:cubicBezTo>
                  <a:cubicBezTo>
                    <a:pt x="8073" y="26111"/>
                    <a:pt x="7739" y="30993"/>
                    <a:pt x="9549" y="36291"/>
                  </a:cubicBezTo>
                  <a:cubicBezTo>
                    <a:pt x="10418" y="38815"/>
                    <a:pt x="9728" y="39756"/>
                    <a:pt x="9513" y="40065"/>
                  </a:cubicBezTo>
                  <a:cubicBezTo>
                    <a:pt x="7910" y="42278"/>
                    <a:pt x="2646" y="42971"/>
                    <a:pt x="229" y="42971"/>
                  </a:cubicBezTo>
                  <a:cubicBezTo>
                    <a:pt x="187" y="42971"/>
                    <a:pt x="147" y="42971"/>
                    <a:pt x="108" y="42970"/>
                  </a:cubicBezTo>
                  <a:lnTo>
                    <a:pt x="0" y="50578"/>
                  </a:lnTo>
                  <a:lnTo>
                    <a:pt x="227" y="50578"/>
                  </a:lnTo>
                  <a:cubicBezTo>
                    <a:pt x="2096" y="50578"/>
                    <a:pt x="11490" y="50281"/>
                    <a:pt x="15657" y="44542"/>
                  </a:cubicBezTo>
                  <a:cubicBezTo>
                    <a:pt x="17133" y="42518"/>
                    <a:pt x="18526" y="39006"/>
                    <a:pt x="16752" y="33826"/>
                  </a:cubicBezTo>
                  <a:cubicBezTo>
                    <a:pt x="15657" y="30636"/>
                    <a:pt x="15788" y="27909"/>
                    <a:pt x="17133" y="25504"/>
                  </a:cubicBezTo>
                  <a:cubicBezTo>
                    <a:pt x="19205" y="21825"/>
                    <a:pt x="23908" y="19348"/>
                    <a:pt x="27468" y="18003"/>
                  </a:cubicBezTo>
                  <a:lnTo>
                    <a:pt x="28409" y="17705"/>
                  </a:lnTo>
                  <a:lnTo>
                    <a:pt x="29647" y="17312"/>
                  </a:lnTo>
                  <a:lnTo>
                    <a:pt x="30564" y="17015"/>
                  </a:lnTo>
                  <a:cubicBezTo>
                    <a:pt x="30707" y="16979"/>
                    <a:pt x="30838" y="16943"/>
                    <a:pt x="30957" y="16920"/>
                  </a:cubicBezTo>
                  <a:lnTo>
                    <a:pt x="30957" y="16896"/>
                  </a:lnTo>
                  <a:lnTo>
                    <a:pt x="31695" y="16658"/>
                  </a:lnTo>
                  <a:lnTo>
                    <a:pt x="32909" y="16265"/>
                  </a:lnTo>
                  <a:lnTo>
                    <a:pt x="34957" y="15622"/>
                  </a:lnTo>
                  <a:lnTo>
                    <a:pt x="36183" y="15229"/>
                  </a:lnTo>
                  <a:lnTo>
                    <a:pt x="38231" y="14574"/>
                  </a:lnTo>
                  <a:lnTo>
                    <a:pt x="39446" y="14193"/>
                  </a:lnTo>
                  <a:lnTo>
                    <a:pt x="41506" y="13538"/>
                  </a:lnTo>
                  <a:lnTo>
                    <a:pt x="42720" y="13145"/>
                  </a:lnTo>
                  <a:lnTo>
                    <a:pt x="44780" y="12490"/>
                  </a:lnTo>
                  <a:lnTo>
                    <a:pt x="45982" y="12109"/>
                  </a:lnTo>
                  <a:lnTo>
                    <a:pt x="48054" y="11443"/>
                  </a:lnTo>
                  <a:lnTo>
                    <a:pt x="49245" y="11062"/>
                  </a:lnTo>
                  <a:lnTo>
                    <a:pt x="51316" y="10407"/>
                  </a:lnTo>
                  <a:lnTo>
                    <a:pt x="52507" y="10026"/>
                  </a:lnTo>
                  <a:lnTo>
                    <a:pt x="54591" y="9359"/>
                  </a:lnTo>
                  <a:lnTo>
                    <a:pt x="55781" y="8990"/>
                  </a:lnTo>
                  <a:lnTo>
                    <a:pt x="57865" y="8323"/>
                  </a:lnTo>
                  <a:lnTo>
                    <a:pt x="59055" y="7942"/>
                  </a:lnTo>
                  <a:lnTo>
                    <a:pt x="61984" y="7025"/>
                  </a:lnTo>
                  <a:lnTo>
                    <a:pt x="5911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9" name="Google Shape;1169;p48"/>
            <p:cNvSpPr/>
            <p:nvPr/>
          </p:nvSpPr>
          <p:spPr>
            <a:xfrm>
              <a:off x="1955024" y="3415185"/>
              <a:ext cx="146946" cy="238181"/>
            </a:xfrm>
            <a:custGeom>
              <a:avLst/>
              <a:gdLst/>
              <a:ahLst/>
              <a:cxnLst/>
              <a:rect l="l" t="t" r="r" b="b"/>
              <a:pathLst>
                <a:path w="4335" h="7026" extrusionOk="0">
                  <a:moveTo>
                    <a:pt x="1453" y="1"/>
                  </a:moveTo>
                  <a:cubicBezTo>
                    <a:pt x="1453" y="1"/>
                    <a:pt x="0" y="2144"/>
                    <a:pt x="786" y="4097"/>
                  </a:cubicBezTo>
                  <a:cubicBezTo>
                    <a:pt x="1584" y="6037"/>
                    <a:pt x="4334" y="7025"/>
                    <a:pt x="4334" y="7025"/>
                  </a:cubicBezTo>
                  <a:lnTo>
                    <a:pt x="1453" y="1"/>
                  </a:ln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1170" name="Google Shape;1170;p48"/>
            <p:cNvGrpSpPr/>
            <p:nvPr/>
          </p:nvGrpSpPr>
          <p:grpSpPr>
            <a:xfrm>
              <a:off x="145711" y="3604890"/>
              <a:ext cx="1856973" cy="1538687"/>
              <a:chOff x="145711" y="3604890"/>
              <a:chExt cx="1856973" cy="1538687"/>
            </a:xfrm>
          </p:grpSpPr>
          <p:sp>
            <p:nvSpPr>
              <p:cNvPr id="1171" name="Google Shape;1171;p48"/>
              <p:cNvSpPr/>
              <p:nvPr/>
            </p:nvSpPr>
            <p:spPr>
              <a:xfrm>
                <a:off x="167100" y="5078929"/>
                <a:ext cx="8576" cy="64647"/>
              </a:xfrm>
              <a:custGeom>
                <a:avLst/>
                <a:gdLst/>
                <a:ahLst/>
                <a:cxnLst/>
                <a:rect l="l" t="t" r="r" b="b"/>
                <a:pathLst>
                  <a:path w="253" h="1907" extrusionOk="0">
                    <a:moveTo>
                      <a:pt x="1" y="0"/>
                    </a:moveTo>
                    <a:lnTo>
                      <a:pt x="29" y="215"/>
                    </a:lnTo>
                    <a:lnTo>
                      <a:pt x="29" y="215"/>
                    </a:lnTo>
                    <a:cubicBezTo>
                      <a:pt x="20" y="143"/>
                      <a:pt x="10" y="72"/>
                      <a:pt x="1" y="0"/>
                    </a:cubicBezTo>
                    <a:close/>
                    <a:moveTo>
                      <a:pt x="29" y="215"/>
                    </a:moveTo>
                    <a:cubicBezTo>
                      <a:pt x="101" y="753"/>
                      <a:pt x="165" y="1299"/>
                      <a:pt x="239" y="1846"/>
                    </a:cubicBezTo>
                    <a:cubicBezTo>
                      <a:pt x="246" y="1889"/>
                      <a:pt x="249" y="1907"/>
                      <a:pt x="250" y="1907"/>
                    </a:cubicBezTo>
                    <a:cubicBezTo>
                      <a:pt x="253" y="1907"/>
                      <a:pt x="215" y="1634"/>
                      <a:pt x="215" y="1596"/>
                    </a:cubicBezTo>
                    <a:lnTo>
                      <a:pt x="143" y="1060"/>
                    </a:lnTo>
                    <a:lnTo>
                      <a:pt x="29" y="215"/>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2" name="Google Shape;1172;p48"/>
              <p:cNvSpPr/>
              <p:nvPr/>
            </p:nvSpPr>
            <p:spPr>
              <a:xfrm>
                <a:off x="939183" y="3918092"/>
                <a:ext cx="66609" cy="97327"/>
              </a:xfrm>
              <a:custGeom>
                <a:avLst/>
                <a:gdLst/>
                <a:ahLst/>
                <a:cxnLst/>
                <a:rect l="l" t="t" r="r" b="b"/>
                <a:pathLst>
                  <a:path w="1965" h="2871" extrusionOk="0">
                    <a:moveTo>
                      <a:pt x="917" y="1"/>
                    </a:moveTo>
                    <a:lnTo>
                      <a:pt x="0" y="406"/>
                    </a:lnTo>
                    <a:lnTo>
                      <a:pt x="726" y="2870"/>
                    </a:lnTo>
                    <a:lnTo>
                      <a:pt x="1965" y="2477"/>
                    </a:lnTo>
                    <a:lnTo>
                      <a:pt x="91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3" name="Google Shape;1173;p48"/>
              <p:cNvSpPr/>
              <p:nvPr/>
            </p:nvSpPr>
            <p:spPr>
              <a:xfrm>
                <a:off x="1050571" y="3884192"/>
                <a:ext cx="65829" cy="95700"/>
              </a:xfrm>
              <a:custGeom>
                <a:avLst/>
                <a:gdLst/>
                <a:ahLst/>
                <a:cxnLst/>
                <a:rect l="l" t="t" r="r" b="b"/>
                <a:pathLst>
                  <a:path w="1942" h="2823" extrusionOk="0">
                    <a:moveTo>
                      <a:pt x="917" y="1"/>
                    </a:moveTo>
                    <a:lnTo>
                      <a:pt x="0" y="406"/>
                    </a:lnTo>
                    <a:lnTo>
                      <a:pt x="715" y="2823"/>
                    </a:lnTo>
                    <a:lnTo>
                      <a:pt x="1358" y="2620"/>
                    </a:lnTo>
                    <a:lnTo>
                      <a:pt x="1941" y="2442"/>
                    </a:lnTo>
                    <a:lnTo>
                      <a:pt x="91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4" name="Google Shape;1174;p48"/>
              <p:cNvSpPr/>
              <p:nvPr/>
            </p:nvSpPr>
            <p:spPr>
              <a:xfrm>
                <a:off x="1161958" y="3850292"/>
                <a:ext cx="65422" cy="94479"/>
              </a:xfrm>
              <a:custGeom>
                <a:avLst/>
                <a:gdLst/>
                <a:ahLst/>
                <a:cxnLst/>
                <a:rect l="l" t="t" r="r" b="b"/>
                <a:pathLst>
                  <a:path w="1930" h="2787" extrusionOk="0">
                    <a:moveTo>
                      <a:pt x="917" y="1"/>
                    </a:moveTo>
                    <a:lnTo>
                      <a:pt x="0" y="406"/>
                    </a:lnTo>
                    <a:lnTo>
                      <a:pt x="703" y="2787"/>
                    </a:lnTo>
                    <a:lnTo>
                      <a:pt x="1929" y="2394"/>
                    </a:lnTo>
                    <a:lnTo>
                      <a:pt x="91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5" name="Google Shape;1175;p48"/>
              <p:cNvSpPr/>
              <p:nvPr/>
            </p:nvSpPr>
            <p:spPr>
              <a:xfrm>
                <a:off x="1253176" y="3743744"/>
                <a:ext cx="84778" cy="165534"/>
              </a:xfrm>
              <a:custGeom>
                <a:avLst/>
                <a:gdLst/>
                <a:ahLst/>
                <a:cxnLst/>
                <a:rect l="l" t="t" r="r" b="b"/>
                <a:pathLst>
                  <a:path w="2501" h="4883" extrusionOk="0">
                    <a:moveTo>
                      <a:pt x="905" y="0"/>
                    </a:moveTo>
                    <a:lnTo>
                      <a:pt x="0" y="405"/>
                    </a:lnTo>
                    <a:lnTo>
                      <a:pt x="1286" y="4882"/>
                    </a:lnTo>
                    <a:lnTo>
                      <a:pt x="2501" y="4501"/>
                    </a:lnTo>
                    <a:lnTo>
                      <a:pt x="90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6" name="Google Shape;1176;p48"/>
              <p:cNvSpPr/>
              <p:nvPr/>
            </p:nvSpPr>
            <p:spPr>
              <a:xfrm>
                <a:off x="565464" y="4132848"/>
                <a:ext cx="88405" cy="88004"/>
              </a:xfrm>
              <a:custGeom>
                <a:avLst/>
                <a:gdLst/>
                <a:ahLst/>
                <a:cxnLst/>
                <a:rect l="l" t="t" r="r" b="b"/>
                <a:pathLst>
                  <a:path w="2608" h="2596" extrusionOk="0">
                    <a:moveTo>
                      <a:pt x="631" y="0"/>
                    </a:moveTo>
                    <a:lnTo>
                      <a:pt x="0" y="762"/>
                    </a:lnTo>
                    <a:lnTo>
                      <a:pt x="1715" y="2596"/>
                    </a:lnTo>
                    <a:cubicBezTo>
                      <a:pt x="2000" y="2286"/>
                      <a:pt x="2286" y="1976"/>
                      <a:pt x="2607" y="1679"/>
                    </a:cubicBezTo>
                    <a:lnTo>
                      <a:pt x="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7" name="Google Shape;1177;p48"/>
              <p:cNvSpPr/>
              <p:nvPr/>
            </p:nvSpPr>
            <p:spPr>
              <a:xfrm>
                <a:off x="638886" y="4069455"/>
                <a:ext cx="83184" cy="90445"/>
              </a:xfrm>
              <a:custGeom>
                <a:avLst/>
                <a:gdLst/>
                <a:ahLst/>
                <a:cxnLst/>
                <a:rect l="l" t="t" r="r" b="b"/>
                <a:pathLst>
                  <a:path w="2454" h="2668" extrusionOk="0">
                    <a:moveTo>
                      <a:pt x="715" y="1"/>
                    </a:moveTo>
                    <a:lnTo>
                      <a:pt x="1" y="691"/>
                    </a:lnTo>
                    <a:lnTo>
                      <a:pt x="1430" y="2668"/>
                    </a:lnTo>
                    <a:cubicBezTo>
                      <a:pt x="1763" y="2406"/>
                      <a:pt x="2108" y="2144"/>
                      <a:pt x="2454" y="1906"/>
                    </a:cubicBezTo>
                    <a:lnTo>
                      <a:pt x="715"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8" name="Google Shape;1178;p48"/>
              <p:cNvSpPr/>
              <p:nvPr/>
            </p:nvSpPr>
            <p:spPr>
              <a:xfrm>
                <a:off x="724850" y="4015385"/>
                <a:ext cx="73490" cy="92852"/>
              </a:xfrm>
              <a:custGeom>
                <a:avLst/>
                <a:gdLst/>
                <a:ahLst/>
                <a:cxnLst/>
                <a:rect l="l" t="t" r="r" b="b"/>
                <a:pathLst>
                  <a:path w="2168" h="2739" extrusionOk="0">
                    <a:moveTo>
                      <a:pt x="823" y="0"/>
                    </a:moveTo>
                    <a:lnTo>
                      <a:pt x="1" y="536"/>
                    </a:lnTo>
                    <a:lnTo>
                      <a:pt x="1073" y="2739"/>
                    </a:lnTo>
                    <a:cubicBezTo>
                      <a:pt x="1430" y="2513"/>
                      <a:pt x="1799" y="2310"/>
                      <a:pt x="2168" y="2108"/>
                    </a:cubicBezTo>
                    <a:lnTo>
                      <a:pt x="823"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79" name="Google Shape;1179;p48"/>
              <p:cNvSpPr/>
              <p:nvPr/>
            </p:nvSpPr>
            <p:spPr>
              <a:xfrm>
                <a:off x="803153" y="3894701"/>
                <a:ext cx="88439" cy="164720"/>
              </a:xfrm>
              <a:custGeom>
                <a:avLst/>
                <a:gdLst/>
                <a:ahLst/>
                <a:cxnLst/>
                <a:rect l="l" t="t" r="r" b="b"/>
                <a:pathLst>
                  <a:path w="2609" h="4859" extrusionOk="0">
                    <a:moveTo>
                      <a:pt x="894" y="0"/>
                    </a:moveTo>
                    <a:lnTo>
                      <a:pt x="1" y="429"/>
                    </a:lnTo>
                    <a:lnTo>
                      <a:pt x="1441" y="4858"/>
                    </a:lnTo>
                    <a:cubicBezTo>
                      <a:pt x="1834" y="4680"/>
                      <a:pt x="2227" y="4501"/>
                      <a:pt x="2608" y="4346"/>
                    </a:cubicBezTo>
                    <a:lnTo>
                      <a:pt x="894"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0" name="Google Shape;1180;p48"/>
              <p:cNvSpPr/>
              <p:nvPr/>
            </p:nvSpPr>
            <p:spPr>
              <a:xfrm>
                <a:off x="471398" y="4513037"/>
                <a:ext cx="95286" cy="65427"/>
              </a:xfrm>
              <a:custGeom>
                <a:avLst/>
                <a:gdLst/>
                <a:ahLst/>
                <a:cxnLst/>
                <a:rect l="l" t="t" r="r" b="b"/>
                <a:pathLst>
                  <a:path w="2811" h="1930" extrusionOk="0">
                    <a:moveTo>
                      <a:pt x="2454" y="1"/>
                    </a:moveTo>
                    <a:lnTo>
                      <a:pt x="1" y="1013"/>
                    </a:lnTo>
                    <a:lnTo>
                      <a:pt x="394" y="1930"/>
                    </a:lnTo>
                    <a:lnTo>
                      <a:pt x="2811" y="1239"/>
                    </a:lnTo>
                    <a:cubicBezTo>
                      <a:pt x="2668" y="822"/>
                      <a:pt x="2549" y="406"/>
                      <a:pt x="245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1" name="Google Shape;1181;p48"/>
              <p:cNvSpPr/>
              <p:nvPr/>
            </p:nvSpPr>
            <p:spPr>
              <a:xfrm>
                <a:off x="457703" y="4433948"/>
                <a:ext cx="90032" cy="48036"/>
              </a:xfrm>
              <a:custGeom>
                <a:avLst/>
                <a:gdLst/>
                <a:ahLst/>
                <a:cxnLst/>
                <a:rect l="l" t="t" r="r" b="b"/>
                <a:pathLst>
                  <a:path w="2656" h="1417" extrusionOk="0">
                    <a:moveTo>
                      <a:pt x="2548" y="0"/>
                    </a:moveTo>
                    <a:lnTo>
                      <a:pt x="0" y="453"/>
                    </a:lnTo>
                    <a:lnTo>
                      <a:pt x="179" y="1417"/>
                    </a:lnTo>
                    <a:lnTo>
                      <a:pt x="2655" y="1274"/>
                    </a:lnTo>
                    <a:cubicBezTo>
                      <a:pt x="2596" y="845"/>
                      <a:pt x="2560" y="429"/>
                      <a:pt x="254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2" name="Google Shape;1182;p48"/>
              <p:cNvSpPr/>
              <p:nvPr/>
            </p:nvSpPr>
            <p:spPr>
              <a:xfrm>
                <a:off x="462924" y="4346757"/>
                <a:ext cx="89625" cy="50070"/>
              </a:xfrm>
              <a:custGeom>
                <a:avLst/>
                <a:gdLst/>
                <a:ahLst/>
                <a:cxnLst/>
                <a:rect l="l" t="t" r="r" b="b"/>
                <a:pathLst>
                  <a:path w="2644" h="1477" extrusionOk="0">
                    <a:moveTo>
                      <a:pt x="60" y="0"/>
                    </a:moveTo>
                    <a:lnTo>
                      <a:pt x="1" y="1000"/>
                    </a:lnTo>
                    <a:lnTo>
                      <a:pt x="2430" y="1477"/>
                    </a:lnTo>
                    <a:cubicBezTo>
                      <a:pt x="2465" y="1060"/>
                      <a:pt x="2537" y="631"/>
                      <a:pt x="2644" y="215"/>
                    </a:cubicBezTo>
                    <a:lnTo>
                      <a:pt x="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3" name="Google Shape;1183;p48"/>
              <p:cNvSpPr/>
              <p:nvPr/>
            </p:nvSpPr>
            <p:spPr>
              <a:xfrm>
                <a:off x="436687" y="4195801"/>
                <a:ext cx="153420" cy="108616"/>
              </a:xfrm>
              <a:custGeom>
                <a:avLst/>
                <a:gdLst/>
                <a:ahLst/>
                <a:cxnLst/>
                <a:rect l="l" t="t" r="r" b="b"/>
                <a:pathLst>
                  <a:path w="4526" h="3204" extrusionOk="0">
                    <a:moveTo>
                      <a:pt x="382" y="0"/>
                    </a:moveTo>
                    <a:lnTo>
                      <a:pt x="1" y="905"/>
                    </a:lnTo>
                    <a:lnTo>
                      <a:pt x="3918" y="3203"/>
                    </a:lnTo>
                    <a:cubicBezTo>
                      <a:pt x="4037" y="2953"/>
                      <a:pt x="4144" y="2715"/>
                      <a:pt x="4275" y="2489"/>
                    </a:cubicBezTo>
                    <a:cubicBezTo>
                      <a:pt x="4359" y="2346"/>
                      <a:pt x="4442" y="2215"/>
                      <a:pt x="4525" y="2084"/>
                    </a:cubicBezTo>
                    <a:lnTo>
                      <a:pt x="382"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4" name="Google Shape;1184;p48"/>
              <p:cNvSpPr/>
              <p:nvPr/>
            </p:nvSpPr>
            <p:spPr>
              <a:xfrm>
                <a:off x="452449" y="4864207"/>
                <a:ext cx="84371" cy="87598"/>
              </a:xfrm>
              <a:custGeom>
                <a:avLst/>
                <a:gdLst/>
                <a:ahLst/>
                <a:cxnLst/>
                <a:rect l="l" t="t" r="r" b="b"/>
                <a:pathLst>
                  <a:path w="2489" h="2584" extrusionOk="0">
                    <a:moveTo>
                      <a:pt x="643" y="0"/>
                    </a:moveTo>
                    <a:lnTo>
                      <a:pt x="0" y="762"/>
                    </a:lnTo>
                    <a:lnTo>
                      <a:pt x="1703" y="2584"/>
                    </a:lnTo>
                    <a:cubicBezTo>
                      <a:pt x="1929" y="2334"/>
                      <a:pt x="2143" y="2072"/>
                      <a:pt x="2334" y="1798"/>
                    </a:cubicBezTo>
                    <a:cubicBezTo>
                      <a:pt x="2393" y="1727"/>
                      <a:pt x="2441" y="1655"/>
                      <a:pt x="2489" y="1584"/>
                    </a:cubicBezTo>
                    <a:lnTo>
                      <a:pt x="643"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5" name="Google Shape;1185;p48"/>
              <p:cNvSpPr/>
              <p:nvPr/>
            </p:nvSpPr>
            <p:spPr>
              <a:xfrm>
                <a:off x="495635" y="4792746"/>
                <a:ext cx="88405" cy="65020"/>
              </a:xfrm>
              <a:custGeom>
                <a:avLst/>
                <a:gdLst/>
                <a:ahLst/>
                <a:cxnLst/>
                <a:rect l="l" t="t" r="r" b="b"/>
                <a:pathLst>
                  <a:path w="2608" h="1918" extrusionOk="0">
                    <a:moveTo>
                      <a:pt x="286" y="1"/>
                    </a:moveTo>
                    <a:lnTo>
                      <a:pt x="0" y="953"/>
                    </a:lnTo>
                    <a:lnTo>
                      <a:pt x="2191" y="1918"/>
                    </a:lnTo>
                    <a:cubicBezTo>
                      <a:pt x="2358" y="1525"/>
                      <a:pt x="2489" y="1132"/>
                      <a:pt x="2608" y="727"/>
                    </a:cubicBezTo>
                    <a:lnTo>
                      <a:pt x="28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6" name="Google Shape;1186;p48"/>
              <p:cNvSpPr/>
              <p:nvPr/>
            </p:nvSpPr>
            <p:spPr>
              <a:xfrm>
                <a:off x="229675" y="5001434"/>
                <a:ext cx="63388" cy="96073"/>
              </a:xfrm>
              <a:custGeom>
                <a:avLst/>
                <a:gdLst/>
                <a:ahLst/>
                <a:cxnLst/>
                <a:rect l="l" t="t" r="r" b="b"/>
                <a:pathLst>
                  <a:path w="1870" h="2834" extrusionOk="0">
                    <a:moveTo>
                      <a:pt x="929" y="0"/>
                    </a:moveTo>
                    <a:lnTo>
                      <a:pt x="0" y="369"/>
                    </a:lnTo>
                    <a:lnTo>
                      <a:pt x="631" y="2834"/>
                    </a:lnTo>
                    <a:cubicBezTo>
                      <a:pt x="1036" y="2727"/>
                      <a:pt x="1453" y="2608"/>
                      <a:pt x="1869" y="2465"/>
                    </a:cubicBezTo>
                    <a:lnTo>
                      <a:pt x="9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7" name="Google Shape;1187;p48"/>
              <p:cNvSpPr/>
              <p:nvPr/>
            </p:nvSpPr>
            <p:spPr>
              <a:xfrm>
                <a:off x="145711" y="5023639"/>
                <a:ext cx="56134" cy="93666"/>
              </a:xfrm>
              <a:custGeom>
                <a:avLst/>
                <a:gdLst/>
                <a:ahLst/>
                <a:cxnLst/>
                <a:rect l="l" t="t" r="r" b="b"/>
                <a:pathLst>
                  <a:path w="1656" h="2763" extrusionOk="0">
                    <a:moveTo>
                      <a:pt x="953" y="0"/>
                    </a:moveTo>
                    <a:lnTo>
                      <a:pt x="1" y="286"/>
                    </a:lnTo>
                    <a:lnTo>
                      <a:pt x="393" y="2762"/>
                    </a:lnTo>
                    <a:cubicBezTo>
                      <a:pt x="810" y="2691"/>
                      <a:pt x="1227" y="2619"/>
                      <a:pt x="1655" y="2524"/>
                    </a:cubicBezTo>
                    <a:lnTo>
                      <a:pt x="953"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8" name="Google Shape;1188;p48"/>
              <p:cNvSpPr/>
              <p:nvPr/>
            </p:nvSpPr>
            <p:spPr>
              <a:xfrm>
                <a:off x="310385" y="4972755"/>
                <a:ext cx="71863" cy="93700"/>
              </a:xfrm>
              <a:custGeom>
                <a:avLst/>
                <a:gdLst/>
                <a:ahLst/>
                <a:cxnLst/>
                <a:rect l="l" t="t" r="r" b="b"/>
                <a:pathLst>
                  <a:path w="2120" h="2764" extrusionOk="0">
                    <a:moveTo>
                      <a:pt x="858" y="1"/>
                    </a:moveTo>
                    <a:lnTo>
                      <a:pt x="0" y="501"/>
                    </a:lnTo>
                    <a:lnTo>
                      <a:pt x="965" y="2763"/>
                    </a:lnTo>
                    <a:cubicBezTo>
                      <a:pt x="1346" y="2596"/>
                      <a:pt x="1739" y="2418"/>
                      <a:pt x="2120" y="2227"/>
                    </a:cubicBezTo>
                    <a:lnTo>
                      <a:pt x="858"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9" name="Google Shape;1189;p48"/>
              <p:cNvSpPr/>
              <p:nvPr/>
            </p:nvSpPr>
            <p:spPr>
              <a:xfrm>
                <a:off x="510143" y="4715250"/>
                <a:ext cx="86811" cy="43222"/>
              </a:xfrm>
              <a:custGeom>
                <a:avLst/>
                <a:gdLst/>
                <a:ahLst/>
                <a:cxnLst/>
                <a:rect l="l" t="t" r="r" b="b"/>
                <a:pathLst>
                  <a:path w="2561" h="1275" extrusionOk="0">
                    <a:moveTo>
                      <a:pt x="2561" y="1"/>
                    </a:moveTo>
                    <a:lnTo>
                      <a:pt x="1" y="132"/>
                    </a:lnTo>
                    <a:lnTo>
                      <a:pt x="72" y="1120"/>
                    </a:lnTo>
                    <a:lnTo>
                      <a:pt x="2501" y="1275"/>
                    </a:lnTo>
                    <a:cubicBezTo>
                      <a:pt x="2537" y="846"/>
                      <a:pt x="2561" y="417"/>
                      <a:pt x="256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0" name="Google Shape;1190;p48"/>
              <p:cNvSpPr/>
              <p:nvPr/>
            </p:nvSpPr>
            <p:spPr>
              <a:xfrm>
                <a:off x="429840" y="4613550"/>
                <a:ext cx="162267" cy="67020"/>
              </a:xfrm>
              <a:custGeom>
                <a:avLst/>
                <a:gdLst/>
                <a:ahLst/>
                <a:cxnLst/>
                <a:rect l="l" t="t" r="r" b="b"/>
                <a:pathLst>
                  <a:path w="4787" h="1977" extrusionOk="0">
                    <a:moveTo>
                      <a:pt x="4537" y="0"/>
                    </a:moveTo>
                    <a:lnTo>
                      <a:pt x="1" y="1024"/>
                    </a:lnTo>
                    <a:lnTo>
                      <a:pt x="298" y="1977"/>
                    </a:lnTo>
                    <a:lnTo>
                      <a:pt x="4787" y="1251"/>
                    </a:lnTo>
                    <a:cubicBezTo>
                      <a:pt x="4727" y="846"/>
                      <a:pt x="4644" y="429"/>
                      <a:pt x="453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1" name="Google Shape;1191;p48"/>
              <p:cNvSpPr/>
              <p:nvPr/>
            </p:nvSpPr>
            <p:spPr>
              <a:xfrm>
                <a:off x="359604" y="4874275"/>
                <a:ext cx="102540" cy="147770"/>
              </a:xfrm>
              <a:custGeom>
                <a:avLst/>
                <a:gdLst/>
                <a:ahLst/>
                <a:cxnLst/>
                <a:rect l="l" t="t" r="r" b="b"/>
                <a:pathLst>
                  <a:path w="3025" h="4359" extrusionOk="0">
                    <a:moveTo>
                      <a:pt x="810" y="1"/>
                    </a:moveTo>
                    <a:lnTo>
                      <a:pt x="1" y="584"/>
                    </a:lnTo>
                    <a:lnTo>
                      <a:pt x="2013" y="4358"/>
                    </a:lnTo>
                    <a:cubicBezTo>
                      <a:pt x="2358" y="4132"/>
                      <a:pt x="2704" y="3882"/>
                      <a:pt x="3025" y="3620"/>
                    </a:cubicBezTo>
                    <a:lnTo>
                      <a:pt x="81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2" name="Google Shape;1192;p48"/>
              <p:cNvSpPr/>
              <p:nvPr/>
            </p:nvSpPr>
            <p:spPr>
              <a:xfrm>
                <a:off x="1384732" y="3782492"/>
                <a:ext cx="64202" cy="91666"/>
              </a:xfrm>
              <a:custGeom>
                <a:avLst/>
                <a:gdLst/>
                <a:ahLst/>
                <a:cxnLst/>
                <a:rect l="l" t="t" r="r" b="b"/>
                <a:pathLst>
                  <a:path w="1894" h="2704" extrusionOk="0">
                    <a:moveTo>
                      <a:pt x="917" y="0"/>
                    </a:moveTo>
                    <a:lnTo>
                      <a:pt x="1" y="405"/>
                    </a:lnTo>
                    <a:lnTo>
                      <a:pt x="679" y="2703"/>
                    </a:lnTo>
                    <a:lnTo>
                      <a:pt x="1894" y="2322"/>
                    </a:lnTo>
                    <a:lnTo>
                      <a:pt x="91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3" name="Google Shape;1193;p48"/>
              <p:cNvSpPr/>
              <p:nvPr/>
            </p:nvSpPr>
            <p:spPr>
              <a:xfrm>
                <a:off x="1496119" y="3748592"/>
                <a:ext cx="63422" cy="90445"/>
              </a:xfrm>
              <a:custGeom>
                <a:avLst/>
                <a:gdLst/>
                <a:ahLst/>
                <a:cxnLst/>
                <a:rect l="l" t="t" r="r" b="b"/>
                <a:pathLst>
                  <a:path w="1871" h="2668" extrusionOk="0">
                    <a:moveTo>
                      <a:pt x="906" y="0"/>
                    </a:moveTo>
                    <a:lnTo>
                      <a:pt x="1" y="405"/>
                    </a:lnTo>
                    <a:lnTo>
                      <a:pt x="668" y="2667"/>
                    </a:lnTo>
                    <a:lnTo>
                      <a:pt x="1418" y="2417"/>
                    </a:lnTo>
                    <a:lnTo>
                      <a:pt x="1870" y="2274"/>
                    </a:lnTo>
                    <a:lnTo>
                      <a:pt x="90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4" name="Google Shape;1194;p48"/>
              <p:cNvSpPr/>
              <p:nvPr/>
            </p:nvSpPr>
            <p:spPr>
              <a:xfrm>
                <a:off x="1607507" y="3714692"/>
                <a:ext cx="62609" cy="88818"/>
              </a:xfrm>
              <a:custGeom>
                <a:avLst/>
                <a:gdLst/>
                <a:ahLst/>
                <a:cxnLst/>
                <a:rect l="l" t="t" r="r" b="b"/>
                <a:pathLst>
                  <a:path w="1847" h="2620" extrusionOk="0">
                    <a:moveTo>
                      <a:pt x="906" y="0"/>
                    </a:moveTo>
                    <a:lnTo>
                      <a:pt x="1" y="405"/>
                    </a:lnTo>
                    <a:lnTo>
                      <a:pt x="656" y="2620"/>
                    </a:lnTo>
                    <a:lnTo>
                      <a:pt x="1442" y="2370"/>
                    </a:lnTo>
                    <a:lnTo>
                      <a:pt x="1846" y="2239"/>
                    </a:lnTo>
                    <a:lnTo>
                      <a:pt x="90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5" name="Google Shape;1195;p48"/>
              <p:cNvSpPr/>
              <p:nvPr/>
            </p:nvSpPr>
            <p:spPr>
              <a:xfrm>
                <a:off x="1696725" y="3604890"/>
                <a:ext cx="84371" cy="163093"/>
              </a:xfrm>
              <a:custGeom>
                <a:avLst/>
                <a:gdLst/>
                <a:ahLst/>
                <a:cxnLst/>
                <a:rect l="l" t="t" r="r" b="b"/>
                <a:pathLst>
                  <a:path w="2489" h="4811" extrusionOk="0">
                    <a:moveTo>
                      <a:pt x="905" y="1"/>
                    </a:moveTo>
                    <a:lnTo>
                      <a:pt x="0" y="406"/>
                    </a:lnTo>
                    <a:lnTo>
                      <a:pt x="1298" y="4811"/>
                    </a:lnTo>
                    <a:lnTo>
                      <a:pt x="1798" y="4656"/>
                    </a:lnTo>
                    <a:lnTo>
                      <a:pt x="2489" y="4430"/>
                    </a:lnTo>
                    <a:lnTo>
                      <a:pt x="905"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6" name="Google Shape;1196;p48"/>
              <p:cNvSpPr/>
              <p:nvPr/>
            </p:nvSpPr>
            <p:spPr>
              <a:xfrm>
                <a:off x="1830315" y="3646858"/>
                <a:ext cx="61761" cy="86004"/>
              </a:xfrm>
              <a:custGeom>
                <a:avLst/>
                <a:gdLst/>
                <a:ahLst/>
                <a:cxnLst/>
                <a:rect l="l" t="t" r="r" b="b"/>
                <a:pathLst>
                  <a:path w="1822" h="2537" extrusionOk="0">
                    <a:moveTo>
                      <a:pt x="905" y="1"/>
                    </a:moveTo>
                    <a:lnTo>
                      <a:pt x="0" y="406"/>
                    </a:lnTo>
                    <a:lnTo>
                      <a:pt x="631" y="2537"/>
                    </a:lnTo>
                    <a:lnTo>
                      <a:pt x="1274" y="2335"/>
                    </a:lnTo>
                    <a:lnTo>
                      <a:pt x="1822" y="2156"/>
                    </a:lnTo>
                    <a:lnTo>
                      <a:pt x="905"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7" name="Google Shape;1197;p48"/>
              <p:cNvSpPr/>
              <p:nvPr/>
            </p:nvSpPr>
            <p:spPr>
              <a:xfrm>
                <a:off x="1941702" y="3612958"/>
                <a:ext cx="60982" cy="84411"/>
              </a:xfrm>
              <a:custGeom>
                <a:avLst/>
                <a:gdLst/>
                <a:ahLst/>
                <a:cxnLst/>
                <a:rect l="l" t="t" r="r" b="b"/>
                <a:pathLst>
                  <a:path w="1799" h="2490" extrusionOk="0">
                    <a:moveTo>
                      <a:pt x="905" y="1"/>
                    </a:moveTo>
                    <a:lnTo>
                      <a:pt x="0" y="406"/>
                    </a:lnTo>
                    <a:lnTo>
                      <a:pt x="608" y="2489"/>
                    </a:lnTo>
                    <a:lnTo>
                      <a:pt x="1441" y="2227"/>
                    </a:lnTo>
                    <a:lnTo>
                      <a:pt x="1798" y="2120"/>
                    </a:lnTo>
                    <a:lnTo>
                      <a:pt x="905"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grpSp>
        <p:nvGrpSpPr>
          <p:cNvPr id="1228" name="Google Shape;1228;p48"/>
          <p:cNvGrpSpPr/>
          <p:nvPr/>
        </p:nvGrpSpPr>
        <p:grpSpPr>
          <a:xfrm>
            <a:off x="7254625" y="898818"/>
            <a:ext cx="706343" cy="720267"/>
            <a:chOff x="7254625" y="898818"/>
            <a:chExt cx="706343" cy="720267"/>
          </a:xfrm>
        </p:grpSpPr>
        <p:sp>
          <p:nvSpPr>
            <p:cNvPr id="1229" name="Google Shape;1229;p48"/>
            <p:cNvSpPr/>
            <p:nvPr/>
          </p:nvSpPr>
          <p:spPr>
            <a:xfrm rot="2240046">
              <a:off x="7424495" y="977659"/>
              <a:ext cx="428853" cy="499792"/>
            </a:xfrm>
            <a:custGeom>
              <a:avLst/>
              <a:gdLst/>
              <a:ahLst/>
              <a:cxnLst/>
              <a:rect l="l" t="t" r="r" b="b"/>
              <a:pathLst>
                <a:path w="13312" h="15514" extrusionOk="0">
                  <a:moveTo>
                    <a:pt x="1988" y="0"/>
                  </a:moveTo>
                  <a:cubicBezTo>
                    <a:pt x="1310" y="0"/>
                    <a:pt x="750" y="536"/>
                    <a:pt x="714" y="1215"/>
                  </a:cubicBezTo>
                  <a:lnTo>
                    <a:pt x="0" y="15514"/>
                  </a:lnTo>
                  <a:lnTo>
                    <a:pt x="13311" y="15514"/>
                  </a:lnTo>
                  <a:lnTo>
                    <a:pt x="12597" y="1215"/>
                  </a:lnTo>
                  <a:cubicBezTo>
                    <a:pt x="12561" y="536"/>
                    <a:pt x="12002" y="0"/>
                    <a:pt x="1132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0" name="Google Shape;1230;p48"/>
            <p:cNvSpPr/>
            <p:nvPr/>
          </p:nvSpPr>
          <p:spPr>
            <a:xfrm rot="2240046">
              <a:off x="7217375" y="1417858"/>
              <a:ext cx="513613" cy="50675"/>
            </a:xfrm>
            <a:custGeom>
              <a:avLst/>
              <a:gdLst/>
              <a:ahLst/>
              <a:cxnLst/>
              <a:rect l="l" t="t" r="r" b="b"/>
              <a:pathLst>
                <a:path w="15943" h="1573" extrusionOk="0">
                  <a:moveTo>
                    <a:pt x="15179" y="1"/>
                  </a:moveTo>
                  <a:cubicBezTo>
                    <a:pt x="15171" y="1"/>
                    <a:pt x="15164" y="1"/>
                    <a:pt x="15157" y="1"/>
                  </a:cubicBezTo>
                  <a:lnTo>
                    <a:pt x="786" y="1"/>
                  </a:lnTo>
                  <a:cubicBezTo>
                    <a:pt x="358" y="1"/>
                    <a:pt x="0" y="346"/>
                    <a:pt x="0" y="787"/>
                  </a:cubicBezTo>
                  <a:cubicBezTo>
                    <a:pt x="0" y="1215"/>
                    <a:pt x="358" y="1572"/>
                    <a:pt x="786" y="1572"/>
                  </a:cubicBezTo>
                  <a:lnTo>
                    <a:pt x="15157" y="1572"/>
                  </a:lnTo>
                  <a:cubicBezTo>
                    <a:pt x="15598" y="1572"/>
                    <a:pt x="15943" y="1215"/>
                    <a:pt x="15943" y="787"/>
                  </a:cubicBezTo>
                  <a:cubicBezTo>
                    <a:pt x="15943" y="353"/>
                    <a:pt x="15609" y="1"/>
                    <a:pt x="15179"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48"/>
            <p:cNvSpPr/>
            <p:nvPr/>
          </p:nvSpPr>
          <p:spPr>
            <a:xfrm rot="2240046">
              <a:off x="7547288" y="1077866"/>
              <a:ext cx="388197" cy="30701"/>
            </a:xfrm>
            <a:custGeom>
              <a:avLst/>
              <a:gdLst/>
              <a:ahLst/>
              <a:cxnLst/>
              <a:rect l="l" t="t" r="r" b="b"/>
              <a:pathLst>
                <a:path w="12050" h="953" extrusionOk="0">
                  <a:moveTo>
                    <a:pt x="48" y="0"/>
                  </a:moveTo>
                  <a:lnTo>
                    <a:pt x="0" y="953"/>
                  </a:lnTo>
                  <a:lnTo>
                    <a:pt x="12049" y="953"/>
                  </a:lnTo>
                  <a:lnTo>
                    <a:pt x="12002"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48"/>
            <p:cNvSpPr/>
            <p:nvPr/>
          </p:nvSpPr>
          <p:spPr>
            <a:xfrm rot="2240046">
              <a:off x="7319277" y="1350688"/>
              <a:ext cx="423087" cy="36500"/>
            </a:xfrm>
            <a:custGeom>
              <a:avLst/>
              <a:gdLst/>
              <a:ahLst/>
              <a:cxnLst/>
              <a:rect l="l" t="t" r="r" b="b"/>
              <a:pathLst>
                <a:path w="13133" h="1133" extrusionOk="0">
                  <a:moveTo>
                    <a:pt x="60" y="1"/>
                  </a:moveTo>
                  <a:lnTo>
                    <a:pt x="0" y="1132"/>
                  </a:lnTo>
                  <a:lnTo>
                    <a:pt x="13133" y="1132"/>
                  </a:lnTo>
                  <a:lnTo>
                    <a:pt x="130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48"/>
            <p:cNvSpPr/>
            <p:nvPr/>
          </p:nvSpPr>
          <p:spPr>
            <a:xfrm rot="2240046">
              <a:off x="7413222" y="1180976"/>
              <a:ext cx="47969" cy="40785"/>
            </a:xfrm>
            <a:custGeom>
              <a:avLst/>
              <a:gdLst/>
              <a:ahLst/>
              <a:cxnLst/>
              <a:rect l="l" t="t" r="r" b="b"/>
              <a:pathLst>
                <a:path w="1489" h="1266" extrusionOk="0">
                  <a:moveTo>
                    <a:pt x="858" y="0"/>
                  </a:moveTo>
                  <a:cubicBezTo>
                    <a:pt x="286" y="0"/>
                    <a:pt x="1" y="679"/>
                    <a:pt x="405" y="1084"/>
                  </a:cubicBezTo>
                  <a:cubicBezTo>
                    <a:pt x="535" y="1209"/>
                    <a:pt x="693" y="1266"/>
                    <a:pt x="847" y="1266"/>
                  </a:cubicBezTo>
                  <a:cubicBezTo>
                    <a:pt x="1175" y="1266"/>
                    <a:pt x="1489" y="1012"/>
                    <a:pt x="1489" y="631"/>
                  </a:cubicBezTo>
                  <a:cubicBezTo>
                    <a:pt x="1489" y="274"/>
                    <a:pt x="1203" y="0"/>
                    <a:pt x="8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48"/>
            <p:cNvSpPr/>
            <p:nvPr/>
          </p:nvSpPr>
          <p:spPr>
            <a:xfrm rot="2240046">
              <a:off x="7505105" y="1250894"/>
              <a:ext cx="47582" cy="40656"/>
            </a:xfrm>
            <a:custGeom>
              <a:avLst/>
              <a:gdLst/>
              <a:ahLst/>
              <a:cxnLst/>
              <a:rect l="l" t="t" r="r" b="b"/>
              <a:pathLst>
                <a:path w="1477" h="1262" extrusionOk="0">
                  <a:moveTo>
                    <a:pt x="846" y="0"/>
                  </a:moveTo>
                  <a:cubicBezTo>
                    <a:pt x="274" y="0"/>
                    <a:pt x="0" y="679"/>
                    <a:pt x="393" y="1072"/>
                  </a:cubicBezTo>
                  <a:cubicBezTo>
                    <a:pt x="525" y="1203"/>
                    <a:pt x="685" y="1262"/>
                    <a:pt x="842" y="1262"/>
                  </a:cubicBezTo>
                  <a:cubicBezTo>
                    <a:pt x="1168" y="1262"/>
                    <a:pt x="1477" y="1009"/>
                    <a:pt x="1477" y="631"/>
                  </a:cubicBezTo>
                  <a:cubicBezTo>
                    <a:pt x="1477" y="274"/>
                    <a:pt x="1191" y="0"/>
                    <a:pt x="8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48"/>
            <p:cNvSpPr/>
            <p:nvPr/>
          </p:nvSpPr>
          <p:spPr>
            <a:xfrm rot="2240046">
              <a:off x="7596563" y="1320669"/>
              <a:ext cx="47582" cy="40785"/>
            </a:xfrm>
            <a:custGeom>
              <a:avLst/>
              <a:gdLst/>
              <a:ahLst/>
              <a:cxnLst/>
              <a:rect l="l" t="t" r="r" b="b"/>
              <a:pathLst>
                <a:path w="1477" h="1266" extrusionOk="0">
                  <a:moveTo>
                    <a:pt x="846" y="0"/>
                  </a:moveTo>
                  <a:cubicBezTo>
                    <a:pt x="274" y="0"/>
                    <a:pt x="0" y="679"/>
                    <a:pt x="393" y="1084"/>
                  </a:cubicBezTo>
                  <a:cubicBezTo>
                    <a:pt x="523" y="1209"/>
                    <a:pt x="680" y="1266"/>
                    <a:pt x="835" y="1266"/>
                  </a:cubicBezTo>
                  <a:cubicBezTo>
                    <a:pt x="1163" y="1266"/>
                    <a:pt x="1477" y="1012"/>
                    <a:pt x="1477" y="631"/>
                  </a:cubicBezTo>
                  <a:cubicBezTo>
                    <a:pt x="1477" y="274"/>
                    <a:pt x="1191" y="0"/>
                    <a:pt x="8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48"/>
            <p:cNvSpPr/>
            <p:nvPr/>
          </p:nvSpPr>
          <p:spPr>
            <a:xfrm rot="2240046">
              <a:off x="7688060" y="1390457"/>
              <a:ext cx="47582" cy="40785"/>
            </a:xfrm>
            <a:custGeom>
              <a:avLst/>
              <a:gdLst/>
              <a:ahLst/>
              <a:cxnLst/>
              <a:rect l="l" t="t" r="r" b="b"/>
              <a:pathLst>
                <a:path w="1477" h="1266" extrusionOk="0">
                  <a:moveTo>
                    <a:pt x="845" y="0"/>
                  </a:moveTo>
                  <a:cubicBezTo>
                    <a:pt x="274" y="0"/>
                    <a:pt x="0" y="679"/>
                    <a:pt x="393" y="1084"/>
                  </a:cubicBezTo>
                  <a:cubicBezTo>
                    <a:pt x="523" y="1209"/>
                    <a:pt x="680" y="1266"/>
                    <a:pt x="835" y="1266"/>
                  </a:cubicBezTo>
                  <a:cubicBezTo>
                    <a:pt x="1163" y="1266"/>
                    <a:pt x="1477" y="1012"/>
                    <a:pt x="1477" y="631"/>
                  </a:cubicBezTo>
                  <a:cubicBezTo>
                    <a:pt x="1477" y="274"/>
                    <a:pt x="1191" y="0"/>
                    <a:pt x="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48"/>
            <p:cNvSpPr/>
            <p:nvPr/>
          </p:nvSpPr>
          <p:spPr>
            <a:xfrm rot="2240046">
              <a:off x="7492066" y="1077558"/>
              <a:ext cx="47969" cy="40882"/>
            </a:xfrm>
            <a:custGeom>
              <a:avLst/>
              <a:gdLst/>
              <a:ahLst/>
              <a:cxnLst/>
              <a:rect l="l" t="t" r="r" b="b"/>
              <a:pathLst>
                <a:path w="1489" h="1269" extrusionOk="0">
                  <a:moveTo>
                    <a:pt x="858" y="1"/>
                  </a:moveTo>
                  <a:cubicBezTo>
                    <a:pt x="286" y="1"/>
                    <a:pt x="1" y="680"/>
                    <a:pt x="405" y="1084"/>
                  </a:cubicBezTo>
                  <a:cubicBezTo>
                    <a:pt x="536" y="1212"/>
                    <a:pt x="696" y="1269"/>
                    <a:pt x="852" y="1269"/>
                  </a:cubicBezTo>
                  <a:cubicBezTo>
                    <a:pt x="1178" y="1269"/>
                    <a:pt x="1489" y="1019"/>
                    <a:pt x="1489" y="632"/>
                  </a:cubicBezTo>
                  <a:cubicBezTo>
                    <a:pt x="1489" y="287"/>
                    <a:pt x="1203" y="1"/>
                    <a:pt x="85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48"/>
            <p:cNvSpPr/>
            <p:nvPr/>
          </p:nvSpPr>
          <p:spPr>
            <a:xfrm rot="2240046">
              <a:off x="7583929" y="1147470"/>
              <a:ext cx="47582" cy="40817"/>
            </a:xfrm>
            <a:custGeom>
              <a:avLst/>
              <a:gdLst/>
              <a:ahLst/>
              <a:cxnLst/>
              <a:rect l="l" t="t" r="r" b="b"/>
              <a:pathLst>
                <a:path w="1477" h="1267" extrusionOk="0">
                  <a:moveTo>
                    <a:pt x="846" y="1"/>
                  </a:moveTo>
                  <a:cubicBezTo>
                    <a:pt x="274" y="1"/>
                    <a:pt x="0" y="680"/>
                    <a:pt x="393" y="1084"/>
                  </a:cubicBezTo>
                  <a:cubicBezTo>
                    <a:pt x="523" y="1210"/>
                    <a:pt x="680" y="1266"/>
                    <a:pt x="835" y="1266"/>
                  </a:cubicBezTo>
                  <a:cubicBezTo>
                    <a:pt x="1163" y="1266"/>
                    <a:pt x="1477" y="1012"/>
                    <a:pt x="1477" y="632"/>
                  </a:cubicBezTo>
                  <a:cubicBezTo>
                    <a:pt x="1477" y="287"/>
                    <a:pt x="1191" y="1"/>
                    <a:pt x="84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48"/>
            <p:cNvSpPr/>
            <p:nvPr/>
          </p:nvSpPr>
          <p:spPr>
            <a:xfrm rot="2240046">
              <a:off x="7675407" y="1217251"/>
              <a:ext cx="47582" cy="40882"/>
            </a:xfrm>
            <a:custGeom>
              <a:avLst/>
              <a:gdLst/>
              <a:ahLst/>
              <a:cxnLst/>
              <a:rect l="l" t="t" r="r" b="b"/>
              <a:pathLst>
                <a:path w="1477" h="1269" extrusionOk="0">
                  <a:moveTo>
                    <a:pt x="846" y="1"/>
                  </a:moveTo>
                  <a:cubicBezTo>
                    <a:pt x="274" y="1"/>
                    <a:pt x="0" y="680"/>
                    <a:pt x="393" y="1084"/>
                  </a:cubicBezTo>
                  <a:cubicBezTo>
                    <a:pt x="524" y="1212"/>
                    <a:pt x="684" y="1269"/>
                    <a:pt x="840" y="1269"/>
                  </a:cubicBezTo>
                  <a:cubicBezTo>
                    <a:pt x="1166" y="1269"/>
                    <a:pt x="1477" y="1019"/>
                    <a:pt x="1477" y="632"/>
                  </a:cubicBezTo>
                  <a:cubicBezTo>
                    <a:pt x="1477" y="287"/>
                    <a:pt x="1191" y="1"/>
                    <a:pt x="84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48"/>
            <p:cNvSpPr/>
            <p:nvPr/>
          </p:nvSpPr>
          <p:spPr>
            <a:xfrm rot="2240046">
              <a:off x="7766903" y="1287039"/>
              <a:ext cx="47582" cy="40882"/>
            </a:xfrm>
            <a:custGeom>
              <a:avLst/>
              <a:gdLst/>
              <a:ahLst/>
              <a:cxnLst/>
              <a:rect l="l" t="t" r="r" b="b"/>
              <a:pathLst>
                <a:path w="1477" h="1269" extrusionOk="0">
                  <a:moveTo>
                    <a:pt x="845" y="1"/>
                  </a:moveTo>
                  <a:cubicBezTo>
                    <a:pt x="274" y="1"/>
                    <a:pt x="0" y="680"/>
                    <a:pt x="393" y="1084"/>
                  </a:cubicBezTo>
                  <a:cubicBezTo>
                    <a:pt x="524" y="1212"/>
                    <a:pt x="684" y="1269"/>
                    <a:pt x="840" y="1269"/>
                  </a:cubicBezTo>
                  <a:cubicBezTo>
                    <a:pt x="1166" y="1269"/>
                    <a:pt x="1477" y="1019"/>
                    <a:pt x="1477" y="632"/>
                  </a:cubicBezTo>
                  <a:cubicBezTo>
                    <a:pt x="1477" y="287"/>
                    <a:pt x="1191" y="1"/>
                    <a:pt x="84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48"/>
            <p:cNvSpPr/>
            <p:nvPr/>
          </p:nvSpPr>
          <p:spPr>
            <a:xfrm rot="2240046">
              <a:off x="7503696" y="1167854"/>
              <a:ext cx="47615" cy="40882"/>
            </a:xfrm>
            <a:custGeom>
              <a:avLst/>
              <a:gdLst/>
              <a:ahLst/>
              <a:cxnLst/>
              <a:rect l="l" t="t" r="r" b="b"/>
              <a:pathLst>
                <a:path w="1478" h="1269" extrusionOk="0">
                  <a:moveTo>
                    <a:pt x="846" y="0"/>
                  </a:moveTo>
                  <a:cubicBezTo>
                    <a:pt x="287" y="0"/>
                    <a:pt x="1" y="679"/>
                    <a:pt x="394" y="1084"/>
                  </a:cubicBezTo>
                  <a:cubicBezTo>
                    <a:pt x="525" y="1211"/>
                    <a:pt x="686" y="1268"/>
                    <a:pt x="842" y="1268"/>
                  </a:cubicBezTo>
                  <a:cubicBezTo>
                    <a:pt x="1168" y="1268"/>
                    <a:pt x="1477" y="1021"/>
                    <a:pt x="1477" y="643"/>
                  </a:cubicBezTo>
                  <a:cubicBezTo>
                    <a:pt x="1477" y="286"/>
                    <a:pt x="1192" y="0"/>
                    <a:pt x="8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48"/>
            <p:cNvSpPr/>
            <p:nvPr/>
          </p:nvSpPr>
          <p:spPr>
            <a:xfrm rot="2240046">
              <a:off x="7595144" y="1237626"/>
              <a:ext cx="47615" cy="41043"/>
            </a:xfrm>
            <a:custGeom>
              <a:avLst/>
              <a:gdLst/>
              <a:ahLst/>
              <a:cxnLst/>
              <a:rect l="l" t="t" r="r" b="b"/>
              <a:pathLst>
                <a:path w="1478" h="1274" extrusionOk="0">
                  <a:moveTo>
                    <a:pt x="846" y="0"/>
                  </a:moveTo>
                  <a:cubicBezTo>
                    <a:pt x="275" y="0"/>
                    <a:pt x="1" y="691"/>
                    <a:pt x="394" y="1084"/>
                  </a:cubicBezTo>
                  <a:cubicBezTo>
                    <a:pt x="525" y="1215"/>
                    <a:pt x="686" y="1274"/>
                    <a:pt x="842" y="1274"/>
                  </a:cubicBezTo>
                  <a:cubicBezTo>
                    <a:pt x="1168" y="1274"/>
                    <a:pt x="1477" y="1021"/>
                    <a:pt x="1477" y="643"/>
                  </a:cubicBezTo>
                  <a:cubicBezTo>
                    <a:pt x="1477" y="286"/>
                    <a:pt x="1191" y="0"/>
                    <a:pt x="8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48"/>
            <p:cNvSpPr/>
            <p:nvPr/>
          </p:nvSpPr>
          <p:spPr>
            <a:xfrm rot="2240046">
              <a:off x="7686641" y="1307414"/>
              <a:ext cx="47615" cy="41043"/>
            </a:xfrm>
            <a:custGeom>
              <a:avLst/>
              <a:gdLst/>
              <a:ahLst/>
              <a:cxnLst/>
              <a:rect l="l" t="t" r="r" b="b"/>
              <a:pathLst>
                <a:path w="1478" h="1274" extrusionOk="0">
                  <a:moveTo>
                    <a:pt x="846" y="0"/>
                  </a:moveTo>
                  <a:cubicBezTo>
                    <a:pt x="275" y="0"/>
                    <a:pt x="1" y="691"/>
                    <a:pt x="394" y="1084"/>
                  </a:cubicBezTo>
                  <a:cubicBezTo>
                    <a:pt x="525" y="1215"/>
                    <a:pt x="686" y="1274"/>
                    <a:pt x="842" y="1274"/>
                  </a:cubicBezTo>
                  <a:cubicBezTo>
                    <a:pt x="1168" y="1274"/>
                    <a:pt x="1477" y="1021"/>
                    <a:pt x="1477" y="643"/>
                  </a:cubicBezTo>
                  <a:cubicBezTo>
                    <a:pt x="1477" y="286"/>
                    <a:pt x="1191" y="0"/>
                    <a:pt x="8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48"/>
            <p:cNvSpPr/>
            <p:nvPr/>
          </p:nvSpPr>
          <p:spPr>
            <a:xfrm rot="2240046">
              <a:off x="7586281" y="1059580"/>
              <a:ext cx="47615" cy="40882"/>
            </a:xfrm>
            <a:custGeom>
              <a:avLst/>
              <a:gdLst/>
              <a:ahLst/>
              <a:cxnLst/>
              <a:rect l="l" t="t" r="r" b="b"/>
              <a:pathLst>
                <a:path w="1478" h="1269" extrusionOk="0">
                  <a:moveTo>
                    <a:pt x="846" y="0"/>
                  </a:moveTo>
                  <a:cubicBezTo>
                    <a:pt x="287" y="0"/>
                    <a:pt x="1" y="679"/>
                    <a:pt x="394" y="1084"/>
                  </a:cubicBezTo>
                  <a:cubicBezTo>
                    <a:pt x="525" y="1211"/>
                    <a:pt x="685" y="1268"/>
                    <a:pt x="841" y="1268"/>
                  </a:cubicBezTo>
                  <a:cubicBezTo>
                    <a:pt x="1167" y="1268"/>
                    <a:pt x="1477" y="1018"/>
                    <a:pt x="1477" y="631"/>
                  </a:cubicBezTo>
                  <a:cubicBezTo>
                    <a:pt x="1477" y="286"/>
                    <a:pt x="1192" y="0"/>
                    <a:pt x="8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48"/>
            <p:cNvSpPr/>
            <p:nvPr/>
          </p:nvSpPr>
          <p:spPr>
            <a:xfrm rot="2240046">
              <a:off x="7677729" y="1129351"/>
              <a:ext cx="47615" cy="41043"/>
            </a:xfrm>
            <a:custGeom>
              <a:avLst/>
              <a:gdLst/>
              <a:ahLst/>
              <a:cxnLst/>
              <a:rect l="l" t="t" r="r" b="b"/>
              <a:pathLst>
                <a:path w="1478" h="1274" extrusionOk="0">
                  <a:moveTo>
                    <a:pt x="846" y="0"/>
                  </a:moveTo>
                  <a:cubicBezTo>
                    <a:pt x="275" y="0"/>
                    <a:pt x="1" y="691"/>
                    <a:pt x="394" y="1084"/>
                  </a:cubicBezTo>
                  <a:cubicBezTo>
                    <a:pt x="525" y="1215"/>
                    <a:pt x="685" y="1274"/>
                    <a:pt x="841" y="1274"/>
                  </a:cubicBezTo>
                  <a:cubicBezTo>
                    <a:pt x="1167" y="1274"/>
                    <a:pt x="1477" y="1018"/>
                    <a:pt x="1477" y="631"/>
                  </a:cubicBezTo>
                  <a:cubicBezTo>
                    <a:pt x="1477" y="286"/>
                    <a:pt x="1191" y="0"/>
                    <a:pt x="84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48"/>
            <p:cNvSpPr/>
            <p:nvPr/>
          </p:nvSpPr>
          <p:spPr>
            <a:xfrm rot="2240046">
              <a:off x="7775550" y="1201276"/>
              <a:ext cx="40688" cy="40688"/>
            </a:xfrm>
            <a:custGeom>
              <a:avLst/>
              <a:gdLst/>
              <a:ahLst/>
              <a:cxnLst/>
              <a:rect l="l" t="t" r="r" b="b"/>
              <a:pathLst>
                <a:path w="1263" h="1263" extrusionOk="0">
                  <a:moveTo>
                    <a:pt x="631" y="0"/>
                  </a:moveTo>
                  <a:cubicBezTo>
                    <a:pt x="286" y="0"/>
                    <a:pt x="0" y="286"/>
                    <a:pt x="0" y="631"/>
                  </a:cubicBezTo>
                  <a:cubicBezTo>
                    <a:pt x="0" y="989"/>
                    <a:pt x="286" y="1262"/>
                    <a:pt x="631" y="1262"/>
                  </a:cubicBezTo>
                  <a:cubicBezTo>
                    <a:pt x="976" y="1262"/>
                    <a:pt x="1262" y="989"/>
                    <a:pt x="1262" y="631"/>
                  </a:cubicBezTo>
                  <a:cubicBezTo>
                    <a:pt x="1262" y="286"/>
                    <a:pt x="976" y="0"/>
                    <a:pt x="6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251" name="Google Shape;1251;p48"/>
          <p:cNvSpPr/>
          <p:nvPr/>
        </p:nvSpPr>
        <p:spPr>
          <a:xfrm rot="-1312401">
            <a:off x="344398" y="3625165"/>
            <a:ext cx="1817447" cy="1073419"/>
          </a:xfrm>
          <a:custGeom>
            <a:avLst/>
            <a:gdLst/>
            <a:ahLst/>
            <a:cxnLst/>
            <a:rect l="l" t="t" r="r" b="b"/>
            <a:pathLst>
              <a:path w="19742" h="11660" extrusionOk="0">
                <a:moveTo>
                  <a:pt x="4214" y="1"/>
                </a:moveTo>
                <a:cubicBezTo>
                  <a:pt x="4088" y="1"/>
                  <a:pt x="3961" y="12"/>
                  <a:pt x="3834" y="33"/>
                </a:cubicBezTo>
                <a:cubicBezTo>
                  <a:pt x="3489" y="93"/>
                  <a:pt x="3168" y="224"/>
                  <a:pt x="2894" y="438"/>
                </a:cubicBezTo>
                <a:cubicBezTo>
                  <a:pt x="2834" y="498"/>
                  <a:pt x="2763" y="557"/>
                  <a:pt x="2715" y="617"/>
                </a:cubicBezTo>
                <a:cubicBezTo>
                  <a:pt x="2656" y="676"/>
                  <a:pt x="2596" y="748"/>
                  <a:pt x="2537" y="807"/>
                </a:cubicBezTo>
                <a:cubicBezTo>
                  <a:pt x="2429" y="938"/>
                  <a:pt x="2346" y="1081"/>
                  <a:pt x="2275" y="1236"/>
                </a:cubicBezTo>
                <a:cubicBezTo>
                  <a:pt x="2132" y="1545"/>
                  <a:pt x="2036" y="1867"/>
                  <a:pt x="2013" y="2212"/>
                </a:cubicBezTo>
                <a:cubicBezTo>
                  <a:pt x="1989" y="2534"/>
                  <a:pt x="1989" y="2867"/>
                  <a:pt x="2013" y="3200"/>
                </a:cubicBezTo>
                <a:cubicBezTo>
                  <a:pt x="2025" y="3355"/>
                  <a:pt x="2036" y="3522"/>
                  <a:pt x="2060" y="3689"/>
                </a:cubicBezTo>
                <a:cubicBezTo>
                  <a:pt x="2096" y="3843"/>
                  <a:pt x="2120" y="4010"/>
                  <a:pt x="2156" y="4177"/>
                </a:cubicBezTo>
                <a:cubicBezTo>
                  <a:pt x="2239" y="4498"/>
                  <a:pt x="2346" y="4808"/>
                  <a:pt x="2477" y="5105"/>
                </a:cubicBezTo>
                <a:cubicBezTo>
                  <a:pt x="2727" y="5713"/>
                  <a:pt x="3060" y="6272"/>
                  <a:pt x="3322" y="6856"/>
                </a:cubicBezTo>
                <a:cubicBezTo>
                  <a:pt x="3394" y="7010"/>
                  <a:pt x="3441" y="7153"/>
                  <a:pt x="3501" y="7308"/>
                </a:cubicBezTo>
                <a:cubicBezTo>
                  <a:pt x="3525" y="7391"/>
                  <a:pt x="3537" y="7463"/>
                  <a:pt x="3560" y="7534"/>
                </a:cubicBezTo>
                <a:cubicBezTo>
                  <a:pt x="3584" y="7606"/>
                  <a:pt x="3608" y="7689"/>
                  <a:pt x="3620" y="7761"/>
                </a:cubicBezTo>
                <a:lnTo>
                  <a:pt x="3656" y="7999"/>
                </a:lnTo>
                <a:cubicBezTo>
                  <a:pt x="3668" y="8082"/>
                  <a:pt x="3668" y="8153"/>
                  <a:pt x="3668" y="8237"/>
                </a:cubicBezTo>
                <a:lnTo>
                  <a:pt x="3668" y="8356"/>
                </a:lnTo>
                <a:cubicBezTo>
                  <a:pt x="3668" y="8392"/>
                  <a:pt x="3656" y="8427"/>
                  <a:pt x="3656" y="8463"/>
                </a:cubicBezTo>
                <a:lnTo>
                  <a:pt x="3632" y="8701"/>
                </a:lnTo>
                <a:cubicBezTo>
                  <a:pt x="3608" y="8784"/>
                  <a:pt x="3584" y="8856"/>
                  <a:pt x="3572" y="8927"/>
                </a:cubicBezTo>
                <a:cubicBezTo>
                  <a:pt x="3549" y="9011"/>
                  <a:pt x="3525" y="9082"/>
                  <a:pt x="3501" y="9154"/>
                </a:cubicBezTo>
                <a:lnTo>
                  <a:pt x="3406" y="9380"/>
                </a:lnTo>
                <a:cubicBezTo>
                  <a:pt x="3382" y="9415"/>
                  <a:pt x="3382" y="9451"/>
                  <a:pt x="3358" y="9487"/>
                </a:cubicBezTo>
                <a:cubicBezTo>
                  <a:pt x="3334" y="9511"/>
                  <a:pt x="3322" y="9546"/>
                  <a:pt x="3299" y="9582"/>
                </a:cubicBezTo>
                <a:cubicBezTo>
                  <a:pt x="3108" y="9832"/>
                  <a:pt x="2858" y="10035"/>
                  <a:pt x="2572" y="10177"/>
                </a:cubicBezTo>
                <a:cubicBezTo>
                  <a:pt x="2429" y="10249"/>
                  <a:pt x="2287" y="10308"/>
                  <a:pt x="2132" y="10356"/>
                </a:cubicBezTo>
                <a:cubicBezTo>
                  <a:pt x="1977" y="10392"/>
                  <a:pt x="1822" y="10416"/>
                  <a:pt x="1655" y="10428"/>
                </a:cubicBezTo>
                <a:cubicBezTo>
                  <a:pt x="1501" y="10428"/>
                  <a:pt x="1346" y="10404"/>
                  <a:pt x="1203" y="10356"/>
                </a:cubicBezTo>
                <a:cubicBezTo>
                  <a:pt x="1048" y="10308"/>
                  <a:pt x="917" y="10225"/>
                  <a:pt x="798" y="10130"/>
                </a:cubicBezTo>
                <a:cubicBezTo>
                  <a:pt x="560" y="9904"/>
                  <a:pt x="382" y="9630"/>
                  <a:pt x="286" y="9332"/>
                </a:cubicBezTo>
                <a:cubicBezTo>
                  <a:pt x="179" y="9023"/>
                  <a:pt x="120" y="8701"/>
                  <a:pt x="96" y="8392"/>
                </a:cubicBezTo>
                <a:cubicBezTo>
                  <a:pt x="36" y="7737"/>
                  <a:pt x="48" y="7094"/>
                  <a:pt x="131" y="6451"/>
                </a:cubicBezTo>
                <a:lnTo>
                  <a:pt x="131" y="6451"/>
                </a:lnTo>
                <a:cubicBezTo>
                  <a:pt x="36" y="7094"/>
                  <a:pt x="1" y="7737"/>
                  <a:pt x="36" y="8392"/>
                </a:cubicBezTo>
                <a:cubicBezTo>
                  <a:pt x="60" y="8713"/>
                  <a:pt x="120" y="9034"/>
                  <a:pt x="227" y="9356"/>
                </a:cubicBezTo>
                <a:cubicBezTo>
                  <a:pt x="310" y="9666"/>
                  <a:pt x="489" y="9951"/>
                  <a:pt x="727" y="10189"/>
                </a:cubicBezTo>
                <a:cubicBezTo>
                  <a:pt x="858" y="10297"/>
                  <a:pt x="1001" y="10380"/>
                  <a:pt x="1155" y="10439"/>
                </a:cubicBezTo>
                <a:cubicBezTo>
                  <a:pt x="1322" y="10499"/>
                  <a:pt x="1489" y="10523"/>
                  <a:pt x="1655" y="10523"/>
                </a:cubicBezTo>
                <a:cubicBezTo>
                  <a:pt x="1822" y="10523"/>
                  <a:pt x="1989" y="10499"/>
                  <a:pt x="2144" y="10451"/>
                </a:cubicBezTo>
                <a:cubicBezTo>
                  <a:pt x="2310" y="10404"/>
                  <a:pt x="2465" y="10344"/>
                  <a:pt x="2608" y="10273"/>
                </a:cubicBezTo>
                <a:cubicBezTo>
                  <a:pt x="2906" y="10130"/>
                  <a:pt x="3179" y="9916"/>
                  <a:pt x="3382" y="9654"/>
                </a:cubicBezTo>
                <a:cubicBezTo>
                  <a:pt x="3406" y="9618"/>
                  <a:pt x="3430" y="9582"/>
                  <a:pt x="3453" y="9546"/>
                </a:cubicBezTo>
                <a:cubicBezTo>
                  <a:pt x="3477" y="9511"/>
                  <a:pt x="3489" y="9475"/>
                  <a:pt x="3513" y="9439"/>
                </a:cubicBezTo>
                <a:lnTo>
                  <a:pt x="3608" y="9213"/>
                </a:lnTo>
                <a:cubicBezTo>
                  <a:pt x="3644" y="9130"/>
                  <a:pt x="3668" y="9058"/>
                  <a:pt x="3691" y="8975"/>
                </a:cubicBezTo>
                <a:cubicBezTo>
                  <a:pt x="3715" y="8892"/>
                  <a:pt x="3739" y="8820"/>
                  <a:pt x="3751" y="8737"/>
                </a:cubicBezTo>
                <a:lnTo>
                  <a:pt x="3787" y="8487"/>
                </a:lnTo>
                <a:cubicBezTo>
                  <a:pt x="3799" y="8451"/>
                  <a:pt x="3799" y="8403"/>
                  <a:pt x="3799" y="8368"/>
                </a:cubicBezTo>
                <a:lnTo>
                  <a:pt x="3799" y="8237"/>
                </a:lnTo>
                <a:lnTo>
                  <a:pt x="3799" y="7987"/>
                </a:lnTo>
                <a:lnTo>
                  <a:pt x="3763" y="7737"/>
                </a:lnTo>
                <a:cubicBezTo>
                  <a:pt x="3751" y="7653"/>
                  <a:pt x="3739" y="7582"/>
                  <a:pt x="3715" y="7499"/>
                </a:cubicBezTo>
                <a:cubicBezTo>
                  <a:pt x="3691" y="7415"/>
                  <a:pt x="3668" y="7332"/>
                  <a:pt x="3644" y="7260"/>
                </a:cubicBezTo>
                <a:cubicBezTo>
                  <a:pt x="3584" y="7094"/>
                  <a:pt x="3537" y="6951"/>
                  <a:pt x="3465" y="6796"/>
                </a:cubicBezTo>
                <a:cubicBezTo>
                  <a:pt x="3203" y="6201"/>
                  <a:pt x="2882" y="5641"/>
                  <a:pt x="2632" y="5046"/>
                </a:cubicBezTo>
                <a:cubicBezTo>
                  <a:pt x="2513" y="4748"/>
                  <a:pt x="2417" y="4451"/>
                  <a:pt x="2334" y="4141"/>
                </a:cubicBezTo>
                <a:cubicBezTo>
                  <a:pt x="2310" y="3986"/>
                  <a:pt x="2275" y="3820"/>
                  <a:pt x="2263" y="3665"/>
                </a:cubicBezTo>
                <a:cubicBezTo>
                  <a:pt x="2251" y="3510"/>
                  <a:pt x="2215" y="3343"/>
                  <a:pt x="2215" y="3189"/>
                </a:cubicBezTo>
                <a:cubicBezTo>
                  <a:pt x="2191" y="2867"/>
                  <a:pt x="2191" y="2546"/>
                  <a:pt x="2227" y="2236"/>
                </a:cubicBezTo>
                <a:cubicBezTo>
                  <a:pt x="2251" y="1915"/>
                  <a:pt x="2334" y="1617"/>
                  <a:pt x="2465" y="1343"/>
                </a:cubicBezTo>
                <a:cubicBezTo>
                  <a:pt x="2537" y="1200"/>
                  <a:pt x="2620" y="1069"/>
                  <a:pt x="2715" y="962"/>
                </a:cubicBezTo>
                <a:cubicBezTo>
                  <a:pt x="2822" y="843"/>
                  <a:pt x="2918" y="736"/>
                  <a:pt x="3037" y="629"/>
                </a:cubicBezTo>
                <a:cubicBezTo>
                  <a:pt x="3275" y="450"/>
                  <a:pt x="3560" y="331"/>
                  <a:pt x="3858" y="283"/>
                </a:cubicBezTo>
                <a:cubicBezTo>
                  <a:pt x="3964" y="267"/>
                  <a:pt x="4071" y="259"/>
                  <a:pt x="4176" y="259"/>
                </a:cubicBezTo>
                <a:cubicBezTo>
                  <a:pt x="4377" y="259"/>
                  <a:pt x="4575" y="288"/>
                  <a:pt x="4763" y="343"/>
                </a:cubicBezTo>
                <a:cubicBezTo>
                  <a:pt x="4906" y="379"/>
                  <a:pt x="5049" y="450"/>
                  <a:pt x="5168" y="533"/>
                </a:cubicBezTo>
                <a:cubicBezTo>
                  <a:pt x="5406" y="712"/>
                  <a:pt x="5608" y="950"/>
                  <a:pt x="5727" y="1236"/>
                </a:cubicBezTo>
                <a:cubicBezTo>
                  <a:pt x="5787" y="1379"/>
                  <a:pt x="5835" y="1522"/>
                  <a:pt x="5870" y="1676"/>
                </a:cubicBezTo>
                <a:cubicBezTo>
                  <a:pt x="5942" y="1986"/>
                  <a:pt x="5989" y="2296"/>
                  <a:pt x="6001" y="2617"/>
                </a:cubicBezTo>
                <a:cubicBezTo>
                  <a:pt x="6025" y="3260"/>
                  <a:pt x="6001" y="3891"/>
                  <a:pt x="5930" y="4534"/>
                </a:cubicBezTo>
                <a:cubicBezTo>
                  <a:pt x="5787" y="5808"/>
                  <a:pt x="5501" y="7082"/>
                  <a:pt x="5346" y="8380"/>
                </a:cubicBezTo>
                <a:cubicBezTo>
                  <a:pt x="5311" y="8701"/>
                  <a:pt x="5287" y="9034"/>
                  <a:pt x="5275" y="9356"/>
                </a:cubicBezTo>
                <a:cubicBezTo>
                  <a:pt x="5251" y="9689"/>
                  <a:pt x="5275" y="10023"/>
                  <a:pt x="5323" y="10356"/>
                </a:cubicBezTo>
                <a:cubicBezTo>
                  <a:pt x="5346" y="10523"/>
                  <a:pt x="5394" y="10689"/>
                  <a:pt x="5454" y="10856"/>
                </a:cubicBezTo>
                <a:cubicBezTo>
                  <a:pt x="5525" y="11023"/>
                  <a:pt x="5620" y="11178"/>
                  <a:pt x="5751" y="11309"/>
                </a:cubicBezTo>
                <a:cubicBezTo>
                  <a:pt x="5882" y="11440"/>
                  <a:pt x="6049" y="11535"/>
                  <a:pt x="6239" y="11582"/>
                </a:cubicBezTo>
                <a:lnTo>
                  <a:pt x="6370" y="11618"/>
                </a:lnTo>
                <a:lnTo>
                  <a:pt x="6501" y="11630"/>
                </a:lnTo>
                <a:lnTo>
                  <a:pt x="6751" y="11654"/>
                </a:lnTo>
                <a:cubicBezTo>
                  <a:pt x="6809" y="11658"/>
                  <a:pt x="6866" y="11660"/>
                  <a:pt x="6924" y="11660"/>
                </a:cubicBezTo>
                <a:cubicBezTo>
                  <a:pt x="7211" y="11660"/>
                  <a:pt x="7495" y="11610"/>
                  <a:pt x="7763" y="11511"/>
                </a:cubicBezTo>
                <a:cubicBezTo>
                  <a:pt x="8097" y="11380"/>
                  <a:pt x="8371" y="11130"/>
                  <a:pt x="8549" y="10809"/>
                </a:cubicBezTo>
                <a:cubicBezTo>
                  <a:pt x="8704" y="10511"/>
                  <a:pt x="8799" y="10166"/>
                  <a:pt x="8835" y="9832"/>
                </a:cubicBezTo>
                <a:cubicBezTo>
                  <a:pt x="8859" y="9499"/>
                  <a:pt x="8859" y="9165"/>
                  <a:pt x="8835" y="8832"/>
                </a:cubicBezTo>
                <a:cubicBezTo>
                  <a:pt x="8764" y="8177"/>
                  <a:pt x="8656" y="7534"/>
                  <a:pt x="8502" y="6891"/>
                </a:cubicBezTo>
                <a:lnTo>
                  <a:pt x="8263" y="5951"/>
                </a:lnTo>
                <a:cubicBezTo>
                  <a:pt x="8228" y="5796"/>
                  <a:pt x="8192" y="5629"/>
                  <a:pt x="8156" y="5486"/>
                </a:cubicBezTo>
                <a:cubicBezTo>
                  <a:pt x="8132" y="5332"/>
                  <a:pt x="8109" y="5177"/>
                  <a:pt x="8109" y="5022"/>
                </a:cubicBezTo>
                <a:cubicBezTo>
                  <a:pt x="8037" y="4391"/>
                  <a:pt x="8109" y="3760"/>
                  <a:pt x="8335" y="3177"/>
                </a:cubicBezTo>
                <a:cubicBezTo>
                  <a:pt x="8454" y="2891"/>
                  <a:pt x="8633" y="2641"/>
                  <a:pt x="8871" y="2450"/>
                </a:cubicBezTo>
                <a:cubicBezTo>
                  <a:pt x="9097" y="2248"/>
                  <a:pt x="9383" y="2129"/>
                  <a:pt x="9680" y="2093"/>
                </a:cubicBezTo>
                <a:cubicBezTo>
                  <a:pt x="9729" y="2089"/>
                  <a:pt x="9778" y="2087"/>
                  <a:pt x="9828" y="2087"/>
                </a:cubicBezTo>
                <a:cubicBezTo>
                  <a:pt x="10079" y="2087"/>
                  <a:pt x="10333" y="2139"/>
                  <a:pt x="10561" y="2248"/>
                </a:cubicBezTo>
                <a:cubicBezTo>
                  <a:pt x="10835" y="2379"/>
                  <a:pt x="11073" y="2581"/>
                  <a:pt x="11252" y="2819"/>
                </a:cubicBezTo>
                <a:cubicBezTo>
                  <a:pt x="11597" y="3343"/>
                  <a:pt x="11752" y="3974"/>
                  <a:pt x="11657" y="4593"/>
                </a:cubicBezTo>
                <a:cubicBezTo>
                  <a:pt x="11585" y="5225"/>
                  <a:pt x="11454" y="5867"/>
                  <a:pt x="11371" y="6510"/>
                </a:cubicBezTo>
                <a:cubicBezTo>
                  <a:pt x="11323" y="6832"/>
                  <a:pt x="11300" y="7165"/>
                  <a:pt x="11288" y="7487"/>
                </a:cubicBezTo>
                <a:cubicBezTo>
                  <a:pt x="11276" y="7820"/>
                  <a:pt x="11311" y="8153"/>
                  <a:pt x="11395" y="8475"/>
                </a:cubicBezTo>
                <a:cubicBezTo>
                  <a:pt x="11478" y="8808"/>
                  <a:pt x="11657" y="9106"/>
                  <a:pt x="11883" y="9356"/>
                </a:cubicBezTo>
                <a:cubicBezTo>
                  <a:pt x="12002" y="9487"/>
                  <a:pt x="12133" y="9594"/>
                  <a:pt x="12288" y="9677"/>
                </a:cubicBezTo>
                <a:cubicBezTo>
                  <a:pt x="12443" y="9761"/>
                  <a:pt x="12609" y="9808"/>
                  <a:pt x="12776" y="9820"/>
                </a:cubicBezTo>
                <a:cubicBezTo>
                  <a:pt x="12816" y="9823"/>
                  <a:pt x="12856" y="9824"/>
                  <a:pt x="12896" y="9824"/>
                </a:cubicBezTo>
                <a:cubicBezTo>
                  <a:pt x="13034" y="9824"/>
                  <a:pt x="13168" y="9807"/>
                  <a:pt x="13288" y="9761"/>
                </a:cubicBezTo>
                <a:cubicBezTo>
                  <a:pt x="13455" y="9713"/>
                  <a:pt x="13609" y="9642"/>
                  <a:pt x="13752" y="9546"/>
                </a:cubicBezTo>
                <a:cubicBezTo>
                  <a:pt x="14026" y="9380"/>
                  <a:pt x="14288" y="9154"/>
                  <a:pt x="14502" y="8904"/>
                </a:cubicBezTo>
                <a:cubicBezTo>
                  <a:pt x="14931" y="8415"/>
                  <a:pt x="15300" y="7868"/>
                  <a:pt x="15574" y="7272"/>
                </a:cubicBezTo>
                <a:cubicBezTo>
                  <a:pt x="15717" y="6987"/>
                  <a:pt x="15848" y="6677"/>
                  <a:pt x="15967" y="6379"/>
                </a:cubicBezTo>
                <a:cubicBezTo>
                  <a:pt x="16074" y="6070"/>
                  <a:pt x="16205" y="5784"/>
                  <a:pt x="16360" y="5498"/>
                </a:cubicBezTo>
                <a:cubicBezTo>
                  <a:pt x="16526" y="5225"/>
                  <a:pt x="16741" y="4974"/>
                  <a:pt x="16991" y="4784"/>
                </a:cubicBezTo>
                <a:cubicBezTo>
                  <a:pt x="17110" y="4689"/>
                  <a:pt x="17253" y="4605"/>
                  <a:pt x="17396" y="4534"/>
                </a:cubicBezTo>
                <a:cubicBezTo>
                  <a:pt x="17550" y="4474"/>
                  <a:pt x="17693" y="4427"/>
                  <a:pt x="17860" y="4403"/>
                </a:cubicBezTo>
                <a:cubicBezTo>
                  <a:pt x="17988" y="4384"/>
                  <a:pt x="18117" y="4374"/>
                  <a:pt x="18245" y="4374"/>
                </a:cubicBezTo>
                <a:cubicBezTo>
                  <a:pt x="18437" y="4374"/>
                  <a:pt x="18627" y="4396"/>
                  <a:pt x="18812" y="4439"/>
                </a:cubicBezTo>
                <a:cubicBezTo>
                  <a:pt x="19134" y="4510"/>
                  <a:pt x="19443" y="4605"/>
                  <a:pt x="19741" y="4736"/>
                </a:cubicBezTo>
                <a:cubicBezTo>
                  <a:pt x="19443" y="4605"/>
                  <a:pt x="19134" y="4486"/>
                  <a:pt x="18824" y="4415"/>
                </a:cubicBezTo>
                <a:cubicBezTo>
                  <a:pt x="18614" y="4360"/>
                  <a:pt x="18398" y="4336"/>
                  <a:pt x="18184" y="4336"/>
                </a:cubicBezTo>
                <a:cubicBezTo>
                  <a:pt x="18071" y="4336"/>
                  <a:pt x="17959" y="4343"/>
                  <a:pt x="17848" y="4355"/>
                </a:cubicBezTo>
                <a:cubicBezTo>
                  <a:pt x="17693" y="4379"/>
                  <a:pt x="17527" y="4427"/>
                  <a:pt x="17372" y="4486"/>
                </a:cubicBezTo>
                <a:cubicBezTo>
                  <a:pt x="17229" y="4558"/>
                  <a:pt x="17086" y="4629"/>
                  <a:pt x="16955" y="4724"/>
                </a:cubicBezTo>
                <a:cubicBezTo>
                  <a:pt x="16681" y="4927"/>
                  <a:pt x="16467" y="5177"/>
                  <a:pt x="16288" y="5463"/>
                </a:cubicBezTo>
                <a:cubicBezTo>
                  <a:pt x="16122" y="5736"/>
                  <a:pt x="15979" y="6034"/>
                  <a:pt x="15872" y="6344"/>
                </a:cubicBezTo>
                <a:cubicBezTo>
                  <a:pt x="15752" y="6641"/>
                  <a:pt x="15622" y="6939"/>
                  <a:pt x="15467" y="7225"/>
                </a:cubicBezTo>
                <a:cubicBezTo>
                  <a:pt x="15181" y="7796"/>
                  <a:pt x="14824" y="8332"/>
                  <a:pt x="14395" y="8808"/>
                </a:cubicBezTo>
                <a:cubicBezTo>
                  <a:pt x="14181" y="9046"/>
                  <a:pt x="13931" y="9249"/>
                  <a:pt x="13657" y="9415"/>
                </a:cubicBezTo>
                <a:cubicBezTo>
                  <a:pt x="13423" y="9572"/>
                  <a:pt x="13136" y="9655"/>
                  <a:pt x="12846" y="9655"/>
                </a:cubicBezTo>
                <a:cubicBezTo>
                  <a:pt x="12827" y="9655"/>
                  <a:pt x="12807" y="9654"/>
                  <a:pt x="12788" y="9654"/>
                </a:cubicBezTo>
                <a:cubicBezTo>
                  <a:pt x="12633" y="9642"/>
                  <a:pt x="12490" y="9594"/>
                  <a:pt x="12359" y="9523"/>
                </a:cubicBezTo>
                <a:cubicBezTo>
                  <a:pt x="12228" y="9451"/>
                  <a:pt x="12109" y="9356"/>
                  <a:pt x="12002" y="9237"/>
                </a:cubicBezTo>
                <a:cubicBezTo>
                  <a:pt x="11800" y="9011"/>
                  <a:pt x="11645" y="8737"/>
                  <a:pt x="11573" y="8427"/>
                </a:cubicBezTo>
                <a:cubicBezTo>
                  <a:pt x="11502" y="8130"/>
                  <a:pt x="11466" y="7808"/>
                  <a:pt x="11478" y="7499"/>
                </a:cubicBezTo>
                <a:cubicBezTo>
                  <a:pt x="11490" y="7177"/>
                  <a:pt x="11526" y="6856"/>
                  <a:pt x="11573" y="6534"/>
                </a:cubicBezTo>
                <a:cubicBezTo>
                  <a:pt x="11657" y="5903"/>
                  <a:pt x="11788" y="5272"/>
                  <a:pt x="11883" y="4617"/>
                </a:cubicBezTo>
                <a:cubicBezTo>
                  <a:pt x="11978" y="3939"/>
                  <a:pt x="11823" y="3248"/>
                  <a:pt x="11442" y="2677"/>
                </a:cubicBezTo>
                <a:cubicBezTo>
                  <a:pt x="11240" y="2403"/>
                  <a:pt x="10978" y="2177"/>
                  <a:pt x="10669" y="2022"/>
                </a:cubicBezTo>
                <a:cubicBezTo>
                  <a:pt x="10407" y="1896"/>
                  <a:pt x="10130" y="1833"/>
                  <a:pt x="9851" y="1833"/>
                </a:cubicBezTo>
                <a:cubicBezTo>
                  <a:pt x="9786" y="1833"/>
                  <a:pt x="9721" y="1836"/>
                  <a:pt x="9656" y="1843"/>
                </a:cubicBezTo>
                <a:cubicBezTo>
                  <a:pt x="9311" y="1879"/>
                  <a:pt x="8978" y="2022"/>
                  <a:pt x="8704" y="2248"/>
                </a:cubicBezTo>
                <a:cubicBezTo>
                  <a:pt x="8442" y="2462"/>
                  <a:pt x="8228" y="2748"/>
                  <a:pt x="8097" y="3069"/>
                </a:cubicBezTo>
                <a:cubicBezTo>
                  <a:pt x="7847" y="3689"/>
                  <a:pt x="7763" y="4367"/>
                  <a:pt x="7835" y="5034"/>
                </a:cubicBezTo>
                <a:cubicBezTo>
                  <a:pt x="7847" y="5201"/>
                  <a:pt x="7859" y="5367"/>
                  <a:pt x="7894" y="5534"/>
                </a:cubicBezTo>
                <a:cubicBezTo>
                  <a:pt x="7930" y="5701"/>
                  <a:pt x="7966" y="5856"/>
                  <a:pt x="8002" y="6022"/>
                </a:cubicBezTo>
                <a:lnTo>
                  <a:pt x="8228" y="6963"/>
                </a:lnTo>
                <a:cubicBezTo>
                  <a:pt x="8383" y="7582"/>
                  <a:pt x="8490" y="8213"/>
                  <a:pt x="8549" y="8856"/>
                </a:cubicBezTo>
                <a:cubicBezTo>
                  <a:pt x="8573" y="9165"/>
                  <a:pt x="8573" y="9487"/>
                  <a:pt x="8549" y="9796"/>
                </a:cubicBezTo>
                <a:cubicBezTo>
                  <a:pt x="8513" y="10106"/>
                  <a:pt x="8430" y="10404"/>
                  <a:pt x="8299" y="10678"/>
                </a:cubicBezTo>
                <a:cubicBezTo>
                  <a:pt x="8156" y="10928"/>
                  <a:pt x="7930" y="11130"/>
                  <a:pt x="7656" y="11237"/>
                </a:cubicBezTo>
                <a:cubicBezTo>
                  <a:pt x="7427" y="11323"/>
                  <a:pt x="7181" y="11363"/>
                  <a:pt x="6940" y="11363"/>
                </a:cubicBezTo>
                <a:cubicBezTo>
                  <a:pt x="6880" y="11363"/>
                  <a:pt x="6822" y="11361"/>
                  <a:pt x="6763" y="11356"/>
                </a:cubicBezTo>
                <a:lnTo>
                  <a:pt x="6525" y="11332"/>
                </a:lnTo>
                <a:lnTo>
                  <a:pt x="6418" y="11320"/>
                </a:lnTo>
                <a:lnTo>
                  <a:pt x="6311" y="11297"/>
                </a:lnTo>
                <a:cubicBezTo>
                  <a:pt x="6180" y="11261"/>
                  <a:pt x="6061" y="11201"/>
                  <a:pt x="5966" y="11106"/>
                </a:cubicBezTo>
                <a:cubicBezTo>
                  <a:pt x="5858" y="10999"/>
                  <a:pt x="5787" y="10880"/>
                  <a:pt x="5727" y="10749"/>
                </a:cubicBezTo>
                <a:cubicBezTo>
                  <a:pt x="5680" y="10594"/>
                  <a:pt x="5632" y="10451"/>
                  <a:pt x="5620" y="10297"/>
                </a:cubicBezTo>
                <a:cubicBezTo>
                  <a:pt x="5561" y="9987"/>
                  <a:pt x="5549" y="9666"/>
                  <a:pt x="5561" y="9356"/>
                </a:cubicBezTo>
                <a:cubicBezTo>
                  <a:pt x="5573" y="9034"/>
                  <a:pt x="5596" y="8725"/>
                  <a:pt x="5644" y="8403"/>
                </a:cubicBezTo>
                <a:cubicBezTo>
                  <a:pt x="5787" y="7118"/>
                  <a:pt x="6061" y="5856"/>
                  <a:pt x="6204" y="4546"/>
                </a:cubicBezTo>
                <a:cubicBezTo>
                  <a:pt x="6275" y="3903"/>
                  <a:pt x="6299" y="3248"/>
                  <a:pt x="6263" y="2593"/>
                </a:cubicBezTo>
                <a:cubicBezTo>
                  <a:pt x="6251" y="2260"/>
                  <a:pt x="6204" y="1926"/>
                  <a:pt x="6132" y="1605"/>
                </a:cubicBezTo>
                <a:cubicBezTo>
                  <a:pt x="6097" y="1438"/>
                  <a:pt x="6037" y="1272"/>
                  <a:pt x="5977" y="1117"/>
                </a:cubicBezTo>
                <a:cubicBezTo>
                  <a:pt x="5835" y="807"/>
                  <a:pt x="5608" y="522"/>
                  <a:pt x="5323" y="319"/>
                </a:cubicBezTo>
                <a:cubicBezTo>
                  <a:pt x="5180" y="224"/>
                  <a:pt x="5025" y="141"/>
                  <a:pt x="4858" y="93"/>
                </a:cubicBezTo>
                <a:cubicBezTo>
                  <a:pt x="4647" y="33"/>
                  <a:pt x="4431" y="1"/>
                  <a:pt x="42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 name="TextBox 3"/>
          <p:cNvSpPr txBox="1"/>
          <p:nvPr/>
        </p:nvSpPr>
        <p:spPr>
          <a:xfrm>
            <a:off x="1035360" y="1395466"/>
            <a:ext cx="7078141" cy="1754326"/>
          </a:xfrm>
          <a:prstGeom prst="rect">
            <a:avLst/>
          </a:prstGeom>
          <a:noFill/>
        </p:spPr>
        <p:txBody>
          <a:bodyPr wrap="square" rtlCol="0">
            <a:spAutoFit/>
          </a:bodyPr>
          <a:lstStyle/>
          <a:p>
            <a:pPr algn="ctr">
              <a:lnSpc>
                <a:spcPct val="150000"/>
              </a:lnSpc>
            </a:pPr>
            <a:r>
              <a:rPr lang="en-US" sz="3600" b="1" dirty="0" smtClean="0">
                <a:solidFill>
                  <a:schemeClr val="accent5"/>
                </a:solidFill>
              </a:rPr>
              <a:t>CẢM ƠN CÁC EM </a:t>
            </a:r>
          </a:p>
          <a:p>
            <a:pPr algn="ctr">
              <a:lnSpc>
                <a:spcPct val="150000"/>
              </a:lnSpc>
            </a:pPr>
            <a:r>
              <a:rPr lang="en-US" sz="3600" b="1" dirty="0" smtClean="0">
                <a:solidFill>
                  <a:schemeClr val="accent5"/>
                </a:solidFill>
              </a:rPr>
              <a:t>ĐÃ LẮNG NGHE BÀI GIẢNG!</a:t>
            </a:r>
            <a:endParaRPr lang="en-US" sz="3600" b="1" dirty="0">
              <a:solidFill>
                <a:schemeClr val="accent5"/>
              </a:solidFill>
            </a:endParaRPr>
          </a:p>
        </p:txBody>
      </p:sp>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298" y="3081905"/>
            <a:ext cx="2031816" cy="137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8143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4"/>
          <p:cNvSpPr txBox="1">
            <a:spLocks noGrp="1"/>
          </p:cNvSpPr>
          <p:nvPr>
            <p:ph type="title"/>
          </p:nvPr>
        </p:nvSpPr>
        <p:spPr>
          <a:xfrm>
            <a:off x="1082822" y="814466"/>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smtClean="0">
                <a:latin typeface="+mn-lt"/>
              </a:rPr>
              <a:t>NỘI DUNG BÀI HỌC</a:t>
            </a:r>
            <a:endParaRPr sz="3200" dirty="0">
              <a:latin typeface="+mn-lt"/>
            </a:endParaRPr>
          </a:p>
        </p:txBody>
      </p:sp>
      <p:sp>
        <p:nvSpPr>
          <p:cNvPr id="710" name="Google Shape;710;p34"/>
          <p:cNvSpPr txBox="1">
            <a:spLocks noGrp="1"/>
          </p:cNvSpPr>
          <p:nvPr>
            <p:ph type="title" idx="2"/>
          </p:nvPr>
        </p:nvSpPr>
        <p:spPr>
          <a:xfrm>
            <a:off x="1152065" y="1645821"/>
            <a:ext cx="827100" cy="531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mn-lt"/>
              </a:rPr>
              <a:t>01</a:t>
            </a:r>
            <a:endParaRPr dirty="0">
              <a:latin typeface="+mn-lt"/>
            </a:endParaRPr>
          </a:p>
        </p:txBody>
      </p:sp>
      <p:sp>
        <p:nvSpPr>
          <p:cNvPr id="711" name="Google Shape;711;p34"/>
          <p:cNvSpPr txBox="1">
            <a:spLocks noGrp="1"/>
          </p:cNvSpPr>
          <p:nvPr>
            <p:ph type="title" idx="3"/>
          </p:nvPr>
        </p:nvSpPr>
        <p:spPr>
          <a:xfrm>
            <a:off x="1107768" y="2510441"/>
            <a:ext cx="827100" cy="531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mn-lt"/>
              </a:rPr>
              <a:t>02</a:t>
            </a:r>
            <a:endParaRPr dirty="0">
              <a:latin typeface="+mn-lt"/>
            </a:endParaRPr>
          </a:p>
        </p:txBody>
      </p:sp>
      <p:sp>
        <p:nvSpPr>
          <p:cNvPr id="712" name="Google Shape;712;p34"/>
          <p:cNvSpPr txBox="1">
            <a:spLocks noGrp="1"/>
          </p:cNvSpPr>
          <p:nvPr>
            <p:ph type="title" idx="4"/>
          </p:nvPr>
        </p:nvSpPr>
        <p:spPr>
          <a:xfrm>
            <a:off x="1090398" y="3356308"/>
            <a:ext cx="827100" cy="531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mn-lt"/>
              </a:rPr>
              <a:t>03</a:t>
            </a:r>
            <a:endParaRPr dirty="0">
              <a:latin typeface="+mn-lt"/>
            </a:endParaRPr>
          </a:p>
        </p:txBody>
      </p:sp>
      <p:sp>
        <p:nvSpPr>
          <p:cNvPr id="707" name="Google Shape;707;p34"/>
          <p:cNvSpPr/>
          <p:nvPr/>
        </p:nvSpPr>
        <p:spPr>
          <a:xfrm>
            <a:off x="1218849" y="3453723"/>
            <a:ext cx="471878" cy="336771"/>
          </a:xfrm>
          <a:custGeom>
            <a:avLst/>
            <a:gdLst/>
            <a:ahLst/>
            <a:cxnLst/>
            <a:rect l="l" t="t" r="r" b="b"/>
            <a:pathLst>
              <a:path w="13038" h="9305" extrusionOk="0">
                <a:moveTo>
                  <a:pt x="8562" y="1052"/>
                </a:moveTo>
                <a:cubicBezTo>
                  <a:pt x="8613" y="1052"/>
                  <a:pt x="8665" y="1055"/>
                  <a:pt x="8716" y="1060"/>
                </a:cubicBezTo>
                <a:cubicBezTo>
                  <a:pt x="9228" y="1107"/>
                  <a:pt x="9692" y="1453"/>
                  <a:pt x="10038" y="1845"/>
                </a:cubicBezTo>
                <a:cubicBezTo>
                  <a:pt x="10395" y="2262"/>
                  <a:pt x="10657" y="2738"/>
                  <a:pt x="10811" y="3250"/>
                </a:cubicBezTo>
                <a:cubicBezTo>
                  <a:pt x="10954" y="3774"/>
                  <a:pt x="10990" y="4322"/>
                  <a:pt x="10883" y="4846"/>
                </a:cubicBezTo>
                <a:cubicBezTo>
                  <a:pt x="10881" y="4855"/>
                  <a:pt x="10879" y="4863"/>
                  <a:pt x="10878" y="4872"/>
                </a:cubicBezTo>
                <a:lnTo>
                  <a:pt x="10878" y="4872"/>
                </a:lnTo>
                <a:cubicBezTo>
                  <a:pt x="10632" y="4990"/>
                  <a:pt x="10375" y="5084"/>
                  <a:pt x="10109" y="5155"/>
                </a:cubicBezTo>
                <a:cubicBezTo>
                  <a:pt x="9808" y="5231"/>
                  <a:pt x="9499" y="5271"/>
                  <a:pt x="9187" y="5271"/>
                </a:cubicBezTo>
                <a:cubicBezTo>
                  <a:pt x="8956" y="5271"/>
                  <a:pt x="8723" y="5249"/>
                  <a:pt x="8490" y="5203"/>
                </a:cubicBezTo>
                <a:cubicBezTo>
                  <a:pt x="8430" y="5191"/>
                  <a:pt x="8371" y="5167"/>
                  <a:pt x="8299" y="5155"/>
                </a:cubicBezTo>
                <a:cubicBezTo>
                  <a:pt x="8240" y="5132"/>
                  <a:pt x="8168" y="5120"/>
                  <a:pt x="8109" y="5096"/>
                </a:cubicBezTo>
                <a:cubicBezTo>
                  <a:pt x="7978" y="5048"/>
                  <a:pt x="7859" y="4989"/>
                  <a:pt x="7740" y="4917"/>
                </a:cubicBezTo>
                <a:cubicBezTo>
                  <a:pt x="7502" y="4786"/>
                  <a:pt x="7287" y="4620"/>
                  <a:pt x="7097" y="4429"/>
                </a:cubicBezTo>
                <a:cubicBezTo>
                  <a:pt x="6728" y="4036"/>
                  <a:pt x="6537" y="3512"/>
                  <a:pt x="6597" y="2977"/>
                </a:cubicBezTo>
                <a:cubicBezTo>
                  <a:pt x="6656" y="2441"/>
                  <a:pt x="6906" y="1953"/>
                  <a:pt x="7299" y="1584"/>
                </a:cubicBezTo>
                <a:cubicBezTo>
                  <a:pt x="7490" y="1405"/>
                  <a:pt x="7716" y="1262"/>
                  <a:pt x="7954" y="1155"/>
                </a:cubicBezTo>
                <a:cubicBezTo>
                  <a:pt x="8153" y="1089"/>
                  <a:pt x="8359" y="1052"/>
                  <a:pt x="8562" y="1052"/>
                </a:cubicBezTo>
                <a:close/>
                <a:moveTo>
                  <a:pt x="2794" y="357"/>
                </a:moveTo>
                <a:cubicBezTo>
                  <a:pt x="2971" y="357"/>
                  <a:pt x="3148" y="377"/>
                  <a:pt x="3322" y="417"/>
                </a:cubicBezTo>
                <a:cubicBezTo>
                  <a:pt x="3858" y="524"/>
                  <a:pt x="4334" y="798"/>
                  <a:pt x="4704" y="1203"/>
                </a:cubicBezTo>
                <a:cubicBezTo>
                  <a:pt x="5073" y="1595"/>
                  <a:pt x="5287" y="2119"/>
                  <a:pt x="5299" y="2655"/>
                </a:cubicBezTo>
                <a:cubicBezTo>
                  <a:pt x="5287" y="2929"/>
                  <a:pt x="5299" y="3215"/>
                  <a:pt x="5287" y="3489"/>
                </a:cubicBezTo>
                <a:lnTo>
                  <a:pt x="5251" y="3893"/>
                </a:lnTo>
                <a:cubicBezTo>
                  <a:pt x="5239" y="4036"/>
                  <a:pt x="5227" y="4167"/>
                  <a:pt x="5204" y="4310"/>
                </a:cubicBezTo>
                <a:lnTo>
                  <a:pt x="5120" y="4715"/>
                </a:lnTo>
                <a:cubicBezTo>
                  <a:pt x="5096" y="4846"/>
                  <a:pt x="5049" y="4977"/>
                  <a:pt x="5013" y="5108"/>
                </a:cubicBezTo>
                <a:lnTo>
                  <a:pt x="4954" y="5310"/>
                </a:lnTo>
                <a:cubicBezTo>
                  <a:pt x="4942" y="5382"/>
                  <a:pt x="4906" y="5441"/>
                  <a:pt x="4882" y="5501"/>
                </a:cubicBezTo>
                <a:cubicBezTo>
                  <a:pt x="4823" y="5632"/>
                  <a:pt x="4775" y="5763"/>
                  <a:pt x="4715" y="5882"/>
                </a:cubicBezTo>
                <a:cubicBezTo>
                  <a:pt x="4465" y="6370"/>
                  <a:pt x="4132" y="6810"/>
                  <a:pt x="3715" y="7191"/>
                </a:cubicBezTo>
                <a:cubicBezTo>
                  <a:pt x="3302" y="7574"/>
                  <a:pt x="2827" y="7879"/>
                  <a:pt x="2338" y="8169"/>
                </a:cubicBezTo>
                <a:lnTo>
                  <a:pt x="2338" y="8169"/>
                </a:lnTo>
                <a:cubicBezTo>
                  <a:pt x="2148" y="8047"/>
                  <a:pt x="1968" y="7912"/>
                  <a:pt x="1798" y="7763"/>
                </a:cubicBezTo>
                <a:cubicBezTo>
                  <a:pt x="1596" y="7584"/>
                  <a:pt x="1406" y="7382"/>
                  <a:pt x="1239" y="7168"/>
                </a:cubicBezTo>
                <a:cubicBezTo>
                  <a:pt x="1084" y="6953"/>
                  <a:pt x="941" y="6727"/>
                  <a:pt x="822" y="6489"/>
                </a:cubicBezTo>
                <a:cubicBezTo>
                  <a:pt x="334" y="5501"/>
                  <a:pt x="227" y="4370"/>
                  <a:pt x="298" y="3286"/>
                </a:cubicBezTo>
                <a:cubicBezTo>
                  <a:pt x="334" y="2750"/>
                  <a:pt x="465" y="2215"/>
                  <a:pt x="691" y="1726"/>
                </a:cubicBezTo>
                <a:cubicBezTo>
                  <a:pt x="715" y="1667"/>
                  <a:pt x="751" y="1607"/>
                  <a:pt x="786" y="1548"/>
                </a:cubicBezTo>
                <a:cubicBezTo>
                  <a:pt x="822" y="1488"/>
                  <a:pt x="858" y="1429"/>
                  <a:pt x="894" y="1381"/>
                </a:cubicBezTo>
                <a:cubicBezTo>
                  <a:pt x="965" y="1274"/>
                  <a:pt x="1048" y="1167"/>
                  <a:pt x="1144" y="1072"/>
                </a:cubicBezTo>
                <a:cubicBezTo>
                  <a:pt x="1322" y="869"/>
                  <a:pt x="1537" y="714"/>
                  <a:pt x="1775" y="595"/>
                </a:cubicBezTo>
                <a:cubicBezTo>
                  <a:pt x="2092" y="437"/>
                  <a:pt x="2441" y="357"/>
                  <a:pt x="2794" y="357"/>
                </a:cubicBezTo>
                <a:close/>
                <a:moveTo>
                  <a:pt x="12455" y="0"/>
                </a:moveTo>
                <a:cubicBezTo>
                  <a:pt x="12740" y="476"/>
                  <a:pt x="12907" y="1012"/>
                  <a:pt x="12967" y="1572"/>
                </a:cubicBezTo>
                <a:cubicBezTo>
                  <a:pt x="12990" y="1845"/>
                  <a:pt x="12978" y="2131"/>
                  <a:pt x="12919" y="2393"/>
                </a:cubicBezTo>
                <a:cubicBezTo>
                  <a:pt x="12883" y="2524"/>
                  <a:pt x="12836" y="2667"/>
                  <a:pt x="12788" y="2786"/>
                </a:cubicBezTo>
                <a:cubicBezTo>
                  <a:pt x="12764" y="2858"/>
                  <a:pt x="12740" y="2917"/>
                  <a:pt x="12716" y="2988"/>
                </a:cubicBezTo>
                <a:lnTo>
                  <a:pt x="12621" y="3167"/>
                </a:lnTo>
                <a:cubicBezTo>
                  <a:pt x="12371" y="3667"/>
                  <a:pt x="12014" y="4096"/>
                  <a:pt x="11585" y="4441"/>
                </a:cubicBezTo>
                <a:cubicBezTo>
                  <a:pt x="11453" y="4541"/>
                  <a:pt x="11315" y="4633"/>
                  <a:pt x="11172" y="4716"/>
                </a:cubicBezTo>
                <a:lnTo>
                  <a:pt x="11172" y="4716"/>
                </a:lnTo>
                <a:cubicBezTo>
                  <a:pt x="11246" y="4198"/>
                  <a:pt x="11212" y="3673"/>
                  <a:pt x="11062" y="3167"/>
                </a:cubicBezTo>
                <a:cubicBezTo>
                  <a:pt x="10895" y="2619"/>
                  <a:pt x="10609" y="2107"/>
                  <a:pt x="10228" y="1667"/>
                </a:cubicBezTo>
                <a:cubicBezTo>
                  <a:pt x="10038" y="1453"/>
                  <a:pt x="9823" y="1250"/>
                  <a:pt x="9573" y="1095"/>
                </a:cubicBezTo>
                <a:cubicBezTo>
                  <a:pt x="9323" y="929"/>
                  <a:pt x="9037" y="833"/>
                  <a:pt x="8740" y="798"/>
                </a:cubicBezTo>
                <a:cubicBezTo>
                  <a:pt x="8689" y="794"/>
                  <a:pt x="8639" y="792"/>
                  <a:pt x="8589" y="792"/>
                </a:cubicBezTo>
                <a:cubicBezTo>
                  <a:pt x="8342" y="792"/>
                  <a:pt x="8098" y="840"/>
                  <a:pt x="7871" y="929"/>
                </a:cubicBezTo>
                <a:cubicBezTo>
                  <a:pt x="7597" y="1036"/>
                  <a:pt x="7347" y="1203"/>
                  <a:pt x="7132" y="1405"/>
                </a:cubicBezTo>
                <a:cubicBezTo>
                  <a:pt x="6716" y="1810"/>
                  <a:pt x="6442" y="2357"/>
                  <a:pt x="6382" y="2953"/>
                </a:cubicBezTo>
                <a:cubicBezTo>
                  <a:pt x="6335" y="3536"/>
                  <a:pt x="6549" y="4120"/>
                  <a:pt x="6966" y="4548"/>
                </a:cubicBezTo>
                <a:cubicBezTo>
                  <a:pt x="7168" y="4763"/>
                  <a:pt x="7394" y="4929"/>
                  <a:pt x="7644" y="5072"/>
                </a:cubicBezTo>
                <a:cubicBezTo>
                  <a:pt x="7775" y="5144"/>
                  <a:pt x="7906" y="5203"/>
                  <a:pt x="8037" y="5251"/>
                </a:cubicBezTo>
                <a:cubicBezTo>
                  <a:pt x="8109" y="5274"/>
                  <a:pt x="8180" y="5298"/>
                  <a:pt x="8240" y="5322"/>
                </a:cubicBezTo>
                <a:cubicBezTo>
                  <a:pt x="8311" y="5334"/>
                  <a:pt x="8383" y="5358"/>
                  <a:pt x="8454" y="5370"/>
                </a:cubicBezTo>
                <a:cubicBezTo>
                  <a:pt x="8675" y="5412"/>
                  <a:pt x="8899" y="5432"/>
                  <a:pt x="9124" y="5432"/>
                </a:cubicBezTo>
                <a:cubicBezTo>
                  <a:pt x="9468" y="5432"/>
                  <a:pt x="9813" y="5385"/>
                  <a:pt x="10145" y="5298"/>
                </a:cubicBezTo>
                <a:cubicBezTo>
                  <a:pt x="10387" y="5230"/>
                  <a:pt x="10620" y="5140"/>
                  <a:pt x="10842" y="5031"/>
                </a:cubicBezTo>
                <a:lnTo>
                  <a:pt x="10842" y="5031"/>
                </a:lnTo>
                <a:cubicBezTo>
                  <a:pt x="10730" y="5500"/>
                  <a:pt x="10552" y="5947"/>
                  <a:pt x="10300" y="6358"/>
                </a:cubicBezTo>
                <a:cubicBezTo>
                  <a:pt x="10026" y="6834"/>
                  <a:pt x="9692" y="7263"/>
                  <a:pt x="9299" y="7644"/>
                </a:cubicBezTo>
                <a:cubicBezTo>
                  <a:pt x="8906" y="8013"/>
                  <a:pt x="8454" y="8311"/>
                  <a:pt x="7966" y="8537"/>
                </a:cubicBezTo>
                <a:cubicBezTo>
                  <a:pt x="7466" y="8763"/>
                  <a:pt x="6942" y="8906"/>
                  <a:pt x="6406" y="8977"/>
                </a:cubicBezTo>
                <a:cubicBezTo>
                  <a:pt x="6132" y="9013"/>
                  <a:pt x="5858" y="9031"/>
                  <a:pt x="5585" y="9031"/>
                </a:cubicBezTo>
                <a:cubicBezTo>
                  <a:pt x="5311" y="9031"/>
                  <a:pt x="5037" y="9013"/>
                  <a:pt x="4763" y="8977"/>
                </a:cubicBezTo>
                <a:cubicBezTo>
                  <a:pt x="4215" y="8918"/>
                  <a:pt x="3692" y="8787"/>
                  <a:pt x="3180" y="8596"/>
                </a:cubicBezTo>
                <a:cubicBezTo>
                  <a:pt x="2899" y="8485"/>
                  <a:pt x="2633" y="8353"/>
                  <a:pt x="2383" y="8197"/>
                </a:cubicBezTo>
                <a:lnTo>
                  <a:pt x="2383" y="8197"/>
                </a:lnTo>
                <a:cubicBezTo>
                  <a:pt x="2387" y="8195"/>
                  <a:pt x="2390" y="8193"/>
                  <a:pt x="2394" y="8191"/>
                </a:cubicBezTo>
                <a:cubicBezTo>
                  <a:pt x="2882" y="7918"/>
                  <a:pt x="3346" y="7608"/>
                  <a:pt x="3775" y="7239"/>
                </a:cubicBezTo>
                <a:cubicBezTo>
                  <a:pt x="4204" y="6870"/>
                  <a:pt x="4549" y="6429"/>
                  <a:pt x="4823" y="5929"/>
                </a:cubicBezTo>
                <a:cubicBezTo>
                  <a:pt x="4882" y="5810"/>
                  <a:pt x="4930" y="5679"/>
                  <a:pt x="4989" y="5548"/>
                </a:cubicBezTo>
                <a:cubicBezTo>
                  <a:pt x="5025" y="5477"/>
                  <a:pt x="5061" y="5417"/>
                  <a:pt x="5073" y="5346"/>
                </a:cubicBezTo>
                <a:lnTo>
                  <a:pt x="5144" y="5155"/>
                </a:lnTo>
                <a:cubicBezTo>
                  <a:pt x="5180" y="5013"/>
                  <a:pt x="5227" y="4882"/>
                  <a:pt x="5263" y="4751"/>
                </a:cubicBezTo>
                <a:lnTo>
                  <a:pt x="5347" y="4334"/>
                </a:lnTo>
                <a:cubicBezTo>
                  <a:pt x="5370" y="4191"/>
                  <a:pt x="5394" y="4060"/>
                  <a:pt x="5406" y="3917"/>
                </a:cubicBezTo>
                <a:lnTo>
                  <a:pt x="5442" y="3489"/>
                </a:lnTo>
                <a:cubicBezTo>
                  <a:pt x="5466" y="3215"/>
                  <a:pt x="5466" y="2929"/>
                  <a:pt x="5466" y="2655"/>
                </a:cubicBezTo>
                <a:cubicBezTo>
                  <a:pt x="5454" y="2357"/>
                  <a:pt x="5406" y="2072"/>
                  <a:pt x="5299" y="1810"/>
                </a:cubicBezTo>
                <a:cubicBezTo>
                  <a:pt x="5192" y="1536"/>
                  <a:pt x="5037" y="1286"/>
                  <a:pt x="4846" y="1072"/>
                </a:cubicBezTo>
                <a:cubicBezTo>
                  <a:pt x="4644" y="857"/>
                  <a:pt x="4418" y="679"/>
                  <a:pt x="4168" y="536"/>
                </a:cubicBezTo>
                <a:cubicBezTo>
                  <a:pt x="3918" y="381"/>
                  <a:pt x="3656" y="274"/>
                  <a:pt x="3370" y="202"/>
                </a:cubicBezTo>
                <a:cubicBezTo>
                  <a:pt x="3158" y="158"/>
                  <a:pt x="2946" y="134"/>
                  <a:pt x="2734" y="134"/>
                </a:cubicBezTo>
                <a:cubicBezTo>
                  <a:pt x="2660" y="134"/>
                  <a:pt x="2587" y="137"/>
                  <a:pt x="2513" y="143"/>
                </a:cubicBezTo>
                <a:cubicBezTo>
                  <a:pt x="2215" y="179"/>
                  <a:pt x="1929" y="250"/>
                  <a:pt x="1667" y="381"/>
                </a:cubicBezTo>
                <a:cubicBezTo>
                  <a:pt x="1406" y="512"/>
                  <a:pt x="1167" y="679"/>
                  <a:pt x="965" y="905"/>
                </a:cubicBezTo>
                <a:cubicBezTo>
                  <a:pt x="870" y="1012"/>
                  <a:pt x="786" y="1119"/>
                  <a:pt x="703" y="1238"/>
                </a:cubicBezTo>
                <a:cubicBezTo>
                  <a:pt x="655" y="1298"/>
                  <a:pt x="632" y="1357"/>
                  <a:pt x="584" y="1429"/>
                </a:cubicBezTo>
                <a:cubicBezTo>
                  <a:pt x="548" y="1488"/>
                  <a:pt x="513" y="1548"/>
                  <a:pt x="489" y="1607"/>
                </a:cubicBezTo>
                <a:cubicBezTo>
                  <a:pt x="239" y="2131"/>
                  <a:pt x="96" y="2691"/>
                  <a:pt x="48" y="3262"/>
                </a:cubicBezTo>
                <a:cubicBezTo>
                  <a:pt x="1" y="3834"/>
                  <a:pt x="13" y="4393"/>
                  <a:pt x="96" y="4965"/>
                </a:cubicBezTo>
                <a:cubicBezTo>
                  <a:pt x="167" y="5525"/>
                  <a:pt x="334" y="6084"/>
                  <a:pt x="584" y="6596"/>
                </a:cubicBezTo>
                <a:cubicBezTo>
                  <a:pt x="715" y="6858"/>
                  <a:pt x="858" y="7096"/>
                  <a:pt x="1025" y="7334"/>
                </a:cubicBezTo>
                <a:cubicBezTo>
                  <a:pt x="1203" y="7560"/>
                  <a:pt x="1406" y="7775"/>
                  <a:pt x="1620" y="7965"/>
                </a:cubicBezTo>
                <a:cubicBezTo>
                  <a:pt x="1766" y="8091"/>
                  <a:pt x="1919" y="8209"/>
                  <a:pt x="2080" y="8319"/>
                </a:cubicBezTo>
                <a:lnTo>
                  <a:pt x="2080" y="8319"/>
                </a:lnTo>
                <a:cubicBezTo>
                  <a:pt x="1693" y="8544"/>
                  <a:pt x="1301" y="8765"/>
                  <a:pt x="929" y="9013"/>
                </a:cubicBezTo>
                <a:cubicBezTo>
                  <a:pt x="1325" y="8772"/>
                  <a:pt x="1721" y="8561"/>
                  <a:pt x="2118" y="8344"/>
                </a:cubicBezTo>
                <a:lnTo>
                  <a:pt x="2118" y="8344"/>
                </a:lnTo>
                <a:cubicBezTo>
                  <a:pt x="2419" y="8547"/>
                  <a:pt x="2745" y="8718"/>
                  <a:pt x="3084" y="8846"/>
                </a:cubicBezTo>
                <a:cubicBezTo>
                  <a:pt x="3608" y="9049"/>
                  <a:pt x="4168" y="9192"/>
                  <a:pt x="4739" y="9251"/>
                </a:cubicBezTo>
                <a:cubicBezTo>
                  <a:pt x="5019" y="9287"/>
                  <a:pt x="5302" y="9305"/>
                  <a:pt x="5586" y="9305"/>
                </a:cubicBezTo>
                <a:cubicBezTo>
                  <a:pt x="5870" y="9305"/>
                  <a:pt x="6156" y="9287"/>
                  <a:pt x="6442" y="9251"/>
                </a:cubicBezTo>
                <a:cubicBezTo>
                  <a:pt x="7001" y="9180"/>
                  <a:pt x="7549" y="9025"/>
                  <a:pt x="8073" y="8787"/>
                </a:cubicBezTo>
                <a:cubicBezTo>
                  <a:pt x="8597" y="8549"/>
                  <a:pt x="9073" y="8227"/>
                  <a:pt x="9490" y="7834"/>
                </a:cubicBezTo>
                <a:cubicBezTo>
                  <a:pt x="9895" y="7429"/>
                  <a:pt x="10252" y="6977"/>
                  <a:pt x="10538" y="6489"/>
                </a:cubicBezTo>
                <a:cubicBezTo>
                  <a:pt x="10835" y="5989"/>
                  <a:pt x="11038" y="5453"/>
                  <a:pt x="11145" y="4882"/>
                </a:cubicBezTo>
                <a:cubicBezTo>
                  <a:pt x="11146" y="4876"/>
                  <a:pt x="11147" y="4870"/>
                  <a:pt x="11148" y="4865"/>
                </a:cubicBezTo>
                <a:lnTo>
                  <a:pt x="11148" y="4865"/>
                </a:lnTo>
                <a:cubicBezTo>
                  <a:pt x="11317" y="4763"/>
                  <a:pt x="11478" y="4650"/>
                  <a:pt x="11633" y="4524"/>
                </a:cubicBezTo>
                <a:cubicBezTo>
                  <a:pt x="12074" y="4167"/>
                  <a:pt x="12431" y="3727"/>
                  <a:pt x="12681" y="3215"/>
                </a:cubicBezTo>
                <a:lnTo>
                  <a:pt x="12764" y="3012"/>
                </a:lnTo>
                <a:cubicBezTo>
                  <a:pt x="12800" y="2953"/>
                  <a:pt x="12812" y="2881"/>
                  <a:pt x="12836" y="2810"/>
                </a:cubicBezTo>
                <a:cubicBezTo>
                  <a:pt x="12883" y="2679"/>
                  <a:pt x="12931" y="2548"/>
                  <a:pt x="12967" y="2417"/>
                </a:cubicBezTo>
                <a:cubicBezTo>
                  <a:pt x="13014" y="2131"/>
                  <a:pt x="13038" y="1857"/>
                  <a:pt x="13002" y="1572"/>
                </a:cubicBezTo>
                <a:cubicBezTo>
                  <a:pt x="12943" y="1012"/>
                  <a:pt x="12752" y="476"/>
                  <a:pt x="124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4"/>
          <p:cNvSpPr/>
          <p:nvPr/>
        </p:nvSpPr>
        <p:spPr>
          <a:xfrm>
            <a:off x="1218849" y="2626264"/>
            <a:ext cx="570198" cy="336770"/>
          </a:xfrm>
          <a:custGeom>
            <a:avLst/>
            <a:gdLst/>
            <a:ahLst/>
            <a:cxnLst/>
            <a:rect l="l" t="t" r="r" b="b"/>
            <a:pathLst>
              <a:path w="19742" h="11660" extrusionOk="0">
                <a:moveTo>
                  <a:pt x="4214" y="1"/>
                </a:moveTo>
                <a:cubicBezTo>
                  <a:pt x="4088" y="1"/>
                  <a:pt x="3961" y="12"/>
                  <a:pt x="3834" y="33"/>
                </a:cubicBezTo>
                <a:cubicBezTo>
                  <a:pt x="3489" y="93"/>
                  <a:pt x="3168" y="224"/>
                  <a:pt x="2894" y="438"/>
                </a:cubicBezTo>
                <a:cubicBezTo>
                  <a:pt x="2834" y="498"/>
                  <a:pt x="2763" y="557"/>
                  <a:pt x="2715" y="617"/>
                </a:cubicBezTo>
                <a:cubicBezTo>
                  <a:pt x="2656" y="676"/>
                  <a:pt x="2596" y="748"/>
                  <a:pt x="2537" y="807"/>
                </a:cubicBezTo>
                <a:cubicBezTo>
                  <a:pt x="2429" y="938"/>
                  <a:pt x="2346" y="1081"/>
                  <a:pt x="2275" y="1236"/>
                </a:cubicBezTo>
                <a:cubicBezTo>
                  <a:pt x="2132" y="1545"/>
                  <a:pt x="2036" y="1867"/>
                  <a:pt x="2013" y="2212"/>
                </a:cubicBezTo>
                <a:cubicBezTo>
                  <a:pt x="1989" y="2534"/>
                  <a:pt x="1989" y="2867"/>
                  <a:pt x="2013" y="3200"/>
                </a:cubicBezTo>
                <a:cubicBezTo>
                  <a:pt x="2025" y="3355"/>
                  <a:pt x="2036" y="3522"/>
                  <a:pt x="2060" y="3689"/>
                </a:cubicBezTo>
                <a:cubicBezTo>
                  <a:pt x="2096" y="3843"/>
                  <a:pt x="2120" y="4010"/>
                  <a:pt x="2156" y="4177"/>
                </a:cubicBezTo>
                <a:cubicBezTo>
                  <a:pt x="2239" y="4498"/>
                  <a:pt x="2346" y="4808"/>
                  <a:pt x="2477" y="5105"/>
                </a:cubicBezTo>
                <a:cubicBezTo>
                  <a:pt x="2727" y="5713"/>
                  <a:pt x="3060" y="6272"/>
                  <a:pt x="3322" y="6856"/>
                </a:cubicBezTo>
                <a:cubicBezTo>
                  <a:pt x="3394" y="7010"/>
                  <a:pt x="3441" y="7153"/>
                  <a:pt x="3501" y="7308"/>
                </a:cubicBezTo>
                <a:cubicBezTo>
                  <a:pt x="3525" y="7391"/>
                  <a:pt x="3537" y="7463"/>
                  <a:pt x="3560" y="7534"/>
                </a:cubicBezTo>
                <a:cubicBezTo>
                  <a:pt x="3584" y="7606"/>
                  <a:pt x="3608" y="7689"/>
                  <a:pt x="3620" y="7761"/>
                </a:cubicBezTo>
                <a:lnTo>
                  <a:pt x="3656" y="7999"/>
                </a:lnTo>
                <a:cubicBezTo>
                  <a:pt x="3668" y="8082"/>
                  <a:pt x="3668" y="8153"/>
                  <a:pt x="3668" y="8237"/>
                </a:cubicBezTo>
                <a:lnTo>
                  <a:pt x="3668" y="8356"/>
                </a:lnTo>
                <a:cubicBezTo>
                  <a:pt x="3668" y="8392"/>
                  <a:pt x="3656" y="8427"/>
                  <a:pt x="3656" y="8463"/>
                </a:cubicBezTo>
                <a:lnTo>
                  <a:pt x="3632" y="8701"/>
                </a:lnTo>
                <a:cubicBezTo>
                  <a:pt x="3608" y="8784"/>
                  <a:pt x="3584" y="8856"/>
                  <a:pt x="3572" y="8927"/>
                </a:cubicBezTo>
                <a:cubicBezTo>
                  <a:pt x="3549" y="9011"/>
                  <a:pt x="3525" y="9082"/>
                  <a:pt x="3501" y="9154"/>
                </a:cubicBezTo>
                <a:lnTo>
                  <a:pt x="3406" y="9380"/>
                </a:lnTo>
                <a:cubicBezTo>
                  <a:pt x="3382" y="9415"/>
                  <a:pt x="3382" y="9451"/>
                  <a:pt x="3358" y="9487"/>
                </a:cubicBezTo>
                <a:cubicBezTo>
                  <a:pt x="3334" y="9511"/>
                  <a:pt x="3322" y="9546"/>
                  <a:pt x="3299" y="9582"/>
                </a:cubicBezTo>
                <a:cubicBezTo>
                  <a:pt x="3108" y="9832"/>
                  <a:pt x="2858" y="10035"/>
                  <a:pt x="2572" y="10177"/>
                </a:cubicBezTo>
                <a:cubicBezTo>
                  <a:pt x="2429" y="10249"/>
                  <a:pt x="2287" y="10308"/>
                  <a:pt x="2132" y="10356"/>
                </a:cubicBezTo>
                <a:cubicBezTo>
                  <a:pt x="1977" y="10392"/>
                  <a:pt x="1822" y="10416"/>
                  <a:pt x="1655" y="10428"/>
                </a:cubicBezTo>
                <a:cubicBezTo>
                  <a:pt x="1501" y="10428"/>
                  <a:pt x="1346" y="10404"/>
                  <a:pt x="1203" y="10356"/>
                </a:cubicBezTo>
                <a:cubicBezTo>
                  <a:pt x="1048" y="10308"/>
                  <a:pt x="917" y="10225"/>
                  <a:pt x="798" y="10130"/>
                </a:cubicBezTo>
                <a:cubicBezTo>
                  <a:pt x="560" y="9904"/>
                  <a:pt x="382" y="9630"/>
                  <a:pt x="286" y="9332"/>
                </a:cubicBezTo>
                <a:cubicBezTo>
                  <a:pt x="179" y="9023"/>
                  <a:pt x="120" y="8701"/>
                  <a:pt x="96" y="8392"/>
                </a:cubicBezTo>
                <a:cubicBezTo>
                  <a:pt x="36" y="7737"/>
                  <a:pt x="48" y="7094"/>
                  <a:pt x="131" y="6451"/>
                </a:cubicBezTo>
                <a:lnTo>
                  <a:pt x="131" y="6451"/>
                </a:lnTo>
                <a:cubicBezTo>
                  <a:pt x="36" y="7094"/>
                  <a:pt x="1" y="7737"/>
                  <a:pt x="36" y="8392"/>
                </a:cubicBezTo>
                <a:cubicBezTo>
                  <a:pt x="60" y="8713"/>
                  <a:pt x="120" y="9034"/>
                  <a:pt x="227" y="9356"/>
                </a:cubicBezTo>
                <a:cubicBezTo>
                  <a:pt x="310" y="9666"/>
                  <a:pt x="489" y="9951"/>
                  <a:pt x="727" y="10189"/>
                </a:cubicBezTo>
                <a:cubicBezTo>
                  <a:pt x="858" y="10297"/>
                  <a:pt x="1001" y="10380"/>
                  <a:pt x="1155" y="10439"/>
                </a:cubicBezTo>
                <a:cubicBezTo>
                  <a:pt x="1322" y="10499"/>
                  <a:pt x="1489" y="10523"/>
                  <a:pt x="1655" y="10523"/>
                </a:cubicBezTo>
                <a:cubicBezTo>
                  <a:pt x="1822" y="10523"/>
                  <a:pt x="1989" y="10499"/>
                  <a:pt x="2144" y="10451"/>
                </a:cubicBezTo>
                <a:cubicBezTo>
                  <a:pt x="2310" y="10404"/>
                  <a:pt x="2465" y="10344"/>
                  <a:pt x="2608" y="10273"/>
                </a:cubicBezTo>
                <a:cubicBezTo>
                  <a:pt x="2906" y="10130"/>
                  <a:pt x="3179" y="9916"/>
                  <a:pt x="3382" y="9654"/>
                </a:cubicBezTo>
                <a:cubicBezTo>
                  <a:pt x="3406" y="9618"/>
                  <a:pt x="3430" y="9582"/>
                  <a:pt x="3453" y="9546"/>
                </a:cubicBezTo>
                <a:cubicBezTo>
                  <a:pt x="3477" y="9511"/>
                  <a:pt x="3489" y="9475"/>
                  <a:pt x="3513" y="9439"/>
                </a:cubicBezTo>
                <a:lnTo>
                  <a:pt x="3608" y="9213"/>
                </a:lnTo>
                <a:cubicBezTo>
                  <a:pt x="3644" y="9130"/>
                  <a:pt x="3668" y="9058"/>
                  <a:pt x="3691" y="8975"/>
                </a:cubicBezTo>
                <a:cubicBezTo>
                  <a:pt x="3715" y="8892"/>
                  <a:pt x="3739" y="8820"/>
                  <a:pt x="3751" y="8737"/>
                </a:cubicBezTo>
                <a:lnTo>
                  <a:pt x="3787" y="8487"/>
                </a:lnTo>
                <a:cubicBezTo>
                  <a:pt x="3799" y="8451"/>
                  <a:pt x="3799" y="8403"/>
                  <a:pt x="3799" y="8368"/>
                </a:cubicBezTo>
                <a:lnTo>
                  <a:pt x="3799" y="8237"/>
                </a:lnTo>
                <a:lnTo>
                  <a:pt x="3799" y="7987"/>
                </a:lnTo>
                <a:lnTo>
                  <a:pt x="3763" y="7737"/>
                </a:lnTo>
                <a:cubicBezTo>
                  <a:pt x="3751" y="7653"/>
                  <a:pt x="3739" y="7582"/>
                  <a:pt x="3715" y="7499"/>
                </a:cubicBezTo>
                <a:cubicBezTo>
                  <a:pt x="3691" y="7415"/>
                  <a:pt x="3668" y="7332"/>
                  <a:pt x="3644" y="7260"/>
                </a:cubicBezTo>
                <a:cubicBezTo>
                  <a:pt x="3584" y="7094"/>
                  <a:pt x="3537" y="6951"/>
                  <a:pt x="3465" y="6796"/>
                </a:cubicBezTo>
                <a:cubicBezTo>
                  <a:pt x="3203" y="6201"/>
                  <a:pt x="2882" y="5641"/>
                  <a:pt x="2632" y="5046"/>
                </a:cubicBezTo>
                <a:cubicBezTo>
                  <a:pt x="2513" y="4748"/>
                  <a:pt x="2417" y="4451"/>
                  <a:pt x="2334" y="4141"/>
                </a:cubicBezTo>
                <a:cubicBezTo>
                  <a:pt x="2310" y="3986"/>
                  <a:pt x="2275" y="3820"/>
                  <a:pt x="2263" y="3665"/>
                </a:cubicBezTo>
                <a:cubicBezTo>
                  <a:pt x="2251" y="3510"/>
                  <a:pt x="2215" y="3343"/>
                  <a:pt x="2215" y="3189"/>
                </a:cubicBezTo>
                <a:cubicBezTo>
                  <a:pt x="2191" y="2867"/>
                  <a:pt x="2191" y="2546"/>
                  <a:pt x="2227" y="2236"/>
                </a:cubicBezTo>
                <a:cubicBezTo>
                  <a:pt x="2251" y="1915"/>
                  <a:pt x="2334" y="1617"/>
                  <a:pt x="2465" y="1343"/>
                </a:cubicBezTo>
                <a:cubicBezTo>
                  <a:pt x="2537" y="1200"/>
                  <a:pt x="2620" y="1069"/>
                  <a:pt x="2715" y="962"/>
                </a:cubicBezTo>
                <a:cubicBezTo>
                  <a:pt x="2822" y="843"/>
                  <a:pt x="2918" y="736"/>
                  <a:pt x="3037" y="629"/>
                </a:cubicBezTo>
                <a:cubicBezTo>
                  <a:pt x="3275" y="450"/>
                  <a:pt x="3560" y="331"/>
                  <a:pt x="3858" y="283"/>
                </a:cubicBezTo>
                <a:cubicBezTo>
                  <a:pt x="3964" y="267"/>
                  <a:pt x="4071" y="259"/>
                  <a:pt x="4176" y="259"/>
                </a:cubicBezTo>
                <a:cubicBezTo>
                  <a:pt x="4377" y="259"/>
                  <a:pt x="4575" y="288"/>
                  <a:pt x="4763" y="343"/>
                </a:cubicBezTo>
                <a:cubicBezTo>
                  <a:pt x="4906" y="379"/>
                  <a:pt x="5049" y="450"/>
                  <a:pt x="5168" y="533"/>
                </a:cubicBezTo>
                <a:cubicBezTo>
                  <a:pt x="5406" y="712"/>
                  <a:pt x="5608" y="950"/>
                  <a:pt x="5727" y="1236"/>
                </a:cubicBezTo>
                <a:cubicBezTo>
                  <a:pt x="5787" y="1379"/>
                  <a:pt x="5835" y="1522"/>
                  <a:pt x="5870" y="1676"/>
                </a:cubicBezTo>
                <a:cubicBezTo>
                  <a:pt x="5942" y="1986"/>
                  <a:pt x="5989" y="2296"/>
                  <a:pt x="6001" y="2617"/>
                </a:cubicBezTo>
                <a:cubicBezTo>
                  <a:pt x="6025" y="3260"/>
                  <a:pt x="6001" y="3891"/>
                  <a:pt x="5930" y="4534"/>
                </a:cubicBezTo>
                <a:cubicBezTo>
                  <a:pt x="5787" y="5808"/>
                  <a:pt x="5501" y="7082"/>
                  <a:pt x="5346" y="8380"/>
                </a:cubicBezTo>
                <a:cubicBezTo>
                  <a:pt x="5311" y="8701"/>
                  <a:pt x="5287" y="9034"/>
                  <a:pt x="5275" y="9356"/>
                </a:cubicBezTo>
                <a:cubicBezTo>
                  <a:pt x="5251" y="9689"/>
                  <a:pt x="5275" y="10023"/>
                  <a:pt x="5323" y="10356"/>
                </a:cubicBezTo>
                <a:cubicBezTo>
                  <a:pt x="5346" y="10523"/>
                  <a:pt x="5394" y="10689"/>
                  <a:pt x="5454" y="10856"/>
                </a:cubicBezTo>
                <a:cubicBezTo>
                  <a:pt x="5525" y="11023"/>
                  <a:pt x="5620" y="11178"/>
                  <a:pt x="5751" y="11309"/>
                </a:cubicBezTo>
                <a:cubicBezTo>
                  <a:pt x="5882" y="11440"/>
                  <a:pt x="6049" y="11535"/>
                  <a:pt x="6239" y="11582"/>
                </a:cubicBezTo>
                <a:lnTo>
                  <a:pt x="6370" y="11618"/>
                </a:lnTo>
                <a:lnTo>
                  <a:pt x="6501" y="11630"/>
                </a:lnTo>
                <a:lnTo>
                  <a:pt x="6751" y="11654"/>
                </a:lnTo>
                <a:cubicBezTo>
                  <a:pt x="6809" y="11658"/>
                  <a:pt x="6866" y="11660"/>
                  <a:pt x="6924" y="11660"/>
                </a:cubicBezTo>
                <a:cubicBezTo>
                  <a:pt x="7211" y="11660"/>
                  <a:pt x="7495" y="11610"/>
                  <a:pt x="7763" y="11511"/>
                </a:cubicBezTo>
                <a:cubicBezTo>
                  <a:pt x="8097" y="11380"/>
                  <a:pt x="8371" y="11130"/>
                  <a:pt x="8549" y="10809"/>
                </a:cubicBezTo>
                <a:cubicBezTo>
                  <a:pt x="8704" y="10511"/>
                  <a:pt x="8799" y="10166"/>
                  <a:pt x="8835" y="9832"/>
                </a:cubicBezTo>
                <a:cubicBezTo>
                  <a:pt x="8859" y="9499"/>
                  <a:pt x="8859" y="9165"/>
                  <a:pt x="8835" y="8832"/>
                </a:cubicBezTo>
                <a:cubicBezTo>
                  <a:pt x="8764" y="8177"/>
                  <a:pt x="8656" y="7534"/>
                  <a:pt x="8502" y="6891"/>
                </a:cubicBezTo>
                <a:lnTo>
                  <a:pt x="8263" y="5951"/>
                </a:lnTo>
                <a:cubicBezTo>
                  <a:pt x="8228" y="5796"/>
                  <a:pt x="8192" y="5629"/>
                  <a:pt x="8156" y="5486"/>
                </a:cubicBezTo>
                <a:cubicBezTo>
                  <a:pt x="8132" y="5332"/>
                  <a:pt x="8109" y="5177"/>
                  <a:pt x="8109" y="5022"/>
                </a:cubicBezTo>
                <a:cubicBezTo>
                  <a:pt x="8037" y="4391"/>
                  <a:pt x="8109" y="3760"/>
                  <a:pt x="8335" y="3177"/>
                </a:cubicBezTo>
                <a:cubicBezTo>
                  <a:pt x="8454" y="2891"/>
                  <a:pt x="8633" y="2641"/>
                  <a:pt x="8871" y="2450"/>
                </a:cubicBezTo>
                <a:cubicBezTo>
                  <a:pt x="9097" y="2248"/>
                  <a:pt x="9383" y="2129"/>
                  <a:pt x="9680" y="2093"/>
                </a:cubicBezTo>
                <a:cubicBezTo>
                  <a:pt x="9729" y="2089"/>
                  <a:pt x="9778" y="2087"/>
                  <a:pt x="9828" y="2087"/>
                </a:cubicBezTo>
                <a:cubicBezTo>
                  <a:pt x="10079" y="2087"/>
                  <a:pt x="10333" y="2139"/>
                  <a:pt x="10561" y="2248"/>
                </a:cubicBezTo>
                <a:cubicBezTo>
                  <a:pt x="10835" y="2379"/>
                  <a:pt x="11073" y="2581"/>
                  <a:pt x="11252" y="2819"/>
                </a:cubicBezTo>
                <a:cubicBezTo>
                  <a:pt x="11597" y="3343"/>
                  <a:pt x="11752" y="3974"/>
                  <a:pt x="11657" y="4593"/>
                </a:cubicBezTo>
                <a:cubicBezTo>
                  <a:pt x="11585" y="5225"/>
                  <a:pt x="11454" y="5867"/>
                  <a:pt x="11371" y="6510"/>
                </a:cubicBezTo>
                <a:cubicBezTo>
                  <a:pt x="11323" y="6832"/>
                  <a:pt x="11300" y="7165"/>
                  <a:pt x="11288" y="7487"/>
                </a:cubicBezTo>
                <a:cubicBezTo>
                  <a:pt x="11276" y="7820"/>
                  <a:pt x="11311" y="8153"/>
                  <a:pt x="11395" y="8475"/>
                </a:cubicBezTo>
                <a:cubicBezTo>
                  <a:pt x="11478" y="8808"/>
                  <a:pt x="11657" y="9106"/>
                  <a:pt x="11883" y="9356"/>
                </a:cubicBezTo>
                <a:cubicBezTo>
                  <a:pt x="12002" y="9487"/>
                  <a:pt x="12133" y="9594"/>
                  <a:pt x="12288" y="9677"/>
                </a:cubicBezTo>
                <a:cubicBezTo>
                  <a:pt x="12443" y="9761"/>
                  <a:pt x="12609" y="9808"/>
                  <a:pt x="12776" y="9820"/>
                </a:cubicBezTo>
                <a:cubicBezTo>
                  <a:pt x="12816" y="9823"/>
                  <a:pt x="12856" y="9824"/>
                  <a:pt x="12896" y="9824"/>
                </a:cubicBezTo>
                <a:cubicBezTo>
                  <a:pt x="13034" y="9824"/>
                  <a:pt x="13168" y="9807"/>
                  <a:pt x="13288" y="9761"/>
                </a:cubicBezTo>
                <a:cubicBezTo>
                  <a:pt x="13455" y="9713"/>
                  <a:pt x="13609" y="9642"/>
                  <a:pt x="13752" y="9546"/>
                </a:cubicBezTo>
                <a:cubicBezTo>
                  <a:pt x="14026" y="9380"/>
                  <a:pt x="14288" y="9154"/>
                  <a:pt x="14502" y="8904"/>
                </a:cubicBezTo>
                <a:cubicBezTo>
                  <a:pt x="14931" y="8415"/>
                  <a:pt x="15300" y="7868"/>
                  <a:pt x="15574" y="7272"/>
                </a:cubicBezTo>
                <a:cubicBezTo>
                  <a:pt x="15717" y="6987"/>
                  <a:pt x="15848" y="6677"/>
                  <a:pt x="15967" y="6379"/>
                </a:cubicBezTo>
                <a:cubicBezTo>
                  <a:pt x="16074" y="6070"/>
                  <a:pt x="16205" y="5784"/>
                  <a:pt x="16360" y="5498"/>
                </a:cubicBezTo>
                <a:cubicBezTo>
                  <a:pt x="16526" y="5225"/>
                  <a:pt x="16741" y="4974"/>
                  <a:pt x="16991" y="4784"/>
                </a:cubicBezTo>
                <a:cubicBezTo>
                  <a:pt x="17110" y="4689"/>
                  <a:pt x="17253" y="4605"/>
                  <a:pt x="17396" y="4534"/>
                </a:cubicBezTo>
                <a:cubicBezTo>
                  <a:pt x="17550" y="4474"/>
                  <a:pt x="17693" y="4427"/>
                  <a:pt x="17860" y="4403"/>
                </a:cubicBezTo>
                <a:cubicBezTo>
                  <a:pt x="17988" y="4384"/>
                  <a:pt x="18117" y="4374"/>
                  <a:pt x="18245" y="4374"/>
                </a:cubicBezTo>
                <a:cubicBezTo>
                  <a:pt x="18437" y="4374"/>
                  <a:pt x="18627" y="4396"/>
                  <a:pt x="18812" y="4439"/>
                </a:cubicBezTo>
                <a:cubicBezTo>
                  <a:pt x="19134" y="4510"/>
                  <a:pt x="19443" y="4605"/>
                  <a:pt x="19741" y="4736"/>
                </a:cubicBezTo>
                <a:cubicBezTo>
                  <a:pt x="19443" y="4605"/>
                  <a:pt x="19134" y="4486"/>
                  <a:pt x="18824" y="4415"/>
                </a:cubicBezTo>
                <a:cubicBezTo>
                  <a:pt x="18614" y="4360"/>
                  <a:pt x="18398" y="4336"/>
                  <a:pt x="18184" y="4336"/>
                </a:cubicBezTo>
                <a:cubicBezTo>
                  <a:pt x="18071" y="4336"/>
                  <a:pt x="17959" y="4343"/>
                  <a:pt x="17848" y="4355"/>
                </a:cubicBezTo>
                <a:cubicBezTo>
                  <a:pt x="17693" y="4379"/>
                  <a:pt x="17527" y="4427"/>
                  <a:pt x="17372" y="4486"/>
                </a:cubicBezTo>
                <a:cubicBezTo>
                  <a:pt x="17229" y="4558"/>
                  <a:pt x="17086" y="4629"/>
                  <a:pt x="16955" y="4724"/>
                </a:cubicBezTo>
                <a:cubicBezTo>
                  <a:pt x="16681" y="4927"/>
                  <a:pt x="16467" y="5177"/>
                  <a:pt x="16288" y="5463"/>
                </a:cubicBezTo>
                <a:cubicBezTo>
                  <a:pt x="16122" y="5736"/>
                  <a:pt x="15979" y="6034"/>
                  <a:pt x="15872" y="6344"/>
                </a:cubicBezTo>
                <a:cubicBezTo>
                  <a:pt x="15752" y="6641"/>
                  <a:pt x="15622" y="6939"/>
                  <a:pt x="15467" y="7225"/>
                </a:cubicBezTo>
                <a:cubicBezTo>
                  <a:pt x="15181" y="7796"/>
                  <a:pt x="14824" y="8332"/>
                  <a:pt x="14395" y="8808"/>
                </a:cubicBezTo>
                <a:cubicBezTo>
                  <a:pt x="14181" y="9046"/>
                  <a:pt x="13931" y="9249"/>
                  <a:pt x="13657" y="9415"/>
                </a:cubicBezTo>
                <a:cubicBezTo>
                  <a:pt x="13423" y="9572"/>
                  <a:pt x="13136" y="9655"/>
                  <a:pt x="12846" y="9655"/>
                </a:cubicBezTo>
                <a:cubicBezTo>
                  <a:pt x="12827" y="9655"/>
                  <a:pt x="12807" y="9654"/>
                  <a:pt x="12788" y="9654"/>
                </a:cubicBezTo>
                <a:cubicBezTo>
                  <a:pt x="12633" y="9642"/>
                  <a:pt x="12490" y="9594"/>
                  <a:pt x="12359" y="9523"/>
                </a:cubicBezTo>
                <a:cubicBezTo>
                  <a:pt x="12228" y="9451"/>
                  <a:pt x="12109" y="9356"/>
                  <a:pt x="12002" y="9237"/>
                </a:cubicBezTo>
                <a:cubicBezTo>
                  <a:pt x="11800" y="9011"/>
                  <a:pt x="11645" y="8737"/>
                  <a:pt x="11573" y="8427"/>
                </a:cubicBezTo>
                <a:cubicBezTo>
                  <a:pt x="11502" y="8130"/>
                  <a:pt x="11466" y="7808"/>
                  <a:pt x="11478" y="7499"/>
                </a:cubicBezTo>
                <a:cubicBezTo>
                  <a:pt x="11490" y="7177"/>
                  <a:pt x="11526" y="6856"/>
                  <a:pt x="11573" y="6534"/>
                </a:cubicBezTo>
                <a:cubicBezTo>
                  <a:pt x="11657" y="5903"/>
                  <a:pt x="11788" y="5272"/>
                  <a:pt x="11883" y="4617"/>
                </a:cubicBezTo>
                <a:cubicBezTo>
                  <a:pt x="11978" y="3939"/>
                  <a:pt x="11823" y="3248"/>
                  <a:pt x="11442" y="2677"/>
                </a:cubicBezTo>
                <a:cubicBezTo>
                  <a:pt x="11240" y="2403"/>
                  <a:pt x="10978" y="2177"/>
                  <a:pt x="10669" y="2022"/>
                </a:cubicBezTo>
                <a:cubicBezTo>
                  <a:pt x="10407" y="1896"/>
                  <a:pt x="10130" y="1833"/>
                  <a:pt x="9851" y="1833"/>
                </a:cubicBezTo>
                <a:cubicBezTo>
                  <a:pt x="9786" y="1833"/>
                  <a:pt x="9721" y="1836"/>
                  <a:pt x="9656" y="1843"/>
                </a:cubicBezTo>
                <a:cubicBezTo>
                  <a:pt x="9311" y="1879"/>
                  <a:pt x="8978" y="2022"/>
                  <a:pt x="8704" y="2248"/>
                </a:cubicBezTo>
                <a:cubicBezTo>
                  <a:pt x="8442" y="2462"/>
                  <a:pt x="8228" y="2748"/>
                  <a:pt x="8097" y="3069"/>
                </a:cubicBezTo>
                <a:cubicBezTo>
                  <a:pt x="7847" y="3689"/>
                  <a:pt x="7763" y="4367"/>
                  <a:pt x="7835" y="5034"/>
                </a:cubicBezTo>
                <a:cubicBezTo>
                  <a:pt x="7847" y="5201"/>
                  <a:pt x="7859" y="5367"/>
                  <a:pt x="7894" y="5534"/>
                </a:cubicBezTo>
                <a:cubicBezTo>
                  <a:pt x="7930" y="5701"/>
                  <a:pt x="7966" y="5856"/>
                  <a:pt x="8002" y="6022"/>
                </a:cubicBezTo>
                <a:lnTo>
                  <a:pt x="8228" y="6963"/>
                </a:lnTo>
                <a:cubicBezTo>
                  <a:pt x="8383" y="7582"/>
                  <a:pt x="8490" y="8213"/>
                  <a:pt x="8549" y="8856"/>
                </a:cubicBezTo>
                <a:cubicBezTo>
                  <a:pt x="8573" y="9165"/>
                  <a:pt x="8573" y="9487"/>
                  <a:pt x="8549" y="9796"/>
                </a:cubicBezTo>
                <a:cubicBezTo>
                  <a:pt x="8513" y="10106"/>
                  <a:pt x="8430" y="10404"/>
                  <a:pt x="8299" y="10678"/>
                </a:cubicBezTo>
                <a:cubicBezTo>
                  <a:pt x="8156" y="10928"/>
                  <a:pt x="7930" y="11130"/>
                  <a:pt x="7656" y="11237"/>
                </a:cubicBezTo>
                <a:cubicBezTo>
                  <a:pt x="7427" y="11323"/>
                  <a:pt x="7181" y="11363"/>
                  <a:pt x="6940" y="11363"/>
                </a:cubicBezTo>
                <a:cubicBezTo>
                  <a:pt x="6880" y="11363"/>
                  <a:pt x="6822" y="11361"/>
                  <a:pt x="6763" y="11356"/>
                </a:cubicBezTo>
                <a:lnTo>
                  <a:pt x="6525" y="11332"/>
                </a:lnTo>
                <a:lnTo>
                  <a:pt x="6418" y="11320"/>
                </a:lnTo>
                <a:lnTo>
                  <a:pt x="6311" y="11297"/>
                </a:lnTo>
                <a:cubicBezTo>
                  <a:pt x="6180" y="11261"/>
                  <a:pt x="6061" y="11201"/>
                  <a:pt x="5966" y="11106"/>
                </a:cubicBezTo>
                <a:cubicBezTo>
                  <a:pt x="5858" y="10999"/>
                  <a:pt x="5787" y="10880"/>
                  <a:pt x="5727" y="10749"/>
                </a:cubicBezTo>
                <a:cubicBezTo>
                  <a:pt x="5680" y="10594"/>
                  <a:pt x="5632" y="10451"/>
                  <a:pt x="5620" y="10297"/>
                </a:cubicBezTo>
                <a:cubicBezTo>
                  <a:pt x="5561" y="9987"/>
                  <a:pt x="5549" y="9666"/>
                  <a:pt x="5561" y="9356"/>
                </a:cubicBezTo>
                <a:cubicBezTo>
                  <a:pt x="5573" y="9034"/>
                  <a:pt x="5596" y="8725"/>
                  <a:pt x="5644" y="8403"/>
                </a:cubicBezTo>
                <a:cubicBezTo>
                  <a:pt x="5787" y="7118"/>
                  <a:pt x="6061" y="5856"/>
                  <a:pt x="6204" y="4546"/>
                </a:cubicBezTo>
                <a:cubicBezTo>
                  <a:pt x="6275" y="3903"/>
                  <a:pt x="6299" y="3248"/>
                  <a:pt x="6263" y="2593"/>
                </a:cubicBezTo>
                <a:cubicBezTo>
                  <a:pt x="6251" y="2260"/>
                  <a:pt x="6204" y="1926"/>
                  <a:pt x="6132" y="1605"/>
                </a:cubicBezTo>
                <a:cubicBezTo>
                  <a:pt x="6097" y="1438"/>
                  <a:pt x="6037" y="1272"/>
                  <a:pt x="5977" y="1117"/>
                </a:cubicBezTo>
                <a:cubicBezTo>
                  <a:pt x="5835" y="807"/>
                  <a:pt x="5608" y="522"/>
                  <a:pt x="5323" y="319"/>
                </a:cubicBezTo>
                <a:cubicBezTo>
                  <a:pt x="5180" y="224"/>
                  <a:pt x="5025" y="141"/>
                  <a:pt x="4858" y="93"/>
                </a:cubicBezTo>
                <a:cubicBezTo>
                  <a:pt x="4647" y="33"/>
                  <a:pt x="4431" y="1"/>
                  <a:pt x="42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4"/>
          <p:cNvSpPr/>
          <p:nvPr/>
        </p:nvSpPr>
        <p:spPr>
          <a:xfrm>
            <a:off x="1215140" y="1517874"/>
            <a:ext cx="570185" cy="449339"/>
          </a:xfrm>
          <a:custGeom>
            <a:avLst/>
            <a:gdLst/>
            <a:ahLst/>
            <a:cxnLst/>
            <a:rect l="l" t="t" r="r" b="b"/>
            <a:pathLst>
              <a:path w="14622" h="11523" extrusionOk="0">
                <a:moveTo>
                  <a:pt x="7435" y="3357"/>
                </a:moveTo>
                <a:cubicBezTo>
                  <a:pt x="7461" y="3357"/>
                  <a:pt x="7487" y="3358"/>
                  <a:pt x="7513" y="3359"/>
                </a:cubicBezTo>
                <a:cubicBezTo>
                  <a:pt x="7775" y="3359"/>
                  <a:pt x="8037" y="3394"/>
                  <a:pt x="8275" y="3478"/>
                </a:cubicBezTo>
                <a:cubicBezTo>
                  <a:pt x="8537" y="3549"/>
                  <a:pt x="8775" y="3656"/>
                  <a:pt x="9013" y="3775"/>
                </a:cubicBezTo>
                <a:cubicBezTo>
                  <a:pt x="9187" y="3862"/>
                  <a:pt x="9354" y="3961"/>
                  <a:pt x="9519" y="4069"/>
                </a:cubicBezTo>
                <a:lnTo>
                  <a:pt x="9519" y="4069"/>
                </a:lnTo>
                <a:cubicBezTo>
                  <a:pt x="9563" y="5116"/>
                  <a:pt x="9793" y="6142"/>
                  <a:pt x="9906" y="7169"/>
                </a:cubicBezTo>
                <a:cubicBezTo>
                  <a:pt x="9942" y="7431"/>
                  <a:pt x="9954" y="7693"/>
                  <a:pt x="9942" y="7966"/>
                </a:cubicBezTo>
                <a:cubicBezTo>
                  <a:pt x="9942" y="8228"/>
                  <a:pt x="9906" y="8490"/>
                  <a:pt x="9835" y="8740"/>
                </a:cubicBezTo>
                <a:cubicBezTo>
                  <a:pt x="9763" y="8979"/>
                  <a:pt x="9620" y="9193"/>
                  <a:pt x="9442" y="9371"/>
                </a:cubicBezTo>
                <a:lnTo>
                  <a:pt x="9370" y="9431"/>
                </a:lnTo>
                <a:lnTo>
                  <a:pt x="9287" y="9490"/>
                </a:lnTo>
                <a:cubicBezTo>
                  <a:pt x="9239" y="9526"/>
                  <a:pt x="9180" y="9550"/>
                  <a:pt x="9132" y="9586"/>
                </a:cubicBezTo>
                <a:cubicBezTo>
                  <a:pt x="9073" y="9610"/>
                  <a:pt x="9013" y="9645"/>
                  <a:pt x="8954" y="9669"/>
                </a:cubicBezTo>
                <a:cubicBezTo>
                  <a:pt x="8894" y="9681"/>
                  <a:pt x="8835" y="9705"/>
                  <a:pt x="8787" y="9717"/>
                </a:cubicBezTo>
                <a:cubicBezTo>
                  <a:pt x="8682" y="9736"/>
                  <a:pt x="8579" y="9745"/>
                  <a:pt x="8478" y="9745"/>
                </a:cubicBezTo>
                <a:cubicBezTo>
                  <a:pt x="8325" y="9745"/>
                  <a:pt x="8175" y="9724"/>
                  <a:pt x="8025" y="9681"/>
                </a:cubicBezTo>
                <a:cubicBezTo>
                  <a:pt x="7775" y="9610"/>
                  <a:pt x="7525" y="9514"/>
                  <a:pt x="7299" y="9383"/>
                </a:cubicBezTo>
                <a:cubicBezTo>
                  <a:pt x="6834" y="9133"/>
                  <a:pt x="6430" y="8776"/>
                  <a:pt x="6108" y="8359"/>
                </a:cubicBezTo>
                <a:cubicBezTo>
                  <a:pt x="5489" y="7502"/>
                  <a:pt x="5298" y="6371"/>
                  <a:pt x="5501" y="5335"/>
                </a:cubicBezTo>
                <a:cubicBezTo>
                  <a:pt x="5548" y="5073"/>
                  <a:pt x="5632" y="4823"/>
                  <a:pt x="5727" y="4585"/>
                </a:cubicBezTo>
                <a:cubicBezTo>
                  <a:pt x="5834" y="4347"/>
                  <a:pt x="5977" y="4133"/>
                  <a:pt x="6156" y="3942"/>
                </a:cubicBezTo>
                <a:cubicBezTo>
                  <a:pt x="6239" y="3847"/>
                  <a:pt x="6334" y="3764"/>
                  <a:pt x="6441" y="3680"/>
                </a:cubicBezTo>
                <a:cubicBezTo>
                  <a:pt x="6489" y="3656"/>
                  <a:pt x="6549" y="3621"/>
                  <a:pt x="6596" y="3585"/>
                </a:cubicBezTo>
                <a:lnTo>
                  <a:pt x="6680" y="3537"/>
                </a:lnTo>
                <a:lnTo>
                  <a:pt x="6763" y="3502"/>
                </a:lnTo>
                <a:cubicBezTo>
                  <a:pt x="6977" y="3405"/>
                  <a:pt x="7201" y="3357"/>
                  <a:pt x="7435" y="3357"/>
                </a:cubicBezTo>
                <a:close/>
                <a:moveTo>
                  <a:pt x="12290" y="1"/>
                </a:moveTo>
                <a:cubicBezTo>
                  <a:pt x="12210" y="1"/>
                  <a:pt x="12130" y="5"/>
                  <a:pt x="12049" y="13"/>
                </a:cubicBezTo>
                <a:cubicBezTo>
                  <a:pt x="11478" y="85"/>
                  <a:pt x="10954" y="358"/>
                  <a:pt x="10561" y="787"/>
                </a:cubicBezTo>
                <a:cubicBezTo>
                  <a:pt x="10156" y="1192"/>
                  <a:pt x="9870" y="1680"/>
                  <a:pt x="9704" y="2228"/>
                </a:cubicBezTo>
                <a:cubicBezTo>
                  <a:pt x="9573" y="2716"/>
                  <a:pt x="9503" y="3224"/>
                  <a:pt x="9509" y="3744"/>
                </a:cubicBezTo>
                <a:lnTo>
                  <a:pt x="9509" y="3744"/>
                </a:lnTo>
                <a:cubicBezTo>
                  <a:pt x="9390" y="3671"/>
                  <a:pt x="9269" y="3603"/>
                  <a:pt x="9144" y="3537"/>
                </a:cubicBezTo>
                <a:cubicBezTo>
                  <a:pt x="8894" y="3406"/>
                  <a:pt x="8632" y="3287"/>
                  <a:pt x="8370" y="3204"/>
                </a:cubicBezTo>
                <a:cubicBezTo>
                  <a:pt x="8096" y="3121"/>
                  <a:pt x="7811" y="3073"/>
                  <a:pt x="7513" y="3073"/>
                </a:cubicBezTo>
                <a:cubicBezTo>
                  <a:pt x="7487" y="3072"/>
                  <a:pt x="7461" y="3071"/>
                  <a:pt x="7435" y="3071"/>
                </a:cubicBezTo>
                <a:cubicBezTo>
                  <a:pt x="6868" y="3071"/>
                  <a:pt x="6329" y="3319"/>
                  <a:pt x="5953" y="3740"/>
                </a:cubicBezTo>
                <a:cubicBezTo>
                  <a:pt x="5751" y="3954"/>
                  <a:pt x="5584" y="4204"/>
                  <a:pt x="5465" y="4466"/>
                </a:cubicBezTo>
                <a:cubicBezTo>
                  <a:pt x="5358" y="4728"/>
                  <a:pt x="5263" y="5002"/>
                  <a:pt x="5215" y="5276"/>
                </a:cubicBezTo>
                <a:cubicBezTo>
                  <a:pt x="5108" y="5835"/>
                  <a:pt x="5108" y="6407"/>
                  <a:pt x="5215" y="6966"/>
                </a:cubicBezTo>
                <a:cubicBezTo>
                  <a:pt x="5322" y="7526"/>
                  <a:pt x="5548" y="8062"/>
                  <a:pt x="5882" y="8526"/>
                </a:cubicBezTo>
                <a:cubicBezTo>
                  <a:pt x="6227" y="8979"/>
                  <a:pt x="6668" y="9360"/>
                  <a:pt x="7168" y="9633"/>
                </a:cubicBezTo>
                <a:cubicBezTo>
                  <a:pt x="7418" y="9764"/>
                  <a:pt x="7680" y="9871"/>
                  <a:pt x="7965" y="9943"/>
                </a:cubicBezTo>
                <a:cubicBezTo>
                  <a:pt x="8137" y="9986"/>
                  <a:pt x="8313" y="10007"/>
                  <a:pt x="8488" y="10007"/>
                </a:cubicBezTo>
                <a:cubicBezTo>
                  <a:pt x="8604" y="10007"/>
                  <a:pt x="8720" y="9998"/>
                  <a:pt x="8835" y="9979"/>
                </a:cubicBezTo>
                <a:cubicBezTo>
                  <a:pt x="8906" y="9967"/>
                  <a:pt x="8989" y="9943"/>
                  <a:pt x="9061" y="9907"/>
                </a:cubicBezTo>
                <a:cubicBezTo>
                  <a:pt x="9120" y="9883"/>
                  <a:pt x="9192" y="9848"/>
                  <a:pt x="9251" y="9812"/>
                </a:cubicBezTo>
                <a:cubicBezTo>
                  <a:pt x="9323" y="9788"/>
                  <a:pt x="9382" y="9741"/>
                  <a:pt x="9442" y="9705"/>
                </a:cubicBezTo>
                <a:cubicBezTo>
                  <a:pt x="9478" y="9681"/>
                  <a:pt x="9501" y="9657"/>
                  <a:pt x="9537" y="9645"/>
                </a:cubicBezTo>
                <a:lnTo>
                  <a:pt x="9620" y="9562"/>
                </a:lnTo>
                <a:cubicBezTo>
                  <a:pt x="9835" y="9360"/>
                  <a:pt x="10001" y="9109"/>
                  <a:pt x="10085" y="8824"/>
                </a:cubicBezTo>
                <a:cubicBezTo>
                  <a:pt x="10168" y="8550"/>
                  <a:pt x="10204" y="8264"/>
                  <a:pt x="10204" y="7966"/>
                </a:cubicBezTo>
                <a:cubicBezTo>
                  <a:pt x="10216" y="7693"/>
                  <a:pt x="10192" y="7407"/>
                  <a:pt x="10156" y="7133"/>
                </a:cubicBezTo>
                <a:cubicBezTo>
                  <a:pt x="10050" y="6157"/>
                  <a:pt x="9831" y="5201"/>
                  <a:pt x="9759" y="4238"/>
                </a:cubicBezTo>
                <a:lnTo>
                  <a:pt x="9759" y="4238"/>
                </a:lnTo>
                <a:cubicBezTo>
                  <a:pt x="9943" y="4389"/>
                  <a:pt x="10126" y="4543"/>
                  <a:pt x="10299" y="4716"/>
                </a:cubicBezTo>
                <a:cubicBezTo>
                  <a:pt x="10668" y="5109"/>
                  <a:pt x="10966" y="5550"/>
                  <a:pt x="11192" y="6038"/>
                </a:cubicBezTo>
                <a:cubicBezTo>
                  <a:pt x="11430" y="6514"/>
                  <a:pt x="11573" y="7038"/>
                  <a:pt x="11633" y="7562"/>
                </a:cubicBezTo>
                <a:cubicBezTo>
                  <a:pt x="11680" y="8097"/>
                  <a:pt x="11609" y="8633"/>
                  <a:pt x="11418" y="9121"/>
                </a:cubicBezTo>
                <a:cubicBezTo>
                  <a:pt x="11216" y="9621"/>
                  <a:pt x="10882" y="10050"/>
                  <a:pt x="10466" y="10360"/>
                </a:cubicBezTo>
                <a:cubicBezTo>
                  <a:pt x="10037" y="10681"/>
                  <a:pt x="9549" y="10919"/>
                  <a:pt x="9025" y="11062"/>
                </a:cubicBezTo>
                <a:cubicBezTo>
                  <a:pt x="8513" y="11217"/>
                  <a:pt x="7977" y="11312"/>
                  <a:pt x="7430" y="11336"/>
                </a:cubicBezTo>
                <a:cubicBezTo>
                  <a:pt x="7287" y="11344"/>
                  <a:pt x="7144" y="11348"/>
                  <a:pt x="7001" y="11348"/>
                </a:cubicBezTo>
                <a:cubicBezTo>
                  <a:pt x="6061" y="11348"/>
                  <a:pt x="5128" y="11178"/>
                  <a:pt x="4239" y="10848"/>
                </a:cubicBezTo>
                <a:cubicBezTo>
                  <a:pt x="3727" y="10657"/>
                  <a:pt x="3251" y="10395"/>
                  <a:pt x="2810" y="10086"/>
                </a:cubicBezTo>
                <a:cubicBezTo>
                  <a:pt x="2370" y="9764"/>
                  <a:pt x="1965" y="9395"/>
                  <a:pt x="1608" y="8979"/>
                </a:cubicBezTo>
                <a:cubicBezTo>
                  <a:pt x="893" y="8145"/>
                  <a:pt x="357" y="7181"/>
                  <a:pt x="0" y="6145"/>
                </a:cubicBezTo>
                <a:lnTo>
                  <a:pt x="0" y="6145"/>
                </a:lnTo>
                <a:cubicBezTo>
                  <a:pt x="334" y="7193"/>
                  <a:pt x="857" y="8169"/>
                  <a:pt x="1560" y="9026"/>
                </a:cubicBezTo>
                <a:cubicBezTo>
                  <a:pt x="1905" y="9455"/>
                  <a:pt x="2310" y="9836"/>
                  <a:pt x="2751" y="10169"/>
                </a:cubicBezTo>
                <a:cubicBezTo>
                  <a:pt x="3191" y="10502"/>
                  <a:pt x="3679" y="10776"/>
                  <a:pt x="4191" y="10979"/>
                </a:cubicBezTo>
                <a:cubicBezTo>
                  <a:pt x="5118" y="11341"/>
                  <a:pt x="6102" y="11522"/>
                  <a:pt x="7101" y="11522"/>
                </a:cubicBezTo>
                <a:cubicBezTo>
                  <a:pt x="7218" y="11522"/>
                  <a:pt x="7336" y="11520"/>
                  <a:pt x="7453" y="11515"/>
                </a:cubicBezTo>
                <a:cubicBezTo>
                  <a:pt x="8013" y="11491"/>
                  <a:pt x="8561" y="11407"/>
                  <a:pt x="9097" y="11264"/>
                </a:cubicBezTo>
                <a:cubicBezTo>
                  <a:pt x="9644" y="11122"/>
                  <a:pt x="10156" y="10872"/>
                  <a:pt x="10609" y="10538"/>
                </a:cubicBezTo>
                <a:cubicBezTo>
                  <a:pt x="11073" y="10205"/>
                  <a:pt x="11430" y="9752"/>
                  <a:pt x="11656" y="9217"/>
                </a:cubicBezTo>
                <a:cubicBezTo>
                  <a:pt x="11859" y="8693"/>
                  <a:pt x="11942" y="8121"/>
                  <a:pt x="11895" y="7550"/>
                </a:cubicBezTo>
                <a:cubicBezTo>
                  <a:pt x="11835" y="6990"/>
                  <a:pt x="11680" y="6442"/>
                  <a:pt x="11442" y="5931"/>
                </a:cubicBezTo>
                <a:cubicBezTo>
                  <a:pt x="11204" y="5419"/>
                  <a:pt x="10894" y="4942"/>
                  <a:pt x="10501" y="4537"/>
                </a:cubicBezTo>
                <a:cubicBezTo>
                  <a:pt x="10299" y="4335"/>
                  <a:pt x="10097" y="4145"/>
                  <a:pt x="9859" y="3978"/>
                </a:cubicBezTo>
                <a:cubicBezTo>
                  <a:pt x="9819" y="3949"/>
                  <a:pt x="9780" y="3921"/>
                  <a:pt x="9740" y="3893"/>
                </a:cubicBezTo>
                <a:lnTo>
                  <a:pt x="9740" y="3893"/>
                </a:lnTo>
                <a:cubicBezTo>
                  <a:pt x="9740" y="3890"/>
                  <a:pt x="9740" y="3886"/>
                  <a:pt x="9739" y="3883"/>
                </a:cubicBezTo>
                <a:cubicBezTo>
                  <a:pt x="9716" y="3347"/>
                  <a:pt x="9763" y="2799"/>
                  <a:pt x="9906" y="2287"/>
                </a:cubicBezTo>
                <a:cubicBezTo>
                  <a:pt x="10049" y="1775"/>
                  <a:pt x="10323" y="1299"/>
                  <a:pt x="10692" y="918"/>
                </a:cubicBezTo>
                <a:cubicBezTo>
                  <a:pt x="11049" y="513"/>
                  <a:pt x="11537" y="251"/>
                  <a:pt x="12061" y="168"/>
                </a:cubicBezTo>
                <a:cubicBezTo>
                  <a:pt x="12145" y="159"/>
                  <a:pt x="12229" y="154"/>
                  <a:pt x="12312" y="154"/>
                </a:cubicBezTo>
                <a:cubicBezTo>
                  <a:pt x="12762" y="154"/>
                  <a:pt x="13200" y="290"/>
                  <a:pt x="13561" y="561"/>
                </a:cubicBezTo>
                <a:cubicBezTo>
                  <a:pt x="14002" y="858"/>
                  <a:pt x="14323" y="1323"/>
                  <a:pt x="14454" y="1847"/>
                </a:cubicBezTo>
                <a:cubicBezTo>
                  <a:pt x="14514" y="2109"/>
                  <a:pt x="14514" y="2371"/>
                  <a:pt x="14466" y="2632"/>
                </a:cubicBezTo>
                <a:cubicBezTo>
                  <a:pt x="14454" y="2704"/>
                  <a:pt x="14442" y="2763"/>
                  <a:pt x="14419" y="2835"/>
                </a:cubicBezTo>
                <a:cubicBezTo>
                  <a:pt x="14395" y="2894"/>
                  <a:pt x="14371" y="2954"/>
                  <a:pt x="14347" y="3025"/>
                </a:cubicBezTo>
                <a:cubicBezTo>
                  <a:pt x="14300" y="3144"/>
                  <a:pt x="14204" y="3240"/>
                  <a:pt x="14097" y="3323"/>
                </a:cubicBezTo>
                <a:cubicBezTo>
                  <a:pt x="13883" y="3466"/>
                  <a:pt x="13621" y="3561"/>
                  <a:pt x="13359" y="3585"/>
                </a:cubicBezTo>
                <a:cubicBezTo>
                  <a:pt x="13274" y="3596"/>
                  <a:pt x="13189" y="3601"/>
                  <a:pt x="13105" y="3601"/>
                </a:cubicBezTo>
                <a:cubicBezTo>
                  <a:pt x="12917" y="3601"/>
                  <a:pt x="12730" y="3575"/>
                  <a:pt x="12549" y="3525"/>
                </a:cubicBezTo>
                <a:cubicBezTo>
                  <a:pt x="12287" y="3454"/>
                  <a:pt x="12049" y="3311"/>
                  <a:pt x="11859" y="3109"/>
                </a:cubicBezTo>
                <a:cubicBezTo>
                  <a:pt x="11775" y="3013"/>
                  <a:pt x="11704" y="2894"/>
                  <a:pt x="11644" y="2775"/>
                </a:cubicBezTo>
                <a:cubicBezTo>
                  <a:pt x="11586" y="2646"/>
                  <a:pt x="11550" y="2516"/>
                  <a:pt x="11538" y="2375"/>
                </a:cubicBezTo>
                <a:lnTo>
                  <a:pt x="11538" y="2375"/>
                </a:lnTo>
                <a:cubicBezTo>
                  <a:pt x="11550" y="2516"/>
                  <a:pt x="11585" y="2646"/>
                  <a:pt x="11633" y="2775"/>
                </a:cubicBezTo>
                <a:cubicBezTo>
                  <a:pt x="11680" y="2906"/>
                  <a:pt x="11764" y="3025"/>
                  <a:pt x="11847" y="3121"/>
                </a:cubicBezTo>
                <a:cubicBezTo>
                  <a:pt x="12025" y="3335"/>
                  <a:pt x="12276" y="3490"/>
                  <a:pt x="12537" y="3573"/>
                </a:cubicBezTo>
                <a:cubicBezTo>
                  <a:pt x="12736" y="3636"/>
                  <a:pt x="12948" y="3665"/>
                  <a:pt x="13158" y="3665"/>
                </a:cubicBezTo>
                <a:cubicBezTo>
                  <a:pt x="13225" y="3665"/>
                  <a:pt x="13293" y="3662"/>
                  <a:pt x="13359" y="3656"/>
                </a:cubicBezTo>
                <a:cubicBezTo>
                  <a:pt x="13645" y="3633"/>
                  <a:pt x="13919" y="3537"/>
                  <a:pt x="14157" y="3383"/>
                </a:cubicBezTo>
                <a:cubicBezTo>
                  <a:pt x="14276" y="3311"/>
                  <a:pt x="14371" y="3192"/>
                  <a:pt x="14431" y="3061"/>
                </a:cubicBezTo>
                <a:cubicBezTo>
                  <a:pt x="14454" y="3002"/>
                  <a:pt x="14490" y="2942"/>
                  <a:pt x="14514" y="2871"/>
                </a:cubicBezTo>
                <a:cubicBezTo>
                  <a:pt x="14526" y="2799"/>
                  <a:pt x="14550" y="2728"/>
                  <a:pt x="14562" y="2668"/>
                </a:cubicBezTo>
                <a:cubicBezTo>
                  <a:pt x="14621" y="2382"/>
                  <a:pt x="14621" y="2097"/>
                  <a:pt x="14562" y="1823"/>
                </a:cubicBezTo>
                <a:cubicBezTo>
                  <a:pt x="14442" y="1275"/>
                  <a:pt x="14121" y="775"/>
                  <a:pt x="13657" y="442"/>
                </a:cubicBezTo>
                <a:cubicBezTo>
                  <a:pt x="13258" y="155"/>
                  <a:pt x="12779" y="1"/>
                  <a:pt x="1229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1934867" y="1631221"/>
            <a:ext cx="6220087" cy="553998"/>
          </a:xfrm>
          <a:prstGeom prst="rect">
            <a:avLst/>
          </a:prstGeom>
          <a:noFill/>
        </p:spPr>
        <p:txBody>
          <a:bodyPr wrap="square" rtlCol="0">
            <a:spAutoFit/>
          </a:bodyPr>
          <a:lstStyle/>
          <a:p>
            <a:pPr algn="just">
              <a:lnSpc>
                <a:spcPct val="150000"/>
              </a:lnSpc>
            </a:pPr>
            <a:r>
              <a:rPr lang="en-US" sz="2000" b="1" smtClean="0"/>
              <a:t>Khái niệm (khoa học, kĩ thuật, công nghệ )</a:t>
            </a:r>
            <a:endParaRPr lang="en-US" sz="2000" b="1" dirty="0"/>
          </a:p>
        </p:txBody>
      </p:sp>
      <p:sp>
        <p:nvSpPr>
          <p:cNvPr id="28" name="TextBox 27"/>
          <p:cNvSpPr txBox="1"/>
          <p:nvPr/>
        </p:nvSpPr>
        <p:spPr>
          <a:xfrm>
            <a:off x="1934868" y="2517650"/>
            <a:ext cx="5632613" cy="496996"/>
          </a:xfrm>
          <a:prstGeom prst="rect">
            <a:avLst/>
          </a:prstGeom>
          <a:noFill/>
        </p:spPr>
        <p:txBody>
          <a:bodyPr wrap="square" rtlCol="0">
            <a:spAutoFit/>
          </a:bodyPr>
          <a:lstStyle/>
          <a:p>
            <a:pPr algn="just">
              <a:lnSpc>
                <a:spcPct val="150000"/>
              </a:lnSpc>
            </a:pPr>
            <a:r>
              <a:rPr lang="en-US" sz="2000" b="1" smtClean="0"/>
              <a:t>Liên hệ giữa khoa học, kĩ thuật và công nghệ</a:t>
            </a:r>
            <a:endParaRPr lang="en-US" sz="2000" b="1" dirty="0"/>
          </a:p>
        </p:txBody>
      </p:sp>
      <p:sp>
        <p:nvSpPr>
          <p:cNvPr id="29" name="TextBox 28"/>
          <p:cNvSpPr txBox="1"/>
          <p:nvPr/>
        </p:nvSpPr>
        <p:spPr>
          <a:xfrm>
            <a:off x="1934868" y="3345109"/>
            <a:ext cx="6300404" cy="496996"/>
          </a:xfrm>
          <a:prstGeom prst="rect">
            <a:avLst/>
          </a:prstGeom>
          <a:noFill/>
        </p:spPr>
        <p:txBody>
          <a:bodyPr wrap="square" rtlCol="0">
            <a:spAutoFit/>
          </a:bodyPr>
          <a:lstStyle/>
          <a:p>
            <a:pPr algn="just">
              <a:lnSpc>
                <a:spcPct val="150000"/>
              </a:lnSpc>
            </a:pPr>
            <a:r>
              <a:rPr lang="en-US" sz="2000" b="1" smtClean="0"/>
              <a:t>Mối quan hệ giữa khoa học, kĩ thuật và công nghệ</a:t>
            </a:r>
            <a:endParaRPr lang="en-US" sz="20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10"/>
                                        </p:tgtEl>
                                        <p:attrNameLst>
                                          <p:attrName>style.visibility</p:attrName>
                                        </p:attrNameLst>
                                      </p:cBhvr>
                                      <p:to>
                                        <p:strVal val="visible"/>
                                      </p:to>
                                    </p:set>
                                    <p:anim calcmode="lin" valueType="num">
                                      <p:cBhvr>
                                        <p:cTn id="7" dur="500" fill="hold"/>
                                        <p:tgtEl>
                                          <p:spTgt spid="710"/>
                                        </p:tgtEl>
                                        <p:attrNameLst>
                                          <p:attrName>ppt_w</p:attrName>
                                        </p:attrNameLst>
                                      </p:cBhvr>
                                      <p:tavLst>
                                        <p:tav tm="0">
                                          <p:val>
                                            <p:strVal val="#ppt_w+.3"/>
                                          </p:val>
                                        </p:tav>
                                        <p:tav tm="100000">
                                          <p:val>
                                            <p:strVal val="#ppt_w"/>
                                          </p:val>
                                        </p:tav>
                                      </p:tavLst>
                                    </p:anim>
                                    <p:anim calcmode="lin" valueType="num">
                                      <p:cBhvr>
                                        <p:cTn id="8" dur="500" fill="hold"/>
                                        <p:tgtEl>
                                          <p:spTgt spid="710"/>
                                        </p:tgtEl>
                                        <p:attrNameLst>
                                          <p:attrName>ppt_h</p:attrName>
                                        </p:attrNameLst>
                                      </p:cBhvr>
                                      <p:tavLst>
                                        <p:tav tm="0">
                                          <p:val>
                                            <p:strVal val="#ppt_h"/>
                                          </p:val>
                                        </p:tav>
                                        <p:tav tm="100000">
                                          <p:val>
                                            <p:strVal val="#ppt_h"/>
                                          </p:val>
                                        </p:tav>
                                      </p:tavLst>
                                    </p:anim>
                                    <p:animEffect transition="in" filter="fade">
                                      <p:cBhvr>
                                        <p:cTn id="9" dur="500"/>
                                        <p:tgtEl>
                                          <p:spTgt spid="7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09"/>
                                        </p:tgtEl>
                                        <p:attrNameLst>
                                          <p:attrName>style.visibility</p:attrName>
                                        </p:attrNameLst>
                                      </p:cBhvr>
                                      <p:to>
                                        <p:strVal val="visible"/>
                                      </p:to>
                                    </p:set>
                                    <p:anim calcmode="lin" valueType="num">
                                      <p:cBhvr>
                                        <p:cTn id="12" dur="500" fill="hold"/>
                                        <p:tgtEl>
                                          <p:spTgt spid="709"/>
                                        </p:tgtEl>
                                        <p:attrNameLst>
                                          <p:attrName>ppt_w</p:attrName>
                                        </p:attrNameLst>
                                      </p:cBhvr>
                                      <p:tavLst>
                                        <p:tav tm="0">
                                          <p:val>
                                            <p:strVal val="#ppt_w+.3"/>
                                          </p:val>
                                        </p:tav>
                                        <p:tav tm="100000">
                                          <p:val>
                                            <p:strVal val="#ppt_w"/>
                                          </p:val>
                                        </p:tav>
                                      </p:tavLst>
                                    </p:anim>
                                    <p:anim calcmode="lin" valueType="num">
                                      <p:cBhvr>
                                        <p:cTn id="13" dur="500" fill="hold"/>
                                        <p:tgtEl>
                                          <p:spTgt spid="709"/>
                                        </p:tgtEl>
                                        <p:attrNameLst>
                                          <p:attrName>ppt_h</p:attrName>
                                        </p:attrNameLst>
                                      </p:cBhvr>
                                      <p:tavLst>
                                        <p:tav tm="0">
                                          <p:val>
                                            <p:strVal val="#ppt_h"/>
                                          </p:val>
                                        </p:tav>
                                        <p:tav tm="100000">
                                          <p:val>
                                            <p:strVal val="#ppt_h"/>
                                          </p:val>
                                        </p:tav>
                                      </p:tavLst>
                                    </p:anim>
                                    <p:animEffect transition="in" filter="fade">
                                      <p:cBhvr>
                                        <p:cTn id="14" dur="500"/>
                                        <p:tgtEl>
                                          <p:spTgt spid="70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strVal val="#ppt_w+.3"/>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711"/>
                                        </p:tgtEl>
                                        <p:attrNameLst>
                                          <p:attrName>style.visibility</p:attrName>
                                        </p:attrNameLst>
                                      </p:cBhvr>
                                      <p:to>
                                        <p:strVal val="visible"/>
                                      </p:to>
                                    </p:set>
                                    <p:anim calcmode="lin" valueType="num">
                                      <p:cBhvr>
                                        <p:cTn id="24" dur="500" fill="hold"/>
                                        <p:tgtEl>
                                          <p:spTgt spid="711"/>
                                        </p:tgtEl>
                                        <p:attrNameLst>
                                          <p:attrName>ppt_w</p:attrName>
                                        </p:attrNameLst>
                                      </p:cBhvr>
                                      <p:tavLst>
                                        <p:tav tm="0">
                                          <p:val>
                                            <p:strVal val="#ppt_w+.3"/>
                                          </p:val>
                                        </p:tav>
                                        <p:tav tm="100000">
                                          <p:val>
                                            <p:strVal val="#ppt_w"/>
                                          </p:val>
                                        </p:tav>
                                      </p:tavLst>
                                    </p:anim>
                                    <p:anim calcmode="lin" valueType="num">
                                      <p:cBhvr>
                                        <p:cTn id="25" dur="500" fill="hold"/>
                                        <p:tgtEl>
                                          <p:spTgt spid="711"/>
                                        </p:tgtEl>
                                        <p:attrNameLst>
                                          <p:attrName>ppt_h</p:attrName>
                                        </p:attrNameLst>
                                      </p:cBhvr>
                                      <p:tavLst>
                                        <p:tav tm="0">
                                          <p:val>
                                            <p:strVal val="#ppt_h"/>
                                          </p:val>
                                        </p:tav>
                                        <p:tav tm="100000">
                                          <p:val>
                                            <p:strVal val="#ppt_h"/>
                                          </p:val>
                                        </p:tav>
                                      </p:tavLst>
                                    </p:anim>
                                    <p:animEffect transition="in" filter="fade">
                                      <p:cBhvr>
                                        <p:cTn id="26" dur="500"/>
                                        <p:tgtEl>
                                          <p:spTgt spid="711"/>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708"/>
                                        </p:tgtEl>
                                        <p:attrNameLst>
                                          <p:attrName>style.visibility</p:attrName>
                                        </p:attrNameLst>
                                      </p:cBhvr>
                                      <p:to>
                                        <p:strVal val="visible"/>
                                      </p:to>
                                    </p:set>
                                    <p:anim calcmode="lin" valueType="num">
                                      <p:cBhvr>
                                        <p:cTn id="29" dur="500" fill="hold"/>
                                        <p:tgtEl>
                                          <p:spTgt spid="708"/>
                                        </p:tgtEl>
                                        <p:attrNameLst>
                                          <p:attrName>ppt_w</p:attrName>
                                        </p:attrNameLst>
                                      </p:cBhvr>
                                      <p:tavLst>
                                        <p:tav tm="0">
                                          <p:val>
                                            <p:strVal val="#ppt_w+.3"/>
                                          </p:val>
                                        </p:tav>
                                        <p:tav tm="100000">
                                          <p:val>
                                            <p:strVal val="#ppt_w"/>
                                          </p:val>
                                        </p:tav>
                                      </p:tavLst>
                                    </p:anim>
                                    <p:anim calcmode="lin" valueType="num">
                                      <p:cBhvr>
                                        <p:cTn id="30" dur="500" fill="hold"/>
                                        <p:tgtEl>
                                          <p:spTgt spid="708"/>
                                        </p:tgtEl>
                                        <p:attrNameLst>
                                          <p:attrName>ppt_h</p:attrName>
                                        </p:attrNameLst>
                                      </p:cBhvr>
                                      <p:tavLst>
                                        <p:tav tm="0">
                                          <p:val>
                                            <p:strVal val="#ppt_h"/>
                                          </p:val>
                                        </p:tav>
                                        <p:tav tm="100000">
                                          <p:val>
                                            <p:strVal val="#ppt_h"/>
                                          </p:val>
                                        </p:tav>
                                      </p:tavLst>
                                    </p:anim>
                                    <p:animEffect transition="in" filter="fade">
                                      <p:cBhvr>
                                        <p:cTn id="31" dur="500"/>
                                        <p:tgtEl>
                                          <p:spTgt spid="70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strVal val="#ppt_w+.3"/>
                                          </p:val>
                                        </p:tav>
                                        <p:tav tm="100000">
                                          <p:val>
                                            <p:strVal val="#ppt_w"/>
                                          </p:val>
                                        </p:tav>
                                      </p:tavLst>
                                    </p:anim>
                                    <p:anim calcmode="lin" valueType="num">
                                      <p:cBhvr>
                                        <p:cTn id="35" dur="500" fill="hold"/>
                                        <p:tgtEl>
                                          <p:spTgt spid="28"/>
                                        </p:tgtEl>
                                        <p:attrNameLst>
                                          <p:attrName>ppt_h</p:attrName>
                                        </p:attrNameLst>
                                      </p:cBhvr>
                                      <p:tavLst>
                                        <p:tav tm="0">
                                          <p:val>
                                            <p:strVal val="#ppt_h"/>
                                          </p:val>
                                        </p:tav>
                                        <p:tav tm="100000">
                                          <p:val>
                                            <p:strVal val="#ppt_h"/>
                                          </p:val>
                                        </p:tav>
                                      </p:tavLst>
                                    </p:anim>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712"/>
                                        </p:tgtEl>
                                        <p:attrNameLst>
                                          <p:attrName>style.visibility</p:attrName>
                                        </p:attrNameLst>
                                      </p:cBhvr>
                                      <p:to>
                                        <p:strVal val="visible"/>
                                      </p:to>
                                    </p:set>
                                    <p:anim calcmode="lin" valueType="num">
                                      <p:cBhvr>
                                        <p:cTn id="41" dur="500" fill="hold"/>
                                        <p:tgtEl>
                                          <p:spTgt spid="712"/>
                                        </p:tgtEl>
                                        <p:attrNameLst>
                                          <p:attrName>ppt_w</p:attrName>
                                        </p:attrNameLst>
                                      </p:cBhvr>
                                      <p:tavLst>
                                        <p:tav tm="0">
                                          <p:val>
                                            <p:strVal val="#ppt_w+.3"/>
                                          </p:val>
                                        </p:tav>
                                        <p:tav tm="100000">
                                          <p:val>
                                            <p:strVal val="#ppt_w"/>
                                          </p:val>
                                        </p:tav>
                                      </p:tavLst>
                                    </p:anim>
                                    <p:anim calcmode="lin" valueType="num">
                                      <p:cBhvr>
                                        <p:cTn id="42" dur="500" fill="hold"/>
                                        <p:tgtEl>
                                          <p:spTgt spid="712"/>
                                        </p:tgtEl>
                                        <p:attrNameLst>
                                          <p:attrName>ppt_h</p:attrName>
                                        </p:attrNameLst>
                                      </p:cBhvr>
                                      <p:tavLst>
                                        <p:tav tm="0">
                                          <p:val>
                                            <p:strVal val="#ppt_h"/>
                                          </p:val>
                                        </p:tav>
                                        <p:tav tm="100000">
                                          <p:val>
                                            <p:strVal val="#ppt_h"/>
                                          </p:val>
                                        </p:tav>
                                      </p:tavLst>
                                    </p:anim>
                                    <p:animEffect transition="in" filter="fade">
                                      <p:cBhvr>
                                        <p:cTn id="43" dur="500"/>
                                        <p:tgtEl>
                                          <p:spTgt spid="712"/>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707"/>
                                        </p:tgtEl>
                                        <p:attrNameLst>
                                          <p:attrName>style.visibility</p:attrName>
                                        </p:attrNameLst>
                                      </p:cBhvr>
                                      <p:to>
                                        <p:strVal val="visible"/>
                                      </p:to>
                                    </p:set>
                                    <p:anim calcmode="lin" valueType="num">
                                      <p:cBhvr>
                                        <p:cTn id="46" dur="500" fill="hold"/>
                                        <p:tgtEl>
                                          <p:spTgt spid="707"/>
                                        </p:tgtEl>
                                        <p:attrNameLst>
                                          <p:attrName>ppt_w</p:attrName>
                                        </p:attrNameLst>
                                      </p:cBhvr>
                                      <p:tavLst>
                                        <p:tav tm="0">
                                          <p:val>
                                            <p:strVal val="#ppt_w+.3"/>
                                          </p:val>
                                        </p:tav>
                                        <p:tav tm="100000">
                                          <p:val>
                                            <p:strVal val="#ppt_w"/>
                                          </p:val>
                                        </p:tav>
                                      </p:tavLst>
                                    </p:anim>
                                    <p:anim calcmode="lin" valueType="num">
                                      <p:cBhvr>
                                        <p:cTn id="47" dur="500" fill="hold"/>
                                        <p:tgtEl>
                                          <p:spTgt spid="707"/>
                                        </p:tgtEl>
                                        <p:attrNameLst>
                                          <p:attrName>ppt_h</p:attrName>
                                        </p:attrNameLst>
                                      </p:cBhvr>
                                      <p:tavLst>
                                        <p:tav tm="0">
                                          <p:val>
                                            <p:strVal val="#ppt_h"/>
                                          </p:val>
                                        </p:tav>
                                        <p:tav tm="100000">
                                          <p:val>
                                            <p:strVal val="#ppt_h"/>
                                          </p:val>
                                        </p:tav>
                                      </p:tavLst>
                                    </p:anim>
                                    <p:animEffect transition="in" filter="fade">
                                      <p:cBhvr>
                                        <p:cTn id="48" dur="500"/>
                                        <p:tgtEl>
                                          <p:spTgt spid="707"/>
                                        </p:tgtEl>
                                      </p:cBhvr>
                                    </p:animEffect>
                                  </p:childTnLst>
                                </p:cTn>
                              </p:par>
                              <p:par>
                                <p:cTn id="49" presetID="50" presetClass="entr" presetSubtype="0" decel="10000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strVal val="#ppt_w+.3"/>
                                          </p:val>
                                        </p:tav>
                                        <p:tav tm="100000">
                                          <p:val>
                                            <p:strVal val="#ppt_w"/>
                                          </p:val>
                                        </p:tav>
                                      </p:tavLst>
                                    </p:anim>
                                    <p:anim calcmode="lin" valueType="num">
                                      <p:cBhvr>
                                        <p:cTn id="52" dur="500" fill="hold"/>
                                        <p:tgtEl>
                                          <p:spTgt spid="29"/>
                                        </p:tgtEl>
                                        <p:attrNameLst>
                                          <p:attrName>ppt_h</p:attrName>
                                        </p:attrNameLst>
                                      </p:cBhvr>
                                      <p:tavLst>
                                        <p:tav tm="0">
                                          <p:val>
                                            <p:strVal val="#ppt_h"/>
                                          </p:val>
                                        </p:tav>
                                        <p:tav tm="100000">
                                          <p:val>
                                            <p:strVal val="#ppt_h"/>
                                          </p:val>
                                        </p:tav>
                                      </p:tavLst>
                                    </p:anim>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0"/>
      <p:bldP spid="711" grpId="0"/>
      <p:bldP spid="712" grpId="0"/>
      <p:bldP spid="707" grpId="0" animBg="1"/>
      <p:bldP spid="708" grpId="0" animBg="1"/>
      <p:bldP spid="709" grpId="0" animBg="1"/>
      <p:bldP spid="10"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2" name="Title 1"/>
          <p:cNvSpPr>
            <a:spLocks noGrp="1"/>
          </p:cNvSpPr>
          <p:nvPr>
            <p:ph type="title"/>
          </p:nvPr>
        </p:nvSpPr>
        <p:spPr>
          <a:xfrm>
            <a:off x="289500" y="636035"/>
            <a:ext cx="6191919" cy="699600"/>
          </a:xfrm>
        </p:spPr>
        <p:txBody>
          <a:bodyPr anchor="t"/>
          <a:lstStyle/>
          <a:p>
            <a:r>
              <a:rPr lang="en-US" sz="2400" dirty="0" smtClean="0">
                <a:latin typeface="+mn-lt"/>
              </a:rPr>
              <a:t>1</a:t>
            </a:r>
            <a:r>
              <a:rPr lang="en-US" sz="2400" smtClean="0">
                <a:latin typeface="+mn-lt"/>
              </a:rPr>
              <a:t>. Khoa học</a:t>
            </a:r>
            <a:endParaRPr lang="en-US" sz="2400" dirty="0">
              <a:latin typeface="+mn-lt"/>
            </a:endParaRPr>
          </a:p>
        </p:txBody>
      </p:sp>
      <p:sp>
        <p:nvSpPr>
          <p:cNvPr id="3" name="Rounded Rectangle 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563" y="1798258"/>
            <a:ext cx="3079102" cy="271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flipV="1">
            <a:off x="5643912" y="1207072"/>
            <a:ext cx="2929812" cy="1013612"/>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16" name="Rectangle 15"/>
          <p:cNvSpPr/>
          <p:nvPr/>
        </p:nvSpPr>
        <p:spPr>
          <a:xfrm>
            <a:off x="5801426" y="1233100"/>
            <a:ext cx="2772298" cy="872034"/>
          </a:xfrm>
          <a:prstGeom prst="rect">
            <a:avLst/>
          </a:prstGeom>
        </p:spPr>
        <p:txBody>
          <a:bodyPr wrap="square">
            <a:spAutoFit/>
          </a:bodyPr>
          <a:lstStyle/>
          <a:p>
            <a:pPr algn="ctr">
              <a:lnSpc>
                <a:spcPct val="150000"/>
              </a:lnSpc>
            </a:pPr>
            <a:r>
              <a:rPr lang="vi-VN" sz="1800">
                <a:solidFill>
                  <a:schemeClr val="bg1"/>
                </a:solidFill>
              </a:rPr>
              <a:t>Khoa học được chia</a:t>
            </a:r>
            <a:r>
              <a:rPr lang="en-US" sz="1800">
                <a:solidFill>
                  <a:schemeClr val="bg1"/>
                </a:solidFill>
              </a:rPr>
              <a:t> </a:t>
            </a:r>
            <a:r>
              <a:rPr lang="vi-VN" sz="1800">
                <a:solidFill>
                  <a:schemeClr val="bg1"/>
                </a:solidFill>
              </a:rPr>
              <a:t>thành các nhóm nào?</a:t>
            </a:r>
          </a:p>
        </p:txBody>
      </p:sp>
      <p:sp>
        <p:nvSpPr>
          <p:cNvPr id="17" name="Rounded Rectangular Callout 16"/>
          <p:cNvSpPr/>
          <p:nvPr/>
        </p:nvSpPr>
        <p:spPr>
          <a:xfrm flipH="1" flipV="1">
            <a:off x="858416" y="1435341"/>
            <a:ext cx="2261118" cy="785343"/>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dirty="0">
              <a:solidFill>
                <a:schemeClr val="bg1"/>
              </a:solidFill>
            </a:endParaRPr>
          </a:p>
        </p:txBody>
      </p:sp>
      <p:sp>
        <p:nvSpPr>
          <p:cNvPr id="18" name="Rectangle 17"/>
          <p:cNvSpPr/>
          <p:nvPr/>
        </p:nvSpPr>
        <p:spPr>
          <a:xfrm>
            <a:off x="1095140" y="1569991"/>
            <a:ext cx="1787670" cy="456535"/>
          </a:xfrm>
          <a:prstGeom prst="rect">
            <a:avLst/>
          </a:prstGeom>
        </p:spPr>
        <p:txBody>
          <a:bodyPr wrap="none">
            <a:spAutoFit/>
          </a:bodyPr>
          <a:lstStyle/>
          <a:p>
            <a:pPr algn="ctr">
              <a:lnSpc>
                <a:spcPct val="150000"/>
              </a:lnSpc>
            </a:pPr>
            <a:r>
              <a:rPr lang="vi-VN" sz="1800">
                <a:solidFill>
                  <a:schemeClr val="bg1"/>
                </a:solidFill>
              </a:rPr>
              <a:t>Khoa học là gì?</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P spid="16"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2" name="Title 1"/>
          <p:cNvSpPr>
            <a:spLocks noGrp="1"/>
          </p:cNvSpPr>
          <p:nvPr>
            <p:ph type="title"/>
          </p:nvPr>
        </p:nvSpPr>
        <p:spPr>
          <a:xfrm>
            <a:off x="289500" y="709126"/>
            <a:ext cx="6191919" cy="699600"/>
          </a:xfrm>
        </p:spPr>
        <p:txBody>
          <a:bodyPr anchor="t"/>
          <a:lstStyle/>
          <a:p>
            <a:r>
              <a:rPr lang="en-US" sz="2400" dirty="0" smtClean="0">
                <a:latin typeface="+mn-lt"/>
              </a:rPr>
              <a:t>1</a:t>
            </a:r>
            <a:r>
              <a:rPr lang="en-US" sz="2400" smtClean="0">
                <a:latin typeface="+mn-lt"/>
              </a:rPr>
              <a:t>. Khoa học</a:t>
            </a:r>
            <a:endParaRPr lang="en-US" sz="2400" dirty="0">
              <a:latin typeface="+mn-lt"/>
            </a:endParaRPr>
          </a:p>
        </p:txBody>
      </p:sp>
      <p:sp>
        <p:nvSpPr>
          <p:cNvPr id="3" name="Rounded Rectangle 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6" name="Rectangle 5"/>
          <p:cNvSpPr/>
          <p:nvPr/>
        </p:nvSpPr>
        <p:spPr>
          <a:xfrm>
            <a:off x="466531" y="1344003"/>
            <a:ext cx="7968342" cy="923330"/>
          </a:xfrm>
          <a:prstGeom prst="rect">
            <a:avLst/>
          </a:prstGeom>
        </p:spPr>
        <p:txBody>
          <a:bodyPr wrap="square">
            <a:spAutoFit/>
          </a:bodyPr>
          <a:lstStyle/>
          <a:p>
            <a:pPr marL="285750" indent="-285750">
              <a:lnSpc>
                <a:spcPct val="150000"/>
              </a:lnSpc>
              <a:buFont typeface="Wingdings" pitchFamily="2" charset="2"/>
              <a:buChar char="Ø"/>
            </a:pPr>
            <a:r>
              <a:rPr lang="nl-NL" sz="1800" smtClean="0"/>
              <a:t>Khoa </a:t>
            </a:r>
            <a:r>
              <a:rPr lang="nl-NL" sz="1800"/>
              <a:t>học là hệ thống tri thức về bản chất, quy luật tồn tại và phát triển của sự vật, hiện tượng tự nhiên, xã hội và tư duy.</a:t>
            </a:r>
            <a:endParaRPr lang="en-US" sz="1800"/>
          </a:p>
        </p:txBody>
      </p:sp>
      <p:sp>
        <p:nvSpPr>
          <p:cNvPr id="7" name="Rectangle 6"/>
          <p:cNvSpPr/>
          <p:nvPr/>
        </p:nvSpPr>
        <p:spPr>
          <a:xfrm>
            <a:off x="466531" y="2398474"/>
            <a:ext cx="3653564" cy="369332"/>
          </a:xfrm>
          <a:prstGeom prst="rect">
            <a:avLst/>
          </a:prstGeom>
        </p:spPr>
        <p:txBody>
          <a:bodyPr wrap="none">
            <a:spAutoFit/>
          </a:bodyPr>
          <a:lstStyle/>
          <a:p>
            <a:pPr marL="285750" indent="-285750">
              <a:buFont typeface="Wingdings" pitchFamily="2" charset="2"/>
              <a:buChar char="Ø"/>
            </a:pPr>
            <a:r>
              <a:rPr lang="nl-NL" sz="1800" smtClean="0"/>
              <a:t>Khoa </a:t>
            </a:r>
            <a:r>
              <a:rPr lang="nl-NL" sz="1800"/>
              <a:t>học chia thành hai nhóm:</a:t>
            </a:r>
            <a:endParaRPr lang="en-US" sz="1800"/>
          </a:p>
        </p:txBody>
      </p:sp>
      <p:sp>
        <p:nvSpPr>
          <p:cNvPr id="8" name="Rectangle 7"/>
          <p:cNvSpPr/>
          <p:nvPr/>
        </p:nvSpPr>
        <p:spPr>
          <a:xfrm>
            <a:off x="922998" y="2946988"/>
            <a:ext cx="2358338" cy="369332"/>
          </a:xfrm>
          <a:prstGeom prst="rect">
            <a:avLst/>
          </a:prstGeom>
        </p:spPr>
        <p:txBody>
          <a:bodyPr wrap="none">
            <a:spAutoFit/>
          </a:bodyPr>
          <a:lstStyle/>
          <a:p>
            <a:pPr marL="285750" indent="-285750">
              <a:buFont typeface="Wingdings" pitchFamily="2" charset="2"/>
              <a:buChar char="ü"/>
            </a:pPr>
            <a:r>
              <a:rPr lang="nl-NL" sz="1800" smtClean="0"/>
              <a:t>Khoa </a:t>
            </a:r>
            <a:r>
              <a:rPr lang="nl-NL" sz="1800"/>
              <a:t>học </a:t>
            </a:r>
            <a:r>
              <a:rPr lang="nl-NL" sz="1800" smtClean="0"/>
              <a:t>tự nhiên</a:t>
            </a:r>
            <a:endParaRPr lang="en-US" sz="1800"/>
          </a:p>
        </p:txBody>
      </p:sp>
      <p:sp>
        <p:nvSpPr>
          <p:cNvPr id="9" name="Rectangle 8"/>
          <p:cNvSpPr/>
          <p:nvPr/>
        </p:nvSpPr>
        <p:spPr>
          <a:xfrm>
            <a:off x="922998" y="3433517"/>
            <a:ext cx="2127505" cy="369332"/>
          </a:xfrm>
          <a:prstGeom prst="rect">
            <a:avLst/>
          </a:prstGeom>
        </p:spPr>
        <p:txBody>
          <a:bodyPr wrap="none">
            <a:spAutoFit/>
          </a:bodyPr>
          <a:lstStyle/>
          <a:p>
            <a:pPr marL="285750" indent="-285750">
              <a:buFont typeface="Wingdings" pitchFamily="2" charset="2"/>
              <a:buChar char="ü"/>
            </a:pPr>
            <a:r>
              <a:rPr lang="nl-NL" sz="1800" smtClean="0"/>
              <a:t>Khoa </a:t>
            </a:r>
            <a:r>
              <a:rPr lang="nl-NL" sz="1800"/>
              <a:t>học </a:t>
            </a:r>
            <a:r>
              <a:rPr lang="nl-NL" sz="1800" smtClean="0"/>
              <a:t>xã hội</a:t>
            </a:r>
            <a:endParaRPr lang="en-US" sz="18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10" y="2657668"/>
            <a:ext cx="2715208" cy="183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890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2" name="Title 1"/>
          <p:cNvSpPr>
            <a:spLocks noGrp="1"/>
          </p:cNvSpPr>
          <p:nvPr>
            <p:ph type="title"/>
          </p:nvPr>
        </p:nvSpPr>
        <p:spPr>
          <a:xfrm>
            <a:off x="289500" y="636035"/>
            <a:ext cx="6191919" cy="699600"/>
          </a:xfrm>
        </p:spPr>
        <p:txBody>
          <a:bodyPr anchor="t"/>
          <a:lstStyle/>
          <a:p>
            <a:r>
              <a:rPr lang="en-US" sz="2400" dirty="0" smtClean="0">
                <a:latin typeface="+mn-lt"/>
              </a:rPr>
              <a:t>1</a:t>
            </a:r>
            <a:r>
              <a:rPr lang="en-US" sz="2400" smtClean="0">
                <a:latin typeface="+mn-lt"/>
              </a:rPr>
              <a:t>. Khoa học</a:t>
            </a:r>
            <a:endParaRPr lang="en-US" sz="2400" dirty="0">
              <a:latin typeface="+mn-lt"/>
            </a:endParaRPr>
          </a:p>
        </p:txBody>
      </p:sp>
      <p:sp>
        <p:nvSpPr>
          <p:cNvPr id="3" name="Rounded Rectangle 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sp>
        <p:nvSpPr>
          <p:cNvPr id="4" name="Rounded Rectangular Callout 3"/>
          <p:cNvSpPr/>
          <p:nvPr/>
        </p:nvSpPr>
        <p:spPr>
          <a:xfrm rot="10800000" flipV="1">
            <a:off x="2259722" y="796309"/>
            <a:ext cx="5812222" cy="633097"/>
          </a:xfrm>
          <a:prstGeom prst="wedgeRoundRectCallout">
            <a:avLst>
              <a:gd name="adj1" fmla="val -55921"/>
              <a:gd name="adj2" fmla="val -47321"/>
              <a:gd name="adj3" fmla="val 16667"/>
            </a:avLst>
          </a:prstGeom>
          <a:solidFill>
            <a:schemeClr val="accent2">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smtClean="0">
                <a:solidFill>
                  <a:schemeClr val="bg1"/>
                </a:solidFill>
              </a:rPr>
              <a:t>Khoa học tự nhiên và khoa học xã hội nghiên cứu những gì?</a:t>
            </a:r>
            <a:endParaRPr lang="en-US" sz="1600" dirty="0">
              <a:solidFill>
                <a:schemeClr val="bg1"/>
              </a:solidFill>
            </a:endParaRPr>
          </a:p>
        </p:txBody>
      </p:sp>
      <p:graphicFrame>
        <p:nvGraphicFramePr>
          <p:cNvPr id="5" name="Diagram 4"/>
          <p:cNvGraphicFramePr/>
          <p:nvPr>
            <p:extLst>
              <p:ext uri="{D42A27DB-BD31-4B8C-83A1-F6EECF244321}">
                <p14:modId xmlns:p14="http://schemas.microsoft.com/office/powerpoint/2010/main" val="3507443694"/>
              </p:ext>
            </p:extLst>
          </p:nvPr>
        </p:nvGraphicFramePr>
        <p:xfrm>
          <a:off x="441435" y="1228471"/>
          <a:ext cx="8019393" cy="1866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965" y="2843704"/>
            <a:ext cx="3237187" cy="1749317"/>
          </a:xfrm>
          <a:prstGeom prst="rect">
            <a:avLst/>
          </a:prstGeom>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6646" y="2843704"/>
            <a:ext cx="3421120" cy="174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890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arn(inVertic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2" name="Title 1"/>
          <p:cNvSpPr>
            <a:spLocks noGrp="1"/>
          </p:cNvSpPr>
          <p:nvPr>
            <p:ph type="title"/>
          </p:nvPr>
        </p:nvSpPr>
        <p:spPr>
          <a:xfrm>
            <a:off x="289500" y="636035"/>
            <a:ext cx="6191919" cy="699600"/>
          </a:xfrm>
        </p:spPr>
        <p:txBody>
          <a:bodyPr anchor="t"/>
          <a:lstStyle/>
          <a:p>
            <a:r>
              <a:rPr lang="en-US" sz="2400" dirty="0" smtClean="0">
                <a:latin typeface="+mn-lt"/>
              </a:rPr>
              <a:t>1</a:t>
            </a:r>
            <a:r>
              <a:rPr lang="en-US" sz="2400" smtClean="0">
                <a:latin typeface="+mn-lt"/>
              </a:rPr>
              <a:t>. Khoa học</a:t>
            </a:r>
            <a:endParaRPr lang="en-US" sz="2400" dirty="0">
              <a:latin typeface="+mn-lt"/>
            </a:endParaRPr>
          </a:p>
        </p:txBody>
      </p:sp>
      <p:sp>
        <p:nvSpPr>
          <p:cNvPr id="3" name="Rounded Rectangle 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76658">
            <a:off x="251946" y="1202439"/>
            <a:ext cx="803126" cy="601569"/>
          </a:xfrm>
          <a:prstGeom prst="rect">
            <a:avLst/>
          </a:prstGeom>
        </p:spPr>
      </p:pic>
      <p:sp>
        <p:nvSpPr>
          <p:cNvPr id="5" name="Snip Single Corner Rectangle 4"/>
          <p:cNvSpPr/>
          <p:nvPr/>
        </p:nvSpPr>
        <p:spPr>
          <a:xfrm>
            <a:off x="1035698" y="1212980"/>
            <a:ext cx="7408506" cy="447869"/>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2060"/>
                </a:solidFill>
              </a:rPr>
              <a:t>Hãy kể tên các môn học thuộc về nhóm khoa học tự nhiên và khoa học xã hội?</a:t>
            </a:r>
          </a:p>
        </p:txBody>
      </p:sp>
      <p:sp>
        <p:nvSpPr>
          <p:cNvPr id="8" name="Oval 7"/>
          <p:cNvSpPr/>
          <p:nvPr/>
        </p:nvSpPr>
        <p:spPr>
          <a:xfrm>
            <a:off x="933427" y="2004850"/>
            <a:ext cx="1585838" cy="153145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04248" y="1939533"/>
            <a:ext cx="1585838" cy="15314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92898" y="2770575"/>
            <a:ext cx="1585838" cy="153145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57506" y="2248678"/>
            <a:ext cx="1521229"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smtClean="0">
                <a:solidFill>
                  <a:srgbClr val="002060"/>
                </a:solidFill>
              </a:rPr>
              <a:t>KHOA HỌC TỰ NHIÊN</a:t>
            </a:r>
            <a:endParaRPr lang="en-US" sz="1600" b="1">
              <a:solidFill>
                <a:srgbClr val="002060"/>
              </a:solidFill>
            </a:endParaRPr>
          </a:p>
        </p:txBody>
      </p:sp>
      <p:sp>
        <p:nvSpPr>
          <p:cNvPr id="13" name="Oval 12"/>
          <p:cNvSpPr/>
          <p:nvPr/>
        </p:nvSpPr>
        <p:spPr>
          <a:xfrm>
            <a:off x="4827403" y="1993347"/>
            <a:ext cx="1585838" cy="153145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98224" y="1928030"/>
            <a:ext cx="1585838" cy="153145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86874" y="2759072"/>
            <a:ext cx="1585838" cy="1531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50866" y="2191981"/>
            <a:ext cx="1521229"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smtClean="0">
                <a:solidFill>
                  <a:srgbClr val="002060"/>
                </a:solidFill>
              </a:rPr>
              <a:t>KHOA HỌC XÃ HỘI</a:t>
            </a:r>
            <a:endParaRPr lang="en-US" sz="1600" b="1">
              <a:solidFill>
                <a:srgbClr val="002060"/>
              </a:solidFill>
            </a:endParaRPr>
          </a:p>
        </p:txBody>
      </p:sp>
      <p:sp>
        <p:nvSpPr>
          <p:cNvPr id="17" name="TextBox 16"/>
          <p:cNvSpPr txBox="1"/>
          <p:nvPr/>
        </p:nvSpPr>
        <p:spPr>
          <a:xfrm rot="17986294">
            <a:off x="836693" y="2350411"/>
            <a:ext cx="992579" cy="338554"/>
          </a:xfrm>
          <a:prstGeom prst="rect">
            <a:avLst/>
          </a:prstGeom>
          <a:noFill/>
        </p:spPr>
        <p:txBody>
          <a:bodyPr wrap="none" rtlCol="0">
            <a:spAutoFit/>
          </a:bodyPr>
          <a:lstStyle/>
          <a:p>
            <a:r>
              <a:rPr lang="en-US" sz="1600" b="1" smtClean="0">
                <a:solidFill>
                  <a:schemeClr val="bg1"/>
                </a:solidFill>
              </a:rPr>
              <a:t>Hóa học</a:t>
            </a:r>
            <a:endParaRPr lang="en-US" sz="1600" b="1">
              <a:solidFill>
                <a:schemeClr val="bg1"/>
              </a:solidFill>
            </a:endParaRPr>
          </a:p>
        </p:txBody>
      </p:sp>
      <p:sp>
        <p:nvSpPr>
          <p:cNvPr id="18" name="TextBox 17"/>
          <p:cNvSpPr txBox="1"/>
          <p:nvPr/>
        </p:nvSpPr>
        <p:spPr>
          <a:xfrm rot="2640988">
            <a:off x="2723389" y="2298613"/>
            <a:ext cx="1050288" cy="338554"/>
          </a:xfrm>
          <a:prstGeom prst="rect">
            <a:avLst/>
          </a:prstGeom>
          <a:noFill/>
        </p:spPr>
        <p:txBody>
          <a:bodyPr wrap="none" rtlCol="0">
            <a:spAutoFit/>
          </a:bodyPr>
          <a:lstStyle/>
          <a:p>
            <a:r>
              <a:rPr lang="en-US" sz="1600" b="1" smtClean="0">
                <a:solidFill>
                  <a:schemeClr val="bg1"/>
                </a:solidFill>
              </a:rPr>
              <a:t>Sinh học</a:t>
            </a:r>
            <a:endParaRPr lang="en-US" sz="1600" b="1">
              <a:solidFill>
                <a:schemeClr val="bg1"/>
              </a:solidFill>
            </a:endParaRPr>
          </a:p>
        </p:txBody>
      </p:sp>
      <p:sp>
        <p:nvSpPr>
          <p:cNvPr id="19" name="TextBox 18"/>
          <p:cNvSpPr txBox="1"/>
          <p:nvPr/>
        </p:nvSpPr>
        <p:spPr>
          <a:xfrm rot="21354672">
            <a:off x="1947423" y="3765449"/>
            <a:ext cx="676788" cy="338554"/>
          </a:xfrm>
          <a:prstGeom prst="rect">
            <a:avLst/>
          </a:prstGeom>
          <a:noFill/>
        </p:spPr>
        <p:txBody>
          <a:bodyPr wrap="none" rtlCol="0">
            <a:spAutoFit/>
          </a:bodyPr>
          <a:lstStyle/>
          <a:p>
            <a:r>
              <a:rPr lang="en-US" sz="1600" b="1" smtClean="0">
                <a:solidFill>
                  <a:schemeClr val="bg2">
                    <a:lumMod val="50000"/>
                  </a:schemeClr>
                </a:solidFill>
              </a:rPr>
              <a:t>Vật lí</a:t>
            </a:r>
            <a:endParaRPr lang="en-US" sz="1600" b="1">
              <a:solidFill>
                <a:schemeClr val="bg2">
                  <a:lumMod val="50000"/>
                </a:schemeClr>
              </a:solidFill>
            </a:endParaRPr>
          </a:p>
        </p:txBody>
      </p:sp>
      <p:sp>
        <p:nvSpPr>
          <p:cNvPr id="20" name="TextBox 19"/>
          <p:cNvSpPr txBox="1"/>
          <p:nvPr/>
        </p:nvSpPr>
        <p:spPr>
          <a:xfrm rot="18385158">
            <a:off x="4872658" y="2392399"/>
            <a:ext cx="676788" cy="338554"/>
          </a:xfrm>
          <a:prstGeom prst="rect">
            <a:avLst/>
          </a:prstGeom>
          <a:noFill/>
        </p:spPr>
        <p:txBody>
          <a:bodyPr wrap="none" rtlCol="0">
            <a:spAutoFit/>
          </a:bodyPr>
          <a:lstStyle/>
          <a:p>
            <a:r>
              <a:rPr lang="en-US" sz="1600" b="1" smtClean="0">
                <a:solidFill>
                  <a:schemeClr val="bg1"/>
                </a:solidFill>
              </a:rPr>
              <a:t>Địa lí</a:t>
            </a:r>
            <a:endParaRPr lang="en-US" sz="1600" b="1">
              <a:solidFill>
                <a:schemeClr val="bg1"/>
              </a:solidFill>
            </a:endParaRPr>
          </a:p>
        </p:txBody>
      </p:sp>
      <p:sp>
        <p:nvSpPr>
          <p:cNvPr id="21" name="TextBox 20"/>
          <p:cNvSpPr txBox="1"/>
          <p:nvPr/>
        </p:nvSpPr>
        <p:spPr>
          <a:xfrm>
            <a:off x="5632207" y="3451541"/>
            <a:ext cx="1095172" cy="830997"/>
          </a:xfrm>
          <a:prstGeom prst="rect">
            <a:avLst/>
          </a:prstGeom>
          <a:noFill/>
        </p:spPr>
        <p:txBody>
          <a:bodyPr wrap="none" rtlCol="0">
            <a:spAutoFit/>
          </a:bodyPr>
          <a:lstStyle/>
          <a:p>
            <a:pPr>
              <a:lnSpc>
                <a:spcPct val="150000"/>
              </a:lnSpc>
            </a:pPr>
            <a:r>
              <a:rPr lang="en-US" sz="1600" b="1" smtClean="0">
                <a:solidFill>
                  <a:schemeClr val="bg1"/>
                </a:solidFill>
              </a:rPr>
              <a:t>Giáo dục</a:t>
            </a:r>
          </a:p>
          <a:p>
            <a:pPr>
              <a:lnSpc>
                <a:spcPct val="150000"/>
              </a:lnSpc>
            </a:pPr>
            <a:r>
              <a:rPr lang="en-US" sz="1600" b="1" smtClean="0">
                <a:solidFill>
                  <a:schemeClr val="bg1"/>
                </a:solidFill>
              </a:rPr>
              <a:t>công dân</a:t>
            </a:r>
            <a:endParaRPr lang="en-US" sz="1600" b="1">
              <a:solidFill>
                <a:schemeClr val="bg1"/>
              </a:solidFill>
            </a:endParaRPr>
          </a:p>
        </p:txBody>
      </p:sp>
      <p:sp>
        <p:nvSpPr>
          <p:cNvPr id="22" name="TextBox 21"/>
          <p:cNvSpPr txBox="1"/>
          <p:nvPr/>
        </p:nvSpPr>
        <p:spPr>
          <a:xfrm rot="3016028">
            <a:off x="6763189" y="2337146"/>
            <a:ext cx="926857" cy="338554"/>
          </a:xfrm>
          <a:prstGeom prst="rect">
            <a:avLst/>
          </a:prstGeom>
          <a:noFill/>
        </p:spPr>
        <p:txBody>
          <a:bodyPr wrap="none" rtlCol="0">
            <a:spAutoFit/>
          </a:bodyPr>
          <a:lstStyle/>
          <a:p>
            <a:r>
              <a:rPr lang="en-US" sz="1600" b="1" smtClean="0">
                <a:solidFill>
                  <a:schemeClr val="bg1"/>
                </a:solidFill>
              </a:rPr>
              <a:t>Lịch sử</a:t>
            </a:r>
            <a:endParaRPr lang="en-US" sz="1600" b="1">
              <a:solidFill>
                <a:schemeClr val="bg1"/>
              </a:solidFill>
            </a:endParaRPr>
          </a:p>
        </p:txBody>
      </p:sp>
    </p:spTree>
    <p:extLst>
      <p:ext uri="{BB962C8B-B14F-4D97-AF65-F5344CB8AC3E}">
        <p14:creationId xmlns:p14="http://schemas.microsoft.com/office/powerpoint/2010/main" val="1952890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717"/>
        <p:cNvGrpSpPr/>
        <p:nvPr/>
      </p:nvGrpSpPr>
      <p:grpSpPr>
        <a:xfrm>
          <a:off x="0" y="0"/>
          <a:ext cx="0" cy="0"/>
          <a:chOff x="0" y="0"/>
          <a:chExt cx="0" cy="0"/>
        </a:xfrm>
      </p:grpSpPr>
      <p:sp>
        <p:nvSpPr>
          <p:cNvPr id="2" name="Title 1"/>
          <p:cNvSpPr>
            <a:spLocks noGrp="1"/>
          </p:cNvSpPr>
          <p:nvPr>
            <p:ph type="title"/>
          </p:nvPr>
        </p:nvSpPr>
        <p:spPr>
          <a:xfrm>
            <a:off x="289500" y="709126"/>
            <a:ext cx="6191919" cy="699600"/>
          </a:xfrm>
        </p:spPr>
        <p:txBody>
          <a:bodyPr anchor="t"/>
          <a:lstStyle/>
          <a:p>
            <a:r>
              <a:rPr lang="en-US" sz="2400" dirty="0" smtClean="0">
                <a:latin typeface="+mn-lt"/>
              </a:rPr>
              <a:t>1</a:t>
            </a:r>
            <a:r>
              <a:rPr lang="en-US" sz="2400" smtClean="0">
                <a:latin typeface="+mn-lt"/>
              </a:rPr>
              <a:t>. Khoa học</a:t>
            </a:r>
            <a:endParaRPr lang="en-US" sz="2400" dirty="0">
              <a:latin typeface="+mn-lt"/>
            </a:endParaRPr>
          </a:p>
        </p:txBody>
      </p:sp>
      <p:sp>
        <p:nvSpPr>
          <p:cNvPr id="3" name="Rounded Rectangle 2"/>
          <p:cNvSpPr/>
          <p:nvPr/>
        </p:nvSpPr>
        <p:spPr>
          <a:xfrm>
            <a:off x="2939143" y="205273"/>
            <a:ext cx="2780522" cy="50385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I. KHÁI NIỆM</a:t>
            </a:r>
            <a:endParaRPr lang="en-US" sz="2400" b="1"/>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1082"/>
            <a:ext cx="1060164" cy="12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570" y="1299151"/>
            <a:ext cx="7886263" cy="24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739114" y="4071726"/>
            <a:ext cx="1441420" cy="369332"/>
          </a:xfrm>
          <a:prstGeom prst="rect">
            <a:avLst/>
          </a:prstGeom>
        </p:spPr>
        <p:txBody>
          <a:bodyPr wrap="none">
            <a:spAutoFit/>
          </a:bodyPr>
          <a:lstStyle/>
          <a:p>
            <a:r>
              <a:rPr lang="en-US" sz="1800"/>
              <a:t> archimedes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204" y="1299150"/>
            <a:ext cx="2416629" cy="277257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980" y="1299151"/>
            <a:ext cx="3193662" cy="277257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7642" y="1299150"/>
            <a:ext cx="2640562" cy="2772576"/>
          </a:xfrm>
          <a:prstGeom prst="rect">
            <a:avLst/>
          </a:prstGeom>
        </p:spPr>
      </p:pic>
      <p:sp>
        <p:nvSpPr>
          <p:cNvPr id="18" name="Rectangle 17"/>
          <p:cNvSpPr/>
          <p:nvPr/>
        </p:nvSpPr>
        <p:spPr>
          <a:xfrm>
            <a:off x="1344082" y="4071725"/>
            <a:ext cx="1172116" cy="369332"/>
          </a:xfrm>
          <a:prstGeom prst="rect">
            <a:avLst/>
          </a:prstGeom>
        </p:spPr>
        <p:txBody>
          <a:bodyPr wrap="none">
            <a:spAutoFit/>
          </a:bodyPr>
          <a:lstStyle/>
          <a:p>
            <a:r>
              <a:rPr lang="en-US" sz="1800" smtClean="0"/>
              <a:t>Pithagore</a:t>
            </a:r>
            <a:endParaRPr lang="en-US" sz="1800"/>
          </a:p>
        </p:txBody>
      </p:sp>
      <p:sp>
        <p:nvSpPr>
          <p:cNvPr id="19" name="Rectangle 18"/>
          <p:cNvSpPr/>
          <p:nvPr/>
        </p:nvSpPr>
        <p:spPr>
          <a:xfrm>
            <a:off x="4684823" y="4071726"/>
            <a:ext cx="915635" cy="369332"/>
          </a:xfrm>
          <a:prstGeom prst="rect">
            <a:avLst/>
          </a:prstGeom>
        </p:spPr>
        <p:txBody>
          <a:bodyPr wrap="none">
            <a:spAutoFit/>
          </a:bodyPr>
          <a:lstStyle/>
          <a:p>
            <a:r>
              <a:rPr lang="en-US" sz="1800" smtClean="0"/>
              <a:t>euclide</a:t>
            </a:r>
            <a:endParaRPr lang="en-US" sz="1800"/>
          </a:p>
        </p:txBody>
      </p:sp>
    </p:spTree>
    <p:extLst>
      <p:ext uri="{BB962C8B-B14F-4D97-AF65-F5344CB8AC3E}">
        <p14:creationId xmlns:p14="http://schemas.microsoft.com/office/powerpoint/2010/main" val="13951740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Lst>
  </p:timing>
</p:sld>
</file>

<file path=ppt/theme/theme1.xml><?xml version="1.0" encoding="utf-8"?>
<a:theme xmlns:a="http://schemas.openxmlformats.org/drawingml/2006/main" name="Wisp">
  <a:themeElements>
    <a:clrScheme name="Custom 1">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mẫu pp</Template>
  <TotalTime>1749</TotalTime>
  <Words>1442</Words>
  <Application>Microsoft Office PowerPoint</Application>
  <PresentationFormat>On-screen Show (16:9)</PresentationFormat>
  <Paragraphs>171</Paragraphs>
  <Slides>31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Nunito</vt:lpstr>
      <vt:lpstr>Roboto Condensed Light</vt:lpstr>
      <vt:lpstr>Arial</vt:lpstr>
      <vt:lpstr>Wingdings</vt:lpstr>
      <vt:lpstr>Barlow</vt:lpstr>
      <vt:lpstr>Wingdings 3</vt:lpstr>
      <vt:lpstr>Wisp</vt:lpstr>
      <vt:lpstr>PowerPoint Presentation</vt:lpstr>
      <vt:lpstr>PowerPoint Presentation</vt:lpstr>
      <vt:lpstr>PowerPoint Presentation</vt:lpstr>
      <vt:lpstr>NỘI DUNG BÀI HỌC</vt:lpstr>
      <vt:lpstr>1. Khoa học</vt:lpstr>
      <vt:lpstr>1. Khoa học</vt:lpstr>
      <vt:lpstr>1. Khoa học</vt:lpstr>
      <vt:lpstr>1. Khoa học</vt:lpstr>
      <vt:lpstr>1. Khoa học</vt:lpstr>
      <vt:lpstr>2. Kĩ thuật</vt:lpstr>
      <vt:lpstr>2. Kĩ thuật</vt:lpstr>
      <vt:lpstr>2. Kĩ thuật</vt:lpstr>
      <vt:lpstr>2. Kĩ thuật</vt:lpstr>
      <vt:lpstr>2. Kĩ thuật</vt:lpstr>
      <vt:lpstr>3. Công nghệ</vt:lpstr>
      <vt:lpstr>3. Công nghệ</vt:lpstr>
      <vt:lpstr>3. Công nghệ</vt:lpstr>
      <vt:lpstr>3. Công nghệ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SEWING MACHINE WORKSHOP!</dc:title>
  <dc:creator>User</dc:creator>
  <cp:lastModifiedBy>Duong</cp:lastModifiedBy>
  <cp:revision>65</cp:revision>
  <dcterms:modified xsi:type="dcterms:W3CDTF">2022-09-07T09:24:04Z</dcterms:modified>
</cp:coreProperties>
</file>