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32"/>
  </p:notesMasterIdLst>
  <p:sldIdLst>
    <p:sldId id="256" r:id="rId2"/>
    <p:sldId id="257" r:id="rId3"/>
    <p:sldId id="332" r:id="rId4"/>
    <p:sldId id="261" r:id="rId5"/>
    <p:sldId id="258" r:id="rId6"/>
    <p:sldId id="260" r:id="rId7"/>
    <p:sldId id="333" r:id="rId8"/>
    <p:sldId id="335" r:id="rId9"/>
    <p:sldId id="336" r:id="rId10"/>
    <p:sldId id="262" r:id="rId11"/>
    <p:sldId id="263" r:id="rId12"/>
    <p:sldId id="337" r:id="rId13"/>
    <p:sldId id="338" r:id="rId14"/>
    <p:sldId id="264" r:id="rId15"/>
    <p:sldId id="342" r:id="rId16"/>
    <p:sldId id="259" r:id="rId17"/>
    <p:sldId id="340" r:id="rId18"/>
    <p:sldId id="341" r:id="rId19"/>
    <p:sldId id="265" r:id="rId20"/>
    <p:sldId id="266" r:id="rId21"/>
    <p:sldId id="343" r:id="rId22"/>
    <p:sldId id="344" r:id="rId23"/>
    <p:sldId id="345" r:id="rId24"/>
    <p:sldId id="346" r:id="rId25"/>
    <p:sldId id="267" r:id="rId26"/>
    <p:sldId id="349" r:id="rId27"/>
    <p:sldId id="268" r:id="rId28"/>
    <p:sldId id="269" r:id="rId29"/>
    <p:sldId id="270" r:id="rId30"/>
    <p:sldId id="279" r:id="rId31"/>
  </p:sldIdLst>
  <p:sldSz cx="9144000" cy="5143500" type="screen16x9"/>
  <p:notesSz cx="6858000" cy="9144000"/>
  <p:embeddedFontLst>
    <p:embeddedFont>
      <p:font typeface="Palanquin Dark" panose="020B0604020202020204" charset="0"/>
      <p:regular r:id="rId33"/>
      <p:bold r:id="rId34"/>
    </p:embeddedFont>
    <p:embeddedFont>
      <p:font typeface="Anek Devanagari" panose="020B0604020202020204" charset="0"/>
      <p:regular r:id="rId35"/>
      <p:bold r:id="rId36"/>
    </p:embeddedFont>
    <p:embeddedFont>
      <p:font typeface="Bigshot One" panose="020B0604020202020204" charset="0"/>
      <p:regular r:id="rId37"/>
    </p:embeddedFont>
    <p:embeddedFont>
      <p:font typeface="Anek Devanagari ExtraBold" panose="020B0604020202020204" charset="0"/>
      <p:bold r:id="rId38"/>
    </p:embeddedFont>
    <p:embeddedFont>
      <p:font typeface="Lobster" panose="020B0604020202020204" charset="0"/>
      <p:regular r:id="rId39"/>
    </p:embeddedFont>
    <p:embeddedFont>
      <p:font typeface="Work Sans Black" panose="020B0604020202020204" charset="0"/>
      <p:bold r:id="rId40"/>
      <p:boldItalic r:id="rId41"/>
    </p:embeddedFont>
    <p:embeddedFont>
      <p:font typeface="Calibri" panose="020F050202020403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4035"/>
    <a:srgbClr val="000000"/>
    <a:srgbClr val="004D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43330D4-44BC-4A47-84E1-9A1E69CA0D61}">
  <a:tblStyle styleId="{043330D4-44BC-4A47-84E1-9A1E69CA0D6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8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8794a74c9d_0_2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8794a74c9d_0_2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06b6199b00_0_19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206b6199b00_0_19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e3df40adf0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e3df40adf0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e3df40adf0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e3df40adf0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9499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877b642fd3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877b642fd3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86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06b6199b00_0_20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206b6199b00_0_20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06b6199b00_0_20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206b6199b00_0_20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75871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c6ac5e878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c6ac5e878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c6ac5e878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c6ac5e878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63383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06b6199b00_0_20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206b6199b00_0_20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5524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206b6199b00_0_20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206b6199b00_0_20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85cf8b5f36_0_6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85cf8b5f36_0_6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0722a0e54e_0_18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20722a0e54e_0_18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0722a0e54e_0_18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20722a0e54e_0_18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24325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0722a0e54e_0_18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20722a0e54e_0_18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0908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0722a0e54e_0_18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20722a0e54e_0_18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88910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0722a0e54e_0_18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20722a0e54e_0_18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65662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0722a0e54e_0_18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20722a0e54e_0_18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0722a0e54e_0_18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20722a0e54e_0_18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89261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20722a0e54e_0_19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20722a0e54e_0_19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20722a0e54e_0_1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20722a0e54e_0_1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20722a0e54e_0_5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20722a0e54e_0_5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85cf8b5f36_0_6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85cf8b5f36_0_6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3648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20722a0e54e_0_24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20722a0e54e_0_24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c6ac5e8787_1_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c6ac5e8787_1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c6ac5e8787_0_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c6ac5e8787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877b642fd3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877b642fd3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06b6199b00_0_19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206b6199b00_0_19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2662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06b6199b00_0_19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206b6199b00_0_19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0634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06b6199b00_0_19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206b6199b00_0_19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1512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2375" y="941025"/>
            <a:ext cx="4337100" cy="2487300"/>
          </a:xfrm>
          <a:prstGeom prst="rect">
            <a:avLst/>
          </a:prstGeom>
        </p:spPr>
        <p:txBody>
          <a:bodyPr spcFirstLastPara="1" wrap="square" lIns="91425" tIns="91425" rIns="91425" bIns="91425" anchor="b" anchorCtr="0">
            <a:noAutofit/>
          </a:bodyPr>
          <a:lstStyle>
            <a:lvl1pPr lvl="0" algn="r" rtl="0">
              <a:lnSpc>
                <a:spcPct val="90000"/>
              </a:lnSpc>
              <a:spcBef>
                <a:spcPts val="0"/>
              </a:spcBef>
              <a:spcAft>
                <a:spcPts val="0"/>
              </a:spcAft>
              <a:buSzPts val="5500"/>
              <a:buNone/>
              <a:defRPr sz="55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1466700" y="3561000"/>
            <a:ext cx="3487200" cy="434400"/>
          </a:xfrm>
          <a:prstGeom prst="rect">
            <a:avLst/>
          </a:prstGeom>
          <a:solidFill>
            <a:schemeClr val="dk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solidFill>
                  <a:schemeClr val="lt1"/>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297140" y="294882"/>
            <a:ext cx="8549721" cy="4553737"/>
            <a:chOff x="320100" y="320100"/>
            <a:chExt cx="8503800" cy="4503300"/>
          </a:xfrm>
        </p:grpSpPr>
        <p:sp>
          <p:nvSpPr>
            <p:cNvPr id="12" name="Google Shape;12;p2"/>
            <p:cNvSpPr/>
            <p:nvPr/>
          </p:nvSpPr>
          <p:spPr>
            <a:xfrm>
              <a:off x="320100" y="320100"/>
              <a:ext cx="8503800" cy="4503300"/>
            </a:xfrm>
            <a:prstGeom prst="rect">
              <a:avLst/>
            </a:prstGeom>
            <a:noFill/>
            <a:ln w="114300" cap="flat" cmpd="sng">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a:off x="320100" y="320100"/>
              <a:ext cx="8503800" cy="4503300"/>
            </a:xfrm>
            <a:prstGeom prst="rect">
              <a:avLst/>
            </a:prstGeom>
            <a:noFill/>
            <a:ln w="76200" cap="rnd" cmpd="sng">
              <a:solidFill>
                <a:schemeClr val="lt1"/>
              </a:solidFill>
              <a:prstDash val="dot"/>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p:cSld name="CUSTOM_3_1_4_2_1_1_1">
    <p:spTree>
      <p:nvGrpSpPr>
        <p:cNvPr id="1" name="Shape 151"/>
        <p:cNvGrpSpPr/>
        <p:nvPr/>
      </p:nvGrpSpPr>
      <p:grpSpPr>
        <a:xfrm>
          <a:off x="0" y="0"/>
          <a:ext cx="0" cy="0"/>
          <a:chOff x="0" y="0"/>
          <a:chExt cx="0" cy="0"/>
        </a:xfrm>
      </p:grpSpPr>
      <p:grpSp>
        <p:nvGrpSpPr>
          <p:cNvPr id="152" name="Google Shape;152;p23"/>
          <p:cNvGrpSpPr/>
          <p:nvPr/>
        </p:nvGrpSpPr>
        <p:grpSpPr>
          <a:xfrm>
            <a:off x="297140" y="294882"/>
            <a:ext cx="8549721" cy="4553737"/>
            <a:chOff x="320100" y="320100"/>
            <a:chExt cx="8503800" cy="4503300"/>
          </a:xfrm>
        </p:grpSpPr>
        <p:sp>
          <p:nvSpPr>
            <p:cNvPr id="153" name="Google Shape;153;p23"/>
            <p:cNvSpPr/>
            <p:nvPr/>
          </p:nvSpPr>
          <p:spPr>
            <a:xfrm>
              <a:off x="320100" y="320100"/>
              <a:ext cx="8503800" cy="4503300"/>
            </a:xfrm>
            <a:prstGeom prst="rect">
              <a:avLst/>
            </a:prstGeom>
            <a:noFill/>
            <a:ln w="114300" cap="flat" cmpd="sng">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3"/>
            <p:cNvSpPr/>
            <p:nvPr/>
          </p:nvSpPr>
          <p:spPr>
            <a:xfrm rot="10800000">
              <a:off x="320100" y="320100"/>
              <a:ext cx="8503800" cy="4503300"/>
            </a:xfrm>
            <a:prstGeom prst="rect">
              <a:avLst/>
            </a:prstGeom>
            <a:noFill/>
            <a:ln w="76200" cap="rnd" cmpd="sng">
              <a:solidFill>
                <a:schemeClr val="lt1"/>
              </a:solidFill>
              <a:prstDash val="dot"/>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 name="Google Shape;155;p23"/>
          <p:cNvSpPr txBox="1">
            <a:spLocks noGrp="1"/>
          </p:cNvSpPr>
          <p:nvPr>
            <p:ph type="subTitle" idx="1"/>
          </p:nvPr>
        </p:nvSpPr>
        <p:spPr>
          <a:xfrm>
            <a:off x="720000" y="2796625"/>
            <a:ext cx="1707900" cy="53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1pPr>
            <a:lvl2pPr lvl="1"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2pPr>
            <a:lvl3pPr lvl="2"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3pPr>
            <a:lvl4pPr lvl="3"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4pPr>
            <a:lvl5pPr lvl="4"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5pPr>
            <a:lvl6pPr lvl="5"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6pPr>
            <a:lvl7pPr lvl="6"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7pPr>
            <a:lvl8pPr lvl="7"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8pPr>
            <a:lvl9pPr lvl="8"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9pPr>
          </a:lstStyle>
          <a:p>
            <a:endParaRPr/>
          </a:p>
        </p:txBody>
      </p:sp>
      <p:sp>
        <p:nvSpPr>
          <p:cNvPr id="156" name="Google Shape;156;p23"/>
          <p:cNvSpPr txBox="1">
            <a:spLocks noGrp="1"/>
          </p:cNvSpPr>
          <p:nvPr>
            <p:ph type="subTitle" idx="2"/>
          </p:nvPr>
        </p:nvSpPr>
        <p:spPr>
          <a:xfrm>
            <a:off x="720000" y="3298350"/>
            <a:ext cx="1707900" cy="7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57" name="Google Shape;157;p23"/>
          <p:cNvSpPr txBox="1">
            <a:spLocks noGrp="1"/>
          </p:cNvSpPr>
          <p:nvPr>
            <p:ph type="subTitle" idx="3"/>
          </p:nvPr>
        </p:nvSpPr>
        <p:spPr>
          <a:xfrm>
            <a:off x="2718700" y="2796625"/>
            <a:ext cx="1707900" cy="53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1pPr>
            <a:lvl2pPr lvl="1"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2pPr>
            <a:lvl3pPr lvl="2"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3pPr>
            <a:lvl4pPr lvl="3"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4pPr>
            <a:lvl5pPr lvl="4"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5pPr>
            <a:lvl6pPr lvl="5"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6pPr>
            <a:lvl7pPr lvl="6"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7pPr>
            <a:lvl8pPr lvl="7"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8pPr>
            <a:lvl9pPr lvl="8"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9pPr>
          </a:lstStyle>
          <a:p>
            <a:endParaRPr/>
          </a:p>
        </p:txBody>
      </p:sp>
      <p:sp>
        <p:nvSpPr>
          <p:cNvPr id="158" name="Google Shape;158;p23"/>
          <p:cNvSpPr txBox="1">
            <a:spLocks noGrp="1"/>
          </p:cNvSpPr>
          <p:nvPr>
            <p:ph type="subTitle" idx="4"/>
          </p:nvPr>
        </p:nvSpPr>
        <p:spPr>
          <a:xfrm>
            <a:off x="2718700" y="3298350"/>
            <a:ext cx="1707900" cy="7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59" name="Google Shape;159;p23"/>
          <p:cNvSpPr txBox="1">
            <a:spLocks noGrp="1"/>
          </p:cNvSpPr>
          <p:nvPr>
            <p:ph type="subTitle" idx="5"/>
          </p:nvPr>
        </p:nvSpPr>
        <p:spPr>
          <a:xfrm>
            <a:off x="4717400" y="2796625"/>
            <a:ext cx="1707900" cy="53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1pPr>
            <a:lvl2pPr lvl="1"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2pPr>
            <a:lvl3pPr lvl="2"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3pPr>
            <a:lvl4pPr lvl="3"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4pPr>
            <a:lvl5pPr lvl="4"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5pPr>
            <a:lvl6pPr lvl="5"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6pPr>
            <a:lvl7pPr lvl="6"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7pPr>
            <a:lvl8pPr lvl="7"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8pPr>
            <a:lvl9pPr lvl="8"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9pPr>
          </a:lstStyle>
          <a:p>
            <a:endParaRPr/>
          </a:p>
        </p:txBody>
      </p:sp>
      <p:sp>
        <p:nvSpPr>
          <p:cNvPr id="160" name="Google Shape;160;p23"/>
          <p:cNvSpPr txBox="1">
            <a:spLocks noGrp="1"/>
          </p:cNvSpPr>
          <p:nvPr>
            <p:ph type="subTitle" idx="6"/>
          </p:nvPr>
        </p:nvSpPr>
        <p:spPr>
          <a:xfrm>
            <a:off x="4717400" y="3298350"/>
            <a:ext cx="1707900" cy="7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61" name="Google Shape;161;p23"/>
          <p:cNvSpPr txBox="1">
            <a:spLocks noGrp="1"/>
          </p:cNvSpPr>
          <p:nvPr>
            <p:ph type="title"/>
          </p:nvPr>
        </p:nvSpPr>
        <p:spPr>
          <a:xfrm>
            <a:off x="720000" y="5400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3200"/>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162" name="Google Shape;162;p23"/>
          <p:cNvSpPr txBox="1">
            <a:spLocks noGrp="1"/>
          </p:cNvSpPr>
          <p:nvPr>
            <p:ph type="subTitle" idx="7"/>
          </p:nvPr>
        </p:nvSpPr>
        <p:spPr>
          <a:xfrm>
            <a:off x="6716100" y="2796625"/>
            <a:ext cx="1707900" cy="53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1pPr>
            <a:lvl2pPr lvl="1"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2pPr>
            <a:lvl3pPr lvl="2"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3pPr>
            <a:lvl4pPr lvl="3"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4pPr>
            <a:lvl5pPr lvl="4"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5pPr>
            <a:lvl6pPr lvl="5"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6pPr>
            <a:lvl7pPr lvl="6"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7pPr>
            <a:lvl8pPr lvl="7"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8pPr>
            <a:lvl9pPr lvl="8"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9pPr>
          </a:lstStyle>
          <a:p>
            <a:endParaRPr/>
          </a:p>
        </p:txBody>
      </p:sp>
      <p:sp>
        <p:nvSpPr>
          <p:cNvPr id="163" name="Google Shape;163;p23"/>
          <p:cNvSpPr txBox="1">
            <a:spLocks noGrp="1"/>
          </p:cNvSpPr>
          <p:nvPr>
            <p:ph type="subTitle" idx="8"/>
          </p:nvPr>
        </p:nvSpPr>
        <p:spPr>
          <a:xfrm>
            <a:off x="6716100" y="3298350"/>
            <a:ext cx="1707900" cy="7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1">
  <p:cSld name="CUSTOM_3_1_4_2_1_1_1_1">
    <p:spTree>
      <p:nvGrpSpPr>
        <p:cNvPr id="1" name="Shape 164"/>
        <p:cNvGrpSpPr/>
        <p:nvPr/>
      </p:nvGrpSpPr>
      <p:grpSpPr>
        <a:xfrm>
          <a:off x="0" y="0"/>
          <a:ext cx="0" cy="0"/>
          <a:chOff x="0" y="0"/>
          <a:chExt cx="0" cy="0"/>
        </a:xfrm>
      </p:grpSpPr>
      <p:grpSp>
        <p:nvGrpSpPr>
          <p:cNvPr id="165" name="Google Shape;165;p24"/>
          <p:cNvGrpSpPr/>
          <p:nvPr/>
        </p:nvGrpSpPr>
        <p:grpSpPr>
          <a:xfrm>
            <a:off x="297140" y="294882"/>
            <a:ext cx="8549721" cy="4553737"/>
            <a:chOff x="320100" y="320100"/>
            <a:chExt cx="8503800" cy="4503300"/>
          </a:xfrm>
        </p:grpSpPr>
        <p:sp>
          <p:nvSpPr>
            <p:cNvPr id="166" name="Google Shape;166;p24"/>
            <p:cNvSpPr/>
            <p:nvPr/>
          </p:nvSpPr>
          <p:spPr>
            <a:xfrm>
              <a:off x="320100" y="320100"/>
              <a:ext cx="8503800" cy="4503300"/>
            </a:xfrm>
            <a:prstGeom prst="rect">
              <a:avLst/>
            </a:prstGeom>
            <a:noFill/>
            <a:ln w="114300" cap="flat" cmpd="sng">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4"/>
            <p:cNvSpPr/>
            <p:nvPr/>
          </p:nvSpPr>
          <p:spPr>
            <a:xfrm rot="10800000">
              <a:off x="320100" y="320100"/>
              <a:ext cx="8503800" cy="4503300"/>
            </a:xfrm>
            <a:prstGeom prst="rect">
              <a:avLst/>
            </a:prstGeom>
            <a:noFill/>
            <a:ln w="76200" cap="rnd" cmpd="sng">
              <a:solidFill>
                <a:schemeClr val="lt1"/>
              </a:solidFill>
              <a:prstDash val="dot"/>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 name="Google Shape;168;p24"/>
          <p:cNvSpPr txBox="1">
            <a:spLocks noGrp="1"/>
          </p:cNvSpPr>
          <p:nvPr>
            <p:ph type="subTitle" idx="1"/>
          </p:nvPr>
        </p:nvSpPr>
        <p:spPr>
          <a:xfrm>
            <a:off x="720000" y="2796625"/>
            <a:ext cx="1707900" cy="53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1pPr>
            <a:lvl2pPr lvl="1"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2pPr>
            <a:lvl3pPr lvl="2"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3pPr>
            <a:lvl4pPr lvl="3"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4pPr>
            <a:lvl5pPr lvl="4"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5pPr>
            <a:lvl6pPr lvl="5"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6pPr>
            <a:lvl7pPr lvl="6"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7pPr>
            <a:lvl8pPr lvl="7"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8pPr>
            <a:lvl9pPr lvl="8"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9pPr>
          </a:lstStyle>
          <a:p>
            <a:endParaRPr/>
          </a:p>
        </p:txBody>
      </p:sp>
      <p:sp>
        <p:nvSpPr>
          <p:cNvPr id="169" name="Google Shape;169;p24"/>
          <p:cNvSpPr txBox="1">
            <a:spLocks noGrp="1"/>
          </p:cNvSpPr>
          <p:nvPr>
            <p:ph type="subTitle" idx="2"/>
          </p:nvPr>
        </p:nvSpPr>
        <p:spPr>
          <a:xfrm>
            <a:off x="720000" y="3298350"/>
            <a:ext cx="1707900" cy="7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70" name="Google Shape;170;p24"/>
          <p:cNvSpPr txBox="1">
            <a:spLocks noGrp="1"/>
          </p:cNvSpPr>
          <p:nvPr>
            <p:ph type="subTitle" idx="3"/>
          </p:nvPr>
        </p:nvSpPr>
        <p:spPr>
          <a:xfrm>
            <a:off x="2718700" y="2796625"/>
            <a:ext cx="1707900" cy="53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1pPr>
            <a:lvl2pPr lvl="1"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2pPr>
            <a:lvl3pPr lvl="2"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3pPr>
            <a:lvl4pPr lvl="3"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4pPr>
            <a:lvl5pPr lvl="4"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5pPr>
            <a:lvl6pPr lvl="5"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6pPr>
            <a:lvl7pPr lvl="6"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7pPr>
            <a:lvl8pPr lvl="7"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8pPr>
            <a:lvl9pPr lvl="8"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9pPr>
          </a:lstStyle>
          <a:p>
            <a:endParaRPr/>
          </a:p>
        </p:txBody>
      </p:sp>
      <p:sp>
        <p:nvSpPr>
          <p:cNvPr id="171" name="Google Shape;171;p24"/>
          <p:cNvSpPr txBox="1">
            <a:spLocks noGrp="1"/>
          </p:cNvSpPr>
          <p:nvPr>
            <p:ph type="subTitle" idx="4"/>
          </p:nvPr>
        </p:nvSpPr>
        <p:spPr>
          <a:xfrm>
            <a:off x="2718700" y="3298350"/>
            <a:ext cx="1707900" cy="7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72" name="Google Shape;172;p24"/>
          <p:cNvSpPr txBox="1">
            <a:spLocks noGrp="1"/>
          </p:cNvSpPr>
          <p:nvPr>
            <p:ph type="subTitle" idx="5"/>
          </p:nvPr>
        </p:nvSpPr>
        <p:spPr>
          <a:xfrm>
            <a:off x="4717400" y="2796625"/>
            <a:ext cx="1707900" cy="53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1pPr>
            <a:lvl2pPr lvl="1"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2pPr>
            <a:lvl3pPr lvl="2"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3pPr>
            <a:lvl4pPr lvl="3"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4pPr>
            <a:lvl5pPr lvl="4"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5pPr>
            <a:lvl6pPr lvl="5"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6pPr>
            <a:lvl7pPr lvl="6"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7pPr>
            <a:lvl8pPr lvl="7"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8pPr>
            <a:lvl9pPr lvl="8"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9pPr>
          </a:lstStyle>
          <a:p>
            <a:endParaRPr/>
          </a:p>
        </p:txBody>
      </p:sp>
      <p:sp>
        <p:nvSpPr>
          <p:cNvPr id="173" name="Google Shape;173;p24"/>
          <p:cNvSpPr txBox="1">
            <a:spLocks noGrp="1"/>
          </p:cNvSpPr>
          <p:nvPr>
            <p:ph type="subTitle" idx="6"/>
          </p:nvPr>
        </p:nvSpPr>
        <p:spPr>
          <a:xfrm>
            <a:off x="4717400" y="3298350"/>
            <a:ext cx="1707900" cy="7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74" name="Google Shape;174;p24"/>
          <p:cNvSpPr txBox="1">
            <a:spLocks noGrp="1"/>
          </p:cNvSpPr>
          <p:nvPr>
            <p:ph type="title"/>
          </p:nvPr>
        </p:nvSpPr>
        <p:spPr>
          <a:xfrm>
            <a:off x="720000" y="5400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3200"/>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175" name="Google Shape;175;p24"/>
          <p:cNvSpPr txBox="1">
            <a:spLocks noGrp="1"/>
          </p:cNvSpPr>
          <p:nvPr>
            <p:ph type="subTitle" idx="7"/>
          </p:nvPr>
        </p:nvSpPr>
        <p:spPr>
          <a:xfrm>
            <a:off x="6716100" y="2796625"/>
            <a:ext cx="1707900" cy="53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1pPr>
            <a:lvl2pPr lvl="1"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2pPr>
            <a:lvl3pPr lvl="2"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3pPr>
            <a:lvl4pPr lvl="3"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4pPr>
            <a:lvl5pPr lvl="4"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5pPr>
            <a:lvl6pPr lvl="5"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6pPr>
            <a:lvl7pPr lvl="6"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7pPr>
            <a:lvl8pPr lvl="7"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8pPr>
            <a:lvl9pPr lvl="8"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9pPr>
          </a:lstStyle>
          <a:p>
            <a:endParaRPr/>
          </a:p>
        </p:txBody>
      </p:sp>
      <p:sp>
        <p:nvSpPr>
          <p:cNvPr id="176" name="Google Shape;176;p24"/>
          <p:cNvSpPr txBox="1">
            <a:spLocks noGrp="1"/>
          </p:cNvSpPr>
          <p:nvPr>
            <p:ph type="subTitle" idx="8"/>
          </p:nvPr>
        </p:nvSpPr>
        <p:spPr>
          <a:xfrm>
            <a:off x="6716100" y="3298350"/>
            <a:ext cx="1707900" cy="7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77" name="Google Shape;177;p24"/>
          <p:cNvSpPr txBox="1">
            <a:spLocks noGrp="1"/>
          </p:cNvSpPr>
          <p:nvPr>
            <p:ph type="title" idx="9" hasCustomPrompt="1"/>
          </p:nvPr>
        </p:nvSpPr>
        <p:spPr>
          <a:xfrm>
            <a:off x="1171650" y="1885931"/>
            <a:ext cx="804600" cy="8046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sz="2600">
                <a:solidFill>
                  <a:schemeClr val="lt1"/>
                </a:solidFill>
                <a:latin typeface="Lobster"/>
                <a:ea typeface="Lobster"/>
                <a:cs typeface="Lobster"/>
                <a:sym typeface="Lobster"/>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178" name="Google Shape;178;p24"/>
          <p:cNvSpPr txBox="1">
            <a:spLocks noGrp="1"/>
          </p:cNvSpPr>
          <p:nvPr>
            <p:ph type="title" idx="13" hasCustomPrompt="1"/>
          </p:nvPr>
        </p:nvSpPr>
        <p:spPr>
          <a:xfrm>
            <a:off x="3170350" y="1885931"/>
            <a:ext cx="804600" cy="8046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sz="2600">
                <a:solidFill>
                  <a:schemeClr val="lt1"/>
                </a:solidFill>
                <a:latin typeface="Lobster"/>
                <a:ea typeface="Lobster"/>
                <a:cs typeface="Lobster"/>
                <a:sym typeface="Lobster"/>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179" name="Google Shape;179;p24"/>
          <p:cNvSpPr txBox="1">
            <a:spLocks noGrp="1"/>
          </p:cNvSpPr>
          <p:nvPr>
            <p:ph type="title" idx="14" hasCustomPrompt="1"/>
          </p:nvPr>
        </p:nvSpPr>
        <p:spPr>
          <a:xfrm>
            <a:off x="5169050" y="1885931"/>
            <a:ext cx="804600" cy="8046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sz="2600">
                <a:solidFill>
                  <a:schemeClr val="lt1"/>
                </a:solidFill>
                <a:latin typeface="Lobster"/>
                <a:ea typeface="Lobster"/>
                <a:cs typeface="Lobster"/>
                <a:sym typeface="Lobster"/>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180" name="Google Shape;180;p24"/>
          <p:cNvSpPr txBox="1">
            <a:spLocks noGrp="1"/>
          </p:cNvSpPr>
          <p:nvPr>
            <p:ph type="title" idx="15" hasCustomPrompt="1"/>
          </p:nvPr>
        </p:nvSpPr>
        <p:spPr>
          <a:xfrm>
            <a:off x="7167750" y="1885931"/>
            <a:ext cx="804600" cy="8046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sz="2600">
                <a:solidFill>
                  <a:schemeClr val="lt1"/>
                </a:solidFill>
                <a:latin typeface="Lobster"/>
                <a:ea typeface="Lobster"/>
                <a:cs typeface="Lobster"/>
                <a:sym typeface="Lobster"/>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256"/>
        <p:cNvGrpSpPr/>
        <p:nvPr/>
      </p:nvGrpSpPr>
      <p:grpSpPr>
        <a:xfrm>
          <a:off x="0" y="0"/>
          <a:ext cx="0" cy="0"/>
          <a:chOff x="0" y="0"/>
          <a:chExt cx="0" cy="0"/>
        </a:xfrm>
      </p:grpSpPr>
      <p:grpSp>
        <p:nvGrpSpPr>
          <p:cNvPr id="257" name="Google Shape;257;p30"/>
          <p:cNvGrpSpPr/>
          <p:nvPr/>
        </p:nvGrpSpPr>
        <p:grpSpPr>
          <a:xfrm>
            <a:off x="297140" y="294882"/>
            <a:ext cx="8549721" cy="4553737"/>
            <a:chOff x="320100" y="320100"/>
            <a:chExt cx="8503800" cy="4503300"/>
          </a:xfrm>
        </p:grpSpPr>
        <p:sp>
          <p:nvSpPr>
            <p:cNvPr id="258" name="Google Shape;258;p30"/>
            <p:cNvSpPr/>
            <p:nvPr/>
          </p:nvSpPr>
          <p:spPr>
            <a:xfrm>
              <a:off x="320100" y="320100"/>
              <a:ext cx="8503800" cy="4503300"/>
            </a:xfrm>
            <a:prstGeom prst="rect">
              <a:avLst/>
            </a:prstGeom>
            <a:noFill/>
            <a:ln w="114300" cap="flat" cmpd="sng">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0"/>
            <p:cNvSpPr/>
            <p:nvPr/>
          </p:nvSpPr>
          <p:spPr>
            <a:xfrm rot="10800000">
              <a:off x="320100" y="320100"/>
              <a:ext cx="8503800" cy="4503300"/>
            </a:xfrm>
            <a:prstGeom prst="rect">
              <a:avLst/>
            </a:prstGeom>
            <a:noFill/>
            <a:ln w="76200" cap="rnd" cmpd="sng">
              <a:solidFill>
                <a:schemeClr val="lt1"/>
              </a:solidFill>
              <a:prstDash val="dot"/>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25">
    <p:spTree>
      <p:nvGrpSpPr>
        <p:cNvPr id="1" name="Shape 260"/>
        <p:cNvGrpSpPr/>
        <p:nvPr/>
      </p:nvGrpSpPr>
      <p:grpSpPr>
        <a:xfrm>
          <a:off x="0" y="0"/>
          <a:ext cx="0" cy="0"/>
          <a:chOff x="0" y="0"/>
          <a:chExt cx="0" cy="0"/>
        </a:xfrm>
      </p:grpSpPr>
      <p:grpSp>
        <p:nvGrpSpPr>
          <p:cNvPr id="261" name="Google Shape;261;p31"/>
          <p:cNvGrpSpPr/>
          <p:nvPr/>
        </p:nvGrpSpPr>
        <p:grpSpPr>
          <a:xfrm>
            <a:off x="297140" y="294882"/>
            <a:ext cx="8549721" cy="4553737"/>
            <a:chOff x="320100" y="320100"/>
            <a:chExt cx="8503800" cy="4503300"/>
          </a:xfrm>
        </p:grpSpPr>
        <p:sp>
          <p:nvSpPr>
            <p:cNvPr id="262" name="Google Shape;262;p31"/>
            <p:cNvSpPr/>
            <p:nvPr/>
          </p:nvSpPr>
          <p:spPr>
            <a:xfrm>
              <a:off x="320100" y="320100"/>
              <a:ext cx="8503800" cy="4503300"/>
            </a:xfrm>
            <a:prstGeom prst="rect">
              <a:avLst/>
            </a:prstGeom>
            <a:noFill/>
            <a:ln w="114300" cap="flat" cmpd="sng">
              <a:solidFill>
                <a:schemeClr val="lt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1"/>
            <p:cNvSpPr/>
            <p:nvPr/>
          </p:nvSpPr>
          <p:spPr>
            <a:xfrm rot="10800000">
              <a:off x="320100" y="320100"/>
              <a:ext cx="8503800" cy="4503300"/>
            </a:xfrm>
            <a:prstGeom prst="rect">
              <a:avLst/>
            </a:prstGeom>
            <a:noFill/>
            <a:ln w="76200" cap="rnd" cmpd="sng">
              <a:solidFill>
                <a:schemeClr val="dk1"/>
              </a:solidFill>
              <a:prstDash val="dot"/>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722375" y="2337605"/>
            <a:ext cx="4227600" cy="15120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6" name="Google Shape;16;p3"/>
          <p:cNvSpPr txBox="1">
            <a:spLocks noGrp="1"/>
          </p:cNvSpPr>
          <p:nvPr>
            <p:ph type="title" idx="2" hasCustomPrompt="1"/>
          </p:nvPr>
        </p:nvSpPr>
        <p:spPr>
          <a:xfrm>
            <a:off x="825075" y="688288"/>
            <a:ext cx="1313100" cy="13167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solidFill>
                  <a:schemeClr val="lt1"/>
                </a:solidFill>
                <a:latin typeface="Lobster"/>
                <a:ea typeface="Lobster"/>
                <a:cs typeface="Lobster"/>
                <a:sym typeface="Lobster"/>
              </a:defRPr>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 name="Google Shape;17;p3"/>
          <p:cNvSpPr txBox="1">
            <a:spLocks noGrp="1"/>
          </p:cNvSpPr>
          <p:nvPr>
            <p:ph type="subTitle" idx="1"/>
          </p:nvPr>
        </p:nvSpPr>
        <p:spPr>
          <a:xfrm>
            <a:off x="825075" y="4016312"/>
            <a:ext cx="3653700" cy="438900"/>
          </a:xfrm>
          <a:prstGeom prst="rect">
            <a:avLst/>
          </a:prstGeom>
          <a:solidFill>
            <a:schemeClr val="dk1"/>
          </a:solidFill>
        </p:spPr>
        <p:txBody>
          <a:bodyPr spcFirstLastPara="1" wrap="square" lIns="91425" tIns="91425" rIns="91425" bIns="91425" anchor="t" anchorCtr="0">
            <a:noAutofit/>
          </a:bodyPr>
          <a:lstStyle>
            <a:lvl1pPr lvl="0" algn="ctr">
              <a:lnSpc>
                <a:spcPct val="100000"/>
              </a:lnSpc>
              <a:spcBef>
                <a:spcPts val="0"/>
              </a:spcBef>
              <a:spcAft>
                <a:spcPts val="0"/>
              </a:spcAft>
              <a:buNone/>
              <a:defRPr sz="1400">
                <a:solidFill>
                  <a:schemeClr val="lt1"/>
                </a:solidFill>
              </a:defRPr>
            </a:lvl1pPr>
            <a:lvl2pPr lvl="1" algn="ctr">
              <a:lnSpc>
                <a:spcPct val="100000"/>
              </a:lnSpc>
              <a:spcBef>
                <a:spcPts val="0"/>
              </a:spcBef>
              <a:spcAft>
                <a:spcPts val="0"/>
              </a:spcAft>
              <a:buNone/>
              <a:defRPr sz="1400">
                <a:solidFill>
                  <a:schemeClr val="lt1"/>
                </a:solidFill>
              </a:defRPr>
            </a:lvl2pPr>
            <a:lvl3pPr lvl="2" algn="ctr">
              <a:lnSpc>
                <a:spcPct val="100000"/>
              </a:lnSpc>
              <a:spcBef>
                <a:spcPts val="0"/>
              </a:spcBef>
              <a:spcAft>
                <a:spcPts val="0"/>
              </a:spcAft>
              <a:buNone/>
              <a:defRPr sz="1400">
                <a:solidFill>
                  <a:schemeClr val="lt1"/>
                </a:solidFill>
              </a:defRPr>
            </a:lvl3pPr>
            <a:lvl4pPr lvl="3" algn="ctr">
              <a:lnSpc>
                <a:spcPct val="100000"/>
              </a:lnSpc>
              <a:spcBef>
                <a:spcPts val="0"/>
              </a:spcBef>
              <a:spcAft>
                <a:spcPts val="0"/>
              </a:spcAft>
              <a:buNone/>
              <a:defRPr sz="1400">
                <a:solidFill>
                  <a:schemeClr val="lt1"/>
                </a:solidFill>
              </a:defRPr>
            </a:lvl4pPr>
            <a:lvl5pPr lvl="4" algn="ctr">
              <a:lnSpc>
                <a:spcPct val="100000"/>
              </a:lnSpc>
              <a:spcBef>
                <a:spcPts val="0"/>
              </a:spcBef>
              <a:spcAft>
                <a:spcPts val="0"/>
              </a:spcAft>
              <a:buNone/>
              <a:defRPr sz="1400">
                <a:solidFill>
                  <a:schemeClr val="lt1"/>
                </a:solidFill>
              </a:defRPr>
            </a:lvl5pPr>
            <a:lvl6pPr lvl="5" algn="ctr">
              <a:lnSpc>
                <a:spcPct val="100000"/>
              </a:lnSpc>
              <a:spcBef>
                <a:spcPts val="0"/>
              </a:spcBef>
              <a:spcAft>
                <a:spcPts val="0"/>
              </a:spcAft>
              <a:buNone/>
              <a:defRPr sz="1400">
                <a:solidFill>
                  <a:schemeClr val="lt1"/>
                </a:solidFill>
              </a:defRPr>
            </a:lvl6pPr>
            <a:lvl7pPr lvl="6" algn="ctr">
              <a:lnSpc>
                <a:spcPct val="100000"/>
              </a:lnSpc>
              <a:spcBef>
                <a:spcPts val="0"/>
              </a:spcBef>
              <a:spcAft>
                <a:spcPts val="0"/>
              </a:spcAft>
              <a:buNone/>
              <a:defRPr sz="1400">
                <a:solidFill>
                  <a:schemeClr val="lt1"/>
                </a:solidFill>
              </a:defRPr>
            </a:lvl7pPr>
            <a:lvl8pPr lvl="7" algn="ctr">
              <a:lnSpc>
                <a:spcPct val="100000"/>
              </a:lnSpc>
              <a:spcBef>
                <a:spcPts val="0"/>
              </a:spcBef>
              <a:spcAft>
                <a:spcPts val="0"/>
              </a:spcAft>
              <a:buNone/>
              <a:defRPr sz="1400">
                <a:solidFill>
                  <a:schemeClr val="lt1"/>
                </a:solidFill>
              </a:defRPr>
            </a:lvl8pPr>
            <a:lvl9pPr lvl="8" algn="ctr">
              <a:lnSpc>
                <a:spcPct val="100000"/>
              </a:lnSpc>
              <a:spcBef>
                <a:spcPts val="0"/>
              </a:spcBef>
              <a:spcAft>
                <a:spcPts val="0"/>
              </a:spcAft>
              <a:buNone/>
              <a:defRPr sz="1400">
                <a:solidFill>
                  <a:schemeClr val="lt1"/>
                </a:solidFill>
              </a:defRPr>
            </a:lvl9pPr>
          </a:lstStyle>
          <a:p>
            <a:endParaRPr/>
          </a:p>
        </p:txBody>
      </p:sp>
      <p:grpSp>
        <p:nvGrpSpPr>
          <p:cNvPr id="18" name="Google Shape;18;p3"/>
          <p:cNvGrpSpPr/>
          <p:nvPr/>
        </p:nvGrpSpPr>
        <p:grpSpPr>
          <a:xfrm>
            <a:off x="297140" y="294882"/>
            <a:ext cx="8549721" cy="4553737"/>
            <a:chOff x="320100" y="320100"/>
            <a:chExt cx="8503800" cy="4503300"/>
          </a:xfrm>
        </p:grpSpPr>
        <p:sp>
          <p:nvSpPr>
            <p:cNvPr id="19" name="Google Shape;19;p3"/>
            <p:cNvSpPr/>
            <p:nvPr/>
          </p:nvSpPr>
          <p:spPr>
            <a:xfrm>
              <a:off x="320100" y="320100"/>
              <a:ext cx="8503800" cy="4503300"/>
            </a:xfrm>
            <a:prstGeom prst="rect">
              <a:avLst/>
            </a:prstGeom>
            <a:noFill/>
            <a:ln w="114300" cap="flat" cmpd="sng">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10800000">
              <a:off x="320100" y="320100"/>
              <a:ext cx="8503800" cy="4503300"/>
            </a:xfrm>
            <a:prstGeom prst="rect">
              <a:avLst/>
            </a:prstGeom>
            <a:noFill/>
            <a:ln w="76200" cap="rnd" cmpd="sng">
              <a:solidFill>
                <a:schemeClr val="lt1"/>
              </a:solidFill>
              <a:prstDash val="dot"/>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720000" y="5400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None/>
              <a:defRPr sz="3200"/>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grpSp>
        <p:nvGrpSpPr>
          <p:cNvPr id="38" name="Google Shape;38;p6"/>
          <p:cNvGrpSpPr/>
          <p:nvPr/>
        </p:nvGrpSpPr>
        <p:grpSpPr>
          <a:xfrm>
            <a:off x="297140" y="294882"/>
            <a:ext cx="8549721" cy="4553737"/>
            <a:chOff x="320100" y="320100"/>
            <a:chExt cx="8503800" cy="4503300"/>
          </a:xfrm>
        </p:grpSpPr>
        <p:sp>
          <p:nvSpPr>
            <p:cNvPr id="39" name="Google Shape;39;p6"/>
            <p:cNvSpPr/>
            <p:nvPr/>
          </p:nvSpPr>
          <p:spPr>
            <a:xfrm>
              <a:off x="320100" y="320100"/>
              <a:ext cx="8503800" cy="4503300"/>
            </a:xfrm>
            <a:prstGeom prst="rect">
              <a:avLst/>
            </a:prstGeom>
            <a:noFill/>
            <a:ln w="114300" cap="flat" cmpd="sng">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6"/>
            <p:cNvSpPr/>
            <p:nvPr/>
          </p:nvSpPr>
          <p:spPr>
            <a:xfrm rot="10800000">
              <a:off x="320100" y="320100"/>
              <a:ext cx="8503800" cy="4503300"/>
            </a:xfrm>
            <a:prstGeom prst="rect">
              <a:avLst/>
            </a:prstGeom>
            <a:noFill/>
            <a:ln w="76200" cap="rnd" cmpd="sng">
              <a:solidFill>
                <a:schemeClr val="lt1"/>
              </a:solidFill>
              <a:prstDash val="dot"/>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2"/>
        <p:cNvGrpSpPr/>
        <p:nvPr/>
      </p:nvGrpSpPr>
      <p:grpSpPr>
        <a:xfrm>
          <a:off x="0" y="0"/>
          <a:ext cx="0" cy="0"/>
          <a:chOff x="0" y="0"/>
          <a:chExt cx="0" cy="0"/>
        </a:xfrm>
      </p:grpSpPr>
      <p:sp>
        <p:nvSpPr>
          <p:cNvPr id="53" name="Google Shape;53;p9"/>
          <p:cNvSpPr txBox="1">
            <a:spLocks noGrp="1"/>
          </p:cNvSpPr>
          <p:nvPr>
            <p:ph type="subTitle" idx="1"/>
          </p:nvPr>
        </p:nvSpPr>
        <p:spPr>
          <a:xfrm>
            <a:off x="1695525" y="2786780"/>
            <a:ext cx="5752800" cy="784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54" name="Google Shape;54;p9"/>
          <p:cNvSpPr txBox="1">
            <a:spLocks noGrp="1"/>
          </p:cNvSpPr>
          <p:nvPr>
            <p:ph type="title"/>
          </p:nvPr>
        </p:nvSpPr>
        <p:spPr>
          <a:xfrm>
            <a:off x="1695677" y="1535829"/>
            <a:ext cx="5752800" cy="128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sz="4000"/>
            </a:lvl1pPr>
            <a:lvl2pPr lvl="1" rtl="0">
              <a:spcBef>
                <a:spcPts val="0"/>
              </a:spcBef>
              <a:spcAft>
                <a:spcPts val="0"/>
              </a:spcAft>
              <a:buSzPts val="3600"/>
              <a:buFont typeface="Palanquin Dark"/>
              <a:buNone/>
              <a:defRPr>
                <a:latin typeface="Palanquin Dark"/>
                <a:ea typeface="Palanquin Dark"/>
                <a:cs typeface="Palanquin Dark"/>
                <a:sym typeface="Palanquin Dark"/>
              </a:defRPr>
            </a:lvl2pPr>
            <a:lvl3pPr lvl="2" rtl="0">
              <a:spcBef>
                <a:spcPts val="0"/>
              </a:spcBef>
              <a:spcAft>
                <a:spcPts val="0"/>
              </a:spcAft>
              <a:buSzPts val="3600"/>
              <a:buFont typeface="Palanquin Dark"/>
              <a:buNone/>
              <a:defRPr>
                <a:latin typeface="Palanquin Dark"/>
                <a:ea typeface="Palanquin Dark"/>
                <a:cs typeface="Palanquin Dark"/>
                <a:sym typeface="Palanquin Dark"/>
              </a:defRPr>
            </a:lvl3pPr>
            <a:lvl4pPr lvl="3" rtl="0">
              <a:spcBef>
                <a:spcPts val="0"/>
              </a:spcBef>
              <a:spcAft>
                <a:spcPts val="0"/>
              </a:spcAft>
              <a:buSzPts val="3600"/>
              <a:buFont typeface="Palanquin Dark"/>
              <a:buNone/>
              <a:defRPr>
                <a:latin typeface="Palanquin Dark"/>
                <a:ea typeface="Palanquin Dark"/>
                <a:cs typeface="Palanquin Dark"/>
                <a:sym typeface="Palanquin Dark"/>
              </a:defRPr>
            </a:lvl4pPr>
            <a:lvl5pPr lvl="4" rtl="0">
              <a:spcBef>
                <a:spcPts val="0"/>
              </a:spcBef>
              <a:spcAft>
                <a:spcPts val="0"/>
              </a:spcAft>
              <a:buSzPts val="3600"/>
              <a:buFont typeface="Palanquin Dark"/>
              <a:buNone/>
              <a:defRPr>
                <a:latin typeface="Palanquin Dark"/>
                <a:ea typeface="Palanquin Dark"/>
                <a:cs typeface="Palanquin Dark"/>
                <a:sym typeface="Palanquin Dark"/>
              </a:defRPr>
            </a:lvl5pPr>
            <a:lvl6pPr lvl="5" rtl="0">
              <a:spcBef>
                <a:spcPts val="0"/>
              </a:spcBef>
              <a:spcAft>
                <a:spcPts val="0"/>
              </a:spcAft>
              <a:buSzPts val="3600"/>
              <a:buFont typeface="Palanquin Dark"/>
              <a:buNone/>
              <a:defRPr>
                <a:latin typeface="Palanquin Dark"/>
                <a:ea typeface="Palanquin Dark"/>
                <a:cs typeface="Palanquin Dark"/>
                <a:sym typeface="Palanquin Dark"/>
              </a:defRPr>
            </a:lvl6pPr>
            <a:lvl7pPr lvl="6" rtl="0">
              <a:spcBef>
                <a:spcPts val="0"/>
              </a:spcBef>
              <a:spcAft>
                <a:spcPts val="0"/>
              </a:spcAft>
              <a:buSzPts val="3600"/>
              <a:buFont typeface="Palanquin Dark"/>
              <a:buNone/>
              <a:defRPr>
                <a:latin typeface="Palanquin Dark"/>
                <a:ea typeface="Palanquin Dark"/>
                <a:cs typeface="Palanquin Dark"/>
                <a:sym typeface="Palanquin Dark"/>
              </a:defRPr>
            </a:lvl7pPr>
            <a:lvl8pPr lvl="7" rtl="0">
              <a:spcBef>
                <a:spcPts val="0"/>
              </a:spcBef>
              <a:spcAft>
                <a:spcPts val="0"/>
              </a:spcAft>
              <a:buSzPts val="3600"/>
              <a:buFont typeface="Palanquin Dark"/>
              <a:buNone/>
              <a:defRPr>
                <a:latin typeface="Palanquin Dark"/>
                <a:ea typeface="Palanquin Dark"/>
                <a:cs typeface="Palanquin Dark"/>
                <a:sym typeface="Palanquin Dark"/>
              </a:defRPr>
            </a:lvl8pPr>
            <a:lvl9pPr lvl="8" rtl="0">
              <a:spcBef>
                <a:spcPts val="0"/>
              </a:spcBef>
              <a:spcAft>
                <a:spcPts val="0"/>
              </a:spcAft>
              <a:buSzPts val="3600"/>
              <a:buFont typeface="Palanquin Dark"/>
              <a:buNone/>
              <a:defRPr>
                <a:latin typeface="Palanquin Dark"/>
                <a:ea typeface="Palanquin Dark"/>
                <a:cs typeface="Palanquin Dark"/>
                <a:sym typeface="Palanquin Dark"/>
              </a:defRPr>
            </a:lvl9pPr>
          </a:lstStyle>
          <a:p>
            <a:endParaRPr/>
          </a:p>
        </p:txBody>
      </p:sp>
      <p:grpSp>
        <p:nvGrpSpPr>
          <p:cNvPr id="55" name="Google Shape;55;p9"/>
          <p:cNvGrpSpPr/>
          <p:nvPr/>
        </p:nvGrpSpPr>
        <p:grpSpPr>
          <a:xfrm>
            <a:off x="297140" y="294882"/>
            <a:ext cx="8549721" cy="4553737"/>
            <a:chOff x="320100" y="320100"/>
            <a:chExt cx="8503800" cy="4503300"/>
          </a:xfrm>
        </p:grpSpPr>
        <p:sp>
          <p:nvSpPr>
            <p:cNvPr id="56" name="Google Shape;56;p9"/>
            <p:cNvSpPr/>
            <p:nvPr/>
          </p:nvSpPr>
          <p:spPr>
            <a:xfrm>
              <a:off x="320100" y="320100"/>
              <a:ext cx="8503800" cy="4503300"/>
            </a:xfrm>
            <a:prstGeom prst="rect">
              <a:avLst/>
            </a:prstGeom>
            <a:noFill/>
            <a:ln w="114300" cap="flat" cmpd="sng">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9"/>
            <p:cNvSpPr/>
            <p:nvPr/>
          </p:nvSpPr>
          <p:spPr>
            <a:xfrm rot="10800000">
              <a:off x="320100" y="320100"/>
              <a:ext cx="8503800" cy="4503300"/>
            </a:xfrm>
            <a:prstGeom prst="rect">
              <a:avLst/>
            </a:prstGeom>
            <a:noFill/>
            <a:ln w="76200" cap="rnd" cmpd="sng">
              <a:solidFill>
                <a:schemeClr val="lt1"/>
              </a:solidFill>
              <a:prstDash val="dot"/>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8"/>
        <p:cNvGrpSpPr/>
        <p:nvPr/>
      </p:nvGrpSpPr>
      <p:grpSpPr>
        <a:xfrm>
          <a:off x="0" y="0"/>
          <a:ext cx="0" cy="0"/>
          <a:chOff x="0" y="0"/>
          <a:chExt cx="0" cy="0"/>
        </a:xfrm>
      </p:grpSpPr>
      <p:sp>
        <p:nvSpPr>
          <p:cNvPr id="59" name="Google Shape;59;p10"/>
          <p:cNvSpPr>
            <a:spLocks noGrp="1"/>
          </p:cNvSpPr>
          <p:nvPr>
            <p:ph type="pic" idx="2"/>
          </p:nvPr>
        </p:nvSpPr>
        <p:spPr>
          <a:xfrm>
            <a:off x="-21300" y="14850"/>
            <a:ext cx="9186600" cy="5113800"/>
          </a:xfrm>
          <a:prstGeom prst="rect">
            <a:avLst/>
          </a:prstGeom>
          <a:noFill/>
          <a:ln>
            <a:noFill/>
          </a:ln>
        </p:spPr>
      </p:sp>
      <p:sp>
        <p:nvSpPr>
          <p:cNvPr id="60" name="Google Shape;60;p10"/>
          <p:cNvSpPr txBox="1">
            <a:spLocks noGrp="1"/>
          </p:cNvSpPr>
          <p:nvPr>
            <p:ph type="title"/>
          </p:nvPr>
        </p:nvSpPr>
        <p:spPr>
          <a:xfrm>
            <a:off x="722375" y="539500"/>
            <a:ext cx="4266900" cy="1185900"/>
          </a:xfrm>
          <a:prstGeom prst="rect">
            <a:avLst/>
          </a:prstGeom>
          <a:solidFill>
            <a:schemeClr val="dk1"/>
          </a:solid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3200">
                <a:solidFill>
                  <a:schemeClr val="lt1"/>
                </a:solidFill>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_26_1">
    <p:spTree>
      <p:nvGrpSpPr>
        <p:cNvPr id="1" name="Shape 68"/>
        <p:cNvGrpSpPr/>
        <p:nvPr/>
      </p:nvGrpSpPr>
      <p:grpSpPr>
        <a:xfrm>
          <a:off x="0" y="0"/>
          <a:ext cx="0" cy="0"/>
          <a:chOff x="0" y="0"/>
          <a:chExt cx="0" cy="0"/>
        </a:xfrm>
      </p:grpSpPr>
      <p:grpSp>
        <p:nvGrpSpPr>
          <p:cNvPr id="69" name="Google Shape;69;p13"/>
          <p:cNvGrpSpPr/>
          <p:nvPr/>
        </p:nvGrpSpPr>
        <p:grpSpPr>
          <a:xfrm>
            <a:off x="297140" y="294882"/>
            <a:ext cx="8549721" cy="4553737"/>
            <a:chOff x="320100" y="320100"/>
            <a:chExt cx="8503800" cy="4503300"/>
          </a:xfrm>
        </p:grpSpPr>
        <p:sp>
          <p:nvSpPr>
            <p:cNvPr id="70" name="Google Shape;70;p13"/>
            <p:cNvSpPr/>
            <p:nvPr/>
          </p:nvSpPr>
          <p:spPr>
            <a:xfrm>
              <a:off x="320100" y="320100"/>
              <a:ext cx="8503800" cy="4503300"/>
            </a:xfrm>
            <a:prstGeom prst="rect">
              <a:avLst/>
            </a:prstGeom>
            <a:noFill/>
            <a:ln w="114300" cap="flat" cmpd="sng">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3"/>
            <p:cNvSpPr/>
            <p:nvPr/>
          </p:nvSpPr>
          <p:spPr>
            <a:xfrm rot="10800000">
              <a:off x="320100" y="320100"/>
              <a:ext cx="8503800" cy="4503300"/>
            </a:xfrm>
            <a:prstGeom prst="rect">
              <a:avLst/>
            </a:prstGeom>
            <a:noFill/>
            <a:ln w="76200" cap="rnd" cmpd="sng">
              <a:solidFill>
                <a:schemeClr val="lt1"/>
              </a:solidFill>
              <a:prstDash val="dot"/>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13"/>
          <p:cNvSpPr txBox="1">
            <a:spLocks noGrp="1"/>
          </p:cNvSpPr>
          <p:nvPr>
            <p:ph type="title" hasCustomPrompt="1"/>
          </p:nvPr>
        </p:nvSpPr>
        <p:spPr>
          <a:xfrm>
            <a:off x="825072" y="1652479"/>
            <a:ext cx="804600" cy="8046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sz="2600">
                <a:solidFill>
                  <a:schemeClr val="lt1"/>
                </a:solidFill>
                <a:latin typeface="Lobster"/>
                <a:ea typeface="Lobster"/>
                <a:cs typeface="Lobster"/>
                <a:sym typeface="Lobster"/>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73" name="Google Shape;73;p13"/>
          <p:cNvSpPr txBox="1">
            <a:spLocks noGrp="1"/>
          </p:cNvSpPr>
          <p:nvPr>
            <p:ph type="subTitle" idx="1"/>
          </p:nvPr>
        </p:nvSpPr>
        <p:spPr>
          <a:xfrm>
            <a:off x="1739500" y="1519825"/>
            <a:ext cx="2332800" cy="804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1pPr>
            <a:lvl2pPr lvl="1"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2pPr>
            <a:lvl3pPr lvl="2"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3pPr>
            <a:lvl4pPr lvl="3"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4pPr>
            <a:lvl5pPr lvl="4"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5pPr>
            <a:lvl6pPr lvl="5"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6pPr>
            <a:lvl7pPr lvl="6"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7pPr>
            <a:lvl8pPr lvl="7"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8pPr>
            <a:lvl9pPr lvl="8"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9pPr>
          </a:lstStyle>
          <a:p>
            <a:endParaRPr/>
          </a:p>
        </p:txBody>
      </p:sp>
      <p:sp>
        <p:nvSpPr>
          <p:cNvPr id="74" name="Google Shape;74;p13"/>
          <p:cNvSpPr txBox="1">
            <a:spLocks noGrp="1"/>
          </p:cNvSpPr>
          <p:nvPr>
            <p:ph type="subTitle" idx="2"/>
          </p:nvPr>
        </p:nvSpPr>
        <p:spPr>
          <a:xfrm>
            <a:off x="1739500" y="2219070"/>
            <a:ext cx="2332800" cy="59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75" name="Google Shape;75;p13"/>
          <p:cNvSpPr txBox="1">
            <a:spLocks noGrp="1"/>
          </p:cNvSpPr>
          <p:nvPr>
            <p:ph type="title" idx="3" hasCustomPrompt="1"/>
          </p:nvPr>
        </p:nvSpPr>
        <p:spPr>
          <a:xfrm>
            <a:off x="825072" y="3179301"/>
            <a:ext cx="804600" cy="8046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sz="2600">
                <a:solidFill>
                  <a:schemeClr val="lt1"/>
                </a:solidFill>
                <a:latin typeface="Lobster"/>
                <a:ea typeface="Lobster"/>
                <a:cs typeface="Lobster"/>
                <a:sym typeface="Lobster"/>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76" name="Google Shape;76;p13"/>
          <p:cNvSpPr txBox="1">
            <a:spLocks noGrp="1"/>
          </p:cNvSpPr>
          <p:nvPr>
            <p:ph type="subTitle" idx="4"/>
          </p:nvPr>
        </p:nvSpPr>
        <p:spPr>
          <a:xfrm>
            <a:off x="1739500" y="3046674"/>
            <a:ext cx="2332800" cy="804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1pPr>
            <a:lvl2pPr lvl="1"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2pPr>
            <a:lvl3pPr lvl="2"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3pPr>
            <a:lvl4pPr lvl="3"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4pPr>
            <a:lvl5pPr lvl="4"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5pPr>
            <a:lvl6pPr lvl="5"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6pPr>
            <a:lvl7pPr lvl="6"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7pPr>
            <a:lvl8pPr lvl="7"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8pPr>
            <a:lvl9pPr lvl="8"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9pPr>
          </a:lstStyle>
          <a:p>
            <a:endParaRPr/>
          </a:p>
        </p:txBody>
      </p:sp>
      <p:sp>
        <p:nvSpPr>
          <p:cNvPr id="77" name="Google Shape;77;p13"/>
          <p:cNvSpPr txBox="1">
            <a:spLocks noGrp="1"/>
          </p:cNvSpPr>
          <p:nvPr>
            <p:ph type="subTitle" idx="5"/>
          </p:nvPr>
        </p:nvSpPr>
        <p:spPr>
          <a:xfrm>
            <a:off x="1739500" y="3745875"/>
            <a:ext cx="2332800" cy="59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78" name="Google Shape;78;p13"/>
          <p:cNvSpPr txBox="1">
            <a:spLocks noGrp="1"/>
          </p:cNvSpPr>
          <p:nvPr>
            <p:ph type="title" idx="6" hasCustomPrompt="1"/>
          </p:nvPr>
        </p:nvSpPr>
        <p:spPr>
          <a:xfrm>
            <a:off x="4765322" y="1652479"/>
            <a:ext cx="804600" cy="8046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sz="2600">
                <a:solidFill>
                  <a:schemeClr val="lt1"/>
                </a:solidFill>
                <a:latin typeface="Lobster"/>
                <a:ea typeface="Lobster"/>
                <a:cs typeface="Lobster"/>
                <a:sym typeface="Lobster"/>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79" name="Google Shape;79;p13"/>
          <p:cNvSpPr txBox="1">
            <a:spLocks noGrp="1"/>
          </p:cNvSpPr>
          <p:nvPr>
            <p:ph type="subTitle" idx="7"/>
          </p:nvPr>
        </p:nvSpPr>
        <p:spPr>
          <a:xfrm>
            <a:off x="5679751" y="1519825"/>
            <a:ext cx="2332800" cy="804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1pPr>
            <a:lvl2pPr lvl="1"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2pPr>
            <a:lvl3pPr lvl="2"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3pPr>
            <a:lvl4pPr lvl="3"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4pPr>
            <a:lvl5pPr lvl="4"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5pPr>
            <a:lvl6pPr lvl="5"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6pPr>
            <a:lvl7pPr lvl="6"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7pPr>
            <a:lvl8pPr lvl="7"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8pPr>
            <a:lvl9pPr lvl="8"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9pPr>
          </a:lstStyle>
          <a:p>
            <a:endParaRPr/>
          </a:p>
        </p:txBody>
      </p:sp>
      <p:sp>
        <p:nvSpPr>
          <p:cNvPr id="80" name="Google Shape;80;p13"/>
          <p:cNvSpPr txBox="1">
            <a:spLocks noGrp="1"/>
          </p:cNvSpPr>
          <p:nvPr>
            <p:ph type="subTitle" idx="8"/>
          </p:nvPr>
        </p:nvSpPr>
        <p:spPr>
          <a:xfrm>
            <a:off x="5679751" y="2219059"/>
            <a:ext cx="2332800" cy="59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81" name="Google Shape;81;p13"/>
          <p:cNvSpPr txBox="1">
            <a:spLocks noGrp="1"/>
          </p:cNvSpPr>
          <p:nvPr>
            <p:ph type="title" idx="9"/>
          </p:nvPr>
        </p:nvSpPr>
        <p:spPr>
          <a:xfrm>
            <a:off x="720000" y="5400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3200"/>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82" name="Google Shape;82;p13"/>
          <p:cNvSpPr txBox="1">
            <a:spLocks noGrp="1"/>
          </p:cNvSpPr>
          <p:nvPr>
            <p:ph type="title" idx="13" hasCustomPrompt="1"/>
          </p:nvPr>
        </p:nvSpPr>
        <p:spPr>
          <a:xfrm>
            <a:off x="4765322" y="3179301"/>
            <a:ext cx="804600" cy="8046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sz="2600">
                <a:solidFill>
                  <a:schemeClr val="lt1"/>
                </a:solidFill>
                <a:latin typeface="Lobster"/>
                <a:ea typeface="Lobster"/>
                <a:cs typeface="Lobster"/>
                <a:sym typeface="Lobster"/>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83" name="Google Shape;83;p13"/>
          <p:cNvSpPr txBox="1">
            <a:spLocks noGrp="1"/>
          </p:cNvSpPr>
          <p:nvPr>
            <p:ph type="subTitle" idx="14"/>
          </p:nvPr>
        </p:nvSpPr>
        <p:spPr>
          <a:xfrm>
            <a:off x="5679750" y="3046657"/>
            <a:ext cx="2332800" cy="804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1pPr>
            <a:lvl2pPr lvl="1"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2pPr>
            <a:lvl3pPr lvl="2"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3pPr>
            <a:lvl4pPr lvl="3"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4pPr>
            <a:lvl5pPr lvl="4"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5pPr>
            <a:lvl6pPr lvl="5"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6pPr>
            <a:lvl7pPr lvl="6"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7pPr>
            <a:lvl8pPr lvl="7"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8pPr>
            <a:lvl9pPr lvl="8"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9pPr>
          </a:lstStyle>
          <a:p>
            <a:endParaRPr/>
          </a:p>
        </p:txBody>
      </p:sp>
      <p:sp>
        <p:nvSpPr>
          <p:cNvPr id="84" name="Google Shape;84;p13"/>
          <p:cNvSpPr txBox="1">
            <a:spLocks noGrp="1"/>
          </p:cNvSpPr>
          <p:nvPr>
            <p:ph type="subTitle" idx="15"/>
          </p:nvPr>
        </p:nvSpPr>
        <p:spPr>
          <a:xfrm>
            <a:off x="5679751" y="3745875"/>
            <a:ext cx="2332800" cy="59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CUSTOM_18_1">
    <p:spTree>
      <p:nvGrpSpPr>
        <p:cNvPr id="1" name="Shape 85"/>
        <p:cNvGrpSpPr/>
        <p:nvPr/>
      </p:nvGrpSpPr>
      <p:grpSpPr>
        <a:xfrm>
          <a:off x="0" y="0"/>
          <a:ext cx="0" cy="0"/>
          <a:chOff x="0" y="0"/>
          <a:chExt cx="0" cy="0"/>
        </a:xfrm>
      </p:grpSpPr>
      <p:grpSp>
        <p:nvGrpSpPr>
          <p:cNvPr id="86" name="Google Shape;86;p14"/>
          <p:cNvGrpSpPr/>
          <p:nvPr/>
        </p:nvGrpSpPr>
        <p:grpSpPr>
          <a:xfrm>
            <a:off x="297140" y="294882"/>
            <a:ext cx="8549721" cy="4553737"/>
            <a:chOff x="320100" y="320100"/>
            <a:chExt cx="8503800" cy="4503300"/>
          </a:xfrm>
        </p:grpSpPr>
        <p:sp>
          <p:nvSpPr>
            <p:cNvPr id="87" name="Google Shape;87;p14"/>
            <p:cNvSpPr/>
            <p:nvPr/>
          </p:nvSpPr>
          <p:spPr>
            <a:xfrm>
              <a:off x="320100" y="320100"/>
              <a:ext cx="8503800" cy="4503300"/>
            </a:xfrm>
            <a:prstGeom prst="rect">
              <a:avLst/>
            </a:prstGeom>
            <a:noFill/>
            <a:ln w="114300" cap="flat" cmpd="sng">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4"/>
            <p:cNvSpPr/>
            <p:nvPr/>
          </p:nvSpPr>
          <p:spPr>
            <a:xfrm rot="10800000">
              <a:off x="320100" y="320100"/>
              <a:ext cx="8503800" cy="4503300"/>
            </a:xfrm>
            <a:prstGeom prst="rect">
              <a:avLst/>
            </a:prstGeom>
            <a:noFill/>
            <a:ln w="76200" cap="rnd" cmpd="sng">
              <a:solidFill>
                <a:schemeClr val="lt1"/>
              </a:solidFill>
              <a:prstDash val="dot"/>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9;p14"/>
          <p:cNvSpPr txBox="1">
            <a:spLocks noGrp="1"/>
          </p:cNvSpPr>
          <p:nvPr>
            <p:ph type="title"/>
          </p:nvPr>
        </p:nvSpPr>
        <p:spPr>
          <a:xfrm flipH="1">
            <a:off x="3899744" y="3239450"/>
            <a:ext cx="2866800" cy="4422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None/>
              <a:defRPr sz="2200">
                <a:solidFill>
                  <a:schemeClr val="lt1"/>
                </a:solidFill>
                <a:latin typeface="Lobster"/>
                <a:ea typeface="Lobster"/>
                <a:cs typeface="Lobster"/>
                <a:sym typeface="Lobster"/>
              </a:defRPr>
            </a:lvl1pPr>
            <a:lvl2pPr lvl="1" algn="ctr" rtl="0">
              <a:spcBef>
                <a:spcPts val="0"/>
              </a:spcBef>
              <a:spcAft>
                <a:spcPts val="0"/>
              </a:spcAft>
              <a:buNone/>
              <a:defRPr sz="2200">
                <a:solidFill>
                  <a:schemeClr val="lt1"/>
                </a:solidFill>
                <a:latin typeface="Lobster"/>
                <a:ea typeface="Lobster"/>
                <a:cs typeface="Lobster"/>
                <a:sym typeface="Lobster"/>
              </a:defRPr>
            </a:lvl2pPr>
            <a:lvl3pPr lvl="2" algn="ctr" rtl="0">
              <a:spcBef>
                <a:spcPts val="0"/>
              </a:spcBef>
              <a:spcAft>
                <a:spcPts val="0"/>
              </a:spcAft>
              <a:buNone/>
              <a:defRPr sz="2200">
                <a:solidFill>
                  <a:schemeClr val="lt1"/>
                </a:solidFill>
                <a:latin typeface="Lobster"/>
                <a:ea typeface="Lobster"/>
                <a:cs typeface="Lobster"/>
                <a:sym typeface="Lobster"/>
              </a:defRPr>
            </a:lvl3pPr>
            <a:lvl4pPr lvl="3" algn="ctr" rtl="0">
              <a:spcBef>
                <a:spcPts val="0"/>
              </a:spcBef>
              <a:spcAft>
                <a:spcPts val="0"/>
              </a:spcAft>
              <a:buNone/>
              <a:defRPr sz="2200">
                <a:solidFill>
                  <a:schemeClr val="lt1"/>
                </a:solidFill>
                <a:latin typeface="Lobster"/>
                <a:ea typeface="Lobster"/>
                <a:cs typeface="Lobster"/>
                <a:sym typeface="Lobster"/>
              </a:defRPr>
            </a:lvl4pPr>
            <a:lvl5pPr lvl="4" algn="ctr" rtl="0">
              <a:spcBef>
                <a:spcPts val="0"/>
              </a:spcBef>
              <a:spcAft>
                <a:spcPts val="0"/>
              </a:spcAft>
              <a:buNone/>
              <a:defRPr sz="2200">
                <a:solidFill>
                  <a:schemeClr val="lt1"/>
                </a:solidFill>
                <a:latin typeface="Lobster"/>
                <a:ea typeface="Lobster"/>
                <a:cs typeface="Lobster"/>
                <a:sym typeface="Lobster"/>
              </a:defRPr>
            </a:lvl5pPr>
            <a:lvl6pPr lvl="5" algn="ctr" rtl="0">
              <a:spcBef>
                <a:spcPts val="0"/>
              </a:spcBef>
              <a:spcAft>
                <a:spcPts val="0"/>
              </a:spcAft>
              <a:buNone/>
              <a:defRPr sz="2200">
                <a:solidFill>
                  <a:schemeClr val="lt1"/>
                </a:solidFill>
                <a:latin typeface="Lobster"/>
                <a:ea typeface="Lobster"/>
                <a:cs typeface="Lobster"/>
                <a:sym typeface="Lobster"/>
              </a:defRPr>
            </a:lvl6pPr>
            <a:lvl7pPr lvl="6" algn="ctr" rtl="0">
              <a:spcBef>
                <a:spcPts val="0"/>
              </a:spcBef>
              <a:spcAft>
                <a:spcPts val="0"/>
              </a:spcAft>
              <a:buNone/>
              <a:defRPr sz="2200">
                <a:solidFill>
                  <a:schemeClr val="lt1"/>
                </a:solidFill>
                <a:latin typeface="Lobster"/>
                <a:ea typeface="Lobster"/>
                <a:cs typeface="Lobster"/>
                <a:sym typeface="Lobster"/>
              </a:defRPr>
            </a:lvl7pPr>
            <a:lvl8pPr lvl="7" algn="ctr" rtl="0">
              <a:spcBef>
                <a:spcPts val="0"/>
              </a:spcBef>
              <a:spcAft>
                <a:spcPts val="0"/>
              </a:spcAft>
              <a:buNone/>
              <a:defRPr sz="2200">
                <a:solidFill>
                  <a:schemeClr val="lt1"/>
                </a:solidFill>
                <a:latin typeface="Lobster"/>
                <a:ea typeface="Lobster"/>
                <a:cs typeface="Lobster"/>
                <a:sym typeface="Lobster"/>
              </a:defRPr>
            </a:lvl8pPr>
            <a:lvl9pPr lvl="8" algn="ctr" rtl="0">
              <a:spcBef>
                <a:spcPts val="0"/>
              </a:spcBef>
              <a:spcAft>
                <a:spcPts val="0"/>
              </a:spcAft>
              <a:buNone/>
              <a:defRPr sz="2200">
                <a:solidFill>
                  <a:schemeClr val="lt1"/>
                </a:solidFill>
                <a:latin typeface="Lobster"/>
                <a:ea typeface="Lobster"/>
                <a:cs typeface="Lobster"/>
                <a:sym typeface="Lobster"/>
              </a:defRPr>
            </a:lvl9pPr>
          </a:lstStyle>
          <a:p>
            <a:endParaRPr/>
          </a:p>
        </p:txBody>
      </p:sp>
      <p:sp>
        <p:nvSpPr>
          <p:cNvPr id="90" name="Google Shape;90;p14"/>
          <p:cNvSpPr txBox="1">
            <a:spLocks noGrp="1"/>
          </p:cNvSpPr>
          <p:nvPr>
            <p:ph type="subTitle" idx="1"/>
          </p:nvPr>
        </p:nvSpPr>
        <p:spPr>
          <a:xfrm flipH="1">
            <a:off x="3784281" y="1303350"/>
            <a:ext cx="4329300" cy="1743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600"/>
            </a:lvl1pPr>
            <a:lvl2pPr lvl="1" rtl="0">
              <a:spcBef>
                <a:spcPts val="0"/>
              </a:spcBef>
              <a:spcAft>
                <a:spcPts val="0"/>
              </a:spcAft>
              <a:buNone/>
              <a:defRPr sz="2600"/>
            </a:lvl2pPr>
            <a:lvl3pPr lvl="2" rtl="0">
              <a:spcBef>
                <a:spcPts val="0"/>
              </a:spcBef>
              <a:spcAft>
                <a:spcPts val="0"/>
              </a:spcAft>
              <a:buNone/>
              <a:defRPr sz="2600"/>
            </a:lvl3pPr>
            <a:lvl4pPr lvl="3" rtl="0">
              <a:spcBef>
                <a:spcPts val="0"/>
              </a:spcBef>
              <a:spcAft>
                <a:spcPts val="0"/>
              </a:spcAft>
              <a:buNone/>
              <a:defRPr sz="2600"/>
            </a:lvl4pPr>
            <a:lvl5pPr lvl="4" rtl="0">
              <a:spcBef>
                <a:spcPts val="0"/>
              </a:spcBef>
              <a:spcAft>
                <a:spcPts val="0"/>
              </a:spcAft>
              <a:buNone/>
              <a:defRPr sz="2600"/>
            </a:lvl5pPr>
            <a:lvl6pPr lvl="5" rtl="0">
              <a:spcBef>
                <a:spcPts val="0"/>
              </a:spcBef>
              <a:spcAft>
                <a:spcPts val="0"/>
              </a:spcAft>
              <a:buNone/>
              <a:defRPr sz="2600"/>
            </a:lvl6pPr>
            <a:lvl7pPr lvl="6" rtl="0">
              <a:spcBef>
                <a:spcPts val="0"/>
              </a:spcBef>
              <a:spcAft>
                <a:spcPts val="0"/>
              </a:spcAft>
              <a:buNone/>
              <a:defRPr sz="2600"/>
            </a:lvl7pPr>
            <a:lvl8pPr lvl="7" rtl="0">
              <a:spcBef>
                <a:spcPts val="0"/>
              </a:spcBef>
              <a:spcAft>
                <a:spcPts val="0"/>
              </a:spcAft>
              <a:buNone/>
              <a:defRPr sz="2600"/>
            </a:lvl8pPr>
            <a:lvl9pPr lvl="8" rtl="0">
              <a:spcBef>
                <a:spcPts val="0"/>
              </a:spcBef>
              <a:spcAft>
                <a:spcPts val="0"/>
              </a:spcAft>
              <a:buNone/>
              <a:defRPr sz="2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CUSTOM_2_2_1_1">
    <p:spTree>
      <p:nvGrpSpPr>
        <p:cNvPr id="1" name="Shape 140"/>
        <p:cNvGrpSpPr/>
        <p:nvPr/>
      </p:nvGrpSpPr>
      <p:grpSpPr>
        <a:xfrm>
          <a:off x="0" y="0"/>
          <a:ext cx="0" cy="0"/>
          <a:chOff x="0" y="0"/>
          <a:chExt cx="0" cy="0"/>
        </a:xfrm>
      </p:grpSpPr>
      <p:grpSp>
        <p:nvGrpSpPr>
          <p:cNvPr id="141" name="Google Shape;141;p22"/>
          <p:cNvGrpSpPr/>
          <p:nvPr/>
        </p:nvGrpSpPr>
        <p:grpSpPr>
          <a:xfrm>
            <a:off x="297140" y="294882"/>
            <a:ext cx="8549721" cy="4553737"/>
            <a:chOff x="320100" y="320100"/>
            <a:chExt cx="8503800" cy="4503300"/>
          </a:xfrm>
        </p:grpSpPr>
        <p:sp>
          <p:nvSpPr>
            <p:cNvPr id="142" name="Google Shape;142;p22"/>
            <p:cNvSpPr/>
            <p:nvPr/>
          </p:nvSpPr>
          <p:spPr>
            <a:xfrm>
              <a:off x="320100" y="320100"/>
              <a:ext cx="8503800" cy="4503300"/>
            </a:xfrm>
            <a:prstGeom prst="rect">
              <a:avLst/>
            </a:prstGeom>
            <a:noFill/>
            <a:ln w="114300" cap="flat" cmpd="sng">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2"/>
            <p:cNvSpPr/>
            <p:nvPr/>
          </p:nvSpPr>
          <p:spPr>
            <a:xfrm rot="10800000">
              <a:off x="320100" y="320100"/>
              <a:ext cx="8503800" cy="4503300"/>
            </a:xfrm>
            <a:prstGeom prst="rect">
              <a:avLst/>
            </a:prstGeom>
            <a:noFill/>
            <a:ln w="76200" cap="rnd" cmpd="sng">
              <a:solidFill>
                <a:schemeClr val="lt1"/>
              </a:solidFill>
              <a:prstDash val="dot"/>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Google Shape;144;p22"/>
          <p:cNvSpPr txBox="1">
            <a:spLocks noGrp="1"/>
          </p:cNvSpPr>
          <p:nvPr>
            <p:ph type="subTitle" idx="1"/>
          </p:nvPr>
        </p:nvSpPr>
        <p:spPr>
          <a:xfrm>
            <a:off x="825076" y="2796625"/>
            <a:ext cx="2260200" cy="53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1pPr>
            <a:lvl2pPr lvl="1"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2pPr>
            <a:lvl3pPr lvl="2"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3pPr>
            <a:lvl4pPr lvl="3"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4pPr>
            <a:lvl5pPr lvl="4"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5pPr>
            <a:lvl6pPr lvl="5"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6pPr>
            <a:lvl7pPr lvl="6"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7pPr>
            <a:lvl8pPr lvl="7"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8pPr>
            <a:lvl9pPr lvl="8"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9pPr>
          </a:lstStyle>
          <a:p>
            <a:endParaRPr/>
          </a:p>
        </p:txBody>
      </p:sp>
      <p:sp>
        <p:nvSpPr>
          <p:cNvPr id="145" name="Google Shape;145;p22"/>
          <p:cNvSpPr txBox="1">
            <a:spLocks noGrp="1"/>
          </p:cNvSpPr>
          <p:nvPr>
            <p:ph type="subTitle" idx="2"/>
          </p:nvPr>
        </p:nvSpPr>
        <p:spPr>
          <a:xfrm>
            <a:off x="825076" y="3298350"/>
            <a:ext cx="2260200" cy="7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46" name="Google Shape;146;p22"/>
          <p:cNvSpPr txBox="1">
            <a:spLocks noGrp="1"/>
          </p:cNvSpPr>
          <p:nvPr>
            <p:ph type="subTitle" idx="3"/>
          </p:nvPr>
        </p:nvSpPr>
        <p:spPr>
          <a:xfrm>
            <a:off x="3443492" y="2796625"/>
            <a:ext cx="2260200" cy="53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1pPr>
            <a:lvl2pPr lvl="1"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2pPr>
            <a:lvl3pPr lvl="2"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3pPr>
            <a:lvl4pPr lvl="3"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4pPr>
            <a:lvl5pPr lvl="4"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5pPr>
            <a:lvl6pPr lvl="5"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6pPr>
            <a:lvl7pPr lvl="6"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7pPr>
            <a:lvl8pPr lvl="7"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8pPr>
            <a:lvl9pPr lvl="8"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9pPr>
          </a:lstStyle>
          <a:p>
            <a:endParaRPr/>
          </a:p>
        </p:txBody>
      </p:sp>
      <p:sp>
        <p:nvSpPr>
          <p:cNvPr id="147" name="Google Shape;147;p22"/>
          <p:cNvSpPr txBox="1">
            <a:spLocks noGrp="1"/>
          </p:cNvSpPr>
          <p:nvPr>
            <p:ph type="subTitle" idx="4"/>
          </p:nvPr>
        </p:nvSpPr>
        <p:spPr>
          <a:xfrm>
            <a:off x="3443492" y="3298350"/>
            <a:ext cx="2260200" cy="7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48" name="Google Shape;148;p22"/>
          <p:cNvSpPr txBox="1">
            <a:spLocks noGrp="1"/>
          </p:cNvSpPr>
          <p:nvPr>
            <p:ph type="subTitle" idx="5"/>
          </p:nvPr>
        </p:nvSpPr>
        <p:spPr>
          <a:xfrm>
            <a:off x="6061907" y="2796625"/>
            <a:ext cx="2260200" cy="53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1pPr>
            <a:lvl2pPr lvl="1"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2pPr>
            <a:lvl3pPr lvl="2"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3pPr>
            <a:lvl4pPr lvl="3"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4pPr>
            <a:lvl5pPr lvl="4"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5pPr>
            <a:lvl6pPr lvl="5"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6pPr>
            <a:lvl7pPr lvl="6"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7pPr>
            <a:lvl8pPr lvl="7"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8pPr>
            <a:lvl9pPr lvl="8" rtl="0">
              <a:lnSpc>
                <a:spcPct val="100000"/>
              </a:lnSpc>
              <a:spcBef>
                <a:spcPts val="0"/>
              </a:spcBef>
              <a:spcAft>
                <a:spcPts val="0"/>
              </a:spcAft>
              <a:buNone/>
              <a:defRPr sz="2200">
                <a:latin typeface="Anek Devanagari ExtraBold"/>
                <a:ea typeface="Anek Devanagari ExtraBold"/>
                <a:cs typeface="Anek Devanagari ExtraBold"/>
                <a:sym typeface="Anek Devanagari ExtraBold"/>
              </a:defRPr>
            </a:lvl9pPr>
          </a:lstStyle>
          <a:p>
            <a:endParaRPr/>
          </a:p>
        </p:txBody>
      </p:sp>
      <p:sp>
        <p:nvSpPr>
          <p:cNvPr id="149" name="Google Shape;149;p22"/>
          <p:cNvSpPr txBox="1">
            <a:spLocks noGrp="1"/>
          </p:cNvSpPr>
          <p:nvPr>
            <p:ph type="subTitle" idx="6"/>
          </p:nvPr>
        </p:nvSpPr>
        <p:spPr>
          <a:xfrm>
            <a:off x="6061907" y="3298350"/>
            <a:ext cx="2260200" cy="7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50" name="Google Shape;150;p22"/>
          <p:cNvSpPr txBox="1">
            <a:spLocks noGrp="1"/>
          </p:cNvSpPr>
          <p:nvPr>
            <p:ph type="title"/>
          </p:nvPr>
        </p:nvSpPr>
        <p:spPr>
          <a:xfrm>
            <a:off x="720000" y="5400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3200"/>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92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Anek Devanagari ExtraBold"/>
              <a:buNone/>
              <a:defRPr sz="3200">
                <a:solidFill>
                  <a:schemeClr val="dk1"/>
                </a:solidFill>
                <a:latin typeface="Anek Devanagari ExtraBold"/>
                <a:ea typeface="Anek Devanagari ExtraBold"/>
                <a:cs typeface="Anek Devanagari ExtraBold"/>
                <a:sym typeface="Anek Devanagari ExtraBold"/>
              </a:defRPr>
            </a:lvl1pPr>
            <a:lvl2pPr lvl="1" algn="ctr" rtl="0">
              <a:spcBef>
                <a:spcPts val="0"/>
              </a:spcBef>
              <a:spcAft>
                <a:spcPts val="0"/>
              </a:spcAft>
              <a:buClr>
                <a:schemeClr val="dk1"/>
              </a:buClr>
              <a:buSzPts val="3600"/>
              <a:buFont typeface="Anek Devanagari ExtraBold"/>
              <a:buNone/>
              <a:defRPr sz="3600">
                <a:solidFill>
                  <a:schemeClr val="dk1"/>
                </a:solidFill>
                <a:latin typeface="Anek Devanagari ExtraBold"/>
                <a:ea typeface="Anek Devanagari ExtraBold"/>
                <a:cs typeface="Anek Devanagari ExtraBold"/>
                <a:sym typeface="Anek Devanagari ExtraBold"/>
              </a:defRPr>
            </a:lvl2pPr>
            <a:lvl3pPr lvl="2" algn="ctr" rtl="0">
              <a:spcBef>
                <a:spcPts val="0"/>
              </a:spcBef>
              <a:spcAft>
                <a:spcPts val="0"/>
              </a:spcAft>
              <a:buClr>
                <a:schemeClr val="dk1"/>
              </a:buClr>
              <a:buSzPts val="3600"/>
              <a:buFont typeface="Anek Devanagari ExtraBold"/>
              <a:buNone/>
              <a:defRPr sz="3600">
                <a:solidFill>
                  <a:schemeClr val="dk1"/>
                </a:solidFill>
                <a:latin typeface="Anek Devanagari ExtraBold"/>
                <a:ea typeface="Anek Devanagari ExtraBold"/>
                <a:cs typeface="Anek Devanagari ExtraBold"/>
                <a:sym typeface="Anek Devanagari ExtraBold"/>
              </a:defRPr>
            </a:lvl3pPr>
            <a:lvl4pPr lvl="3" algn="ctr" rtl="0">
              <a:spcBef>
                <a:spcPts val="0"/>
              </a:spcBef>
              <a:spcAft>
                <a:spcPts val="0"/>
              </a:spcAft>
              <a:buClr>
                <a:schemeClr val="dk1"/>
              </a:buClr>
              <a:buSzPts val="3600"/>
              <a:buFont typeface="Anek Devanagari ExtraBold"/>
              <a:buNone/>
              <a:defRPr sz="3600">
                <a:solidFill>
                  <a:schemeClr val="dk1"/>
                </a:solidFill>
                <a:latin typeface="Anek Devanagari ExtraBold"/>
                <a:ea typeface="Anek Devanagari ExtraBold"/>
                <a:cs typeface="Anek Devanagari ExtraBold"/>
                <a:sym typeface="Anek Devanagari ExtraBold"/>
              </a:defRPr>
            </a:lvl4pPr>
            <a:lvl5pPr lvl="4" algn="ctr" rtl="0">
              <a:spcBef>
                <a:spcPts val="0"/>
              </a:spcBef>
              <a:spcAft>
                <a:spcPts val="0"/>
              </a:spcAft>
              <a:buClr>
                <a:schemeClr val="dk1"/>
              </a:buClr>
              <a:buSzPts val="3600"/>
              <a:buFont typeface="Anek Devanagari ExtraBold"/>
              <a:buNone/>
              <a:defRPr sz="3600">
                <a:solidFill>
                  <a:schemeClr val="dk1"/>
                </a:solidFill>
                <a:latin typeface="Anek Devanagari ExtraBold"/>
                <a:ea typeface="Anek Devanagari ExtraBold"/>
                <a:cs typeface="Anek Devanagari ExtraBold"/>
                <a:sym typeface="Anek Devanagari ExtraBold"/>
              </a:defRPr>
            </a:lvl5pPr>
            <a:lvl6pPr lvl="5" algn="ctr" rtl="0">
              <a:spcBef>
                <a:spcPts val="0"/>
              </a:spcBef>
              <a:spcAft>
                <a:spcPts val="0"/>
              </a:spcAft>
              <a:buClr>
                <a:schemeClr val="dk1"/>
              </a:buClr>
              <a:buSzPts val="3600"/>
              <a:buFont typeface="Anek Devanagari ExtraBold"/>
              <a:buNone/>
              <a:defRPr sz="3600">
                <a:solidFill>
                  <a:schemeClr val="dk1"/>
                </a:solidFill>
                <a:latin typeface="Anek Devanagari ExtraBold"/>
                <a:ea typeface="Anek Devanagari ExtraBold"/>
                <a:cs typeface="Anek Devanagari ExtraBold"/>
                <a:sym typeface="Anek Devanagari ExtraBold"/>
              </a:defRPr>
            </a:lvl6pPr>
            <a:lvl7pPr lvl="6" algn="ctr" rtl="0">
              <a:spcBef>
                <a:spcPts val="0"/>
              </a:spcBef>
              <a:spcAft>
                <a:spcPts val="0"/>
              </a:spcAft>
              <a:buClr>
                <a:schemeClr val="dk1"/>
              </a:buClr>
              <a:buSzPts val="3600"/>
              <a:buFont typeface="Anek Devanagari ExtraBold"/>
              <a:buNone/>
              <a:defRPr sz="3600">
                <a:solidFill>
                  <a:schemeClr val="dk1"/>
                </a:solidFill>
                <a:latin typeface="Anek Devanagari ExtraBold"/>
                <a:ea typeface="Anek Devanagari ExtraBold"/>
                <a:cs typeface="Anek Devanagari ExtraBold"/>
                <a:sym typeface="Anek Devanagari ExtraBold"/>
              </a:defRPr>
            </a:lvl7pPr>
            <a:lvl8pPr lvl="7" algn="ctr" rtl="0">
              <a:spcBef>
                <a:spcPts val="0"/>
              </a:spcBef>
              <a:spcAft>
                <a:spcPts val="0"/>
              </a:spcAft>
              <a:buClr>
                <a:schemeClr val="dk1"/>
              </a:buClr>
              <a:buSzPts val="3600"/>
              <a:buFont typeface="Anek Devanagari ExtraBold"/>
              <a:buNone/>
              <a:defRPr sz="3600">
                <a:solidFill>
                  <a:schemeClr val="dk1"/>
                </a:solidFill>
                <a:latin typeface="Anek Devanagari ExtraBold"/>
                <a:ea typeface="Anek Devanagari ExtraBold"/>
                <a:cs typeface="Anek Devanagari ExtraBold"/>
                <a:sym typeface="Anek Devanagari ExtraBold"/>
              </a:defRPr>
            </a:lvl8pPr>
            <a:lvl9pPr lvl="8" algn="ctr" rtl="0">
              <a:spcBef>
                <a:spcPts val="0"/>
              </a:spcBef>
              <a:spcAft>
                <a:spcPts val="0"/>
              </a:spcAft>
              <a:buClr>
                <a:schemeClr val="dk1"/>
              </a:buClr>
              <a:buSzPts val="3600"/>
              <a:buFont typeface="Anek Devanagari ExtraBold"/>
              <a:buNone/>
              <a:defRPr sz="3600">
                <a:solidFill>
                  <a:schemeClr val="dk1"/>
                </a:solidFill>
                <a:latin typeface="Anek Devanagari ExtraBold"/>
                <a:ea typeface="Anek Devanagari ExtraBold"/>
                <a:cs typeface="Anek Devanagari ExtraBold"/>
                <a:sym typeface="Anek Devanagari ExtraBold"/>
              </a:defRPr>
            </a:lvl9pPr>
          </a:lstStyle>
          <a:p>
            <a:endParaRPr/>
          </a:p>
        </p:txBody>
      </p:sp>
      <p:sp>
        <p:nvSpPr>
          <p:cNvPr id="7" name="Google Shape;7;p1"/>
          <p:cNvSpPr txBox="1">
            <a:spLocks noGrp="1"/>
          </p:cNvSpPr>
          <p:nvPr>
            <p:ph type="body" idx="1"/>
          </p:nvPr>
        </p:nvSpPr>
        <p:spPr>
          <a:xfrm>
            <a:off x="720000" y="1300850"/>
            <a:ext cx="7704000" cy="32679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Anek Devanagari"/>
              <a:buChar char="●"/>
              <a:defRPr sz="1200">
                <a:solidFill>
                  <a:schemeClr val="dk1"/>
                </a:solidFill>
                <a:latin typeface="Anek Devanagari"/>
                <a:ea typeface="Anek Devanagari"/>
                <a:cs typeface="Anek Devanagari"/>
                <a:sym typeface="Anek Devanagari"/>
              </a:defRPr>
            </a:lvl1pPr>
            <a:lvl2pPr marL="914400" lvl="1" indent="-304800">
              <a:lnSpc>
                <a:spcPct val="100000"/>
              </a:lnSpc>
              <a:spcBef>
                <a:spcPts val="0"/>
              </a:spcBef>
              <a:spcAft>
                <a:spcPts val="0"/>
              </a:spcAft>
              <a:buClr>
                <a:schemeClr val="dk1"/>
              </a:buClr>
              <a:buSzPts val="1200"/>
              <a:buFont typeface="Anek Devanagari"/>
              <a:buChar char="○"/>
              <a:defRPr sz="1200">
                <a:solidFill>
                  <a:schemeClr val="dk1"/>
                </a:solidFill>
                <a:latin typeface="Anek Devanagari"/>
                <a:ea typeface="Anek Devanagari"/>
                <a:cs typeface="Anek Devanagari"/>
                <a:sym typeface="Anek Devanagari"/>
              </a:defRPr>
            </a:lvl2pPr>
            <a:lvl3pPr marL="1371600" lvl="2" indent="-304800">
              <a:lnSpc>
                <a:spcPct val="100000"/>
              </a:lnSpc>
              <a:spcBef>
                <a:spcPts val="0"/>
              </a:spcBef>
              <a:spcAft>
                <a:spcPts val="0"/>
              </a:spcAft>
              <a:buClr>
                <a:schemeClr val="dk1"/>
              </a:buClr>
              <a:buSzPts val="1200"/>
              <a:buFont typeface="Anek Devanagari"/>
              <a:buChar char="■"/>
              <a:defRPr sz="1200">
                <a:solidFill>
                  <a:schemeClr val="dk1"/>
                </a:solidFill>
                <a:latin typeface="Anek Devanagari"/>
                <a:ea typeface="Anek Devanagari"/>
                <a:cs typeface="Anek Devanagari"/>
                <a:sym typeface="Anek Devanagari"/>
              </a:defRPr>
            </a:lvl3pPr>
            <a:lvl4pPr marL="1828800" lvl="3" indent="-304800">
              <a:lnSpc>
                <a:spcPct val="100000"/>
              </a:lnSpc>
              <a:spcBef>
                <a:spcPts val="0"/>
              </a:spcBef>
              <a:spcAft>
                <a:spcPts val="0"/>
              </a:spcAft>
              <a:buClr>
                <a:schemeClr val="dk1"/>
              </a:buClr>
              <a:buSzPts val="1200"/>
              <a:buFont typeface="Anek Devanagari"/>
              <a:buChar char="●"/>
              <a:defRPr sz="1200">
                <a:solidFill>
                  <a:schemeClr val="dk1"/>
                </a:solidFill>
                <a:latin typeface="Anek Devanagari"/>
                <a:ea typeface="Anek Devanagari"/>
                <a:cs typeface="Anek Devanagari"/>
                <a:sym typeface="Anek Devanagari"/>
              </a:defRPr>
            </a:lvl4pPr>
            <a:lvl5pPr marL="2286000" lvl="4" indent="-304800">
              <a:lnSpc>
                <a:spcPct val="100000"/>
              </a:lnSpc>
              <a:spcBef>
                <a:spcPts val="0"/>
              </a:spcBef>
              <a:spcAft>
                <a:spcPts val="0"/>
              </a:spcAft>
              <a:buClr>
                <a:schemeClr val="dk1"/>
              </a:buClr>
              <a:buSzPts val="1200"/>
              <a:buFont typeface="Anek Devanagari"/>
              <a:buChar char="○"/>
              <a:defRPr sz="1200">
                <a:solidFill>
                  <a:schemeClr val="dk1"/>
                </a:solidFill>
                <a:latin typeface="Anek Devanagari"/>
                <a:ea typeface="Anek Devanagari"/>
                <a:cs typeface="Anek Devanagari"/>
                <a:sym typeface="Anek Devanagari"/>
              </a:defRPr>
            </a:lvl5pPr>
            <a:lvl6pPr marL="2743200" lvl="5" indent="-304800">
              <a:lnSpc>
                <a:spcPct val="100000"/>
              </a:lnSpc>
              <a:spcBef>
                <a:spcPts val="0"/>
              </a:spcBef>
              <a:spcAft>
                <a:spcPts val="0"/>
              </a:spcAft>
              <a:buClr>
                <a:schemeClr val="dk1"/>
              </a:buClr>
              <a:buSzPts val="1200"/>
              <a:buFont typeface="Anek Devanagari"/>
              <a:buChar char="■"/>
              <a:defRPr sz="1200">
                <a:solidFill>
                  <a:schemeClr val="dk1"/>
                </a:solidFill>
                <a:latin typeface="Anek Devanagari"/>
                <a:ea typeface="Anek Devanagari"/>
                <a:cs typeface="Anek Devanagari"/>
                <a:sym typeface="Anek Devanagari"/>
              </a:defRPr>
            </a:lvl6pPr>
            <a:lvl7pPr marL="3200400" lvl="6" indent="-304800">
              <a:lnSpc>
                <a:spcPct val="100000"/>
              </a:lnSpc>
              <a:spcBef>
                <a:spcPts val="0"/>
              </a:spcBef>
              <a:spcAft>
                <a:spcPts val="0"/>
              </a:spcAft>
              <a:buClr>
                <a:schemeClr val="dk1"/>
              </a:buClr>
              <a:buSzPts val="1200"/>
              <a:buFont typeface="Anek Devanagari"/>
              <a:buChar char="●"/>
              <a:defRPr sz="1200">
                <a:solidFill>
                  <a:schemeClr val="dk1"/>
                </a:solidFill>
                <a:latin typeface="Anek Devanagari"/>
                <a:ea typeface="Anek Devanagari"/>
                <a:cs typeface="Anek Devanagari"/>
                <a:sym typeface="Anek Devanagari"/>
              </a:defRPr>
            </a:lvl7pPr>
            <a:lvl8pPr marL="3657600" lvl="7" indent="-304800">
              <a:lnSpc>
                <a:spcPct val="100000"/>
              </a:lnSpc>
              <a:spcBef>
                <a:spcPts val="0"/>
              </a:spcBef>
              <a:spcAft>
                <a:spcPts val="0"/>
              </a:spcAft>
              <a:buClr>
                <a:schemeClr val="dk1"/>
              </a:buClr>
              <a:buSzPts val="1200"/>
              <a:buFont typeface="Anek Devanagari"/>
              <a:buChar char="○"/>
              <a:defRPr sz="1200">
                <a:solidFill>
                  <a:schemeClr val="dk1"/>
                </a:solidFill>
                <a:latin typeface="Anek Devanagari"/>
                <a:ea typeface="Anek Devanagari"/>
                <a:cs typeface="Anek Devanagari"/>
                <a:sym typeface="Anek Devanagari"/>
              </a:defRPr>
            </a:lvl8pPr>
            <a:lvl9pPr marL="4114800" lvl="8" indent="-304800">
              <a:lnSpc>
                <a:spcPct val="100000"/>
              </a:lnSpc>
              <a:spcBef>
                <a:spcPts val="0"/>
              </a:spcBef>
              <a:spcAft>
                <a:spcPts val="0"/>
              </a:spcAft>
              <a:buClr>
                <a:schemeClr val="dk1"/>
              </a:buClr>
              <a:buSzPts val="1200"/>
              <a:buFont typeface="Anek Devanagari"/>
              <a:buChar char="■"/>
              <a:defRPr sz="1200">
                <a:solidFill>
                  <a:schemeClr val="dk1"/>
                </a:solidFill>
                <a:latin typeface="Anek Devanagari"/>
                <a:ea typeface="Anek Devanagari"/>
                <a:cs typeface="Anek Devanagari"/>
                <a:sym typeface="Anek Devanaga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5" r:id="rId4"/>
    <p:sldLayoutId id="2147483656" r:id="rId5"/>
    <p:sldLayoutId id="2147483658" r:id="rId6"/>
    <p:sldLayoutId id="2147483659" r:id="rId7"/>
    <p:sldLayoutId id="2147483660" r:id="rId8"/>
    <p:sldLayoutId id="2147483668" r:id="rId9"/>
    <p:sldLayoutId id="2147483669" r:id="rId10"/>
    <p:sldLayoutId id="2147483670" r:id="rId11"/>
    <p:sldLayoutId id="2147483676" r:id="rId12"/>
    <p:sldLayoutId id="214748367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17.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9.png"/><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9.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9.pn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9.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29.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4.svg"/></Relationships>
</file>

<file path=ppt/slides/_rels/slide2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5"/>
          <p:cNvSpPr txBox="1">
            <a:spLocks noGrp="1"/>
          </p:cNvSpPr>
          <p:nvPr>
            <p:ph type="ctrTitle"/>
          </p:nvPr>
        </p:nvSpPr>
        <p:spPr>
          <a:xfrm>
            <a:off x="2781762" y="1011984"/>
            <a:ext cx="5972624" cy="2487300"/>
          </a:xfrm>
          <a:prstGeom prst="rect">
            <a:avLst/>
          </a:prstGeom>
        </p:spPr>
        <p:txBody>
          <a:bodyPr spcFirstLastPara="1" wrap="square" lIns="91425" tIns="91425" rIns="91425" bIns="91425" anchor="b" anchorCtr="0">
            <a:noAutofit/>
          </a:bodyPr>
          <a:lstStyle/>
          <a:p>
            <a:pPr lvl="0" algn="ctr">
              <a:lnSpc>
                <a:spcPct val="150000"/>
              </a:lnSpc>
            </a:pPr>
            <a:r>
              <a:rPr lang="en-US" sz="4000" b="1">
                <a:latin typeface="+mj-lt"/>
                <a:ea typeface="Lobster"/>
                <a:cs typeface="Lobster"/>
                <a:sym typeface="Lobster"/>
              </a:rPr>
              <a:t>CHÀO MỪNG CÁC EM</a:t>
            </a:r>
            <a:br>
              <a:rPr lang="en-US" sz="4000" b="1">
                <a:latin typeface="+mj-lt"/>
                <a:ea typeface="Lobster"/>
                <a:cs typeface="Lobster"/>
                <a:sym typeface="Lobster"/>
              </a:rPr>
            </a:br>
            <a:r>
              <a:rPr lang="en-US" sz="4000" b="1">
                <a:latin typeface="+mj-lt"/>
                <a:ea typeface="Lobster"/>
                <a:cs typeface="Lobster"/>
                <a:sym typeface="Lobster"/>
              </a:rPr>
              <a:t>ĐẾN VỚI TIẾT HỌC HÔM NAY!</a:t>
            </a:r>
          </a:p>
        </p:txBody>
      </p:sp>
      <p:pic>
        <p:nvPicPr>
          <p:cNvPr id="3" name="Picture 2"/>
          <p:cNvPicPr>
            <a:picLocks noChangeAspect="1"/>
          </p:cNvPicPr>
          <p:nvPr/>
        </p:nvPicPr>
        <p:blipFill>
          <a:blip r:embed="rId3"/>
          <a:stretch>
            <a:fillRect/>
          </a:stretch>
        </p:blipFill>
        <p:spPr>
          <a:xfrm>
            <a:off x="506386" y="781397"/>
            <a:ext cx="2275376" cy="38638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15" name="Rectangle 14">
            <a:extLst>
              <a:ext uri="{FF2B5EF4-FFF2-40B4-BE49-F238E27FC236}">
                <a16:creationId xmlns:a16="http://schemas.microsoft.com/office/drawing/2014/main" id="{40C84944-18B0-FD3C-B7C1-9966DE7F8B66}"/>
              </a:ext>
            </a:extLst>
          </p:cNvPr>
          <p:cNvSpPr/>
          <p:nvPr/>
        </p:nvSpPr>
        <p:spPr>
          <a:xfrm>
            <a:off x="3387028" y="580687"/>
            <a:ext cx="2426414" cy="577850"/>
          </a:xfrm>
          <a:prstGeom prst="rect">
            <a:avLst/>
          </a:prstGeom>
        </p:spPr>
        <p:txBody>
          <a:bodyPr wrap="square">
            <a:spAutoFit/>
          </a:bodyPr>
          <a:lstStyle/>
          <a:p>
            <a:pPr algn="ctr">
              <a:lnSpc>
                <a:spcPct val="150000"/>
              </a:lnSpc>
            </a:pPr>
            <a:r>
              <a:rPr lang="en-US" sz="2400" b="1" smtClean="0">
                <a:solidFill>
                  <a:srgbClr val="C00000"/>
                </a:solidFill>
                <a:latin typeface="Arial" panose="020B0604020202020204" pitchFamily="34" charset="0"/>
                <a:cs typeface="Arial" panose="020B0604020202020204" pitchFamily="34" charset="0"/>
              </a:rPr>
              <a:t>Khái niệm:</a:t>
            </a:r>
            <a:endParaRPr lang="vi-VN" sz="2400" i="1" dirty="0">
              <a:solidFill>
                <a:srgbClr val="C00000"/>
              </a:solidFill>
              <a:latin typeface="Arial" panose="020B0604020202020204" pitchFamily="34" charset="0"/>
              <a:cs typeface="Arial" panose="020B0604020202020204" pitchFamily="34" charset="0"/>
            </a:endParaRPr>
          </a:p>
        </p:txBody>
      </p:sp>
      <p:sp>
        <p:nvSpPr>
          <p:cNvPr id="22" name="Google Shape;48;p2">
            <a:extLst>
              <a:ext uri="{FF2B5EF4-FFF2-40B4-BE49-F238E27FC236}">
                <a16:creationId xmlns:a16="http://schemas.microsoft.com/office/drawing/2014/main" id="{BED6F109-DB01-9074-3F94-B02E6B082511}"/>
              </a:ext>
            </a:extLst>
          </p:cNvPr>
          <p:cNvSpPr/>
          <p:nvPr/>
        </p:nvSpPr>
        <p:spPr>
          <a:xfrm>
            <a:off x="849234" y="1514936"/>
            <a:ext cx="5201707" cy="3054840"/>
          </a:xfrm>
          <a:prstGeom prst="roundRect">
            <a:avLst>
              <a:gd name="adj" fmla="val 9908"/>
            </a:avLst>
          </a:prstGeom>
          <a:solidFill>
            <a:srgbClr val="F2DCB8"/>
          </a:solidFill>
          <a:ln w="19050" cap="flat" cmpd="sng">
            <a:noFill/>
            <a:prstDash val="solid"/>
            <a:round/>
            <a:headEnd type="none" w="sm" len="sm"/>
            <a:tailEnd type="none" w="sm" len="sm"/>
          </a:ln>
          <a:effectLst/>
        </p:spPr>
        <p:txBody>
          <a:bodyPr spcFirstLastPara="1" wrap="square" lIns="144000" tIns="72000" rIns="144000" bIns="144000" anchor="ctr" anchorCtr="0">
            <a:noAutofit/>
          </a:bodyPr>
          <a:lstStyle/>
          <a:p>
            <a:pPr lvl="0" algn="just">
              <a:lnSpc>
                <a:spcPct val="150000"/>
              </a:lnSpc>
              <a:defRPr/>
            </a:pPr>
            <a:r>
              <a:rPr lang="vi-VN" sz="2000">
                <a:ea typeface="Calibri" panose="020F0502020204030204" pitchFamily="34" charset="0"/>
                <a:cs typeface="Times New Roman" panose="02020603050405020304" pitchFamily="18" charset="0"/>
              </a:rPr>
              <a:t>Phương pháp gia công cơ khí là cách thức con người sử dụng sức lao động, máy móc tác động vào vật liệu cơ khí làm thay đổi hình dạng, kích thước, trạng thái hoặc tính chất của vật liệu để tạo ra các sản phẩm.</a:t>
            </a:r>
          </a:p>
        </p:txBody>
      </p:sp>
      <p:pic>
        <p:nvPicPr>
          <p:cNvPr id="5" name="Picture 4"/>
          <p:cNvPicPr>
            <a:picLocks noChangeAspect="1"/>
          </p:cNvPicPr>
          <p:nvPr/>
        </p:nvPicPr>
        <p:blipFill>
          <a:blip r:embed="rId3"/>
          <a:stretch>
            <a:fillRect/>
          </a:stretch>
        </p:blipFill>
        <p:spPr>
          <a:xfrm>
            <a:off x="60362" y="120680"/>
            <a:ext cx="1075276" cy="929931"/>
          </a:xfrm>
          <a:prstGeom prst="rect">
            <a:avLst/>
          </a:prstGeom>
        </p:spPr>
      </p:pic>
      <p:pic>
        <p:nvPicPr>
          <p:cNvPr id="24" name="Picture 23"/>
          <p:cNvPicPr>
            <a:picLocks noChangeAspect="1"/>
          </p:cNvPicPr>
          <p:nvPr/>
        </p:nvPicPr>
        <p:blipFill>
          <a:blip r:embed="rId4"/>
          <a:stretch>
            <a:fillRect/>
          </a:stretch>
        </p:blipFill>
        <p:spPr>
          <a:xfrm rot="18940065" flipH="1">
            <a:off x="685774" y="1234177"/>
            <a:ext cx="752620" cy="557824"/>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6317081" y="2043947"/>
            <a:ext cx="2101958" cy="25337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11" name="Rectangle 10"/>
          <p:cNvSpPr/>
          <p:nvPr/>
        </p:nvSpPr>
        <p:spPr>
          <a:xfrm>
            <a:off x="641311" y="2557558"/>
            <a:ext cx="4572000" cy="1938992"/>
          </a:xfrm>
          <a:prstGeom prst="rect">
            <a:avLst/>
          </a:prstGeom>
        </p:spPr>
        <p:txBody>
          <a:bodyPr>
            <a:spAutoFit/>
          </a:bodyPr>
          <a:lstStyle/>
          <a:p>
            <a:pPr algn="just">
              <a:lnSpc>
                <a:spcPct val="150000"/>
              </a:lnSpc>
            </a:pPr>
            <a:r>
              <a:rPr lang="en-US" sz="2000" b="1" i="1" u="sng" smtClean="0">
                <a:solidFill>
                  <a:srgbClr val="004D86"/>
                </a:solidFill>
                <a:latin typeface="+mn-lt"/>
                <a:ea typeface="Calibri" panose="020F0502020204030204" pitchFamily="34" charset="0"/>
                <a:cs typeface="Times New Roman" panose="02020603050405020304" pitchFamily="18" charset="0"/>
              </a:rPr>
              <a:t>Ví dụ:</a:t>
            </a:r>
            <a:r>
              <a:rPr lang="en-US" sz="2000" b="1" i="1" smtClean="0">
                <a:solidFill>
                  <a:srgbClr val="004D86"/>
                </a:solidFill>
                <a:latin typeface="+mn-lt"/>
                <a:ea typeface="Calibri" panose="020F0502020204030204" pitchFamily="34" charset="0"/>
                <a:cs typeface="Times New Roman" panose="02020603050405020304" pitchFamily="18" charset="0"/>
              </a:rPr>
              <a:t> </a:t>
            </a:r>
            <a:r>
              <a:rPr lang="en-US" sz="2000" smtClean="0">
                <a:latin typeface="+mn-lt"/>
                <a:ea typeface="Calibri" panose="020F0502020204030204" pitchFamily="34" charset="0"/>
                <a:cs typeface="Times New Roman" panose="02020603050405020304" pitchFamily="18" charset="0"/>
              </a:rPr>
              <a:t>Sử </a:t>
            </a:r>
            <a:r>
              <a:rPr lang="en-US" sz="2000">
                <a:latin typeface="+mn-lt"/>
                <a:ea typeface="Calibri" panose="020F0502020204030204" pitchFamily="34" charset="0"/>
                <a:cs typeface="Times New Roman" panose="02020603050405020304" pitchFamily="18" charset="0"/>
              </a:rPr>
              <a:t>dụng phương pháp gia công cơ khí để biến đổi vật liệu inox thành bộ dụng cụ đồ ăn, biến đổi vật liệu đồng thành các bức tượng.</a:t>
            </a:r>
            <a:endParaRPr lang="en-US" sz="2000">
              <a:effectLst/>
              <a:latin typeface="+mn-lt"/>
              <a:ea typeface="Calibri" panose="020F0502020204030204" pitchFamily="34" charset="0"/>
              <a:cs typeface="Times New Roman" panose="02020603050405020304" pitchFamily="18" charset="0"/>
            </a:endParaRPr>
          </a:p>
        </p:txBody>
      </p:sp>
      <p:sp>
        <p:nvSpPr>
          <p:cNvPr id="49" name="Google Shape;48;p2">
            <a:extLst>
              <a:ext uri="{FF2B5EF4-FFF2-40B4-BE49-F238E27FC236}">
                <a16:creationId xmlns:a16="http://schemas.microsoft.com/office/drawing/2014/main" id="{BED6F109-DB01-9074-3F94-B02E6B082511}"/>
              </a:ext>
            </a:extLst>
          </p:cNvPr>
          <p:cNvSpPr/>
          <p:nvPr/>
        </p:nvSpPr>
        <p:spPr>
          <a:xfrm>
            <a:off x="641311" y="1181158"/>
            <a:ext cx="7917847" cy="1104564"/>
          </a:xfrm>
          <a:prstGeom prst="roundRect">
            <a:avLst>
              <a:gd name="adj" fmla="val 9908"/>
            </a:avLst>
          </a:prstGeom>
          <a:solidFill>
            <a:srgbClr val="F2DCB8"/>
          </a:solidFill>
          <a:ln w="19050" cap="flat" cmpd="sng">
            <a:noFill/>
            <a:prstDash val="solid"/>
            <a:round/>
            <a:headEnd type="none" w="sm" len="sm"/>
            <a:tailEnd type="none" w="sm" len="sm"/>
          </a:ln>
          <a:effectLst/>
        </p:spPr>
        <p:txBody>
          <a:bodyPr spcFirstLastPara="1" wrap="square" lIns="144000" tIns="72000" rIns="144000" bIns="144000" anchor="ctr" anchorCtr="0">
            <a:noAutofit/>
          </a:bodyPr>
          <a:lstStyle/>
          <a:p>
            <a:pPr lvl="0" algn="just">
              <a:lnSpc>
                <a:spcPct val="150000"/>
              </a:lnSpc>
              <a:defRPr/>
            </a:pPr>
            <a:r>
              <a:rPr lang="vi-VN" sz="2000">
                <a:ea typeface="Calibri" panose="020F0502020204030204" pitchFamily="34" charset="0"/>
                <a:cs typeface="Times New Roman" panose="02020603050405020304" pitchFamily="18" charset="0"/>
              </a:rPr>
              <a:t>Vai trò của gia công cơ khí là biến đổi các vật liệu cơ khí thành các sản phẩm phục vụ lợi ích của con </a:t>
            </a:r>
            <a:r>
              <a:rPr lang="vi-VN" sz="2000" smtClean="0">
                <a:ea typeface="Calibri" panose="020F0502020204030204" pitchFamily="34" charset="0"/>
                <a:cs typeface="Times New Roman" panose="02020603050405020304" pitchFamily="18" charset="0"/>
              </a:rPr>
              <a:t>người</a:t>
            </a:r>
            <a:r>
              <a:rPr lang="en-US" sz="2000" smtClean="0">
                <a:ea typeface="Calibri" panose="020F0502020204030204" pitchFamily="34" charset="0"/>
                <a:cs typeface="Times New Roman" panose="02020603050405020304" pitchFamily="18" charset="0"/>
              </a:rPr>
              <a:t>.</a:t>
            </a:r>
            <a:endParaRPr lang="vi-VN" sz="2000">
              <a:ea typeface="Calibri" panose="020F0502020204030204" pitchFamily="34" charset="0"/>
              <a:cs typeface="Times New Roman" panose="02020603050405020304" pitchFamily="18" charset="0"/>
            </a:endParaRPr>
          </a:p>
        </p:txBody>
      </p:sp>
      <p:pic>
        <p:nvPicPr>
          <p:cNvPr id="50" name="Picture 49"/>
          <p:cNvPicPr>
            <a:picLocks noChangeAspect="1"/>
          </p:cNvPicPr>
          <p:nvPr/>
        </p:nvPicPr>
        <p:blipFill>
          <a:blip r:embed="rId3"/>
          <a:stretch>
            <a:fillRect/>
          </a:stretch>
        </p:blipFill>
        <p:spPr>
          <a:xfrm rot="18940065" flipH="1">
            <a:off x="471090" y="902280"/>
            <a:ext cx="752620" cy="557824"/>
          </a:xfrm>
          <a:prstGeom prst="rect">
            <a:avLst/>
          </a:prstGeom>
        </p:spPr>
      </p:pic>
      <p:sp>
        <p:nvSpPr>
          <p:cNvPr id="51" name="Rectangle 50">
            <a:extLst>
              <a:ext uri="{FF2B5EF4-FFF2-40B4-BE49-F238E27FC236}">
                <a16:creationId xmlns:a16="http://schemas.microsoft.com/office/drawing/2014/main" id="{40C84944-18B0-FD3C-B7C1-9966DE7F8B66}"/>
              </a:ext>
            </a:extLst>
          </p:cNvPr>
          <p:cNvSpPr/>
          <p:nvPr/>
        </p:nvSpPr>
        <p:spPr>
          <a:xfrm>
            <a:off x="3387027" y="457178"/>
            <a:ext cx="2426414" cy="577850"/>
          </a:xfrm>
          <a:prstGeom prst="rect">
            <a:avLst/>
          </a:prstGeom>
        </p:spPr>
        <p:txBody>
          <a:bodyPr wrap="square">
            <a:spAutoFit/>
          </a:bodyPr>
          <a:lstStyle/>
          <a:p>
            <a:pPr algn="ctr">
              <a:lnSpc>
                <a:spcPct val="150000"/>
              </a:lnSpc>
            </a:pPr>
            <a:r>
              <a:rPr lang="en-US" sz="2400" b="1" smtClean="0">
                <a:solidFill>
                  <a:srgbClr val="C00000"/>
                </a:solidFill>
                <a:latin typeface="Arial" panose="020B0604020202020204" pitchFamily="34" charset="0"/>
                <a:cs typeface="Arial" panose="020B0604020202020204" pitchFamily="34" charset="0"/>
              </a:rPr>
              <a:t>Vai trò</a:t>
            </a:r>
            <a:endParaRPr lang="vi-VN" sz="2400" i="1" dirty="0">
              <a:solidFill>
                <a:srgbClr val="C00000"/>
              </a:solidFill>
              <a:latin typeface="Arial" panose="020B0604020202020204" pitchFamily="34" charset="0"/>
              <a:cs typeface="Arial" panose="020B0604020202020204" pitchFamily="34" charset="0"/>
            </a:endParaRPr>
          </a:p>
        </p:txBody>
      </p:sp>
      <p:pic>
        <p:nvPicPr>
          <p:cNvPr id="52" name="Picture 51"/>
          <p:cNvPicPr>
            <a:picLocks noChangeAspect="1"/>
          </p:cNvPicPr>
          <p:nvPr/>
        </p:nvPicPr>
        <p:blipFill>
          <a:blip r:embed="rId4"/>
          <a:stretch>
            <a:fillRect/>
          </a:stretch>
        </p:blipFill>
        <p:spPr>
          <a:xfrm flipH="1">
            <a:off x="7490128" y="33164"/>
            <a:ext cx="1540252" cy="1332056"/>
          </a:xfrm>
          <a:prstGeom prst="rect">
            <a:avLst/>
          </a:prstGeom>
        </p:spPr>
      </p:pic>
      <p:pic>
        <p:nvPicPr>
          <p:cNvPr id="13" name="Picture 12"/>
          <p:cNvPicPr>
            <a:picLocks noChangeAspect="1"/>
          </p:cNvPicPr>
          <p:nvPr/>
        </p:nvPicPr>
        <p:blipFill>
          <a:blip r:embed="rId5"/>
          <a:stretch>
            <a:fillRect/>
          </a:stretch>
        </p:blipFill>
        <p:spPr>
          <a:xfrm rot="1325165">
            <a:off x="5899752" y="2601762"/>
            <a:ext cx="1204838" cy="1291900"/>
          </a:xfrm>
          <a:prstGeom prst="rect">
            <a:avLst/>
          </a:prstGeom>
        </p:spPr>
      </p:pic>
      <p:pic>
        <p:nvPicPr>
          <p:cNvPr id="14" name="Picture 13"/>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bright="20000" contrast="20000"/>
                    </a14:imgEffect>
                  </a14:imgLayer>
                </a14:imgProps>
              </a:ext>
            </a:extLst>
          </a:blip>
          <a:stretch>
            <a:fillRect/>
          </a:stretch>
        </p:blipFill>
        <p:spPr>
          <a:xfrm>
            <a:off x="7360744" y="2922130"/>
            <a:ext cx="1198414" cy="18367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randombar(horizont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up)">
                                      <p:cBhvr>
                                        <p:cTn id="12" dur="500"/>
                                        <p:tgtEl>
                                          <p:spTgt spid="49"/>
                                        </p:tgtEl>
                                      </p:cBhvr>
                                    </p:animEffect>
                                  </p:childTnLst>
                                </p:cTn>
                              </p:par>
                              <p:par>
                                <p:cTn id="13" presetID="22" presetClass="entr" presetSubtype="1"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up)">
                                      <p:cBhvr>
                                        <p:cTn id="15" dur="500"/>
                                        <p:tgtEl>
                                          <p:spTgt spid="5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par>
                                <p:cTn id="24" presetID="14" presetClass="entr" presetSubtype="1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9" grpId="0" animBg="1"/>
      <p:bldP spid="5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49" name="Google Shape;48;p2">
            <a:extLst>
              <a:ext uri="{FF2B5EF4-FFF2-40B4-BE49-F238E27FC236}">
                <a16:creationId xmlns:a16="http://schemas.microsoft.com/office/drawing/2014/main" id="{BED6F109-DB01-9074-3F94-B02E6B082511}"/>
              </a:ext>
            </a:extLst>
          </p:cNvPr>
          <p:cNvSpPr/>
          <p:nvPr/>
        </p:nvSpPr>
        <p:spPr>
          <a:xfrm>
            <a:off x="641311" y="812938"/>
            <a:ext cx="7917847" cy="1104564"/>
          </a:xfrm>
          <a:prstGeom prst="roundRect">
            <a:avLst>
              <a:gd name="adj" fmla="val 9908"/>
            </a:avLst>
          </a:prstGeom>
          <a:solidFill>
            <a:srgbClr val="F2DCB8"/>
          </a:solidFill>
          <a:ln w="19050" cap="flat" cmpd="sng">
            <a:noFill/>
            <a:prstDash val="solid"/>
            <a:round/>
            <a:headEnd type="none" w="sm" len="sm"/>
            <a:tailEnd type="none" w="sm" len="sm"/>
          </a:ln>
          <a:effectLst/>
        </p:spPr>
        <p:txBody>
          <a:bodyPr spcFirstLastPara="1" wrap="square" lIns="144000" tIns="72000" rIns="144000" bIns="144000" anchor="ctr" anchorCtr="0">
            <a:noAutofit/>
          </a:bodyPr>
          <a:lstStyle/>
          <a:p>
            <a:pPr lvl="0" algn="just">
              <a:lnSpc>
                <a:spcPct val="150000"/>
              </a:lnSpc>
              <a:defRPr/>
            </a:pPr>
            <a:r>
              <a:rPr lang="vi-VN" sz="2000">
                <a:ea typeface="Calibri" panose="020F0502020204030204" pitchFamily="34" charset="0"/>
                <a:cs typeface="Times New Roman" panose="02020603050405020304" pitchFamily="18" charset="0"/>
              </a:rPr>
              <a:t>Quá trình vận chuyển và kiểm đếm sản phẩm không phải là quá trình gia công cơ khí.</a:t>
            </a:r>
            <a:endParaRPr kumimoji="0" lang="vi-VN" sz="20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pic>
        <p:nvPicPr>
          <p:cNvPr id="50" name="Picture 49"/>
          <p:cNvPicPr>
            <a:picLocks noChangeAspect="1"/>
          </p:cNvPicPr>
          <p:nvPr/>
        </p:nvPicPr>
        <p:blipFill>
          <a:blip r:embed="rId3"/>
          <a:stretch>
            <a:fillRect/>
          </a:stretch>
        </p:blipFill>
        <p:spPr>
          <a:xfrm rot="18940065" flipH="1">
            <a:off x="471090" y="534060"/>
            <a:ext cx="752620" cy="557824"/>
          </a:xfrm>
          <a:prstGeom prst="rect">
            <a:avLst/>
          </a:prstGeom>
        </p:spPr>
      </p:pic>
      <p:pic>
        <p:nvPicPr>
          <p:cNvPr id="52" name="Picture 51"/>
          <p:cNvPicPr>
            <a:picLocks noChangeAspect="1"/>
          </p:cNvPicPr>
          <p:nvPr/>
        </p:nvPicPr>
        <p:blipFill>
          <a:blip r:embed="rId4"/>
          <a:stretch>
            <a:fillRect/>
          </a:stretch>
        </p:blipFill>
        <p:spPr>
          <a:xfrm flipH="1">
            <a:off x="7962324" y="107646"/>
            <a:ext cx="1082350" cy="936049"/>
          </a:xfrm>
          <a:prstGeom prst="rect">
            <a:avLst/>
          </a:prstGeom>
        </p:spPr>
      </p:pic>
      <p:pic>
        <p:nvPicPr>
          <p:cNvPr id="2" name="Picture 1"/>
          <p:cNvPicPr>
            <a:picLocks noChangeAspect="1"/>
          </p:cNvPicPr>
          <p:nvPr/>
        </p:nvPicPr>
        <p:blipFill>
          <a:blip r:embed="rId5"/>
          <a:stretch>
            <a:fillRect/>
          </a:stretch>
        </p:blipFill>
        <p:spPr>
          <a:xfrm>
            <a:off x="2568271" y="2047735"/>
            <a:ext cx="4074300" cy="2779037"/>
          </a:xfrm>
          <a:prstGeom prst="rect">
            <a:avLst/>
          </a:prstGeom>
        </p:spPr>
      </p:pic>
    </p:spTree>
    <p:extLst>
      <p:ext uri="{BB962C8B-B14F-4D97-AF65-F5344CB8AC3E}">
        <p14:creationId xmlns:p14="http://schemas.microsoft.com/office/powerpoint/2010/main" val="3243394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strips(downLeft)">
                                      <p:cBhvr>
                                        <p:cTn id="7" dur="500"/>
                                        <p:tgtEl>
                                          <p:spTgt spid="49"/>
                                        </p:tgtEl>
                                      </p:cBhvr>
                                    </p:animEffect>
                                  </p:childTnLst>
                                </p:cTn>
                              </p:par>
                              <p:par>
                                <p:cTn id="8" presetID="18" presetClass="entr" presetSubtype="12"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strips(downLeft)">
                                      <p:cBhvr>
                                        <p:cTn id="10" dur="500"/>
                                        <p:tgtEl>
                                          <p:spTgt spid="50"/>
                                        </p:tgtEl>
                                      </p:cBhvr>
                                    </p:animEffect>
                                  </p:childTnLst>
                                </p:cTn>
                              </p:par>
                              <p:par>
                                <p:cTn id="11" presetID="18" presetClass="entr" presetSubtype="12"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39"/>
          <p:cNvSpPr txBox="1">
            <a:spLocks noGrp="1"/>
          </p:cNvSpPr>
          <p:nvPr>
            <p:ph type="title"/>
          </p:nvPr>
        </p:nvSpPr>
        <p:spPr>
          <a:xfrm>
            <a:off x="921156" y="2035533"/>
            <a:ext cx="5002565" cy="1512000"/>
          </a:xfrm>
          <a:prstGeom prst="rect">
            <a:avLst/>
          </a:prstGeom>
        </p:spPr>
        <p:txBody>
          <a:bodyPr spcFirstLastPara="1" wrap="square" lIns="91425" tIns="91425" rIns="91425" bIns="91425" anchor="b" anchorCtr="0">
            <a:noAutofit/>
          </a:bodyPr>
          <a:lstStyle/>
          <a:p>
            <a:pPr lvl="0"/>
            <a:r>
              <a:rPr lang="en-US" sz="6000" b="1">
                <a:latin typeface="+mn-lt"/>
              </a:rPr>
              <a:t>PHÂN LOẠI</a:t>
            </a:r>
          </a:p>
        </p:txBody>
      </p:sp>
      <p:sp>
        <p:nvSpPr>
          <p:cNvPr id="343" name="Google Shape;343;p39"/>
          <p:cNvSpPr txBox="1">
            <a:spLocks noGrp="1"/>
          </p:cNvSpPr>
          <p:nvPr>
            <p:ph type="title" idx="2"/>
          </p:nvPr>
        </p:nvSpPr>
        <p:spPr>
          <a:xfrm>
            <a:off x="921157" y="817891"/>
            <a:ext cx="1193889" cy="114608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mtClean="0">
                <a:latin typeface="+mn-lt"/>
              </a:rPr>
              <a:t>II</a:t>
            </a:r>
            <a:endParaRPr>
              <a:latin typeface="+mn-lt"/>
            </a:endParaRPr>
          </a:p>
        </p:txBody>
      </p:sp>
      <p:pic>
        <p:nvPicPr>
          <p:cNvPr id="2" name="Picture 1"/>
          <p:cNvPicPr>
            <a:picLocks noChangeAspect="1"/>
          </p:cNvPicPr>
          <p:nvPr/>
        </p:nvPicPr>
        <p:blipFill>
          <a:blip r:embed="rId3"/>
          <a:stretch>
            <a:fillRect/>
          </a:stretch>
        </p:blipFill>
        <p:spPr>
          <a:xfrm>
            <a:off x="5518755" y="569830"/>
            <a:ext cx="2591025" cy="4115157"/>
          </a:xfrm>
          <a:prstGeom prst="rect">
            <a:avLst/>
          </a:prstGeom>
        </p:spPr>
      </p:pic>
    </p:spTree>
    <p:extLst>
      <p:ext uri="{BB962C8B-B14F-4D97-AF65-F5344CB8AC3E}">
        <p14:creationId xmlns:p14="http://schemas.microsoft.com/office/powerpoint/2010/main" val="1126486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Singl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3" name="Rectangle 2"/>
          <p:cNvSpPr/>
          <p:nvPr/>
        </p:nvSpPr>
        <p:spPr>
          <a:xfrm>
            <a:off x="671885" y="765301"/>
            <a:ext cx="5227983" cy="3579570"/>
          </a:xfrm>
          <a:prstGeom prst="rect">
            <a:avLst/>
          </a:prstGeom>
        </p:spPr>
        <p:txBody>
          <a:bodyPr wrap="square">
            <a:spAutoFit/>
          </a:bodyPr>
          <a:lstStyle/>
          <a:p>
            <a:pPr marL="342900" indent="-342900" algn="just">
              <a:lnSpc>
                <a:spcPct val="150000"/>
              </a:lnSpc>
              <a:spcBef>
                <a:spcPts val="600"/>
              </a:spcBef>
              <a:spcAft>
                <a:spcPts val="600"/>
              </a:spcAft>
              <a:buFont typeface="Wingdings" panose="05000000000000000000" pitchFamily="2" charset="2"/>
              <a:buChar char="Ø"/>
            </a:pPr>
            <a:r>
              <a:rPr lang="en-US" sz="2100" b="1" i="1">
                <a:latin typeface="+mn-lt"/>
                <a:ea typeface="Calibri" panose="020F0502020204030204" pitchFamily="34" charset="0"/>
                <a:cs typeface="Times New Roman" panose="02020603050405020304" pitchFamily="18" charset="0"/>
              </a:rPr>
              <a:t>Gia công không phoi </a:t>
            </a:r>
            <a:r>
              <a:rPr lang="en-US" sz="2100">
                <a:latin typeface="+mn-lt"/>
                <a:ea typeface="Calibri" panose="020F0502020204030204" pitchFamily="34" charset="0"/>
                <a:cs typeface="Times New Roman" panose="02020603050405020304" pitchFamily="18" charset="0"/>
              </a:rPr>
              <a:t>là phương pháp gia công cơ khí mà vật liệu đầu vào sau khi trải qua quá trình gia công không bị loại bỏ ra khỏi sản phẩm. </a:t>
            </a:r>
            <a:endParaRPr lang="en-US" sz="2100" smtClean="0">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2100" smtClean="0">
                <a:latin typeface="+mn-lt"/>
                <a:ea typeface="Calibri" panose="020F0502020204030204" pitchFamily="34" charset="0"/>
                <a:cs typeface="Times New Roman" panose="02020603050405020304" pitchFamily="18" charset="0"/>
              </a:rPr>
              <a:t>     Thường </a:t>
            </a:r>
            <a:r>
              <a:rPr lang="en-US" sz="2100">
                <a:latin typeface="+mn-lt"/>
                <a:ea typeface="Calibri" panose="020F0502020204030204" pitchFamily="34" charset="0"/>
                <a:cs typeface="Times New Roman" panose="02020603050405020304" pitchFamily="18" charset="0"/>
              </a:rPr>
              <a:t>sử dụng để chế tạo phôi </a:t>
            </a:r>
            <a:r>
              <a:rPr lang="en-US" sz="2100" smtClean="0">
                <a:latin typeface="+mn-lt"/>
                <a:ea typeface="Calibri" panose="020F0502020204030204" pitchFamily="34" charset="0"/>
                <a:cs typeface="Times New Roman" panose="02020603050405020304" pitchFamily="18" charset="0"/>
              </a:rPr>
              <a:t>     hoặc </a:t>
            </a:r>
            <a:r>
              <a:rPr lang="en-US" sz="2100">
                <a:latin typeface="+mn-lt"/>
                <a:ea typeface="Calibri" panose="020F0502020204030204" pitchFamily="34" charset="0"/>
                <a:cs typeface="Times New Roman" panose="02020603050405020304" pitchFamily="18" charset="0"/>
              </a:rPr>
              <a:t>các chi tiết yêu cầu </a:t>
            </a:r>
            <a:r>
              <a:rPr lang="en-US" sz="2100" smtClean="0">
                <a:latin typeface="+mn-lt"/>
                <a:ea typeface="Calibri" panose="020F0502020204030204" pitchFamily="34" charset="0"/>
                <a:cs typeface="Times New Roman" panose="02020603050405020304" pitchFamily="18" charset="0"/>
              </a:rPr>
              <a:t>về độ </a:t>
            </a:r>
            <a:r>
              <a:rPr lang="en-US" sz="2100">
                <a:latin typeface="+mn-lt"/>
                <a:ea typeface="Calibri" panose="020F0502020204030204" pitchFamily="34" charset="0"/>
                <a:cs typeface="Times New Roman" panose="02020603050405020304" pitchFamily="18" charset="0"/>
              </a:rPr>
              <a:t>chính xác không cao.</a:t>
            </a:r>
            <a:endParaRPr lang="en-US" sz="2100">
              <a:effectLst/>
              <a:latin typeface="+mn-lt"/>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6718851" y="1179320"/>
            <a:ext cx="1534601" cy="34001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3" name="Rectangle 2"/>
          <p:cNvSpPr/>
          <p:nvPr/>
        </p:nvSpPr>
        <p:spPr>
          <a:xfrm>
            <a:off x="465149" y="431345"/>
            <a:ext cx="8010939" cy="1881990"/>
          </a:xfrm>
          <a:prstGeom prst="rect">
            <a:avLst/>
          </a:prstGeom>
        </p:spPr>
        <p:txBody>
          <a:bodyPr wrap="square">
            <a:spAutoFit/>
          </a:bodyPr>
          <a:lstStyle/>
          <a:p>
            <a:pPr marL="342900" lvl="0" indent="-342900" algn="just">
              <a:lnSpc>
                <a:spcPct val="150000"/>
              </a:lnSpc>
              <a:buFont typeface="Wingdings" panose="05000000000000000000" pitchFamily="2" charset="2"/>
              <a:buChar char="Ø"/>
            </a:pPr>
            <a:r>
              <a:rPr lang="vi-VN" sz="2000" b="1" i="1">
                <a:ea typeface="Calibri" panose="020F0502020204030204" pitchFamily="34" charset="0"/>
                <a:cs typeface="Times New Roman" panose="02020603050405020304" pitchFamily="18" charset="0"/>
              </a:rPr>
              <a:t>Gia công cắt gọt </a:t>
            </a:r>
            <a:r>
              <a:rPr lang="vi-VN" sz="2000">
                <a:ea typeface="Calibri" panose="020F0502020204030204" pitchFamily="34" charset="0"/>
                <a:cs typeface="Times New Roman" panose="02020603050405020304" pitchFamily="18" charset="0"/>
              </a:rPr>
              <a:t>là phương pháp gia công cơ khí mà sản phẩm được hình thành nhờ sự bóc tách lớp vật liệu ra khỏi phôi trong quá trình gia công. </a:t>
            </a:r>
            <a:endParaRPr lang="en-US" sz="2000" smtClean="0">
              <a:ea typeface="Calibri" panose="020F0502020204030204" pitchFamily="34" charset="0"/>
              <a:cs typeface="Times New Roman" panose="02020603050405020304" pitchFamily="18" charset="0"/>
            </a:endParaRPr>
          </a:p>
          <a:p>
            <a:pPr lvl="0" algn="just">
              <a:lnSpc>
                <a:spcPct val="150000"/>
              </a:lnSpc>
            </a:pPr>
            <a:r>
              <a:rPr lang="en-US" sz="2000">
                <a:ea typeface="Calibri" panose="020F0502020204030204" pitchFamily="34" charset="0"/>
                <a:cs typeface="Times New Roman" panose="02020603050405020304" pitchFamily="18" charset="0"/>
              </a:rPr>
              <a:t> </a:t>
            </a:r>
            <a:r>
              <a:rPr lang="en-US" sz="2000" smtClean="0">
                <a:ea typeface="Calibri" panose="020F0502020204030204" pitchFamily="34" charset="0"/>
                <a:cs typeface="Times New Roman" panose="02020603050405020304" pitchFamily="18" charset="0"/>
              </a:rPr>
              <a:t>    </a:t>
            </a:r>
            <a:r>
              <a:rPr lang="vi-VN" sz="2000" smtClean="0">
                <a:ea typeface="Calibri" panose="020F0502020204030204" pitchFamily="34" charset="0"/>
                <a:cs typeface="Times New Roman" panose="02020603050405020304" pitchFamily="18" charset="0"/>
              </a:rPr>
              <a:t>T</a:t>
            </a:r>
            <a:r>
              <a:rPr lang="en-US" sz="2000">
                <a:ea typeface="Calibri" panose="020F0502020204030204" pitchFamily="34" charset="0"/>
                <a:cs typeface="Times New Roman" panose="02020603050405020304" pitchFamily="18" charset="0"/>
              </a:rPr>
              <a:t>h</a:t>
            </a:r>
            <a:r>
              <a:rPr lang="vi-VN" sz="2000" smtClean="0">
                <a:ea typeface="Calibri" panose="020F0502020204030204" pitchFamily="34" charset="0"/>
                <a:cs typeface="Times New Roman" panose="02020603050405020304" pitchFamily="18" charset="0"/>
              </a:rPr>
              <a:t>ường </a:t>
            </a:r>
            <a:r>
              <a:rPr lang="vi-VN" sz="2000">
                <a:ea typeface="Calibri" panose="020F0502020204030204" pitchFamily="34" charset="0"/>
                <a:cs typeface="Times New Roman" panose="02020603050405020304" pitchFamily="18" charset="0"/>
              </a:rPr>
              <a:t>sử dụng để gia công các chi tiết có độ chính xác cao.</a:t>
            </a:r>
            <a:endParaRPr kumimoji="0" lang="en-US" sz="200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p:txBody>
      </p:sp>
      <p:pic>
        <p:nvPicPr>
          <p:cNvPr id="2" name="Picture 1"/>
          <p:cNvPicPr>
            <a:picLocks noChangeAspect="1"/>
          </p:cNvPicPr>
          <p:nvPr/>
        </p:nvPicPr>
        <p:blipFill>
          <a:blip r:embed="rId3"/>
          <a:stretch>
            <a:fillRect/>
          </a:stretch>
        </p:blipFill>
        <p:spPr>
          <a:xfrm>
            <a:off x="2869446" y="2510704"/>
            <a:ext cx="3202343" cy="2134294"/>
          </a:xfrm>
          <a:prstGeom prst="rect">
            <a:avLst/>
          </a:prstGeom>
        </p:spPr>
      </p:pic>
    </p:spTree>
    <p:extLst>
      <p:ext uri="{BB962C8B-B14F-4D97-AF65-F5344CB8AC3E}">
        <p14:creationId xmlns:p14="http://schemas.microsoft.com/office/powerpoint/2010/main" val="206705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38"/>
          <p:cNvSpPr txBox="1">
            <a:spLocks noGrp="1"/>
          </p:cNvSpPr>
          <p:nvPr>
            <p:ph type="title"/>
          </p:nvPr>
        </p:nvSpPr>
        <p:spPr>
          <a:xfrm flipH="1">
            <a:off x="2643437" y="655275"/>
            <a:ext cx="3717606" cy="680544"/>
          </a:xfrm>
          <a:prstGeom prst="rect">
            <a:avLst/>
          </a:prstGeom>
        </p:spPr>
        <p:txBody>
          <a:bodyPr spcFirstLastPara="1" wrap="square" lIns="91425" tIns="45700" rIns="91425" bIns="91425" anchor="ctr" anchorCtr="0">
            <a:noAutofit/>
          </a:bodyPr>
          <a:lstStyle/>
          <a:p>
            <a:pPr lvl="0">
              <a:buClr>
                <a:srgbClr val="4676BE"/>
              </a:buClr>
              <a:buSzPts val="3000"/>
              <a:defRPr/>
            </a:pPr>
            <a:r>
              <a:rPr lang="en-US" sz="2400" b="1">
                <a:solidFill>
                  <a:srgbClr val="FFFFFF"/>
                </a:solidFill>
                <a:latin typeface="Arial" panose="020B0604020202020204" pitchFamily="34" charset="0"/>
                <a:cs typeface="Arial" panose="020B0604020202020204" pitchFamily="34" charset="0"/>
                <a:sym typeface="Anek Devanagari ExtraBold"/>
              </a:rPr>
              <a:t>THẢO LUẬN NHÓM</a:t>
            </a:r>
            <a:endParaRPr lang="en-US" sz="2400" b="1" dirty="0">
              <a:solidFill>
                <a:srgbClr val="FFFFFF"/>
              </a:solidFill>
              <a:latin typeface="Arial" panose="020B0604020202020204" pitchFamily="34" charset="0"/>
              <a:cs typeface="Arial" panose="020B0604020202020204" pitchFamily="34" charset="0"/>
              <a:sym typeface="Work Sans Black"/>
            </a:endParaRPr>
          </a:p>
        </p:txBody>
      </p:sp>
      <p:pic>
        <p:nvPicPr>
          <p:cNvPr id="3" name="Picture 2"/>
          <p:cNvPicPr>
            <a:picLocks noChangeAspect="1"/>
          </p:cNvPicPr>
          <p:nvPr/>
        </p:nvPicPr>
        <p:blipFill>
          <a:blip r:embed="rId3"/>
          <a:stretch>
            <a:fillRect/>
          </a:stretch>
        </p:blipFill>
        <p:spPr>
          <a:xfrm>
            <a:off x="2459825" y="3550957"/>
            <a:ext cx="927432" cy="854801"/>
          </a:xfrm>
          <a:prstGeom prst="rect">
            <a:avLst/>
          </a:prstGeom>
        </p:spPr>
      </p:pic>
      <p:sp>
        <p:nvSpPr>
          <p:cNvPr id="10" name="Rectangle 9">
            <a:extLst>
              <a:ext uri="{FF2B5EF4-FFF2-40B4-BE49-F238E27FC236}">
                <a16:creationId xmlns:a16="http://schemas.microsoft.com/office/drawing/2014/main" id="{40C84944-18B0-FD3C-B7C1-9966DE7F8B66}"/>
              </a:ext>
            </a:extLst>
          </p:cNvPr>
          <p:cNvSpPr/>
          <p:nvPr/>
        </p:nvSpPr>
        <p:spPr>
          <a:xfrm>
            <a:off x="682545" y="1670582"/>
            <a:ext cx="4899271" cy="1477328"/>
          </a:xfrm>
          <a:prstGeom prst="rect">
            <a:avLst/>
          </a:prstGeom>
        </p:spPr>
        <p:txBody>
          <a:bodyPr wrap="square">
            <a:spAutoFit/>
          </a:bodyPr>
          <a:lstStyle/>
          <a:p>
            <a:pPr lvl="0" algn="just">
              <a:lnSpc>
                <a:spcPct val="150000"/>
              </a:lnSpc>
              <a:defRPr/>
            </a:pPr>
            <a:r>
              <a:rPr lang="vi-VN" sz="2000">
                <a:latin typeface="Arial" panose="020B0604020202020204" pitchFamily="34" charset="0"/>
                <a:cs typeface="Arial" panose="020B0604020202020204" pitchFamily="34" charset="0"/>
              </a:rPr>
              <a:t>1. Vì sao gọi là phương pháp gia công không phoi? Kể tên một số phương pháp gia công không phoi mà em biết.</a:t>
            </a:r>
            <a:endParaRPr kumimoji="0" lang="vi-VN" sz="20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5" name="Picture 4"/>
          <p:cNvPicPr>
            <a:picLocks noChangeAspect="1"/>
          </p:cNvPicPr>
          <p:nvPr/>
        </p:nvPicPr>
        <p:blipFill>
          <a:blip r:embed="rId4"/>
          <a:stretch>
            <a:fillRect/>
          </a:stretch>
        </p:blipFill>
        <p:spPr>
          <a:xfrm>
            <a:off x="6289482" y="1552847"/>
            <a:ext cx="2193167" cy="31209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32"/>
                                        </p:tgtEl>
                                        <p:attrNameLst>
                                          <p:attrName>style.visibility</p:attrName>
                                        </p:attrNameLst>
                                      </p:cBhvr>
                                      <p:to>
                                        <p:strVal val="visible"/>
                                      </p:to>
                                    </p:set>
                                    <p:animEffect transition="in" filter="wedge">
                                      <p:cBhvr>
                                        <p:cTn id="7" dur="500"/>
                                        <p:tgtEl>
                                          <p:spTgt spid="3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38"/>
          <p:cNvSpPr txBox="1">
            <a:spLocks noGrp="1"/>
          </p:cNvSpPr>
          <p:nvPr>
            <p:ph type="title"/>
          </p:nvPr>
        </p:nvSpPr>
        <p:spPr>
          <a:xfrm flipH="1">
            <a:off x="2651388" y="472395"/>
            <a:ext cx="3717606" cy="680544"/>
          </a:xfrm>
          <a:prstGeom prst="rect">
            <a:avLst/>
          </a:prstGeom>
        </p:spPr>
        <p:txBody>
          <a:bodyPr spcFirstLastPara="1" wrap="square" lIns="91425" tIns="45700" rIns="91425" bIns="91425" anchor="ctr" anchorCtr="0">
            <a:noAutofit/>
          </a:bodyPr>
          <a:lstStyle/>
          <a:p>
            <a:pPr lvl="0">
              <a:buClr>
                <a:srgbClr val="4676BE"/>
              </a:buClr>
              <a:buSzPts val="3000"/>
              <a:defRPr/>
            </a:pPr>
            <a:r>
              <a:rPr lang="en-US" sz="2400" b="1">
                <a:solidFill>
                  <a:srgbClr val="FFFFFF"/>
                </a:solidFill>
                <a:latin typeface="Arial" panose="020B0604020202020204" pitchFamily="34" charset="0"/>
                <a:cs typeface="Arial" panose="020B0604020202020204" pitchFamily="34" charset="0"/>
                <a:sym typeface="Anek Devanagari ExtraBold"/>
              </a:rPr>
              <a:t>THẢO LUẬN NHÓM</a:t>
            </a:r>
            <a:endParaRPr lang="en-US" sz="2400" b="1" dirty="0">
              <a:solidFill>
                <a:srgbClr val="FFFFFF"/>
              </a:solidFill>
              <a:latin typeface="Arial" panose="020B0604020202020204" pitchFamily="34" charset="0"/>
              <a:cs typeface="Arial" panose="020B0604020202020204" pitchFamily="34" charset="0"/>
              <a:sym typeface="Work Sans Black"/>
            </a:endParaRPr>
          </a:p>
        </p:txBody>
      </p:sp>
      <p:pic>
        <p:nvPicPr>
          <p:cNvPr id="3" name="Picture 2"/>
          <p:cNvPicPr>
            <a:picLocks noChangeAspect="1"/>
          </p:cNvPicPr>
          <p:nvPr/>
        </p:nvPicPr>
        <p:blipFill>
          <a:blip r:embed="rId3"/>
          <a:stretch>
            <a:fillRect/>
          </a:stretch>
        </p:blipFill>
        <p:spPr>
          <a:xfrm>
            <a:off x="3223150" y="4012584"/>
            <a:ext cx="609378" cy="561655"/>
          </a:xfrm>
          <a:prstGeom prst="rect">
            <a:avLst/>
          </a:prstGeom>
        </p:spPr>
      </p:pic>
      <p:sp>
        <p:nvSpPr>
          <p:cNvPr id="10" name="Rectangle 9">
            <a:extLst>
              <a:ext uri="{FF2B5EF4-FFF2-40B4-BE49-F238E27FC236}">
                <a16:creationId xmlns:a16="http://schemas.microsoft.com/office/drawing/2014/main" id="{40C84944-18B0-FD3C-B7C1-9966DE7F8B66}"/>
              </a:ext>
            </a:extLst>
          </p:cNvPr>
          <p:cNvSpPr/>
          <p:nvPr/>
        </p:nvSpPr>
        <p:spPr>
          <a:xfrm>
            <a:off x="521978" y="1160890"/>
            <a:ext cx="3433651" cy="2669642"/>
          </a:xfrm>
          <a:prstGeom prst="rect">
            <a:avLst/>
          </a:prstGeom>
        </p:spPr>
        <p:txBody>
          <a:bodyPr wrap="square">
            <a:spAutoFit/>
          </a:bodyPr>
          <a:lstStyle/>
          <a:p>
            <a:pPr lvl="0" algn="just">
              <a:lnSpc>
                <a:spcPct val="150000"/>
              </a:lnSpc>
              <a:defRPr/>
            </a:pPr>
            <a:r>
              <a:rPr lang="vi-VN" sz="1900">
                <a:latin typeface="Arial" panose="020B0604020202020204" pitchFamily="34" charset="0"/>
                <a:cs typeface="Arial" panose="020B0604020202020204" pitchFamily="34" charset="0"/>
              </a:rPr>
              <a:t>2. Quan sát hình 6.2 và cho biết phương pháp nào là phương pháp gia công cắt gọt, gia công không phoi, gia công bằng máy và gia công bằng tay.</a:t>
            </a:r>
            <a:endParaRPr kumimoji="0" lang="vi-VN" sz="1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2" name="Picture 1"/>
          <p:cNvPicPr>
            <a:picLocks noChangeAspect="1"/>
          </p:cNvPicPr>
          <p:nvPr/>
        </p:nvPicPr>
        <p:blipFill>
          <a:blip r:embed="rId4"/>
          <a:stretch>
            <a:fillRect/>
          </a:stretch>
        </p:blipFill>
        <p:spPr>
          <a:xfrm>
            <a:off x="4098752" y="1300780"/>
            <a:ext cx="4540483" cy="3352972"/>
          </a:xfrm>
          <a:prstGeom prst="rect">
            <a:avLst/>
          </a:prstGeom>
        </p:spPr>
      </p:pic>
    </p:spTree>
    <p:extLst>
      <p:ext uri="{BB962C8B-B14F-4D97-AF65-F5344CB8AC3E}">
        <p14:creationId xmlns:p14="http://schemas.microsoft.com/office/powerpoint/2010/main" val="400206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3" name="Rectangle 2"/>
          <p:cNvSpPr/>
          <p:nvPr/>
        </p:nvSpPr>
        <p:spPr>
          <a:xfrm>
            <a:off x="528760" y="496436"/>
            <a:ext cx="7915523" cy="1045223"/>
          </a:xfrm>
          <a:prstGeom prst="rect">
            <a:avLst/>
          </a:prstGeom>
        </p:spPr>
        <p:txBody>
          <a:bodyPr wrap="square">
            <a:spAutoFit/>
          </a:bodyPr>
          <a:lstStyle/>
          <a:p>
            <a:pPr lvl="0" algn="just">
              <a:lnSpc>
                <a:spcPct val="150000"/>
              </a:lnSpc>
            </a:pPr>
            <a:r>
              <a:rPr lang="vi-VN" sz="2200" smtClean="0">
                <a:ea typeface="Calibri" panose="020F0502020204030204" pitchFamily="34" charset="0"/>
                <a:cs typeface="Times New Roman" panose="02020603050405020304" pitchFamily="18" charset="0"/>
              </a:rPr>
              <a:t>1. Gọi </a:t>
            </a:r>
            <a:r>
              <a:rPr lang="vi-VN" sz="2200">
                <a:ea typeface="Calibri" panose="020F0502020204030204" pitchFamily="34" charset="0"/>
                <a:cs typeface="Times New Roman" panose="02020603050405020304" pitchFamily="18" charset="0"/>
              </a:rPr>
              <a:t>là gia công không phoi vì quá trình gia công mà kim loại vẫn được giữ nguyên không bị thải ra như: </a:t>
            </a:r>
            <a:endParaRPr lang="en-US" sz="2200" smtClean="0">
              <a:ea typeface="Calibri" panose="020F0502020204030204" pitchFamily="34" charset="0"/>
              <a:cs typeface="Times New Roman" panose="02020603050405020304" pitchFamily="18" charset="0"/>
            </a:endParaRPr>
          </a:p>
        </p:txBody>
      </p:sp>
      <p:grpSp>
        <p:nvGrpSpPr>
          <p:cNvPr id="21" name="Group 20"/>
          <p:cNvGrpSpPr/>
          <p:nvPr/>
        </p:nvGrpSpPr>
        <p:grpSpPr>
          <a:xfrm>
            <a:off x="528760" y="1742924"/>
            <a:ext cx="7614241" cy="2808845"/>
            <a:chOff x="528760" y="1742924"/>
            <a:chExt cx="7614241" cy="2808845"/>
          </a:xfrm>
        </p:grpSpPr>
        <p:grpSp>
          <p:nvGrpSpPr>
            <p:cNvPr id="14" name="Group 13"/>
            <p:cNvGrpSpPr/>
            <p:nvPr/>
          </p:nvGrpSpPr>
          <p:grpSpPr>
            <a:xfrm>
              <a:off x="1390650" y="1820071"/>
              <a:ext cx="6518954" cy="337195"/>
              <a:chOff x="1450927" y="2458868"/>
              <a:chExt cx="6102811" cy="820449"/>
            </a:xfrm>
          </p:grpSpPr>
          <p:grpSp>
            <p:nvGrpSpPr>
              <p:cNvPr id="5" name="Group 4">
                <a:extLst>
                  <a:ext uri="{FF2B5EF4-FFF2-40B4-BE49-F238E27FC236}">
                    <a16:creationId xmlns:a16="http://schemas.microsoft.com/office/drawing/2014/main" id="{5BCD466D-FB90-2B7F-A9C0-5C62B98531E4}"/>
                  </a:ext>
                </a:extLst>
              </p:cNvPr>
              <p:cNvGrpSpPr/>
              <p:nvPr/>
            </p:nvGrpSpPr>
            <p:grpSpPr>
              <a:xfrm>
                <a:off x="1450927" y="2458868"/>
                <a:ext cx="6102811" cy="820449"/>
                <a:chOff x="1983300" y="1841103"/>
                <a:chExt cx="5177400" cy="350952"/>
              </a:xfrm>
            </p:grpSpPr>
            <p:cxnSp>
              <p:nvCxnSpPr>
                <p:cNvPr id="6" name="Google Shape;974;p83">
                  <a:extLst>
                    <a:ext uri="{FF2B5EF4-FFF2-40B4-BE49-F238E27FC236}">
                      <a16:creationId xmlns:a16="http://schemas.microsoft.com/office/drawing/2014/main" id="{0EAE7A4B-445E-1F98-2F83-9C4303120B39}"/>
                    </a:ext>
                  </a:extLst>
                </p:cNvPr>
                <p:cNvCxnSpPr>
                  <a:cxnSpLocks/>
                </p:cNvCxnSpPr>
                <p:nvPr/>
              </p:nvCxnSpPr>
              <p:spPr>
                <a:xfrm rot="5400000">
                  <a:off x="3108000" y="716403"/>
                  <a:ext cx="339300" cy="2588700"/>
                </a:xfrm>
                <a:prstGeom prst="bentConnector3">
                  <a:avLst>
                    <a:gd name="adj1" fmla="val 50000"/>
                  </a:avLst>
                </a:prstGeom>
                <a:noFill/>
                <a:ln w="12700" cap="flat" cmpd="sng">
                  <a:solidFill>
                    <a:schemeClr val="accent6">
                      <a:lumMod val="50000"/>
                    </a:schemeClr>
                  </a:solidFill>
                  <a:prstDash val="solid"/>
                  <a:round/>
                  <a:headEnd type="none" w="med" len="med"/>
                  <a:tailEnd type="oval" w="med" len="med"/>
                </a:ln>
              </p:spPr>
            </p:cxnSp>
            <p:cxnSp>
              <p:nvCxnSpPr>
                <p:cNvPr id="7" name="Google Shape;975;p83">
                  <a:extLst>
                    <a:ext uri="{FF2B5EF4-FFF2-40B4-BE49-F238E27FC236}">
                      <a16:creationId xmlns:a16="http://schemas.microsoft.com/office/drawing/2014/main" id="{08BCB6E7-F620-8CB5-1F7B-42BE42713431}"/>
                    </a:ext>
                  </a:extLst>
                </p:cNvPr>
                <p:cNvCxnSpPr>
                  <a:cxnSpLocks/>
                </p:cNvCxnSpPr>
                <p:nvPr/>
              </p:nvCxnSpPr>
              <p:spPr>
                <a:xfrm rot="-5400000" flipH="1">
                  <a:off x="5696700" y="716403"/>
                  <a:ext cx="339300" cy="2588700"/>
                </a:xfrm>
                <a:prstGeom prst="bentConnector3">
                  <a:avLst>
                    <a:gd name="adj1" fmla="val 50000"/>
                  </a:avLst>
                </a:prstGeom>
                <a:noFill/>
                <a:ln w="12700" cap="flat" cmpd="sng">
                  <a:solidFill>
                    <a:schemeClr val="accent6">
                      <a:lumMod val="50000"/>
                    </a:schemeClr>
                  </a:solidFill>
                  <a:prstDash val="solid"/>
                  <a:round/>
                  <a:headEnd type="none" w="med" len="med"/>
                  <a:tailEnd type="oval" w="med" len="med"/>
                </a:ln>
              </p:spPr>
            </p:cxnSp>
            <p:cxnSp>
              <p:nvCxnSpPr>
                <p:cNvPr id="8" name="Google Shape;976;p83">
                  <a:extLst>
                    <a:ext uri="{FF2B5EF4-FFF2-40B4-BE49-F238E27FC236}">
                      <a16:creationId xmlns:a16="http://schemas.microsoft.com/office/drawing/2014/main" id="{31BA0446-A0F6-C99D-8800-61DB34E1542C}"/>
                    </a:ext>
                  </a:extLst>
                </p:cNvPr>
                <p:cNvCxnSpPr>
                  <a:cxnSpLocks/>
                </p:cNvCxnSpPr>
                <p:nvPr/>
              </p:nvCxnSpPr>
              <p:spPr>
                <a:xfrm rot="16200000" flipH="1">
                  <a:off x="3788637" y="2022105"/>
                  <a:ext cx="339300" cy="600"/>
                </a:xfrm>
                <a:prstGeom prst="bentConnector3">
                  <a:avLst>
                    <a:gd name="adj1" fmla="val 49982"/>
                  </a:avLst>
                </a:prstGeom>
                <a:noFill/>
                <a:ln w="12700" cap="flat" cmpd="sng">
                  <a:solidFill>
                    <a:schemeClr val="accent6">
                      <a:lumMod val="50000"/>
                    </a:schemeClr>
                  </a:solidFill>
                  <a:prstDash val="solid"/>
                  <a:round/>
                  <a:headEnd type="none" w="med" len="med"/>
                  <a:tailEnd type="oval" w="med" len="med"/>
                </a:ln>
              </p:spPr>
            </p:cxnSp>
          </p:grpSp>
          <p:cxnSp>
            <p:nvCxnSpPr>
              <p:cNvPr id="9" name="Google Shape;976;p83">
                <a:extLst>
                  <a:ext uri="{FF2B5EF4-FFF2-40B4-BE49-F238E27FC236}">
                    <a16:creationId xmlns:a16="http://schemas.microsoft.com/office/drawing/2014/main" id="{31BA0446-A0F6-C99D-8800-61DB34E1542C}"/>
                  </a:ext>
                </a:extLst>
              </p:cNvPr>
              <p:cNvCxnSpPr>
                <a:cxnSpLocks/>
              </p:cNvCxnSpPr>
              <p:nvPr/>
            </p:nvCxnSpPr>
            <p:spPr>
              <a:xfrm rot="16200000" flipH="1">
                <a:off x="5678432" y="2855119"/>
                <a:ext cx="793210" cy="707"/>
              </a:xfrm>
              <a:prstGeom prst="bentConnector3">
                <a:avLst>
                  <a:gd name="adj1" fmla="val 49982"/>
                </a:avLst>
              </a:prstGeom>
              <a:noFill/>
              <a:ln w="12700" cap="flat" cmpd="sng">
                <a:solidFill>
                  <a:schemeClr val="accent6">
                    <a:lumMod val="50000"/>
                  </a:schemeClr>
                </a:solidFill>
                <a:prstDash val="solid"/>
                <a:round/>
                <a:headEnd type="none" w="med" len="med"/>
                <a:tailEnd type="oval" w="med" len="med"/>
              </a:ln>
            </p:spPr>
          </p:cxnSp>
        </p:grpSp>
        <p:sp>
          <p:nvSpPr>
            <p:cNvPr id="2" name="Rectangle 1"/>
            <p:cNvSpPr/>
            <p:nvPr/>
          </p:nvSpPr>
          <p:spPr>
            <a:xfrm>
              <a:off x="1036161" y="2320529"/>
              <a:ext cx="686406" cy="430887"/>
            </a:xfrm>
            <a:prstGeom prst="rect">
              <a:avLst/>
            </a:prstGeom>
          </p:spPr>
          <p:txBody>
            <a:bodyPr wrap="none">
              <a:spAutoFit/>
            </a:bodyPr>
            <a:lstStyle/>
            <a:p>
              <a:r>
                <a:rPr lang="en-US" sz="2200" smtClean="0">
                  <a:ea typeface="Calibri" panose="020F0502020204030204" pitchFamily="34" charset="0"/>
                  <a:cs typeface="Times New Roman" panose="02020603050405020304" pitchFamily="18" charset="0"/>
                </a:rPr>
                <a:t>Đ</a:t>
              </a:r>
              <a:r>
                <a:rPr lang="vi-VN" sz="2200" smtClean="0">
                  <a:ea typeface="Calibri" panose="020F0502020204030204" pitchFamily="34" charset="0"/>
                  <a:cs typeface="Times New Roman" panose="02020603050405020304" pitchFamily="18" charset="0"/>
                </a:rPr>
                <a:t>úc</a:t>
              </a:r>
              <a:endParaRPr lang="en-US"/>
            </a:p>
          </p:txBody>
        </p:sp>
        <p:sp>
          <p:nvSpPr>
            <p:cNvPr id="10" name="Rectangle 9"/>
            <p:cNvSpPr/>
            <p:nvPr/>
          </p:nvSpPr>
          <p:spPr>
            <a:xfrm>
              <a:off x="3525795" y="2320529"/>
              <a:ext cx="702436" cy="430887"/>
            </a:xfrm>
            <a:prstGeom prst="rect">
              <a:avLst/>
            </a:prstGeom>
          </p:spPr>
          <p:txBody>
            <a:bodyPr wrap="none">
              <a:spAutoFit/>
            </a:bodyPr>
            <a:lstStyle/>
            <a:p>
              <a:r>
                <a:rPr lang="en-US" sz="2200" smtClean="0">
                  <a:ea typeface="Calibri" panose="020F0502020204030204" pitchFamily="34" charset="0"/>
                  <a:cs typeface="Times New Roman" panose="02020603050405020304" pitchFamily="18" charset="0"/>
                </a:rPr>
                <a:t>R</a:t>
              </a:r>
              <a:r>
                <a:rPr lang="vi-VN" sz="2200" smtClean="0">
                  <a:ea typeface="Calibri" panose="020F0502020204030204" pitchFamily="34" charset="0"/>
                  <a:cs typeface="Times New Roman" panose="02020603050405020304" pitchFamily="18" charset="0"/>
                </a:rPr>
                <a:t>èn</a:t>
              </a:r>
              <a:endParaRPr lang="en-US"/>
            </a:p>
          </p:txBody>
        </p:sp>
        <p:sp>
          <p:nvSpPr>
            <p:cNvPr id="12" name="Rectangle 11"/>
            <p:cNvSpPr/>
            <p:nvPr/>
          </p:nvSpPr>
          <p:spPr>
            <a:xfrm>
              <a:off x="5632275" y="2320530"/>
              <a:ext cx="1236236" cy="430887"/>
            </a:xfrm>
            <a:prstGeom prst="rect">
              <a:avLst/>
            </a:prstGeom>
          </p:spPr>
          <p:txBody>
            <a:bodyPr wrap="none">
              <a:spAutoFit/>
            </a:bodyPr>
            <a:lstStyle/>
            <a:p>
              <a:r>
                <a:rPr lang="en-US" sz="2200" smtClean="0">
                  <a:ea typeface="Calibri" panose="020F0502020204030204" pitchFamily="34" charset="0"/>
                  <a:cs typeface="Times New Roman" panose="02020603050405020304" pitchFamily="18" charset="0"/>
                </a:rPr>
                <a:t>K</a:t>
              </a:r>
              <a:r>
                <a:rPr lang="vi-VN" sz="2200" smtClean="0">
                  <a:ea typeface="Calibri" panose="020F0502020204030204" pitchFamily="34" charset="0"/>
                  <a:cs typeface="Times New Roman" panose="02020603050405020304" pitchFamily="18" charset="0"/>
                </a:rPr>
                <a:t>éo </a:t>
              </a:r>
              <a:r>
                <a:rPr lang="vi-VN" sz="2200">
                  <a:ea typeface="Calibri" panose="020F0502020204030204" pitchFamily="34" charset="0"/>
                  <a:cs typeface="Times New Roman" panose="02020603050405020304" pitchFamily="18" charset="0"/>
                </a:rPr>
                <a:t>dập</a:t>
              </a:r>
              <a:endParaRPr lang="en-US"/>
            </a:p>
          </p:txBody>
        </p:sp>
        <p:sp>
          <p:nvSpPr>
            <p:cNvPr id="13" name="Rectangle 12"/>
            <p:cNvSpPr/>
            <p:nvPr/>
          </p:nvSpPr>
          <p:spPr>
            <a:xfrm>
              <a:off x="7676207" y="2157266"/>
              <a:ext cx="466794" cy="537391"/>
            </a:xfrm>
            <a:prstGeom prst="rect">
              <a:avLst/>
            </a:prstGeom>
          </p:spPr>
          <p:txBody>
            <a:bodyPr wrap="none">
              <a:spAutoFit/>
            </a:bodyPr>
            <a:lstStyle/>
            <a:p>
              <a:pPr lvl="0" algn="just">
                <a:lnSpc>
                  <a:spcPct val="150000"/>
                </a:lnSpc>
              </a:pPr>
              <a:r>
                <a:rPr lang="vi-VN" sz="2200" smtClean="0">
                  <a:ea typeface="Calibri" panose="020F0502020204030204" pitchFamily="34" charset="0"/>
                  <a:cs typeface="Times New Roman" panose="02020603050405020304" pitchFamily="18" charset="0"/>
                </a:rPr>
                <a:t>…</a:t>
              </a:r>
              <a:endParaRPr lang="en-US" sz="2200">
                <a:ea typeface="Calibri" panose="020F0502020204030204" pitchFamily="34" charset="0"/>
                <a:cs typeface="Times New Roman" panose="02020603050405020304" pitchFamily="18" charset="0"/>
              </a:endParaRPr>
            </a:p>
          </p:txBody>
        </p:sp>
        <p:pic>
          <p:nvPicPr>
            <p:cNvPr id="16" name="Picture 15"/>
            <p:cNvPicPr>
              <a:picLocks noChangeAspect="1"/>
            </p:cNvPicPr>
            <p:nvPr/>
          </p:nvPicPr>
          <p:blipFill>
            <a:blip r:embed="rId3"/>
            <a:stretch>
              <a:fillRect/>
            </a:stretch>
          </p:blipFill>
          <p:spPr>
            <a:xfrm>
              <a:off x="528760" y="2980748"/>
              <a:ext cx="2053929" cy="1543587"/>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4"/>
            <a:stretch>
              <a:fillRect/>
            </a:stretch>
          </p:blipFill>
          <p:spPr>
            <a:xfrm>
              <a:off x="2968562" y="2953310"/>
              <a:ext cx="1943342" cy="1598459"/>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5"/>
            <a:stretch>
              <a:fillRect/>
            </a:stretch>
          </p:blipFill>
          <p:spPr>
            <a:xfrm>
              <a:off x="5297776" y="2925876"/>
              <a:ext cx="1905234" cy="1598459"/>
            </a:xfrm>
            <a:prstGeom prst="rect">
              <a:avLst/>
            </a:prstGeom>
            <a:ln>
              <a:noFill/>
            </a:ln>
            <a:effectLst>
              <a:outerShdw blurRad="292100" dist="139700" dir="2700000" algn="tl" rotWithShape="0">
                <a:srgbClr val="333333">
                  <a:alpha val="65000"/>
                </a:srgbClr>
              </a:outerShdw>
            </a:effectLst>
          </p:spPr>
        </p:pic>
        <p:sp>
          <p:nvSpPr>
            <p:cNvPr id="20" name="Rectangle 19"/>
            <p:cNvSpPr/>
            <p:nvPr/>
          </p:nvSpPr>
          <p:spPr>
            <a:xfrm>
              <a:off x="4486521" y="1742924"/>
              <a:ext cx="294688" cy="221016"/>
            </a:xfrm>
            <a:prstGeom prst="rect">
              <a:avLst/>
            </a:prstGeom>
            <a:solidFill>
              <a:schemeClr val="accent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5719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899515" y="753643"/>
            <a:ext cx="5236408" cy="3865805"/>
          </a:xfrm>
          <a:prstGeom prst="rect">
            <a:avLst/>
          </a:prstGeom>
        </p:spPr>
      </p:pic>
      <p:sp>
        <p:nvSpPr>
          <p:cNvPr id="4" name="Rectangle 3"/>
          <p:cNvSpPr/>
          <p:nvPr/>
        </p:nvSpPr>
        <p:spPr>
          <a:xfrm>
            <a:off x="559613" y="561283"/>
            <a:ext cx="455574" cy="384721"/>
          </a:xfrm>
          <a:prstGeom prst="rect">
            <a:avLst/>
          </a:prstGeom>
        </p:spPr>
        <p:txBody>
          <a:bodyPr wrap="none">
            <a:spAutoFit/>
          </a:bodyPr>
          <a:lstStyle/>
          <a:p>
            <a:r>
              <a:rPr lang="vi-VN" sz="1900">
                <a:latin typeface="Arial" panose="020B0604020202020204" pitchFamily="34" charset="0"/>
                <a:cs typeface="Arial" panose="020B0604020202020204" pitchFamily="34" charset="0"/>
              </a:rPr>
              <a:t>2. </a:t>
            </a:r>
            <a:endParaRPr lang="en-US"/>
          </a:p>
        </p:txBody>
      </p:sp>
      <p:sp>
        <p:nvSpPr>
          <p:cNvPr id="18" name="Rounded Rectangle 17"/>
          <p:cNvSpPr/>
          <p:nvPr/>
        </p:nvSpPr>
        <p:spPr>
          <a:xfrm>
            <a:off x="695362" y="1552355"/>
            <a:ext cx="2210870" cy="659218"/>
          </a:xfrm>
          <a:prstGeom prst="round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lvl="0" algn="ctr">
              <a:buClrTx/>
            </a:pPr>
            <a:r>
              <a:rPr lang="en-US" sz="1600" smtClean="0">
                <a:solidFill>
                  <a:srgbClr val="FFFFFF"/>
                </a:solidFill>
                <a:latin typeface="Arial" panose="020B0604020202020204" pitchFamily="34" charset="0"/>
                <a:ea typeface="+mn-ea"/>
                <a:cs typeface="+mn-cs"/>
              </a:rPr>
              <a:t>G</a:t>
            </a:r>
            <a:r>
              <a:rPr lang="vi-VN" sz="1600" smtClean="0">
                <a:solidFill>
                  <a:srgbClr val="FFFFFF"/>
                </a:solidFill>
                <a:latin typeface="Arial" panose="020B0604020202020204" pitchFamily="34" charset="0"/>
                <a:ea typeface="+mn-ea"/>
                <a:cs typeface="+mn-cs"/>
              </a:rPr>
              <a:t>ia </a:t>
            </a:r>
            <a:r>
              <a:rPr lang="vi-VN" sz="1600">
                <a:solidFill>
                  <a:srgbClr val="FFFFFF"/>
                </a:solidFill>
                <a:latin typeface="Arial" panose="020B0604020202020204" pitchFamily="34" charset="0"/>
                <a:ea typeface="+mn-ea"/>
                <a:cs typeface="+mn-cs"/>
              </a:rPr>
              <a:t>công không phoi và gia công bằng </a:t>
            </a:r>
            <a:r>
              <a:rPr lang="vi-VN" sz="1600" smtClean="0">
                <a:solidFill>
                  <a:srgbClr val="FFFFFF"/>
                </a:solidFill>
                <a:latin typeface="Arial" panose="020B0604020202020204" pitchFamily="34" charset="0"/>
                <a:ea typeface="+mn-ea"/>
                <a:cs typeface="+mn-cs"/>
              </a:rPr>
              <a:t>tay</a:t>
            </a:r>
            <a:endParaRPr kumimoji="0" lang="en-US" sz="1600" b="0" i="0" u="none" strike="noStrike" kern="0" cap="none" spc="0" normalizeH="0" baseline="0" noProof="0" dirty="0" smtClean="0">
              <a:ln>
                <a:noFill/>
              </a:ln>
              <a:solidFill>
                <a:srgbClr val="FFFFFF"/>
              </a:solidFill>
              <a:effectLst/>
              <a:uLnTx/>
              <a:uFillTx/>
              <a:ea typeface="+mn-ea"/>
              <a:cs typeface="+mn-cs"/>
            </a:endParaRPr>
          </a:p>
        </p:txBody>
      </p:sp>
      <p:sp>
        <p:nvSpPr>
          <p:cNvPr id="19" name="Rounded Rectangle 18"/>
          <p:cNvSpPr/>
          <p:nvPr/>
        </p:nvSpPr>
        <p:spPr>
          <a:xfrm>
            <a:off x="6129206" y="753643"/>
            <a:ext cx="2210870" cy="659218"/>
          </a:xfrm>
          <a:prstGeom prst="round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lvl="0" algn="ctr">
              <a:buClrTx/>
            </a:pPr>
            <a:r>
              <a:rPr lang="en-US" sz="1600">
                <a:solidFill>
                  <a:srgbClr val="FFFFFF"/>
                </a:solidFill>
                <a:latin typeface="Arial" panose="020B0604020202020204" pitchFamily="34" charset="0"/>
                <a:ea typeface="+mn-ea"/>
                <a:cs typeface="+mn-cs"/>
              </a:rPr>
              <a:t>G</a:t>
            </a:r>
            <a:r>
              <a:rPr lang="en-US" sz="1600" smtClean="0">
                <a:solidFill>
                  <a:srgbClr val="FFFFFF"/>
                </a:solidFill>
                <a:latin typeface="Arial" panose="020B0604020202020204" pitchFamily="34" charset="0"/>
                <a:ea typeface="+mn-ea"/>
                <a:cs typeface="+mn-cs"/>
              </a:rPr>
              <a:t>ia </a:t>
            </a:r>
            <a:r>
              <a:rPr lang="en-US" sz="1600">
                <a:solidFill>
                  <a:srgbClr val="FFFFFF"/>
                </a:solidFill>
                <a:latin typeface="Arial" panose="020B0604020202020204" pitchFamily="34" charset="0"/>
                <a:ea typeface="+mn-ea"/>
                <a:cs typeface="+mn-cs"/>
              </a:rPr>
              <a:t>công cắt gọt và gia công bằng máy</a:t>
            </a:r>
            <a:endParaRPr kumimoji="0" lang="en-US" sz="1600" b="0" i="0" u="none" strike="noStrike" kern="0" cap="none" spc="0" normalizeH="0" baseline="0" noProof="0" dirty="0" smtClean="0">
              <a:ln>
                <a:noFill/>
              </a:ln>
              <a:solidFill>
                <a:srgbClr val="FFFFFF"/>
              </a:solidFill>
              <a:effectLst/>
              <a:uLnTx/>
              <a:uFillTx/>
              <a:ea typeface="+mn-ea"/>
              <a:cs typeface="+mn-cs"/>
            </a:endParaRPr>
          </a:p>
        </p:txBody>
      </p:sp>
      <p:sp>
        <p:nvSpPr>
          <p:cNvPr id="20" name="Rounded Rectangle 19"/>
          <p:cNvSpPr/>
          <p:nvPr/>
        </p:nvSpPr>
        <p:spPr>
          <a:xfrm>
            <a:off x="559613" y="3416648"/>
            <a:ext cx="2020793" cy="659218"/>
          </a:xfrm>
          <a:prstGeom prst="round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lvl="0" algn="ctr">
              <a:buClrTx/>
            </a:pPr>
            <a:r>
              <a:rPr lang="en-US" sz="1600" smtClean="0">
                <a:solidFill>
                  <a:srgbClr val="FFFFFF"/>
                </a:solidFill>
                <a:latin typeface="Arial" panose="020B0604020202020204" pitchFamily="34" charset="0"/>
                <a:ea typeface="+mn-ea"/>
                <a:cs typeface="+mn-cs"/>
              </a:rPr>
              <a:t>Gia </a:t>
            </a:r>
            <a:r>
              <a:rPr lang="en-US" sz="1600">
                <a:solidFill>
                  <a:srgbClr val="FFFFFF"/>
                </a:solidFill>
                <a:latin typeface="Arial" panose="020B0604020202020204" pitchFamily="34" charset="0"/>
                <a:ea typeface="+mn-ea"/>
                <a:cs typeface="+mn-cs"/>
              </a:rPr>
              <a:t>công cắt gọt và gia công bằng tay</a:t>
            </a:r>
            <a:endParaRPr kumimoji="0" lang="en-US" sz="1600" b="0" i="0" u="none" strike="noStrike" kern="0" cap="none" spc="0" normalizeH="0" baseline="0" noProof="0" dirty="0" smtClean="0">
              <a:ln>
                <a:noFill/>
              </a:ln>
              <a:solidFill>
                <a:srgbClr val="FFFFFF"/>
              </a:solidFill>
              <a:effectLst/>
              <a:uLnTx/>
              <a:uFillTx/>
              <a:ea typeface="+mn-ea"/>
              <a:cs typeface="+mn-cs"/>
            </a:endParaRPr>
          </a:p>
        </p:txBody>
      </p:sp>
      <p:sp>
        <p:nvSpPr>
          <p:cNvPr id="21" name="Rounded Rectangle 20"/>
          <p:cNvSpPr/>
          <p:nvPr/>
        </p:nvSpPr>
        <p:spPr>
          <a:xfrm>
            <a:off x="6682099" y="3581956"/>
            <a:ext cx="1923185" cy="827012"/>
          </a:xfrm>
          <a:prstGeom prst="round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lvl="0" algn="ctr">
              <a:buClrTx/>
            </a:pPr>
            <a:r>
              <a:rPr lang="en-US" sz="1600" smtClean="0">
                <a:solidFill>
                  <a:srgbClr val="FFFFFF"/>
                </a:solidFill>
                <a:latin typeface="Arial" panose="020B0604020202020204" pitchFamily="34" charset="0"/>
                <a:ea typeface="+mn-ea"/>
                <a:cs typeface="+mn-cs"/>
              </a:rPr>
              <a:t>Gia </a:t>
            </a:r>
            <a:r>
              <a:rPr lang="en-US" sz="1600">
                <a:solidFill>
                  <a:srgbClr val="FFFFFF"/>
                </a:solidFill>
                <a:latin typeface="Arial" panose="020B0604020202020204" pitchFamily="34" charset="0"/>
                <a:ea typeface="+mn-ea"/>
                <a:cs typeface="+mn-cs"/>
              </a:rPr>
              <a:t>công không phoi và gia công bằng </a:t>
            </a:r>
            <a:r>
              <a:rPr lang="en-US" sz="1600" smtClean="0">
                <a:solidFill>
                  <a:srgbClr val="FFFFFF"/>
                </a:solidFill>
                <a:latin typeface="Arial" panose="020B0604020202020204" pitchFamily="34" charset="0"/>
                <a:ea typeface="+mn-ea"/>
                <a:cs typeface="+mn-cs"/>
              </a:rPr>
              <a:t>máy</a:t>
            </a:r>
            <a:endParaRPr kumimoji="0" lang="en-US" sz="1600" b="0" i="0" u="none" strike="noStrike" kern="0" cap="none" spc="0" normalizeH="0" baseline="0" noProof="0" dirty="0" smtClean="0">
              <a:ln>
                <a:noFill/>
              </a:ln>
              <a:solidFill>
                <a:srgbClr val="FFFFFF"/>
              </a:solidFill>
              <a:effectLst/>
              <a:uLnTx/>
              <a:uFillTx/>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anim calcmode="lin" valueType="num">
                                      <p:cBhvr>
                                        <p:cTn id="17" dur="500" fill="hold"/>
                                        <p:tgtEl>
                                          <p:spTgt spid="3"/>
                                        </p:tgtEl>
                                        <p:attrNameLst>
                                          <p:attrName>ppt_x</p:attrName>
                                        </p:attrNameLst>
                                      </p:cBhvr>
                                      <p:tavLst>
                                        <p:tav tm="0">
                                          <p:val>
                                            <p:fltVal val="0.5"/>
                                          </p:val>
                                        </p:tav>
                                        <p:tav tm="100000">
                                          <p:val>
                                            <p:strVal val="#ppt_x"/>
                                          </p:val>
                                        </p:tav>
                                      </p:tavLst>
                                    </p:anim>
                                    <p:anim calcmode="lin" valueType="num">
                                      <p:cBhvr>
                                        <p:cTn id="18"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500" fill="hold"/>
                                        <p:tgtEl>
                                          <p:spTgt spid="19"/>
                                        </p:tgtEl>
                                        <p:attrNameLst>
                                          <p:attrName>ppt_w</p:attrName>
                                        </p:attrNameLst>
                                      </p:cBhvr>
                                      <p:tavLst>
                                        <p:tav tm="0">
                                          <p:val>
                                            <p:fltVal val="0"/>
                                          </p:val>
                                        </p:tav>
                                        <p:tav tm="100000">
                                          <p:val>
                                            <p:strVal val="#ppt_w"/>
                                          </p:val>
                                        </p:tav>
                                      </p:tavLst>
                                    </p:anim>
                                    <p:anim calcmode="lin" valueType="num">
                                      <p:cBhvr>
                                        <p:cTn id="31" dur="500" fill="hold"/>
                                        <p:tgtEl>
                                          <p:spTgt spid="19"/>
                                        </p:tgtEl>
                                        <p:attrNameLst>
                                          <p:attrName>ppt_h</p:attrName>
                                        </p:attrNameLst>
                                      </p:cBhvr>
                                      <p:tavLst>
                                        <p:tav tm="0">
                                          <p:val>
                                            <p:fltVal val="0"/>
                                          </p:val>
                                        </p:tav>
                                        <p:tav tm="100000">
                                          <p:val>
                                            <p:strVal val="#ppt_h"/>
                                          </p:val>
                                        </p:tav>
                                      </p:tavLst>
                                    </p:anim>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p:cTn id="44" dur="500" fill="hold"/>
                                        <p:tgtEl>
                                          <p:spTgt spid="21"/>
                                        </p:tgtEl>
                                        <p:attrNameLst>
                                          <p:attrName>ppt_w</p:attrName>
                                        </p:attrNameLst>
                                      </p:cBhvr>
                                      <p:tavLst>
                                        <p:tav tm="0">
                                          <p:val>
                                            <p:fltVal val="0"/>
                                          </p:val>
                                        </p:tav>
                                        <p:tav tm="100000">
                                          <p:val>
                                            <p:strVal val="#ppt_w"/>
                                          </p:val>
                                        </p:tav>
                                      </p:tavLst>
                                    </p:anim>
                                    <p:anim calcmode="lin" valueType="num">
                                      <p:cBhvr>
                                        <p:cTn id="45" dur="500" fill="hold"/>
                                        <p:tgtEl>
                                          <p:spTgt spid="21"/>
                                        </p:tgtEl>
                                        <p:attrNameLst>
                                          <p:attrName>ppt_h</p:attrName>
                                        </p:attrNameLst>
                                      </p:cBhvr>
                                      <p:tavLst>
                                        <p:tav tm="0">
                                          <p:val>
                                            <p:fltVal val="0"/>
                                          </p:val>
                                        </p:tav>
                                        <p:tav tm="100000">
                                          <p:val>
                                            <p:strVal val="#ppt_h"/>
                                          </p:val>
                                        </p:tav>
                                      </p:tavLst>
                                    </p:anim>
                                    <p:animEffect transition="in" filter="fade">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animBg="1"/>
      <p:bldP spid="19" grpId="0" animBg="1"/>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8" name="Google Shape;6231;p39"/>
          <p:cNvSpPr txBox="1">
            <a:spLocks/>
          </p:cNvSpPr>
          <p:nvPr/>
        </p:nvSpPr>
        <p:spPr>
          <a:xfrm>
            <a:off x="2688879" y="504443"/>
            <a:ext cx="3743303" cy="564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Bigshot One"/>
              <a:buNone/>
              <a:defRPr sz="3100" b="0" i="0" u="none" strike="noStrike" cap="none">
                <a:solidFill>
                  <a:schemeClr val="dk1"/>
                </a:solidFill>
                <a:latin typeface="Bigshot One"/>
                <a:ea typeface="Bigshot One"/>
                <a:cs typeface="Bigshot One"/>
                <a:sym typeface="Bigshot One"/>
              </a:defRPr>
            </a:lvl1pPr>
            <a:lvl2pPr marR="0" lvl="1" algn="l" rtl="0">
              <a:lnSpc>
                <a:spcPct val="100000"/>
              </a:lnSpc>
              <a:spcBef>
                <a:spcPts val="0"/>
              </a:spcBef>
              <a:spcAft>
                <a:spcPts val="0"/>
              </a:spcAft>
              <a:buClr>
                <a:schemeClr val="dk1"/>
              </a:buClr>
              <a:buSzPts val="3100"/>
              <a:buFont typeface="Merriweather Black"/>
              <a:buNone/>
              <a:defRPr sz="3100" b="0" i="0" u="none" strike="noStrike" cap="none">
                <a:solidFill>
                  <a:schemeClr val="dk1"/>
                </a:solidFill>
                <a:latin typeface="Merriweather Black"/>
                <a:ea typeface="Merriweather Black"/>
                <a:cs typeface="Merriweather Black"/>
                <a:sym typeface="Merriweather Black"/>
              </a:defRPr>
            </a:lvl2pPr>
            <a:lvl3pPr marR="0" lvl="2" algn="l" rtl="0">
              <a:lnSpc>
                <a:spcPct val="100000"/>
              </a:lnSpc>
              <a:spcBef>
                <a:spcPts val="0"/>
              </a:spcBef>
              <a:spcAft>
                <a:spcPts val="0"/>
              </a:spcAft>
              <a:buClr>
                <a:schemeClr val="dk1"/>
              </a:buClr>
              <a:buSzPts val="3100"/>
              <a:buFont typeface="Merriweather Black"/>
              <a:buNone/>
              <a:defRPr sz="3100" b="0" i="0" u="none" strike="noStrike" cap="none">
                <a:solidFill>
                  <a:schemeClr val="dk1"/>
                </a:solidFill>
                <a:latin typeface="Merriweather Black"/>
                <a:ea typeface="Merriweather Black"/>
                <a:cs typeface="Merriweather Black"/>
                <a:sym typeface="Merriweather Black"/>
              </a:defRPr>
            </a:lvl3pPr>
            <a:lvl4pPr marR="0" lvl="3" algn="l" rtl="0">
              <a:lnSpc>
                <a:spcPct val="100000"/>
              </a:lnSpc>
              <a:spcBef>
                <a:spcPts val="0"/>
              </a:spcBef>
              <a:spcAft>
                <a:spcPts val="0"/>
              </a:spcAft>
              <a:buClr>
                <a:schemeClr val="dk1"/>
              </a:buClr>
              <a:buSzPts val="3100"/>
              <a:buFont typeface="Merriweather Black"/>
              <a:buNone/>
              <a:defRPr sz="3100" b="0" i="0" u="none" strike="noStrike" cap="none">
                <a:solidFill>
                  <a:schemeClr val="dk1"/>
                </a:solidFill>
                <a:latin typeface="Merriweather Black"/>
                <a:ea typeface="Merriweather Black"/>
                <a:cs typeface="Merriweather Black"/>
                <a:sym typeface="Merriweather Black"/>
              </a:defRPr>
            </a:lvl4pPr>
            <a:lvl5pPr marR="0" lvl="4" algn="l" rtl="0">
              <a:lnSpc>
                <a:spcPct val="100000"/>
              </a:lnSpc>
              <a:spcBef>
                <a:spcPts val="0"/>
              </a:spcBef>
              <a:spcAft>
                <a:spcPts val="0"/>
              </a:spcAft>
              <a:buClr>
                <a:schemeClr val="dk1"/>
              </a:buClr>
              <a:buSzPts val="3100"/>
              <a:buFont typeface="Merriweather Black"/>
              <a:buNone/>
              <a:defRPr sz="3100" b="0" i="0" u="none" strike="noStrike" cap="none">
                <a:solidFill>
                  <a:schemeClr val="dk1"/>
                </a:solidFill>
                <a:latin typeface="Merriweather Black"/>
                <a:ea typeface="Merriweather Black"/>
                <a:cs typeface="Merriweather Black"/>
                <a:sym typeface="Merriweather Black"/>
              </a:defRPr>
            </a:lvl5pPr>
            <a:lvl6pPr marR="0" lvl="5" algn="l" rtl="0">
              <a:lnSpc>
                <a:spcPct val="100000"/>
              </a:lnSpc>
              <a:spcBef>
                <a:spcPts val="0"/>
              </a:spcBef>
              <a:spcAft>
                <a:spcPts val="0"/>
              </a:spcAft>
              <a:buClr>
                <a:schemeClr val="dk1"/>
              </a:buClr>
              <a:buSzPts val="3100"/>
              <a:buFont typeface="Merriweather Black"/>
              <a:buNone/>
              <a:defRPr sz="3100" b="0" i="0" u="none" strike="noStrike" cap="none">
                <a:solidFill>
                  <a:schemeClr val="dk1"/>
                </a:solidFill>
                <a:latin typeface="Merriweather Black"/>
                <a:ea typeface="Merriweather Black"/>
                <a:cs typeface="Merriweather Black"/>
                <a:sym typeface="Merriweather Black"/>
              </a:defRPr>
            </a:lvl6pPr>
            <a:lvl7pPr marR="0" lvl="6" algn="l" rtl="0">
              <a:lnSpc>
                <a:spcPct val="100000"/>
              </a:lnSpc>
              <a:spcBef>
                <a:spcPts val="0"/>
              </a:spcBef>
              <a:spcAft>
                <a:spcPts val="0"/>
              </a:spcAft>
              <a:buClr>
                <a:schemeClr val="dk1"/>
              </a:buClr>
              <a:buSzPts val="3100"/>
              <a:buFont typeface="Merriweather Black"/>
              <a:buNone/>
              <a:defRPr sz="3100" b="0" i="0" u="none" strike="noStrike" cap="none">
                <a:solidFill>
                  <a:schemeClr val="dk1"/>
                </a:solidFill>
                <a:latin typeface="Merriweather Black"/>
                <a:ea typeface="Merriweather Black"/>
                <a:cs typeface="Merriweather Black"/>
                <a:sym typeface="Merriweather Black"/>
              </a:defRPr>
            </a:lvl7pPr>
            <a:lvl8pPr marR="0" lvl="7" algn="l" rtl="0">
              <a:lnSpc>
                <a:spcPct val="100000"/>
              </a:lnSpc>
              <a:spcBef>
                <a:spcPts val="0"/>
              </a:spcBef>
              <a:spcAft>
                <a:spcPts val="0"/>
              </a:spcAft>
              <a:buClr>
                <a:schemeClr val="dk1"/>
              </a:buClr>
              <a:buSzPts val="3100"/>
              <a:buFont typeface="Merriweather Black"/>
              <a:buNone/>
              <a:defRPr sz="3100" b="0" i="0" u="none" strike="noStrike" cap="none">
                <a:solidFill>
                  <a:schemeClr val="dk1"/>
                </a:solidFill>
                <a:latin typeface="Merriweather Black"/>
                <a:ea typeface="Merriweather Black"/>
                <a:cs typeface="Merriweather Black"/>
                <a:sym typeface="Merriweather Black"/>
              </a:defRPr>
            </a:lvl8pPr>
            <a:lvl9pPr marR="0" lvl="8" algn="l" rtl="0">
              <a:lnSpc>
                <a:spcPct val="100000"/>
              </a:lnSpc>
              <a:spcBef>
                <a:spcPts val="0"/>
              </a:spcBef>
              <a:spcAft>
                <a:spcPts val="0"/>
              </a:spcAft>
              <a:buClr>
                <a:schemeClr val="dk1"/>
              </a:buClr>
              <a:buSzPts val="3100"/>
              <a:buFont typeface="Merriweather Black"/>
              <a:buNone/>
              <a:defRPr sz="3100" b="0" i="0" u="none" strike="noStrike" cap="none">
                <a:solidFill>
                  <a:schemeClr val="dk1"/>
                </a:solidFill>
                <a:latin typeface="Merriweather Black"/>
                <a:ea typeface="Merriweather Black"/>
                <a:cs typeface="Merriweather Black"/>
                <a:sym typeface="Merriweather Black"/>
              </a:defRPr>
            </a:lvl9pPr>
          </a:lstStyle>
          <a:p>
            <a:pPr marL="0" marR="0" lvl="0" indent="0" algn="ctr" defTabSz="914400" rtl="0" eaLnBrk="1" fontAlgn="auto" latinLnBrk="0" hangingPunct="1">
              <a:lnSpc>
                <a:spcPct val="100000"/>
              </a:lnSpc>
              <a:spcBef>
                <a:spcPts val="0"/>
              </a:spcBef>
              <a:spcAft>
                <a:spcPts val="0"/>
              </a:spcAft>
              <a:buClr>
                <a:srgbClr val="16263C"/>
              </a:buClr>
              <a:buSzPts val="3100"/>
              <a:buFont typeface="Bigshot One"/>
              <a:buNone/>
              <a:tabLst/>
              <a:defRPr/>
            </a:pPr>
            <a:r>
              <a:rPr kumimoji="0" lang="vi-VN" sz="3000" b="1" i="0" u="none" strike="noStrike" kern="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sym typeface="Bigshot One"/>
              </a:rPr>
              <a:t>KHỞI ĐỘNG</a:t>
            </a:r>
            <a:endParaRPr kumimoji="0" lang="vi-VN" sz="31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Bigshot One"/>
            </a:endParaRPr>
          </a:p>
        </p:txBody>
      </p:sp>
      <p:pic>
        <p:nvPicPr>
          <p:cNvPr id="3" name="Picture 2"/>
          <p:cNvPicPr>
            <a:picLocks noChangeAspect="1"/>
          </p:cNvPicPr>
          <p:nvPr/>
        </p:nvPicPr>
        <p:blipFill>
          <a:blip r:embed="rId3"/>
          <a:stretch>
            <a:fillRect/>
          </a:stretch>
        </p:blipFill>
        <p:spPr>
          <a:xfrm>
            <a:off x="927804" y="2690406"/>
            <a:ext cx="1871055" cy="209505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8532" y="2379088"/>
            <a:ext cx="3999508" cy="2406371"/>
          </a:xfrm>
          <a:prstGeom prst="rect">
            <a:avLst/>
          </a:prstGeom>
        </p:spPr>
      </p:pic>
      <p:sp>
        <p:nvSpPr>
          <p:cNvPr id="15" name="Google Shape;48;p2">
            <a:extLst>
              <a:ext uri="{FF2B5EF4-FFF2-40B4-BE49-F238E27FC236}">
                <a16:creationId xmlns:a16="http://schemas.microsoft.com/office/drawing/2014/main" id="{BED6F109-DB01-9074-3F94-B02E6B082511}"/>
              </a:ext>
            </a:extLst>
          </p:cNvPr>
          <p:cNvSpPr/>
          <p:nvPr/>
        </p:nvSpPr>
        <p:spPr>
          <a:xfrm>
            <a:off x="1114919" y="1192811"/>
            <a:ext cx="6891221" cy="1094013"/>
          </a:xfrm>
          <a:prstGeom prst="roundRect">
            <a:avLst>
              <a:gd name="adj" fmla="val 9908"/>
            </a:avLst>
          </a:prstGeom>
          <a:solidFill>
            <a:srgbClr val="F2DCB8"/>
          </a:solidFill>
          <a:ln w="19050" cap="flat" cmpd="sng">
            <a:noFill/>
            <a:prstDash val="solid"/>
            <a:round/>
            <a:headEnd type="none" w="sm" len="sm"/>
            <a:tailEnd type="none" w="sm" len="sm"/>
          </a:ln>
          <a:effectLst/>
        </p:spPr>
        <p:txBody>
          <a:bodyPr spcFirstLastPara="1" wrap="square" lIns="144000" tIns="72000" rIns="144000" bIns="144000" anchor="ctr" anchorCtr="0">
            <a:noAutofit/>
          </a:bodyPr>
          <a:lstStyle/>
          <a:p>
            <a:pPr lvl="0" algn="ctr">
              <a:lnSpc>
                <a:spcPct val="150000"/>
              </a:lnSpc>
              <a:defRPr/>
            </a:pPr>
            <a:r>
              <a:rPr lang="en-US" sz="2000">
                <a:ea typeface="Calibri" panose="020F0502020204030204" pitchFamily="34" charset="0"/>
                <a:cs typeface="Times New Roman" panose="02020603050405020304" pitchFamily="18" charset="0"/>
              </a:rPr>
              <a:t>Để tạo ra các chi tiết máy từ phôi cần phải thực hiện những công việc gì?</a:t>
            </a: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18" name="Rectangle 17"/>
          <p:cNvSpPr/>
          <p:nvPr/>
        </p:nvSpPr>
        <p:spPr>
          <a:xfrm>
            <a:off x="3330394" y="491202"/>
            <a:ext cx="2364750" cy="553998"/>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VN" sz="3000" b="1" i="0" u="none" strike="noStrike" kern="0" cap="none" spc="0" normalizeH="0" baseline="0" noProof="0">
                <a:ln>
                  <a:noFill/>
                </a:ln>
                <a:solidFill>
                  <a:srgbClr val="C34445"/>
                </a:solidFill>
                <a:effectLst/>
                <a:uLnTx/>
                <a:uFillTx/>
                <a:ea typeface="+mn-ea"/>
              </a:rPr>
              <a:t>LUYỆN TẬP</a:t>
            </a:r>
            <a:endParaRPr kumimoji="0" lang="en-VN" sz="3000" b="1" i="0" u="none" strike="noStrike" kern="0" cap="none" spc="0" normalizeH="0" baseline="0" noProof="0" dirty="0">
              <a:ln>
                <a:noFill/>
              </a:ln>
              <a:solidFill>
                <a:srgbClr val="C34445"/>
              </a:solidFill>
              <a:effectLst/>
              <a:uLnTx/>
              <a:uFillTx/>
              <a:ea typeface="+mn-ea"/>
            </a:endParaRPr>
          </a:p>
        </p:txBody>
      </p:sp>
      <p:sp>
        <p:nvSpPr>
          <p:cNvPr id="19" name="Google Shape;48;p2">
            <a:extLst>
              <a:ext uri="{FF2B5EF4-FFF2-40B4-BE49-F238E27FC236}">
                <a16:creationId xmlns:a16="http://schemas.microsoft.com/office/drawing/2014/main" id="{BED6F109-DB01-9074-3F94-B02E6B082511}"/>
              </a:ext>
            </a:extLst>
          </p:cNvPr>
          <p:cNvSpPr/>
          <p:nvPr/>
        </p:nvSpPr>
        <p:spPr>
          <a:xfrm>
            <a:off x="1351751" y="1206718"/>
            <a:ext cx="6411473" cy="1020825"/>
          </a:xfrm>
          <a:prstGeom prst="roundRect">
            <a:avLst>
              <a:gd name="adj" fmla="val 9908"/>
            </a:avLst>
          </a:prstGeom>
          <a:solidFill>
            <a:srgbClr val="F2DCB8"/>
          </a:solidFill>
          <a:ln w="19050" cap="flat" cmpd="sng">
            <a:no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rgbClr val="FFFFFF">
                  <a:lumMod val="75000"/>
                </a:srgbClr>
              </a:buClr>
            </a:pPr>
            <a:r>
              <a:rPr lang="vi-VN" sz="2000" b="1">
                <a:latin typeface="Arial" panose="020B0604020202020204" pitchFamily="34" charset="0"/>
                <a:ea typeface="+mn-ea"/>
                <a:cs typeface="Arial" panose="020B0604020202020204" pitchFamily="34" charset="0"/>
              </a:rPr>
              <a:t>Câu 1: </a:t>
            </a:r>
            <a:r>
              <a:rPr lang="vi-VN" sz="2000">
                <a:latin typeface="Arial" panose="020B0604020202020204" pitchFamily="34" charset="0"/>
                <a:ea typeface="+mn-ea"/>
                <a:cs typeface="Arial" panose="020B0604020202020204" pitchFamily="34" charset="0"/>
              </a:rPr>
              <a:t>Dựa vào sự hình thành phoi của quá trình gia công mà gia công cơ khí được chia làm mấy loại?</a:t>
            </a:r>
            <a:endParaRPr lang="en-VN" sz="2000" i="1" dirty="0">
              <a:latin typeface="Arial" panose="020B0604020202020204" pitchFamily="34" charset="0"/>
              <a:ea typeface="+mn-ea"/>
              <a:cs typeface="Arial" panose="020B0604020202020204" pitchFamily="34" charset="0"/>
            </a:endParaRPr>
          </a:p>
        </p:txBody>
      </p:sp>
      <p:sp>
        <p:nvSpPr>
          <p:cNvPr id="20" name="A">
            <a:extLst>
              <a:ext uri="{FF2B5EF4-FFF2-40B4-BE49-F238E27FC236}">
                <a16:creationId xmlns:a16="http://schemas.microsoft.com/office/drawing/2014/main" id="{27D89C96-A052-3F95-4642-BCCFF72322EF}"/>
              </a:ext>
            </a:extLst>
          </p:cNvPr>
          <p:cNvSpPr/>
          <p:nvPr/>
        </p:nvSpPr>
        <p:spPr>
          <a:xfrm>
            <a:off x="5136029" y="3672715"/>
            <a:ext cx="2627195" cy="839225"/>
          </a:xfrm>
          <a:prstGeom prst="roundRect">
            <a:avLst>
              <a:gd name="adj" fmla="val 8916"/>
            </a:avLst>
          </a:prstGeom>
          <a:noFill/>
          <a:ln w="19050" cap="flat" cmpd="sng">
            <a:solidFill>
              <a:srgbClr val="000000"/>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rgbClr val="FFFFFF">
                  <a:lumMod val="75000"/>
                </a:srgbClr>
              </a:buClr>
            </a:pPr>
            <a:r>
              <a:rPr lang="vi-VN" sz="2000">
                <a:latin typeface="Arial" panose="020B0604020202020204" pitchFamily="34" charset="0"/>
                <a:ea typeface="+mn-ea"/>
                <a:cs typeface="Arial" panose="020B0604020202020204" pitchFamily="34" charset="0"/>
              </a:rPr>
              <a:t>D. </a:t>
            </a:r>
            <a:r>
              <a:rPr lang="en-US" sz="2000" smtClean="0">
                <a:latin typeface="Arial" panose="020B0604020202020204" pitchFamily="34" charset="0"/>
                <a:ea typeface="+mn-ea"/>
                <a:cs typeface="Arial" panose="020B0604020202020204" pitchFamily="34" charset="0"/>
              </a:rPr>
              <a:t>4</a:t>
            </a:r>
            <a:endParaRPr lang="en-VN" sz="2000" dirty="0">
              <a:latin typeface="Arial" panose="020B0604020202020204" pitchFamily="34" charset="0"/>
              <a:ea typeface="+mn-ea"/>
              <a:cs typeface="Arial" panose="020B0604020202020204" pitchFamily="34" charset="0"/>
            </a:endParaRPr>
          </a:p>
        </p:txBody>
      </p:sp>
      <p:sp>
        <p:nvSpPr>
          <p:cNvPr id="21" name="B">
            <a:extLst>
              <a:ext uri="{FF2B5EF4-FFF2-40B4-BE49-F238E27FC236}">
                <a16:creationId xmlns:a16="http://schemas.microsoft.com/office/drawing/2014/main" id="{CC1D14AD-3885-B2D3-27A2-E759EED34092}"/>
              </a:ext>
            </a:extLst>
          </p:cNvPr>
          <p:cNvSpPr/>
          <p:nvPr/>
        </p:nvSpPr>
        <p:spPr>
          <a:xfrm>
            <a:off x="1351751" y="3672715"/>
            <a:ext cx="2627195" cy="839225"/>
          </a:xfrm>
          <a:prstGeom prst="roundRect">
            <a:avLst>
              <a:gd name="adj" fmla="val 8916"/>
            </a:avLst>
          </a:prstGeom>
          <a:noFill/>
          <a:ln w="19050" cap="flat" cmpd="sng">
            <a:solidFill>
              <a:srgbClr val="000000"/>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rgbClr val="FFFFFF">
                  <a:lumMod val="75000"/>
                </a:srgbClr>
              </a:buClr>
            </a:pPr>
            <a:r>
              <a:rPr lang="vi-VN" sz="2000">
                <a:latin typeface="Arial" panose="020B0604020202020204" pitchFamily="34" charset="0"/>
                <a:ea typeface="+mn-ea"/>
                <a:cs typeface="Arial" panose="020B0604020202020204" pitchFamily="34" charset="0"/>
              </a:rPr>
              <a:t>B. </a:t>
            </a:r>
            <a:r>
              <a:rPr lang="en-US" sz="2000" smtClean="0">
                <a:latin typeface="Arial" panose="020B0604020202020204" pitchFamily="34" charset="0"/>
                <a:ea typeface="+mn-ea"/>
                <a:cs typeface="Arial" panose="020B0604020202020204" pitchFamily="34" charset="0"/>
              </a:rPr>
              <a:t>2</a:t>
            </a:r>
            <a:endParaRPr lang="en-VN" sz="2000" dirty="0">
              <a:latin typeface="Arial" panose="020B0604020202020204" pitchFamily="34" charset="0"/>
              <a:ea typeface="+mn-ea"/>
              <a:cs typeface="Arial" panose="020B0604020202020204" pitchFamily="34" charset="0"/>
            </a:endParaRPr>
          </a:p>
        </p:txBody>
      </p:sp>
      <p:sp>
        <p:nvSpPr>
          <p:cNvPr id="22" name="C">
            <a:extLst>
              <a:ext uri="{FF2B5EF4-FFF2-40B4-BE49-F238E27FC236}">
                <a16:creationId xmlns:a16="http://schemas.microsoft.com/office/drawing/2014/main" id="{8AC985FD-61EA-A9F6-017D-870193699345}"/>
              </a:ext>
            </a:extLst>
          </p:cNvPr>
          <p:cNvSpPr/>
          <p:nvPr/>
        </p:nvSpPr>
        <p:spPr>
          <a:xfrm>
            <a:off x="1381341" y="2530516"/>
            <a:ext cx="2627196" cy="839225"/>
          </a:xfrm>
          <a:prstGeom prst="roundRect">
            <a:avLst>
              <a:gd name="adj" fmla="val 8916"/>
            </a:avLst>
          </a:prstGeom>
          <a:noFill/>
          <a:ln w="19050" cap="flat" cmpd="sng">
            <a:solidFill>
              <a:srgbClr val="000000"/>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rgbClr val="FFFFFF">
                  <a:lumMod val="75000"/>
                </a:srgbClr>
              </a:buClr>
            </a:pPr>
            <a:r>
              <a:rPr lang="en-US" sz="2000">
                <a:latin typeface="Arial" panose="020B0604020202020204" pitchFamily="34" charset="0"/>
                <a:ea typeface="+mn-ea"/>
                <a:cs typeface="Arial" panose="020B0604020202020204" pitchFamily="34" charset="0"/>
              </a:rPr>
              <a:t>A. </a:t>
            </a:r>
            <a:r>
              <a:rPr lang="en-US" sz="2000" smtClean="0">
                <a:latin typeface="Arial" panose="020B0604020202020204" pitchFamily="34" charset="0"/>
                <a:ea typeface="+mn-ea"/>
                <a:cs typeface="Arial" panose="020B0604020202020204" pitchFamily="34" charset="0"/>
              </a:rPr>
              <a:t>1</a:t>
            </a:r>
            <a:endParaRPr lang="en-VN" sz="2000" dirty="0">
              <a:latin typeface="Arial" panose="020B0604020202020204" pitchFamily="34" charset="0"/>
              <a:ea typeface="+mn-ea"/>
              <a:cs typeface="Arial" panose="020B0604020202020204" pitchFamily="34" charset="0"/>
            </a:endParaRPr>
          </a:p>
        </p:txBody>
      </p:sp>
      <p:sp>
        <p:nvSpPr>
          <p:cNvPr id="23" name="D">
            <a:extLst>
              <a:ext uri="{FF2B5EF4-FFF2-40B4-BE49-F238E27FC236}">
                <a16:creationId xmlns:a16="http://schemas.microsoft.com/office/drawing/2014/main" id="{11EAF050-290A-F6D5-D5DE-799D945A36DC}"/>
              </a:ext>
            </a:extLst>
          </p:cNvPr>
          <p:cNvSpPr/>
          <p:nvPr/>
        </p:nvSpPr>
        <p:spPr>
          <a:xfrm>
            <a:off x="5136029" y="2530516"/>
            <a:ext cx="2627195" cy="839225"/>
          </a:xfrm>
          <a:prstGeom prst="roundRect">
            <a:avLst>
              <a:gd name="adj" fmla="val 8916"/>
            </a:avLst>
          </a:prstGeom>
          <a:noFill/>
          <a:ln w="19050" cap="flat" cmpd="sng">
            <a:solidFill>
              <a:srgbClr val="000000"/>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rgbClr val="FFFFFF">
                  <a:lumMod val="75000"/>
                </a:srgbClr>
              </a:buClr>
            </a:pPr>
            <a:r>
              <a:rPr lang="vi-VN" sz="2000">
                <a:latin typeface="Arial" panose="020B0604020202020204" pitchFamily="34" charset="0"/>
                <a:ea typeface="+mn-ea"/>
                <a:cs typeface="Arial" panose="020B0604020202020204" pitchFamily="34" charset="0"/>
              </a:rPr>
              <a:t>C. </a:t>
            </a:r>
            <a:r>
              <a:rPr lang="en-US" sz="2000" smtClean="0">
                <a:latin typeface="Arial" panose="020B0604020202020204" pitchFamily="34" charset="0"/>
                <a:ea typeface="+mn-ea"/>
                <a:cs typeface="Arial" panose="020B0604020202020204" pitchFamily="34" charset="0"/>
              </a:rPr>
              <a:t>3</a:t>
            </a:r>
            <a:endParaRPr lang="en-VN" sz="2000" dirty="0">
              <a:latin typeface="Arial" panose="020B0604020202020204" pitchFamily="34" charset="0"/>
              <a:ea typeface="+mn-ea"/>
              <a:cs typeface="Arial" panose="020B0604020202020204" pitchFamily="34" charset="0"/>
            </a:endParaRPr>
          </a:p>
        </p:txBody>
      </p:sp>
      <p:pic>
        <p:nvPicPr>
          <p:cNvPr id="24" name="Đúng">
            <a:extLst>
              <a:ext uri="{FF2B5EF4-FFF2-40B4-BE49-F238E27FC236}">
                <a16:creationId xmlns:a16="http://schemas.microsoft.com/office/drawing/2014/main" id="{A33696DA-F194-80FC-B276-2B71B4BA2D36}"/>
              </a:ext>
            </a:extLst>
          </p:cNvPr>
          <p:cNvPicPr>
            <a:picLocks noChangeAspect="1"/>
          </p:cNvPicPr>
          <p:nvPr/>
        </p:nvPicPr>
        <p:blipFill rotWithShape="1">
          <a:blip r:embed="rId3">
            <a:duotone>
              <a:prstClr val="black"/>
              <a:srgbClr val="92D050">
                <a:tint val="45000"/>
                <a:satMod val="400000"/>
              </a:srgbClr>
            </a:duotone>
            <a:extLst>
              <a:ext uri="{BEBA8EAE-BF5A-486C-A8C5-ECC9F3942E4B}">
                <a14:imgProps xmlns:a14="http://schemas.microsoft.com/office/drawing/2010/main">
                  <a14:imgLayer r:embed="rId4">
                    <a14:imgEffect>
                      <a14:saturation sat="0"/>
                    </a14:imgEffect>
                  </a14:imgLayer>
                </a14:imgProps>
              </a:ext>
            </a:extLst>
          </a:blip>
          <a:srcRect l="4622" t="13411"/>
          <a:stretch/>
        </p:blipFill>
        <p:spPr>
          <a:xfrm>
            <a:off x="3334203" y="3791347"/>
            <a:ext cx="1080000" cy="707010"/>
          </a:xfrm>
          <a:prstGeom prst="rect">
            <a:avLst/>
          </a:prstGeom>
        </p:spPr>
      </p:pic>
      <p:pic>
        <p:nvPicPr>
          <p:cNvPr id="25" name="Sai">
            <a:extLst>
              <a:ext uri="{FF2B5EF4-FFF2-40B4-BE49-F238E27FC236}">
                <a16:creationId xmlns:a16="http://schemas.microsoft.com/office/drawing/2014/main" id="{D27B06CA-1E39-82B3-8359-8940921C31F2}"/>
              </a:ext>
            </a:extLst>
          </p:cNvPr>
          <p:cNvPicPr>
            <a:picLocks noChangeAspect="1"/>
          </p:cNvPicPr>
          <p:nvPr/>
        </p:nvPicPr>
        <p:blipFill>
          <a:blip r:embed="rId5">
            <a:duotone>
              <a:prstClr val="black"/>
              <a:srgbClr val="FF0000">
                <a:tint val="45000"/>
                <a:satMod val="400000"/>
              </a:srgbClr>
            </a:duotone>
          </a:blip>
          <a:stretch>
            <a:fillRect/>
          </a:stretch>
        </p:blipFill>
        <p:spPr>
          <a:xfrm>
            <a:off x="7040332" y="3791940"/>
            <a:ext cx="722892" cy="720000"/>
          </a:xfrm>
          <a:prstGeom prst="rect">
            <a:avLst/>
          </a:prstGeom>
        </p:spPr>
      </p:pic>
      <p:pic>
        <p:nvPicPr>
          <p:cNvPr id="26" name="Sai">
            <a:extLst>
              <a:ext uri="{FF2B5EF4-FFF2-40B4-BE49-F238E27FC236}">
                <a16:creationId xmlns:a16="http://schemas.microsoft.com/office/drawing/2014/main" id="{BBB700AF-8B85-A2A7-7C2C-8FB86286D233}"/>
              </a:ext>
            </a:extLst>
          </p:cNvPr>
          <p:cNvPicPr>
            <a:picLocks noChangeAspect="1"/>
          </p:cNvPicPr>
          <p:nvPr/>
        </p:nvPicPr>
        <p:blipFill>
          <a:blip r:embed="rId5">
            <a:duotone>
              <a:prstClr val="black"/>
              <a:srgbClr val="FF0000">
                <a:tint val="45000"/>
                <a:satMod val="400000"/>
              </a:srgbClr>
            </a:duotone>
          </a:blip>
          <a:stretch>
            <a:fillRect/>
          </a:stretch>
        </p:blipFill>
        <p:spPr>
          <a:xfrm>
            <a:off x="3280836" y="2590128"/>
            <a:ext cx="722892" cy="720000"/>
          </a:xfrm>
          <a:prstGeom prst="rect">
            <a:avLst/>
          </a:prstGeom>
        </p:spPr>
      </p:pic>
      <p:pic>
        <p:nvPicPr>
          <p:cNvPr id="27" name="Sai">
            <a:extLst>
              <a:ext uri="{FF2B5EF4-FFF2-40B4-BE49-F238E27FC236}">
                <a16:creationId xmlns:a16="http://schemas.microsoft.com/office/drawing/2014/main" id="{DA38CB3F-2FF5-0C46-6336-97C1521C226C}"/>
              </a:ext>
            </a:extLst>
          </p:cNvPr>
          <p:cNvPicPr>
            <a:picLocks noChangeAspect="1"/>
          </p:cNvPicPr>
          <p:nvPr/>
        </p:nvPicPr>
        <p:blipFill>
          <a:blip r:embed="rId5">
            <a:duotone>
              <a:prstClr val="black"/>
              <a:srgbClr val="FF0000">
                <a:tint val="45000"/>
                <a:satMod val="400000"/>
              </a:srgbClr>
            </a:duotone>
          </a:blip>
          <a:stretch>
            <a:fillRect/>
          </a:stretch>
        </p:blipFill>
        <p:spPr>
          <a:xfrm>
            <a:off x="7040332" y="2590128"/>
            <a:ext cx="722892" cy="72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anim calcmode="lin" valueType="num">
                                      <p:cBhvr>
                                        <p:cTn id="12" dur="500" fill="hold"/>
                                        <p:tgtEl>
                                          <p:spTgt spid="19"/>
                                        </p:tgtEl>
                                        <p:attrNameLst>
                                          <p:attrName>ppt_x</p:attrName>
                                        </p:attrNameLst>
                                      </p:cBhvr>
                                      <p:tavLst>
                                        <p:tav tm="0">
                                          <p:val>
                                            <p:strVal val="#ppt_x"/>
                                          </p:val>
                                        </p:tav>
                                        <p:tav tm="100000">
                                          <p:val>
                                            <p:strVal val="#ppt_x"/>
                                          </p:val>
                                        </p:tav>
                                      </p:tavLst>
                                    </p:anim>
                                    <p:anim calcmode="lin" valueType="num">
                                      <p:cBhvr>
                                        <p:cTn id="13" dur="500" fill="hold"/>
                                        <p:tgtEl>
                                          <p:spTgt spid="19"/>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anim calcmode="lin" valueType="num">
                                      <p:cBhvr>
                                        <p:cTn id="33" dur="500" fill="hold"/>
                                        <p:tgtEl>
                                          <p:spTgt spid="20"/>
                                        </p:tgtEl>
                                        <p:attrNameLst>
                                          <p:attrName>ppt_x</p:attrName>
                                        </p:attrNameLst>
                                      </p:cBhvr>
                                      <p:tavLst>
                                        <p:tav tm="0">
                                          <p:val>
                                            <p:strVal val="#ppt_x"/>
                                          </p:val>
                                        </p:tav>
                                        <p:tav tm="100000">
                                          <p:val>
                                            <p:strVal val="#ppt_x"/>
                                          </p:val>
                                        </p:tav>
                                      </p:tavLst>
                                    </p:anim>
                                    <p:anim calcmode="lin" valueType="num">
                                      <p:cBhvr>
                                        <p:cTn id="3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dissolve">
                                      <p:cBhvr>
                                        <p:cTn id="40" dur="500"/>
                                        <p:tgtEl>
                                          <p:spTgt spid="25"/>
                                        </p:tgtEl>
                                      </p:cBhvr>
                                    </p:animEffect>
                                  </p:child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21"/>
                    </p:tgtEl>
                  </p:cond>
                </p:stCondLst>
                <p:endSync evt="end" delay="0">
                  <p:rtn val="all"/>
                </p:endSync>
                <p:childTnLst>
                  <p:par>
                    <p:cTn id="42" fill="hold">
                      <p:stCondLst>
                        <p:cond delay="0"/>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dissolve">
                                      <p:cBhvr>
                                        <p:cTn id="46" dur="500"/>
                                        <p:tgtEl>
                                          <p:spTgt spid="24"/>
                                        </p:tgtEl>
                                      </p:cBhvr>
                                    </p:animEffec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dissolve">
                                      <p:cBhvr>
                                        <p:cTn id="52" dur="500"/>
                                        <p:tgtEl>
                                          <p:spTgt spid="26"/>
                                        </p:tgtEl>
                                      </p:cBhvr>
                                    </p:animEffect>
                                  </p:childTnLst>
                                </p:cTn>
                              </p:par>
                            </p:childTnLst>
                          </p:cTn>
                        </p:par>
                      </p:childTnLst>
                    </p:cTn>
                  </p:par>
                </p:childTnLst>
              </p:cTn>
              <p:nextCondLst>
                <p:cond evt="onClick" delay="0">
                  <p:tgtEl>
                    <p:spTgt spid="22"/>
                  </p:tgtEl>
                </p:cond>
              </p:nextCondLst>
            </p:seq>
            <p:seq concurrent="1" nextAc="seek">
              <p:cTn id="53" restart="whenNotActive" fill="hold" evtFilter="cancelBubble" nodeType="interactiveSeq">
                <p:stCondLst>
                  <p:cond evt="onClick" delay="0">
                    <p:tgtEl>
                      <p:spTgt spid="23"/>
                    </p:tgtEl>
                  </p:cond>
                </p:stCondLst>
                <p:endSync evt="end" delay="0">
                  <p:rtn val="all"/>
                </p:endSync>
                <p:childTnLst>
                  <p:par>
                    <p:cTn id="54" fill="hold">
                      <p:stCondLst>
                        <p:cond delay="0"/>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dissolve">
                                      <p:cBhvr>
                                        <p:cTn id="58" dur="500"/>
                                        <p:tgtEl>
                                          <p:spTgt spid="27"/>
                                        </p:tgtEl>
                                      </p:cBhvr>
                                    </p:animEffect>
                                  </p:childTnLst>
                                </p:cTn>
                              </p:par>
                            </p:childTnLst>
                          </p:cTn>
                        </p:par>
                      </p:childTnLst>
                    </p:cTn>
                  </p:par>
                </p:childTnLst>
              </p:cTn>
              <p:nextCondLst>
                <p:cond evt="onClick" delay="0">
                  <p:tgtEl>
                    <p:spTgt spid="23"/>
                  </p:tgtEl>
                </p:cond>
              </p:nextCondLst>
            </p:seq>
          </p:childTnLst>
        </p:cTn>
      </p:par>
    </p:tnLst>
    <p:bldLst>
      <p:bldP spid="18" grpId="0"/>
      <p:bldP spid="19" grpId="0" animBg="1"/>
      <p:bldP spid="20" grpId="0" animBg="1"/>
      <p:bldP spid="21" grpId="0" animBg="1"/>
      <p:bldP spid="22"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18" name="Rectangle 17"/>
          <p:cNvSpPr/>
          <p:nvPr/>
        </p:nvSpPr>
        <p:spPr>
          <a:xfrm>
            <a:off x="3330394" y="491202"/>
            <a:ext cx="236475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000" b="1" i="0" u="none" strike="noStrike" kern="0" cap="none" spc="0" normalizeH="0" baseline="0" noProof="0">
                <a:ln>
                  <a:noFill/>
                </a:ln>
                <a:solidFill>
                  <a:srgbClr val="C34445"/>
                </a:solidFill>
                <a:effectLst/>
                <a:uLnTx/>
                <a:uFillTx/>
                <a:latin typeface="Arial"/>
                <a:ea typeface="+mn-ea"/>
                <a:cs typeface="Arial"/>
                <a:sym typeface="Arial"/>
              </a:rPr>
              <a:t>LUYỆN TẬP</a:t>
            </a:r>
            <a:endParaRPr kumimoji="0" lang="en-VN" sz="3000" b="1" i="0" u="none" strike="noStrike" kern="0" cap="none" spc="0" normalizeH="0" baseline="0" noProof="0" dirty="0">
              <a:ln>
                <a:noFill/>
              </a:ln>
              <a:solidFill>
                <a:srgbClr val="C34445"/>
              </a:solidFill>
              <a:effectLst/>
              <a:uLnTx/>
              <a:uFillTx/>
              <a:latin typeface="Arial"/>
              <a:ea typeface="+mn-ea"/>
              <a:cs typeface="Arial"/>
              <a:sym typeface="Arial"/>
            </a:endParaRPr>
          </a:p>
        </p:txBody>
      </p:sp>
      <p:sp>
        <p:nvSpPr>
          <p:cNvPr id="33" name="Google Shape;48;p2">
            <a:extLst>
              <a:ext uri="{FF2B5EF4-FFF2-40B4-BE49-F238E27FC236}">
                <a16:creationId xmlns:a16="http://schemas.microsoft.com/office/drawing/2014/main" id="{BED6F109-DB01-9074-3F94-B02E6B082511}"/>
              </a:ext>
            </a:extLst>
          </p:cNvPr>
          <p:cNvSpPr/>
          <p:nvPr/>
        </p:nvSpPr>
        <p:spPr>
          <a:xfrm>
            <a:off x="913188" y="1209941"/>
            <a:ext cx="7234891" cy="1040556"/>
          </a:xfrm>
          <a:prstGeom prst="roundRect">
            <a:avLst>
              <a:gd name="adj" fmla="val 9908"/>
            </a:avLst>
          </a:prstGeom>
          <a:solidFill>
            <a:srgbClr val="F2DCB8"/>
          </a:solidFill>
          <a:ln w="19050" cap="flat" cmpd="sng">
            <a:no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rgbClr val="FFFFFF">
                  <a:lumMod val="75000"/>
                </a:srgbClr>
              </a:buClr>
            </a:pPr>
            <a:r>
              <a:rPr lang="vi-VN" sz="2000" b="1">
                <a:latin typeface="Arial" panose="020B0604020202020204" pitchFamily="34" charset="0"/>
                <a:ea typeface="+mn-ea"/>
                <a:cs typeface="Arial" panose="020B0604020202020204" pitchFamily="34" charset="0"/>
              </a:rPr>
              <a:t>Câu 2: </a:t>
            </a:r>
            <a:r>
              <a:rPr lang="vi-VN" sz="2000">
                <a:latin typeface="Arial" panose="020B0604020202020204" pitchFamily="34" charset="0"/>
                <a:ea typeface="+mn-ea"/>
                <a:cs typeface="Arial" panose="020B0604020202020204" pitchFamily="34" charset="0"/>
              </a:rPr>
              <a:t>Quá trình liên quan trực tiếp đến việc thay đổi hình dạng, kích thước, trạng thái hoặc tính chất vật liệu là quá trình</a:t>
            </a:r>
            <a:endParaRPr lang="en-VN" sz="2000" dirty="0">
              <a:latin typeface="Arial" panose="020B0604020202020204" pitchFamily="34" charset="0"/>
              <a:ea typeface="+mn-ea"/>
              <a:cs typeface="Arial" panose="020B0604020202020204" pitchFamily="34" charset="0"/>
            </a:endParaRPr>
          </a:p>
        </p:txBody>
      </p:sp>
      <p:sp>
        <p:nvSpPr>
          <p:cNvPr id="34" name="A">
            <a:extLst>
              <a:ext uri="{FF2B5EF4-FFF2-40B4-BE49-F238E27FC236}">
                <a16:creationId xmlns:a16="http://schemas.microsoft.com/office/drawing/2014/main" id="{27D89C96-A052-3F95-4642-BCCFF72322EF}"/>
              </a:ext>
            </a:extLst>
          </p:cNvPr>
          <p:cNvSpPr/>
          <p:nvPr/>
        </p:nvSpPr>
        <p:spPr>
          <a:xfrm>
            <a:off x="4833344" y="3736631"/>
            <a:ext cx="3188949" cy="840090"/>
          </a:xfrm>
          <a:prstGeom prst="roundRect">
            <a:avLst>
              <a:gd name="adj" fmla="val 8916"/>
            </a:avLst>
          </a:prstGeom>
          <a:noFill/>
          <a:ln w="19050" cap="flat" cmpd="sng">
            <a:solidFill>
              <a:srgbClr val="000000"/>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rgbClr val="FFFFFF">
                  <a:lumMod val="75000"/>
                </a:srgbClr>
              </a:buClr>
            </a:pPr>
            <a:r>
              <a:rPr lang="vi-VN" sz="2000">
                <a:latin typeface="Arial" panose="020B0604020202020204" pitchFamily="34" charset="0"/>
                <a:ea typeface="+mn-ea"/>
                <a:cs typeface="Arial" panose="020B0604020202020204" pitchFamily="34" charset="0"/>
              </a:rPr>
              <a:t>D. Lắp ráp</a:t>
            </a:r>
            <a:endParaRPr lang="en-VN" sz="2000" dirty="0">
              <a:latin typeface="Arial" panose="020B0604020202020204" pitchFamily="34" charset="0"/>
              <a:ea typeface="+mn-ea"/>
              <a:cs typeface="Arial" panose="020B0604020202020204" pitchFamily="34" charset="0"/>
            </a:endParaRPr>
          </a:p>
        </p:txBody>
      </p:sp>
      <p:sp>
        <p:nvSpPr>
          <p:cNvPr id="35" name="B">
            <a:extLst>
              <a:ext uri="{FF2B5EF4-FFF2-40B4-BE49-F238E27FC236}">
                <a16:creationId xmlns:a16="http://schemas.microsoft.com/office/drawing/2014/main" id="{CC1D14AD-3885-B2D3-27A2-E759EED34092}"/>
              </a:ext>
            </a:extLst>
          </p:cNvPr>
          <p:cNvSpPr/>
          <p:nvPr/>
        </p:nvSpPr>
        <p:spPr>
          <a:xfrm>
            <a:off x="4818727" y="2603488"/>
            <a:ext cx="3188949" cy="840090"/>
          </a:xfrm>
          <a:prstGeom prst="roundRect">
            <a:avLst>
              <a:gd name="adj" fmla="val 8916"/>
            </a:avLst>
          </a:prstGeom>
          <a:noFill/>
          <a:ln w="19050" cap="flat" cmpd="sng">
            <a:solidFill>
              <a:srgbClr val="000000"/>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rgbClr val="FFFFFF">
                  <a:lumMod val="75000"/>
                </a:srgbClr>
              </a:buClr>
            </a:pPr>
            <a:r>
              <a:rPr lang="vi-VN" sz="2000">
                <a:latin typeface="Arial" panose="020B0604020202020204" pitchFamily="34" charset="0"/>
                <a:ea typeface="+mn-ea"/>
                <a:cs typeface="Arial" panose="020B0604020202020204" pitchFamily="34" charset="0"/>
              </a:rPr>
              <a:t>C. Gia công</a:t>
            </a:r>
            <a:endParaRPr lang="en-VN" sz="2000" dirty="0">
              <a:latin typeface="Arial" panose="020B0604020202020204" pitchFamily="34" charset="0"/>
              <a:ea typeface="+mn-ea"/>
              <a:cs typeface="Arial" panose="020B0604020202020204" pitchFamily="34" charset="0"/>
            </a:endParaRPr>
          </a:p>
        </p:txBody>
      </p:sp>
      <p:sp>
        <p:nvSpPr>
          <p:cNvPr id="36" name="C">
            <a:extLst>
              <a:ext uri="{FF2B5EF4-FFF2-40B4-BE49-F238E27FC236}">
                <a16:creationId xmlns:a16="http://schemas.microsoft.com/office/drawing/2014/main" id="{8AC985FD-61EA-A9F6-017D-870193699345}"/>
              </a:ext>
            </a:extLst>
          </p:cNvPr>
          <p:cNvSpPr/>
          <p:nvPr/>
        </p:nvSpPr>
        <p:spPr>
          <a:xfrm>
            <a:off x="982362" y="2573519"/>
            <a:ext cx="3188949" cy="840090"/>
          </a:xfrm>
          <a:prstGeom prst="roundRect">
            <a:avLst>
              <a:gd name="adj" fmla="val 8916"/>
            </a:avLst>
          </a:prstGeom>
          <a:noFill/>
          <a:ln w="19050" cap="flat" cmpd="sng">
            <a:solidFill>
              <a:srgbClr val="000000"/>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rgbClr val="FFFFFF">
                  <a:lumMod val="75000"/>
                </a:srgbClr>
              </a:buClr>
            </a:pPr>
            <a:r>
              <a:rPr lang="vi-VN" sz="2000">
                <a:latin typeface="Arial" panose="020B0604020202020204" pitchFamily="34" charset="0"/>
                <a:ea typeface="+mn-ea"/>
                <a:cs typeface="Arial" panose="020B0604020202020204" pitchFamily="34" charset="0"/>
              </a:rPr>
              <a:t>A. Công nghệ</a:t>
            </a:r>
            <a:endParaRPr lang="en-VN" sz="2000" dirty="0">
              <a:latin typeface="Arial" panose="020B0604020202020204" pitchFamily="34" charset="0"/>
              <a:ea typeface="+mn-ea"/>
              <a:cs typeface="Arial" panose="020B0604020202020204" pitchFamily="34" charset="0"/>
            </a:endParaRPr>
          </a:p>
        </p:txBody>
      </p:sp>
      <p:sp>
        <p:nvSpPr>
          <p:cNvPr id="37" name="D">
            <a:extLst>
              <a:ext uri="{FF2B5EF4-FFF2-40B4-BE49-F238E27FC236}">
                <a16:creationId xmlns:a16="http://schemas.microsoft.com/office/drawing/2014/main" id="{11EAF050-290A-F6D5-D5DE-799D945A36DC}"/>
              </a:ext>
            </a:extLst>
          </p:cNvPr>
          <p:cNvSpPr/>
          <p:nvPr/>
        </p:nvSpPr>
        <p:spPr>
          <a:xfrm>
            <a:off x="996979" y="3736631"/>
            <a:ext cx="3188949" cy="840090"/>
          </a:xfrm>
          <a:prstGeom prst="roundRect">
            <a:avLst>
              <a:gd name="adj" fmla="val 8916"/>
            </a:avLst>
          </a:prstGeom>
          <a:noFill/>
          <a:ln w="19050" cap="flat" cmpd="sng">
            <a:solidFill>
              <a:srgbClr val="000000"/>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rgbClr val="FFFFFF">
                  <a:lumMod val="75000"/>
                </a:srgbClr>
              </a:buClr>
            </a:pPr>
            <a:r>
              <a:rPr lang="en-US" sz="2000">
                <a:latin typeface="Arial" panose="020B0604020202020204" pitchFamily="34" charset="0"/>
                <a:ea typeface="+mn-ea"/>
                <a:cs typeface="Arial" panose="020B0604020202020204" pitchFamily="34" charset="0"/>
              </a:rPr>
              <a:t>B. Sản xuất</a:t>
            </a:r>
            <a:endParaRPr lang="en-VN" sz="2000" dirty="0">
              <a:latin typeface="Arial" panose="020B0604020202020204" pitchFamily="34" charset="0"/>
              <a:ea typeface="+mn-ea"/>
              <a:cs typeface="Arial" panose="020B0604020202020204" pitchFamily="34" charset="0"/>
            </a:endParaRPr>
          </a:p>
        </p:txBody>
      </p:sp>
      <p:pic>
        <p:nvPicPr>
          <p:cNvPr id="38" name="Đúng">
            <a:extLst>
              <a:ext uri="{FF2B5EF4-FFF2-40B4-BE49-F238E27FC236}">
                <a16:creationId xmlns:a16="http://schemas.microsoft.com/office/drawing/2014/main" id="{A33696DA-F194-80FC-B276-2B71B4BA2D36}"/>
              </a:ext>
            </a:extLst>
          </p:cNvPr>
          <p:cNvPicPr>
            <a:picLocks noChangeAspect="1"/>
          </p:cNvPicPr>
          <p:nvPr/>
        </p:nvPicPr>
        <p:blipFill rotWithShape="1">
          <a:blip r:embed="rId3">
            <a:duotone>
              <a:prstClr val="black"/>
              <a:srgbClr val="92D050">
                <a:tint val="45000"/>
                <a:satMod val="400000"/>
              </a:srgbClr>
            </a:duotone>
            <a:extLst>
              <a:ext uri="{BEBA8EAE-BF5A-486C-A8C5-ECC9F3942E4B}">
                <a14:imgProps xmlns:a14="http://schemas.microsoft.com/office/drawing/2010/main">
                  <a14:imgLayer r:embed="rId4">
                    <a14:imgEffect>
                      <a14:saturation sat="0"/>
                    </a14:imgEffect>
                  </a14:imgLayer>
                </a14:imgProps>
              </a:ext>
            </a:extLst>
          </a:blip>
          <a:srcRect l="4622" t="13411"/>
          <a:stretch/>
        </p:blipFill>
        <p:spPr>
          <a:xfrm>
            <a:off x="7285623" y="2690987"/>
            <a:ext cx="931631" cy="707010"/>
          </a:xfrm>
          <a:prstGeom prst="rect">
            <a:avLst/>
          </a:prstGeom>
        </p:spPr>
      </p:pic>
      <p:pic>
        <p:nvPicPr>
          <p:cNvPr id="39" name="Sai">
            <a:extLst>
              <a:ext uri="{FF2B5EF4-FFF2-40B4-BE49-F238E27FC236}">
                <a16:creationId xmlns:a16="http://schemas.microsoft.com/office/drawing/2014/main" id="{D27B06CA-1E39-82B3-8359-8940921C31F2}"/>
              </a:ext>
            </a:extLst>
          </p:cNvPr>
          <p:cNvPicPr>
            <a:picLocks noChangeAspect="1"/>
          </p:cNvPicPr>
          <p:nvPr/>
        </p:nvPicPr>
        <p:blipFill>
          <a:blip r:embed="rId5">
            <a:duotone>
              <a:prstClr val="black"/>
              <a:srgbClr val="FF0000">
                <a:tint val="45000"/>
                <a:satMod val="400000"/>
              </a:srgbClr>
            </a:duotone>
          </a:blip>
          <a:stretch>
            <a:fillRect/>
          </a:stretch>
        </p:blipFill>
        <p:spPr>
          <a:xfrm>
            <a:off x="7300240" y="3886690"/>
            <a:ext cx="722892" cy="720000"/>
          </a:xfrm>
          <a:prstGeom prst="rect">
            <a:avLst/>
          </a:prstGeom>
        </p:spPr>
      </p:pic>
      <p:pic>
        <p:nvPicPr>
          <p:cNvPr id="40" name="Sai">
            <a:extLst>
              <a:ext uri="{FF2B5EF4-FFF2-40B4-BE49-F238E27FC236}">
                <a16:creationId xmlns:a16="http://schemas.microsoft.com/office/drawing/2014/main" id="{BBB700AF-8B85-A2A7-7C2C-8FB86286D233}"/>
              </a:ext>
            </a:extLst>
          </p:cNvPr>
          <p:cNvPicPr>
            <a:picLocks noChangeAspect="1"/>
          </p:cNvPicPr>
          <p:nvPr/>
        </p:nvPicPr>
        <p:blipFill>
          <a:blip r:embed="rId5">
            <a:duotone>
              <a:prstClr val="black"/>
              <a:srgbClr val="FF0000">
                <a:tint val="45000"/>
                <a:satMod val="400000"/>
              </a:srgbClr>
            </a:duotone>
          </a:blip>
          <a:stretch>
            <a:fillRect/>
          </a:stretch>
        </p:blipFill>
        <p:spPr>
          <a:xfrm>
            <a:off x="3470124" y="2603488"/>
            <a:ext cx="722892" cy="720000"/>
          </a:xfrm>
          <a:prstGeom prst="rect">
            <a:avLst/>
          </a:prstGeom>
        </p:spPr>
      </p:pic>
      <p:pic>
        <p:nvPicPr>
          <p:cNvPr id="41" name="Sai">
            <a:extLst>
              <a:ext uri="{FF2B5EF4-FFF2-40B4-BE49-F238E27FC236}">
                <a16:creationId xmlns:a16="http://schemas.microsoft.com/office/drawing/2014/main" id="{DA38CB3F-2FF5-0C46-6336-97C1521C226C}"/>
              </a:ext>
            </a:extLst>
          </p:cNvPr>
          <p:cNvPicPr>
            <a:picLocks noChangeAspect="1"/>
          </p:cNvPicPr>
          <p:nvPr/>
        </p:nvPicPr>
        <p:blipFill>
          <a:blip r:embed="rId5">
            <a:duotone>
              <a:prstClr val="black"/>
              <a:srgbClr val="FF0000">
                <a:tint val="45000"/>
                <a:satMod val="400000"/>
              </a:srgbClr>
            </a:duotone>
          </a:blip>
          <a:stretch>
            <a:fillRect/>
          </a:stretch>
        </p:blipFill>
        <p:spPr>
          <a:xfrm>
            <a:off x="3484741" y="3867640"/>
            <a:ext cx="722892" cy="720000"/>
          </a:xfrm>
          <a:prstGeom prst="rect">
            <a:avLst/>
          </a:prstGeom>
        </p:spPr>
      </p:pic>
    </p:spTree>
    <p:extLst>
      <p:ext uri="{BB962C8B-B14F-4D97-AF65-F5344CB8AC3E}">
        <p14:creationId xmlns:p14="http://schemas.microsoft.com/office/powerpoint/2010/main" val="405481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anim calcmode="lin" valueType="num">
                                      <p:cBhvr>
                                        <p:cTn id="14" dur="500" fill="hold"/>
                                        <p:tgtEl>
                                          <p:spTgt spid="36"/>
                                        </p:tgtEl>
                                        <p:attrNameLst>
                                          <p:attrName>ppt_x</p:attrName>
                                        </p:attrNameLst>
                                      </p:cBhvr>
                                      <p:tavLst>
                                        <p:tav tm="0">
                                          <p:val>
                                            <p:strVal val="#ppt_x"/>
                                          </p:val>
                                        </p:tav>
                                        <p:tav tm="100000">
                                          <p:val>
                                            <p:strVal val="#ppt_x"/>
                                          </p:val>
                                        </p:tav>
                                      </p:tavLst>
                                    </p:anim>
                                    <p:anim calcmode="lin" valueType="num">
                                      <p:cBhvr>
                                        <p:cTn id="15" dur="500" fill="hold"/>
                                        <p:tgtEl>
                                          <p:spTgt spid="3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anim calcmode="lin" valueType="num">
                                      <p:cBhvr>
                                        <p:cTn id="19" dur="500" fill="hold"/>
                                        <p:tgtEl>
                                          <p:spTgt spid="37"/>
                                        </p:tgtEl>
                                        <p:attrNameLst>
                                          <p:attrName>ppt_x</p:attrName>
                                        </p:attrNameLst>
                                      </p:cBhvr>
                                      <p:tavLst>
                                        <p:tav tm="0">
                                          <p:val>
                                            <p:strVal val="#ppt_x"/>
                                          </p:val>
                                        </p:tav>
                                        <p:tav tm="100000">
                                          <p:val>
                                            <p:strVal val="#ppt_x"/>
                                          </p:val>
                                        </p:tav>
                                      </p:tavLst>
                                    </p:anim>
                                    <p:anim calcmode="lin" valueType="num">
                                      <p:cBhvr>
                                        <p:cTn id="20" dur="500" fill="hold"/>
                                        <p:tgtEl>
                                          <p:spTgt spid="3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anim calcmode="lin" valueType="num">
                                      <p:cBhvr>
                                        <p:cTn id="24" dur="500" fill="hold"/>
                                        <p:tgtEl>
                                          <p:spTgt spid="35"/>
                                        </p:tgtEl>
                                        <p:attrNameLst>
                                          <p:attrName>ppt_x</p:attrName>
                                        </p:attrNameLst>
                                      </p:cBhvr>
                                      <p:tavLst>
                                        <p:tav tm="0">
                                          <p:val>
                                            <p:strVal val="#ppt_x"/>
                                          </p:val>
                                        </p:tav>
                                        <p:tav tm="100000">
                                          <p:val>
                                            <p:strVal val="#ppt_x"/>
                                          </p:val>
                                        </p:tav>
                                      </p:tavLst>
                                    </p:anim>
                                    <p:anim calcmode="lin" valueType="num">
                                      <p:cBhvr>
                                        <p:cTn id="25" dur="500" fill="hold"/>
                                        <p:tgtEl>
                                          <p:spTgt spid="35"/>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anim calcmode="lin" valueType="num">
                                      <p:cBhvr>
                                        <p:cTn id="29" dur="500" fill="hold"/>
                                        <p:tgtEl>
                                          <p:spTgt spid="34"/>
                                        </p:tgtEl>
                                        <p:attrNameLst>
                                          <p:attrName>ppt_x</p:attrName>
                                        </p:attrNameLst>
                                      </p:cBhvr>
                                      <p:tavLst>
                                        <p:tav tm="0">
                                          <p:val>
                                            <p:strVal val="#ppt_x"/>
                                          </p:val>
                                        </p:tav>
                                        <p:tav tm="100000">
                                          <p:val>
                                            <p:strVal val="#ppt_x"/>
                                          </p:val>
                                        </p:tav>
                                      </p:tavLst>
                                    </p:anim>
                                    <p:anim calcmode="lin" valueType="num">
                                      <p:cBhvr>
                                        <p:cTn id="30" dur="5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4"/>
                    </p:tgtEl>
                  </p:cond>
                </p:stCondLst>
                <p:endSync evt="end" delay="0">
                  <p:rtn val="all"/>
                </p:endSync>
                <p:childTnLst>
                  <p:par>
                    <p:cTn id="32" fill="hold">
                      <p:stCondLst>
                        <p:cond delay="0"/>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dissolve">
                                      <p:cBhvr>
                                        <p:cTn id="36" dur="500"/>
                                        <p:tgtEl>
                                          <p:spTgt spid="39"/>
                                        </p:tgtEl>
                                      </p:cBhvr>
                                    </p:animEffect>
                                  </p:childTnLst>
                                </p:cTn>
                              </p:par>
                            </p:childTnLst>
                          </p:cTn>
                        </p:par>
                      </p:childTnLst>
                    </p:cTn>
                  </p:par>
                </p:childTnLst>
              </p:cTn>
              <p:nextCondLst>
                <p:cond evt="onClick" delay="0">
                  <p:tgtEl>
                    <p:spTgt spid="34"/>
                  </p:tgtEl>
                </p:cond>
              </p:nextCondLst>
            </p:seq>
            <p:seq concurrent="1" nextAc="seek">
              <p:cTn id="37" restart="whenNotActive" fill="hold" evtFilter="cancelBubble" nodeType="interactiveSeq">
                <p:stCondLst>
                  <p:cond evt="onClick" delay="0">
                    <p:tgtEl>
                      <p:spTgt spid="35"/>
                    </p:tgtEl>
                  </p:cond>
                </p:stCondLst>
                <p:endSync evt="end" delay="0">
                  <p:rtn val="all"/>
                </p:endSync>
                <p:childTnLst>
                  <p:par>
                    <p:cTn id="38" fill="hold">
                      <p:stCondLst>
                        <p:cond delay="0"/>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dissolve">
                                      <p:cBhvr>
                                        <p:cTn id="42" dur="500"/>
                                        <p:tgtEl>
                                          <p:spTgt spid="38"/>
                                        </p:tgtEl>
                                      </p:cBhvr>
                                    </p:animEffect>
                                  </p:childTnLst>
                                </p:cTn>
                              </p:par>
                            </p:childTnLst>
                          </p:cTn>
                        </p:par>
                      </p:childTnLst>
                    </p:cTn>
                  </p:par>
                </p:childTnLst>
              </p:cTn>
              <p:nextCondLst>
                <p:cond evt="onClick" delay="0">
                  <p:tgtEl>
                    <p:spTgt spid="35"/>
                  </p:tgtEl>
                </p:cond>
              </p:nextCondLst>
            </p:seq>
            <p:seq concurrent="1" nextAc="seek">
              <p:cTn id="43" restart="whenNotActive" fill="hold" evtFilter="cancelBubble" nodeType="interactiveSeq">
                <p:stCondLst>
                  <p:cond evt="onClick" delay="0">
                    <p:tgtEl>
                      <p:spTgt spid="36"/>
                    </p:tgtEl>
                  </p:cond>
                </p:stCondLst>
                <p:endSync evt="end" delay="0">
                  <p:rtn val="all"/>
                </p:endSync>
                <p:childTnLst>
                  <p:par>
                    <p:cTn id="44" fill="hold">
                      <p:stCondLst>
                        <p:cond delay="0"/>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dissolve">
                                      <p:cBhvr>
                                        <p:cTn id="48" dur="500"/>
                                        <p:tgtEl>
                                          <p:spTgt spid="40"/>
                                        </p:tgtEl>
                                      </p:cBhvr>
                                    </p:animEffect>
                                  </p:childTnLst>
                                </p:cTn>
                              </p:par>
                            </p:childTnLst>
                          </p:cTn>
                        </p:par>
                      </p:childTnLst>
                    </p:cTn>
                  </p:par>
                </p:childTnLst>
              </p:cTn>
              <p:nextCondLst>
                <p:cond evt="onClick" delay="0">
                  <p:tgtEl>
                    <p:spTgt spid="36"/>
                  </p:tgtEl>
                </p:cond>
              </p:nextCondLst>
            </p:seq>
            <p:seq concurrent="1" nextAc="seek">
              <p:cTn id="49" restart="whenNotActive" fill="hold" evtFilter="cancelBubble" nodeType="interactiveSeq">
                <p:stCondLst>
                  <p:cond evt="onClick" delay="0">
                    <p:tgtEl>
                      <p:spTgt spid="37"/>
                    </p:tgtEl>
                  </p:cond>
                </p:stCondLst>
                <p:endSync evt="end" delay="0">
                  <p:rtn val="all"/>
                </p:endSync>
                <p:childTnLst>
                  <p:par>
                    <p:cTn id="50" fill="hold">
                      <p:stCondLst>
                        <p:cond delay="0"/>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dissolve">
                                      <p:cBhvr>
                                        <p:cTn id="54" dur="500"/>
                                        <p:tgtEl>
                                          <p:spTgt spid="41"/>
                                        </p:tgtEl>
                                      </p:cBhvr>
                                    </p:animEffect>
                                  </p:childTnLst>
                                </p:cTn>
                              </p:par>
                            </p:childTnLst>
                          </p:cTn>
                        </p:par>
                      </p:childTnLst>
                    </p:cTn>
                  </p:par>
                </p:childTnLst>
              </p:cTn>
              <p:nextCondLst>
                <p:cond evt="onClick" delay="0">
                  <p:tgtEl>
                    <p:spTgt spid="37"/>
                  </p:tgtEl>
                </p:cond>
              </p:nextCondLst>
            </p:seq>
          </p:childTnLst>
        </p:cTn>
      </p:par>
    </p:tnLst>
    <p:bldLst>
      <p:bldP spid="33" grpId="0" animBg="1"/>
      <p:bldP spid="34" grpId="0" animBg="1"/>
      <p:bldP spid="35" grpId="0" animBg="1"/>
      <p:bldP spid="36" grpId="0" animBg="1"/>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18" name="Rectangle 17"/>
          <p:cNvSpPr/>
          <p:nvPr/>
        </p:nvSpPr>
        <p:spPr>
          <a:xfrm>
            <a:off x="3330394" y="491202"/>
            <a:ext cx="236475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000" b="1" i="0" u="none" strike="noStrike" kern="0" cap="none" spc="0" normalizeH="0" baseline="0" noProof="0">
                <a:ln>
                  <a:noFill/>
                </a:ln>
                <a:solidFill>
                  <a:srgbClr val="C34445"/>
                </a:solidFill>
                <a:effectLst/>
                <a:uLnTx/>
                <a:uFillTx/>
                <a:latin typeface="Arial"/>
                <a:ea typeface="+mn-ea"/>
                <a:cs typeface="Arial"/>
                <a:sym typeface="Arial"/>
              </a:rPr>
              <a:t>LUYỆN TẬP</a:t>
            </a:r>
            <a:endParaRPr kumimoji="0" lang="en-VN" sz="3000" b="1" i="0" u="none" strike="noStrike" kern="0" cap="none" spc="0" normalizeH="0" baseline="0" noProof="0" dirty="0">
              <a:ln>
                <a:noFill/>
              </a:ln>
              <a:solidFill>
                <a:srgbClr val="C34445"/>
              </a:solidFill>
              <a:effectLst/>
              <a:uLnTx/>
              <a:uFillTx/>
              <a:latin typeface="Arial"/>
              <a:ea typeface="+mn-ea"/>
              <a:cs typeface="Arial"/>
              <a:sym typeface="Arial"/>
            </a:endParaRPr>
          </a:p>
        </p:txBody>
      </p:sp>
      <p:sp>
        <p:nvSpPr>
          <p:cNvPr id="13" name="Google Shape;48;p2">
            <a:extLst>
              <a:ext uri="{FF2B5EF4-FFF2-40B4-BE49-F238E27FC236}">
                <a16:creationId xmlns:a16="http://schemas.microsoft.com/office/drawing/2014/main" id="{BED6F109-DB01-9074-3F94-B02E6B082511}"/>
              </a:ext>
            </a:extLst>
          </p:cNvPr>
          <p:cNvSpPr/>
          <p:nvPr/>
        </p:nvSpPr>
        <p:spPr>
          <a:xfrm>
            <a:off x="1261686" y="1200992"/>
            <a:ext cx="6502165" cy="727047"/>
          </a:xfrm>
          <a:prstGeom prst="roundRect">
            <a:avLst>
              <a:gd name="adj" fmla="val 9908"/>
            </a:avLst>
          </a:prstGeom>
          <a:solidFill>
            <a:srgbClr val="F2DCB8"/>
          </a:solidFill>
          <a:ln w="19050" cap="flat" cmpd="sng">
            <a:no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rgbClr val="FFFFFF">
                  <a:lumMod val="75000"/>
                </a:srgbClr>
              </a:buClr>
            </a:pPr>
            <a:r>
              <a:rPr lang="vi-VN" sz="2000" b="1">
                <a:latin typeface="Arial" panose="020B0604020202020204" pitchFamily="34" charset="0"/>
                <a:ea typeface="+mn-ea"/>
                <a:cs typeface="Arial" panose="020B0604020202020204" pitchFamily="34" charset="0"/>
              </a:rPr>
              <a:t>Câu 3: </a:t>
            </a:r>
            <a:r>
              <a:rPr lang="vi-VN" sz="2000">
                <a:latin typeface="Arial" panose="020B0604020202020204" pitchFamily="34" charset="0"/>
                <a:ea typeface="+mn-ea"/>
                <a:cs typeface="Arial" panose="020B0604020202020204" pitchFamily="34" charset="0"/>
              </a:rPr>
              <a:t>Phương pháp gia công có phoi là?</a:t>
            </a:r>
            <a:endParaRPr lang="en-VN" sz="2000" i="1" dirty="0">
              <a:latin typeface="Arial" panose="020B0604020202020204" pitchFamily="34" charset="0"/>
              <a:ea typeface="+mn-ea"/>
              <a:cs typeface="Arial" panose="020B0604020202020204" pitchFamily="34" charset="0"/>
            </a:endParaRPr>
          </a:p>
        </p:txBody>
      </p:sp>
      <p:sp>
        <p:nvSpPr>
          <p:cNvPr id="14" name="A">
            <a:extLst>
              <a:ext uri="{FF2B5EF4-FFF2-40B4-BE49-F238E27FC236}">
                <a16:creationId xmlns:a16="http://schemas.microsoft.com/office/drawing/2014/main" id="{27D89C96-A052-3F95-4642-BCCFF72322EF}"/>
              </a:ext>
            </a:extLst>
          </p:cNvPr>
          <p:cNvSpPr/>
          <p:nvPr/>
        </p:nvSpPr>
        <p:spPr>
          <a:xfrm>
            <a:off x="5359159" y="3462094"/>
            <a:ext cx="2057756" cy="914400"/>
          </a:xfrm>
          <a:prstGeom prst="roundRect">
            <a:avLst>
              <a:gd name="adj" fmla="val 8916"/>
            </a:avLst>
          </a:prstGeom>
          <a:noFill/>
          <a:ln w="19050" cap="flat" cmpd="sng">
            <a:solidFill>
              <a:srgbClr val="000000"/>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rgbClr val="FFFFFF">
                  <a:lumMod val="75000"/>
                </a:srgbClr>
              </a:buClr>
            </a:pPr>
            <a:r>
              <a:rPr lang="vi-VN" sz="2000">
                <a:latin typeface="Arial" panose="020B0604020202020204" pitchFamily="34" charset="0"/>
                <a:ea typeface="+mn-ea"/>
                <a:cs typeface="Arial" panose="020B0604020202020204" pitchFamily="34" charset="0"/>
              </a:rPr>
              <a:t>D. Cán</a:t>
            </a:r>
            <a:endParaRPr lang="en-VN" sz="2000" dirty="0">
              <a:latin typeface="Arial" panose="020B0604020202020204" pitchFamily="34" charset="0"/>
              <a:ea typeface="+mn-ea"/>
              <a:cs typeface="Arial" panose="020B0604020202020204" pitchFamily="34" charset="0"/>
            </a:endParaRPr>
          </a:p>
        </p:txBody>
      </p:sp>
      <p:sp>
        <p:nvSpPr>
          <p:cNvPr id="15" name="B">
            <a:extLst>
              <a:ext uri="{FF2B5EF4-FFF2-40B4-BE49-F238E27FC236}">
                <a16:creationId xmlns:a16="http://schemas.microsoft.com/office/drawing/2014/main" id="{CC1D14AD-3885-B2D3-27A2-E759EED34092}"/>
              </a:ext>
            </a:extLst>
          </p:cNvPr>
          <p:cNvSpPr/>
          <p:nvPr/>
        </p:nvSpPr>
        <p:spPr>
          <a:xfrm>
            <a:off x="1574881" y="2219596"/>
            <a:ext cx="2057756" cy="914400"/>
          </a:xfrm>
          <a:prstGeom prst="roundRect">
            <a:avLst>
              <a:gd name="adj" fmla="val 8916"/>
            </a:avLst>
          </a:prstGeom>
          <a:noFill/>
          <a:ln w="19050" cap="flat" cmpd="sng">
            <a:solidFill>
              <a:srgbClr val="000000"/>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rgbClr val="FFFFFF">
                  <a:lumMod val="75000"/>
                </a:srgbClr>
              </a:buClr>
            </a:pPr>
            <a:r>
              <a:rPr lang="vi-VN" sz="2000">
                <a:latin typeface="Arial" panose="020B0604020202020204" pitchFamily="34" charset="0"/>
                <a:ea typeface="+mn-ea"/>
                <a:cs typeface="Arial" panose="020B0604020202020204" pitchFamily="34" charset="0"/>
              </a:rPr>
              <a:t>A. Tiện</a:t>
            </a:r>
            <a:endParaRPr lang="en-VN" sz="2000" dirty="0">
              <a:latin typeface="Arial" panose="020B0604020202020204" pitchFamily="34" charset="0"/>
              <a:ea typeface="+mn-ea"/>
              <a:cs typeface="Arial" panose="020B0604020202020204" pitchFamily="34" charset="0"/>
            </a:endParaRPr>
          </a:p>
        </p:txBody>
      </p:sp>
      <p:sp>
        <p:nvSpPr>
          <p:cNvPr id="16" name="C">
            <a:extLst>
              <a:ext uri="{FF2B5EF4-FFF2-40B4-BE49-F238E27FC236}">
                <a16:creationId xmlns:a16="http://schemas.microsoft.com/office/drawing/2014/main" id="{8AC985FD-61EA-A9F6-017D-870193699345}"/>
              </a:ext>
            </a:extLst>
          </p:cNvPr>
          <p:cNvSpPr/>
          <p:nvPr/>
        </p:nvSpPr>
        <p:spPr>
          <a:xfrm>
            <a:off x="1574881" y="3462094"/>
            <a:ext cx="2057757" cy="914400"/>
          </a:xfrm>
          <a:prstGeom prst="roundRect">
            <a:avLst>
              <a:gd name="adj" fmla="val 8916"/>
            </a:avLst>
          </a:prstGeom>
          <a:noFill/>
          <a:ln w="19050" cap="flat" cmpd="sng">
            <a:solidFill>
              <a:srgbClr val="000000"/>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rgbClr val="FFFFFF">
                  <a:lumMod val="75000"/>
                </a:srgbClr>
              </a:buClr>
            </a:pPr>
            <a:r>
              <a:rPr lang="vi-VN" sz="2000">
                <a:latin typeface="Arial" panose="020B0604020202020204" pitchFamily="34" charset="0"/>
                <a:ea typeface="+mn-ea"/>
                <a:cs typeface="Arial" panose="020B0604020202020204" pitchFamily="34" charset="0"/>
              </a:rPr>
              <a:t>B. Đúc</a:t>
            </a:r>
            <a:endParaRPr lang="en-VN" sz="2000" dirty="0">
              <a:latin typeface="Arial" panose="020B0604020202020204" pitchFamily="34" charset="0"/>
              <a:ea typeface="+mn-ea"/>
              <a:cs typeface="Arial" panose="020B0604020202020204" pitchFamily="34" charset="0"/>
            </a:endParaRPr>
          </a:p>
        </p:txBody>
      </p:sp>
      <p:sp>
        <p:nvSpPr>
          <p:cNvPr id="17" name="D">
            <a:extLst>
              <a:ext uri="{FF2B5EF4-FFF2-40B4-BE49-F238E27FC236}">
                <a16:creationId xmlns:a16="http://schemas.microsoft.com/office/drawing/2014/main" id="{11EAF050-290A-F6D5-D5DE-799D945A36DC}"/>
              </a:ext>
            </a:extLst>
          </p:cNvPr>
          <p:cNvSpPr/>
          <p:nvPr/>
        </p:nvSpPr>
        <p:spPr>
          <a:xfrm>
            <a:off x="5359159" y="2248454"/>
            <a:ext cx="2057756" cy="914400"/>
          </a:xfrm>
          <a:prstGeom prst="roundRect">
            <a:avLst>
              <a:gd name="adj" fmla="val 8916"/>
            </a:avLst>
          </a:prstGeom>
          <a:noFill/>
          <a:ln w="19050" cap="flat" cmpd="sng">
            <a:solidFill>
              <a:srgbClr val="000000"/>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rgbClr val="FFFFFF">
                  <a:lumMod val="75000"/>
                </a:srgbClr>
              </a:buClr>
            </a:pPr>
            <a:r>
              <a:rPr lang="vi-VN" sz="2000">
                <a:latin typeface="Arial" panose="020B0604020202020204" pitchFamily="34" charset="0"/>
                <a:ea typeface="+mn-ea"/>
                <a:cs typeface="Arial" panose="020B0604020202020204" pitchFamily="34" charset="0"/>
              </a:rPr>
              <a:t>C. Rèn</a:t>
            </a:r>
            <a:endParaRPr lang="en-VN" sz="2000" dirty="0">
              <a:latin typeface="Arial" panose="020B0604020202020204" pitchFamily="34" charset="0"/>
              <a:ea typeface="+mn-ea"/>
              <a:cs typeface="Arial" panose="020B0604020202020204" pitchFamily="34" charset="0"/>
            </a:endParaRPr>
          </a:p>
        </p:txBody>
      </p:sp>
      <p:pic>
        <p:nvPicPr>
          <p:cNvPr id="19" name="Đúng">
            <a:extLst>
              <a:ext uri="{FF2B5EF4-FFF2-40B4-BE49-F238E27FC236}">
                <a16:creationId xmlns:a16="http://schemas.microsoft.com/office/drawing/2014/main" id="{A33696DA-F194-80FC-B276-2B71B4BA2D36}"/>
              </a:ext>
            </a:extLst>
          </p:cNvPr>
          <p:cNvPicPr>
            <a:picLocks noChangeAspect="1"/>
          </p:cNvPicPr>
          <p:nvPr/>
        </p:nvPicPr>
        <p:blipFill rotWithShape="1">
          <a:blip r:embed="rId3">
            <a:duotone>
              <a:prstClr val="black"/>
              <a:srgbClr val="92D050">
                <a:tint val="45000"/>
                <a:satMod val="400000"/>
              </a:srgbClr>
            </a:duotone>
            <a:extLst>
              <a:ext uri="{BEBA8EAE-BF5A-486C-A8C5-ECC9F3942E4B}">
                <a14:imgProps xmlns:a14="http://schemas.microsoft.com/office/drawing/2010/main">
                  <a14:imgLayer r:embed="rId4">
                    <a14:imgEffect>
                      <a14:saturation sat="0"/>
                    </a14:imgEffect>
                  </a14:imgLayer>
                </a14:imgProps>
              </a:ext>
            </a:extLst>
          </a:blip>
          <a:srcRect l="4622" t="13411"/>
          <a:stretch/>
        </p:blipFill>
        <p:spPr>
          <a:xfrm>
            <a:off x="3092637" y="2256137"/>
            <a:ext cx="1080000" cy="707010"/>
          </a:xfrm>
          <a:prstGeom prst="rect">
            <a:avLst/>
          </a:prstGeom>
        </p:spPr>
      </p:pic>
      <p:pic>
        <p:nvPicPr>
          <p:cNvPr id="20" name="Sai">
            <a:extLst>
              <a:ext uri="{FF2B5EF4-FFF2-40B4-BE49-F238E27FC236}">
                <a16:creationId xmlns:a16="http://schemas.microsoft.com/office/drawing/2014/main" id="{D27B06CA-1E39-82B3-8359-8940921C31F2}"/>
              </a:ext>
            </a:extLst>
          </p:cNvPr>
          <p:cNvPicPr>
            <a:picLocks noChangeAspect="1"/>
          </p:cNvPicPr>
          <p:nvPr/>
        </p:nvPicPr>
        <p:blipFill>
          <a:blip r:embed="rId5">
            <a:duotone>
              <a:prstClr val="black"/>
              <a:srgbClr val="FF0000">
                <a:tint val="45000"/>
                <a:satMod val="400000"/>
              </a:srgbClr>
            </a:duotone>
          </a:blip>
          <a:stretch>
            <a:fillRect/>
          </a:stretch>
        </p:blipFill>
        <p:spPr>
          <a:xfrm>
            <a:off x="6923055" y="3556658"/>
            <a:ext cx="722892" cy="720000"/>
          </a:xfrm>
          <a:prstGeom prst="rect">
            <a:avLst/>
          </a:prstGeom>
        </p:spPr>
      </p:pic>
      <p:pic>
        <p:nvPicPr>
          <p:cNvPr id="21" name="Sai">
            <a:extLst>
              <a:ext uri="{FF2B5EF4-FFF2-40B4-BE49-F238E27FC236}">
                <a16:creationId xmlns:a16="http://schemas.microsoft.com/office/drawing/2014/main" id="{BBB700AF-8B85-A2A7-7C2C-8FB86286D233}"/>
              </a:ext>
            </a:extLst>
          </p:cNvPr>
          <p:cNvPicPr>
            <a:picLocks noChangeAspect="1"/>
          </p:cNvPicPr>
          <p:nvPr/>
        </p:nvPicPr>
        <p:blipFill>
          <a:blip r:embed="rId5">
            <a:duotone>
              <a:prstClr val="black"/>
              <a:srgbClr val="FF0000">
                <a:tint val="45000"/>
                <a:satMod val="400000"/>
              </a:srgbClr>
            </a:duotone>
          </a:blip>
          <a:stretch>
            <a:fillRect/>
          </a:stretch>
        </p:blipFill>
        <p:spPr>
          <a:xfrm>
            <a:off x="3165223" y="3573217"/>
            <a:ext cx="722892" cy="720000"/>
          </a:xfrm>
          <a:prstGeom prst="rect">
            <a:avLst/>
          </a:prstGeom>
        </p:spPr>
      </p:pic>
      <p:pic>
        <p:nvPicPr>
          <p:cNvPr id="22" name="Sai">
            <a:extLst>
              <a:ext uri="{FF2B5EF4-FFF2-40B4-BE49-F238E27FC236}">
                <a16:creationId xmlns:a16="http://schemas.microsoft.com/office/drawing/2014/main" id="{DA38CB3F-2FF5-0C46-6336-97C1521C226C}"/>
              </a:ext>
            </a:extLst>
          </p:cNvPr>
          <p:cNvPicPr>
            <a:picLocks noChangeAspect="1"/>
          </p:cNvPicPr>
          <p:nvPr/>
        </p:nvPicPr>
        <p:blipFill>
          <a:blip r:embed="rId5">
            <a:duotone>
              <a:prstClr val="black"/>
              <a:srgbClr val="FF0000">
                <a:tint val="45000"/>
                <a:satMod val="400000"/>
              </a:srgbClr>
            </a:duotone>
          </a:blip>
          <a:stretch>
            <a:fillRect/>
          </a:stretch>
        </p:blipFill>
        <p:spPr>
          <a:xfrm>
            <a:off x="6959374" y="2348291"/>
            <a:ext cx="722892" cy="720000"/>
          </a:xfrm>
          <a:prstGeom prst="rect">
            <a:avLst/>
          </a:prstGeom>
        </p:spPr>
      </p:pic>
    </p:spTree>
    <p:extLst>
      <p:ext uri="{BB962C8B-B14F-4D97-AF65-F5344CB8AC3E}">
        <p14:creationId xmlns:p14="http://schemas.microsoft.com/office/powerpoint/2010/main" val="404568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anim calcmode="lin" valueType="num">
                                      <p:cBhvr>
                                        <p:cTn id="14" dur="500" fill="hold"/>
                                        <p:tgtEl>
                                          <p:spTgt spid="15"/>
                                        </p:tgtEl>
                                        <p:attrNameLst>
                                          <p:attrName>ppt_x</p:attrName>
                                        </p:attrNameLst>
                                      </p:cBhvr>
                                      <p:tavLst>
                                        <p:tav tm="0">
                                          <p:val>
                                            <p:strVal val="#ppt_x"/>
                                          </p:val>
                                        </p:tav>
                                        <p:tav tm="100000">
                                          <p:val>
                                            <p:strVal val="#ppt_x"/>
                                          </p:val>
                                        </p:tav>
                                      </p:tavLst>
                                    </p:anim>
                                    <p:anim calcmode="lin" valueType="num">
                                      <p:cBhvr>
                                        <p:cTn id="15" dur="500" fill="hold"/>
                                        <p:tgtEl>
                                          <p:spTgt spid="15"/>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anim calcmode="lin" valueType="num">
                                      <p:cBhvr>
                                        <p:cTn id="19" dur="500" fill="hold"/>
                                        <p:tgtEl>
                                          <p:spTgt spid="16"/>
                                        </p:tgtEl>
                                        <p:attrNameLst>
                                          <p:attrName>ppt_x</p:attrName>
                                        </p:attrNameLst>
                                      </p:cBhvr>
                                      <p:tavLst>
                                        <p:tav tm="0">
                                          <p:val>
                                            <p:strVal val="#ppt_x"/>
                                          </p:val>
                                        </p:tav>
                                        <p:tav tm="100000">
                                          <p:val>
                                            <p:strVal val="#ppt_x"/>
                                          </p:val>
                                        </p:tav>
                                      </p:tavLst>
                                    </p:anim>
                                    <p:anim calcmode="lin" valueType="num">
                                      <p:cBhvr>
                                        <p:cTn id="20" dur="500" fill="hold"/>
                                        <p:tgtEl>
                                          <p:spTgt spid="1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anim calcmode="lin" valueType="num">
                                      <p:cBhvr>
                                        <p:cTn id="24" dur="500" fill="hold"/>
                                        <p:tgtEl>
                                          <p:spTgt spid="17"/>
                                        </p:tgtEl>
                                        <p:attrNameLst>
                                          <p:attrName>ppt_x</p:attrName>
                                        </p:attrNameLst>
                                      </p:cBhvr>
                                      <p:tavLst>
                                        <p:tav tm="0">
                                          <p:val>
                                            <p:strVal val="#ppt_x"/>
                                          </p:val>
                                        </p:tav>
                                        <p:tav tm="100000">
                                          <p:val>
                                            <p:strVal val="#ppt_x"/>
                                          </p:val>
                                        </p:tav>
                                      </p:tavLst>
                                    </p:anim>
                                    <p:anim calcmode="lin" valueType="num">
                                      <p:cBhvr>
                                        <p:cTn id="25" dur="500" fill="hold"/>
                                        <p:tgtEl>
                                          <p:spTgt spid="17"/>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dissolve">
                                      <p:cBhvr>
                                        <p:cTn id="36" dur="500"/>
                                        <p:tgtEl>
                                          <p:spTgt spid="20"/>
                                        </p:tgtEl>
                                      </p:cBhvr>
                                    </p:animEffec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dissolve">
                                      <p:cBhvr>
                                        <p:cTn id="42" dur="500"/>
                                        <p:tgtEl>
                                          <p:spTgt spid="19"/>
                                        </p:tgtEl>
                                      </p:cBhvr>
                                    </p:animEffect>
                                  </p:childTnLst>
                                </p:cTn>
                              </p:par>
                            </p:childTnLst>
                          </p:cTn>
                        </p:par>
                      </p:childTnLst>
                    </p:cTn>
                  </p:par>
                </p:childTnLst>
              </p:cTn>
              <p:nextCondLst>
                <p:cond evt="onClick" delay="0">
                  <p:tgtEl>
                    <p:spTgt spid="15"/>
                  </p:tgtEl>
                </p:cond>
              </p:nextCondLst>
            </p:seq>
            <p:seq concurrent="1" nextAc="seek">
              <p:cTn id="43" restart="whenNotActive" fill="hold" evtFilter="cancelBubble" nodeType="interactiveSeq">
                <p:stCondLst>
                  <p:cond evt="onClick" delay="0">
                    <p:tgtEl>
                      <p:spTgt spid="16"/>
                    </p:tgtEl>
                  </p:cond>
                </p:stCondLst>
                <p:endSync evt="end" delay="0">
                  <p:rtn val="all"/>
                </p:endSync>
                <p:childTnLst>
                  <p:par>
                    <p:cTn id="44" fill="hold">
                      <p:stCondLst>
                        <p:cond delay="0"/>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dissolve">
                                      <p:cBhvr>
                                        <p:cTn id="48" dur="500"/>
                                        <p:tgtEl>
                                          <p:spTgt spid="21"/>
                                        </p:tgtEl>
                                      </p:cBhvr>
                                    </p:animEffect>
                                  </p:childTnLst>
                                </p:cTn>
                              </p:par>
                            </p:childTnLst>
                          </p:cTn>
                        </p:par>
                      </p:childTnLst>
                    </p:cTn>
                  </p:par>
                </p:childTnLst>
              </p:cTn>
              <p:nextCondLst>
                <p:cond evt="onClick" delay="0">
                  <p:tgtEl>
                    <p:spTgt spid="16"/>
                  </p:tgtEl>
                </p:cond>
              </p:nextCondLst>
            </p:seq>
            <p:seq concurrent="1" nextAc="seek">
              <p:cTn id="49" restart="whenNotActive" fill="hold" evtFilter="cancelBubble" nodeType="interactiveSeq">
                <p:stCondLst>
                  <p:cond evt="onClick" delay="0">
                    <p:tgtEl>
                      <p:spTgt spid="17"/>
                    </p:tgtEl>
                  </p:cond>
                </p:stCondLst>
                <p:endSync evt="end" delay="0">
                  <p:rtn val="all"/>
                </p:endSync>
                <p:childTnLst>
                  <p:par>
                    <p:cTn id="50" fill="hold">
                      <p:stCondLst>
                        <p:cond delay="0"/>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dissolve">
                                      <p:cBhvr>
                                        <p:cTn id="54" dur="500"/>
                                        <p:tgtEl>
                                          <p:spTgt spid="22"/>
                                        </p:tgtEl>
                                      </p:cBhvr>
                                    </p:animEffect>
                                  </p:childTnLst>
                                </p:cTn>
                              </p:par>
                            </p:childTnLst>
                          </p:cTn>
                        </p:par>
                      </p:childTnLst>
                    </p:cTn>
                  </p:par>
                </p:childTnLst>
              </p:cTn>
              <p:nextCondLst>
                <p:cond evt="onClick" delay="0">
                  <p:tgtEl>
                    <p:spTgt spid="17"/>
                  </p:tgtEl>
                </p:cond>
              </p:nextCondLst>
            </p:seq>
          </p:childTnLst>
        </p:cTn>
      </p:par>
    </p:tnLst>
    <p:bldLst>
      <p:bldP spid="13" grpId="0" animBg="1"/>
      <p:bldP spid="14" grpId="0" animBg="1"/>
      <p:bldP spid="15" grpId="0" animBg="1"/>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18" name="Rectangle 17"/>
          <p:cNvSpPr/>
          <p:nvPr/>
        </p:nvSpPr>
        <p:spPr>
          <a:xfrm>
            <a:off x="3330394" y="491202"/>
            <a:ext cx="236475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000" b="1" i="0" u="none" strike="noStrike" kern="0" cap="none" spc="0" normalizeH="0" baseline="0" noProof="0">
                <a:ln>
                  <a:noFill/>
                </a:ln>
                <a:solidFill>
                  <a:srgbClr val="C34445"/>
                </a:solidFill>
                <a:effectLst/>
                <a:uLnTx/>
                <a:uFillTx/>
                <a:latin typeface="Arial"/>
                <a:ea typeface="+mn-ea"/>
                <a:cs typeface="Arial"/>
                <a:sym typeface="Arial"/>
              </a:rPr>
              <a:t>LUYỆN TẬP</a:t>
            </a:r>
            <a:endParaRPr kumimoji="0" lang="en-VN" sz="3000" b="1" i="0" u="none" strike="noStrike" kern="0" cap="none" spc="0" normalizeH="0" baseline="0" noProof="0" dirty="0">
              <a:ln>
                <a:noFill/>
              </a:ln>
              <a:solidFill>
                <a:srgbClr val="C34445"/>
              </a:solidFill>
              <a:effectLst/>
              <a:uLnTx/>
              <a:uFillTx/>
              <a:latin typeface="Arial"/>
              <a:ea typeface="+mn-ea"/>
              <a:cs typeface="Arial"/>
              <a:sym typeface="Arial"/>
            </a:endParaRPr>
          </a:p>
        </p:txBody>
      </p:sp>
      <p:sp>
        <p:nvSpPr>
          <p:cNvPr id="19" name="Google Shape;48;p2">
            <a:extLst>
              <a:ext uri="{FF2B5EF4-FFF2-40B4-BE49-F238E27FC236}">
                <a16:creationId xmlns:a16="http://schemas.microsoft.com/office/drawing/2014/main" id="{BED6F109-DB01-9074-3F94-B02E6B082511}"/>
              </a:ext>
            </a:extLst>
          </p:cNvPr>
          <p:cNvSpPr/>
          <p:nvPr/>
        </p:nvSpPr>
        <p:spPr>
          <a:xfrm>
            <a:off x="1381339" y="1206718"/>
            <a:ext cx="6381885" cy="1020825"/>
          </a:xfrm>
          <a:prstGeom prst="roundRect">
            <a:avLst>
              <a:gd name="adj" fmla="val 9908"/>
            </a:avLst>
          </a:prstGeom>
          <a:solidFill>
            <a:srgbClr val="F2DCB8"/>
          </a:solidFill>
          <a:ln w="19050" cap="flat" cmpd="sng">
            <a:noFill/>
            <a:prstDash val="solid"/>
            <a:round/>
            <a:headEnd type="none" w="sm" len="sm"/>
            <a:tailEnd type="none" w="sm" len="sm"/>
          </a:ln>
          <a:effectLst/>
        </p:spPr>
        <p:txBody>
          <a:bodyPr spcFirstLastPara="1" wrap="square" lIns="72000" tIns="36000" rIns="72000" bIns="72000" anchor="ctr" anchorCtr="0">
            <a:noAutofit/>
          </a:bodyPr>
          <a:lstStyle/>
          <a:p>
            <a:pPr lvl="0" algn="ctr">
              <a:lnSpc>
                <a:spcPct val="150000"/>
              </a:lnSpc>
              <a:buClr>
                <a:srgbClr val="FFFFFF">
                  <a:lumMod val="75000"/>
                </a:srgbClr>
              </a:buClr>
            </a:pPr>
            <a:r>
              <a:rPr lang="vi-VN" sz="2000" b="1">
                <a:latin typeface="Arial" panose="020B0604020202020204" pitchFamily="34" charset="0"/>
                <a:ea typeface="+mn-ea"/>
                <a:cs typeface="Arial" panose="020B0604020202020204" pitchFamily="34" charset="0"/>
              </a:rPr>
              <a:t>Câu 4: </a:t>
            </a:r>
            <a:r>
              <a:rPr lang="vi-VN" sz="2000">
                <a:latin typeface="Arial" panose="020B0604020202020204" pitchFamily="34" charset="0"/>
                <a:ea typeface="+mn-ea"/>
                <a:cs typeface="Arial" panose="020B0604020202020204" pitchFamily="34" charset="0"/>
              </a:rPr>
              <a:t>Gia công đúc là phương pháp</a:t>
            </a:r>
            <a:endParaRPr kumimoji="0" lang="en-VN" sz="2000" i="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0" name="A">
            <a:extLst>
              <a:ext uri="{FF2B5EF4-FFF2-40B4-BE49-F238E27FC236}">
                <a16:creationId xmlns:a16="http://schemas.microsoft.com/office/drawing/2014/main" id="{27D89C96-A052-3F95-4642-BCCFF72322EF}"/>
              </a:ext>
            </a:extLst>
          </p:cNvPr>
          <p:cNvSpPr/>
          <p:nvPr/>
        </p:nvSpPr>
        <p:spPr>
          <a:xfrm>
            <a:off x="4876128" y="3659132"/>
            <a:ext cx="2887096" cy="839225"/>
          </a:xfrm>
          <a:prstGeom prst="roundRect">
            <a:avLst>
              <a:gd name="adj" fmla="val 8916"/>
            </a:avLst>
          </a:prstGeom>
          <a:noFill/>
          <a:ln w="19050" cap="flat" cmpd="sng">
            <a:solidFill>
              <a:srgbClr val="000000"/>
            </a:solidFill>
            <a:prstDash val="solid"/>
            <a:round/>
            <a:headEnd type="none" w="sm" len="sm"/>
            <a:tailEnd type="none" w="sm" len="sm"/>
          </a:ln>
          <a:effectLst/>
        </p:spPr>
        <p:txBody>
          <a:bodyPr spcFirstLastPara="1" wrap="square" lIns="72000" tIns="36000" rIns="72000" bIns="72000" anchor="ctr" anchorCtr="0">
            <a:noAutofit/>
          </a:bodyPr>
          <a:lstStyle/>
          <a:p>
            <a:pPr lvl="0" algn="ctr">
              <a:lnSpc>
                <a:spcPct val="150000"/>
              </a:lnSpc>
              <a:buClr>
                <a:srgbClr val="FFFFFF">
                  <a:lumMod val="75000"/>
                </a:srgbClr>
              </a:buClr>
            </a:pPr>
            <a:r>
              <a:rPr lang="en-US" sz="2000">
                <a:latin typeface="Arial" panose="020B0604020202020204" pitchFamily="34" charset="0"/>
                <a:ea typeface="+mn-ea"/>
                <a:cs typeface="Arial" panose="020B0604020202020204" pitchFamily="34" charset="0"/>
              </a:rPr>
              <a:t>D. Gia công bằng tay</a:t>
            </a:r>
            <a:endParaRPr kumimoji="0" lang="en-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1" name="B">
            <a:extLst>
              <a:ext uri="{FF2B5EF4-FFF2-40B4-BE49-F238E27FC236}">
                <a16:creationId xmlns:a16="http://schemas.microsoft.com/office/drawing/2014/main" id="{CC1D14AD-3885-B2D3-27A2-E759EED34092}"/>
              </a:ext>
            </a:extLst>
          </p:cNvPr>
          <p:cNvSpPr/>
          <p:nvPr/>
        </p:nvSpPr>
        <p:spPr>
          <a:xfrm>
            <a:off x="1381339" y="3672715"/>
            <a:ext cx="2887098" cy="839225"/>
          </a:xfrm>
          <a:prstGeom prst="roundRect">
            <a:avLst>
              <a:gd name="adj" fmla="val 8916"/>
            </a:avLst>
          </a:prstGeom>
          <a:noFill/>
          <a:ln w="19050" cap="flat" cmpd="sng">
            <a:solidFill>
              <a:srgbClr val="000000"/>
            </a:solidFill>
            <a:prstDash val="solid"/>
            <a:round/>
            <a:headEnd type="none" w="sm" len="sm"/>
            <a:tailEnd type="none" w="sm" len="sm"/>
          </a:ln>
          <a:effectLst/>
        </p:spPr>
        <p:txBody>
          <a:bodyPr spcFirstLastPara="1" wrap="square" lIns="72000" tIns="36000" rIns="72000" bIns="72000" anchor="ctr" anchorCtr="0">
            <a:noAutofit/>
          </a:bodyPr>
          <a:lstStyle/>
          <a:p>
            <a:pPr lvl="0" algn="ctr">
              <a:lnSpc>
                <a:spcPct val="150000"/>
              </a:lnSpc>
              <a:buClr>
                <a:srgbClr val="FFFFFF">
                  <a:lumMod val="75000"/>
                </a:srgbClr>
              </a:buClr>
            </a:pPr>
            <a:r>
              <a:rPr lang="vi-VN" sz="2000">
                <a:latin typeface="Arial" panose="020B0604020202020204" pitchFamily="34" charset="0"/>
                <a:ea typeface="+mn-ea"/>
                <a:cs typeface="Arial" panose="020B0604020202020204" pitchFamily="34" charset="0"/>
              </a:rPr>
              <a:t>B. Gia công không phoi</a:t>
            </a:r>
            <a:endParaRPr kumimoji="0" lang="en-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2" name="C">
            <a:extLst>
              <a:ext uri="{FF2B5EF4-FFF2-40B4-BE49-F238E27FC236}">
                <a16:creationId xmlns:a16="http://schemas.microsoft.com/office/drawing/2014/main" id="{8AC985FD-61EA-A9F6-017D-870193699345}"/>
              </a:ext>
            </a:extLst>
          </p:cNvPr>
          <p:cNvSpPr/>
          <p:nvPr/>
        </p:nvSpPr>
        <p:spPr>
          <a:xfrm>
            <a:off x="1381340" y="2530516"/>
            <a:ext cx="2887097" cy="839225"/>
          </a:xfrm>
          <a:prstGeom prst="roundRect">
            <a:avLst>
              <a:gd name="adj" fmla="val 8916"/>
            </a:avLst>
          </a:prstGeom>
          <a:noFill/>
          <a:ln w="19050" cap="flat" cmpd="sng">
            <a:solidFill>
              <a:srgbClr val="000000"/>
            </a:solidFill>
            <a:prstDash val="solid"/>
            <a:round/>
            <a:headEnd type="none" w="sm" len="sm"/>
            <a:tailEnd type="none" w="sm" len="sm"/>
          </a:ln>
          <a:effectLst/>
        </p:spPr>
        <p:txBody>
          <a:bodyPr spcFirstLastPara="1" wrap="square" lIns="72000" tIns="36000" rIns="72000" bIns="72000" anchor="ctr" anchorCtr="0">
            <a:noAutofit/>
          </a:bodyPr>
          <a:lstStyle/>
          <a:p>
            <a:pPr lvl="0" algn="ctr">
              <a:lnSpc>
                <a:spcPct val="150000"/>
              </a:lnSpc>
              <a:buClr>
                <a:srgbClr val="FFFFFF">
                  <a:lumMod val="75000"/>
                </a:srgbClr>
              </a:buClr>
            </a:pPr>
            <a:r>
              <a:rPr lang="en-US" sz="2000">
                <a:latin typeface="Arial" panose="020B0604020202020204" pitchFamily="34" charset="0"/>
                <a:ea typeface="+mn-ea"/>
                <a:cs typeface="Arial" panose="020B0604020202020204" pitchFamily="34" charset="0"/>
              </a:rPr>
              <a:t>A. Gia công cắt gọt</a:t>
            </a:r>
            <a:endParaRPr kumimoji="0" lang="en-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3" name="D">
            <a:extLst>
              <a:ext uri="{FF2B5EF4-FFF2-40B4-BE49-F238E27FC236}">
                <a16:creationId xmlns:a16="http://schemas.microsoft.com/office/drawing/2014/main" id="{11EAF050-290A-F6D5-D5DE-799D945A36DC}"/>
              </a:ext>
            </a:extLst>
          </p:cNvPr>
          <p:cNvSpPr/>
          <p:nvPr/>
        </p:nvSpPr>
        <p:spPr>
          <a:xfrm>
            <a:off x="4876128" y="2516933"/>
            <a:ext cx="2887096" cy="839225"/>
          </a:xfrm>
          <a:prstGeom prst="roundRect">
            <a:avLst>
              <a:gd name="adj" fmla="val 8916"/>
            </a:avLst>
          </a:prstGeom>
          <a:noFill/>
          <a:ln w="19050" cap="flat" cmpd="sng">
            <a:solidFill>
              <a:srgbClr val="000000"/>
            </a:solidFill>
            <a:prstDash val="solid"/>
            <a:round/>
            <a:headEnd type="none" w="sm" len="sm"/>
            <a:tailEnd type="none" w="sm" len="sm"/>
          </a:ln>
          <a:effectLst/>
        </p:spPr>
        <p:txBody>
          <a:bodyPr spcFirstLastPara="1" wrap="square" lIns="72000" tIns="36000" rIns="72000" bIns="72000" anchor="ctr" anchorCtr="0">
            <a:noAutofit/>
          </a:bodyPr>
          <a:lstStyle/>
          <a:p>
            <a:pPr lvl="0" algn="ctr">
              <a:lnSpc>
                <a:spcPct val="150000"/>
              </a:lnSpc>
              <a:buClr>
                <a:srgbClr val="FFFFFF">
                  <a:lumMod val="75000"/>
                </a:srgbClr>
              </a:buClr>
            </a:pPr>
            <a:r>
              <a:rPr lang="en-US" sz="2000">
                <a:latin typeface="Arial" panose="020B0604020202020204" pitchFamily="34" charset="0"/>
                <a:ea typeface="+mn-ea"/>
                <a:cs typeface="Arial" panose="020B0604020202020204" pitchFamily="34" charset="0"/>
              </a:rPr>
              <a:t>C. Gia công bằng máy</a:t>
            </a:r>
            <a:endParaRPr kumimoji="0" lang="en-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24" name="Đúng">
            <a:extLst>
              <a:ext uri="{FF2B5EF4-FFF2-40B4-BE49-F238E27FC236}">
                <a16:creationId xmlns:a16="http://schemas.microsoft.com/office/drawing/2014/main" id="{A33696DA-F194-80FC-B276-2B71B4BA2D36}"/>
              </a:ext>
            </a:extLst>
          </p:cNvPr>
          <p:cNvPicPr>
            <a:picLocks noChangeAspect="1"/>
          </p:cNvPicPr>
          <p:nvPr/>
        </p:nvPicPr>
        <p:blipFill rotWithShape="1">
          <a:blip r:embed="rId3">
            <a:duotone>
              <a:prstClr val="black"/>
              <a:srgbClr val="92D050">
                <a:tint val="45000"/>
                <a:satMod val="400000"/>
              </a:srgbClr>
            </a:duotone>
            <a:extLst>
              <a:ext uri="{BEBA8EAE-BF5A-486C-A8C5-ECC9F3942E4B}">
                <a14:imgProps xmlns:a14="http://schemas.microsoft.com/office/drawing/2010/main">
                  <a14:imgLayer r:embed="rId4">
                    <a14:imgEffect>
                      <a14:saturation sat="0"/>
                    </a14:imgEffect>
                  </a14:imgLayer>
                </a14:imgProps>
              </a:ext>
            </a:extLst>
          </a:blip>
          <a:srcRect l="4622" t="13411"/>
          <a:stretch/>
        </p:blipFill>
        <p:spPr>
          <a:xfrm>
            <a:off x="3334203" y="3791347"/>
            <a:ext cx="1080000" cy="707010"/>
          </a:xfrm>
          <a:prstGeom prst="rect">
            <a:avLst/>
          </a:prstGeom>
        </p:spPr>
      </p:pic>
      <p:pic>
        <p:nvPicPr>
          <p:cNvPr id="25" name="Sai">
            <a:extLst>
              <a:ext uri="{FF2B5EF4-FFF2-40B4-BE49-F238E27FC236}">
                <a16:creationId xmlns:a16="http://schemas.microsoft.com/office/drawing/2014/main" id="{D27B06CA-1E39-82B3-8359-8940921C31F2}"/>
              </a:ext>
            </a:extLst>
          </p:cNvPr>
          <p:cNvPicPr>
            <a:picLocks noChangeAspect="1"/>
          </p:cNvPicPr>
          <p:nvPr/>
        </p:nvPicPr>
        <p:blipFill>
          <a:blip r:embed="rId5">
            <a:duotone>
              <a:prstClr val="black"/>
              <a:srgbClr val="FF0000">
                <a:tint val="45000"/>
                <a:satMod val="400000"/>
              </a:srgbClr>
            </a:duotone>
          </a:blip>
          <a:stretch>
            <a:fillRect/>
          </a:stretch>
        </p:blipFill>
        <p:spPr>
          <a:xfrm>
            <a:off x="7040332" y="3791940"/>
            <a:ext cx="722892" cy="720000"/>
          </a:xfrm>
          <a:prstGeom prst="rect">
            <a:avLst/>
          </a:prstGeom>
        </p:spPr>
      </p:pic>
      <p:pic>
        <p:nvPicPr>
          <p:cNvPr id="26" name="Sai">
            <a:extLst>
              <a:ext uri="{FF2B5EF4-FFF2-40B4-BE49-F238E27FC236}">
                <a16:creationId xmlns:a16="http://schemas.microsoft.com/office/drawing/2014/main" id="{BBB700AF-8B85-A2A7-7C2C-8FB86286D233}"/>
              </a:ext>
            </a:extLst>
          </p:cNvPr>
          <p:cNvPicPr>
            <a:picLocks noChangeAspect="1"/>
          </p:cNvPicPr>
          <p:nvPr/>
        </p:nvPicPr>
        <p:blipFill>
          <a:blip r:embed="rId5">
            <a:duotone>
              <a:prstClr val="black"/>
              <a:srgbClr val="FF0000">
                <a:tint val="45000"/>
                <a:satMod val="400000"/>
              </a:srgbClr>
            </a:duotone>
          </a:blip>
          <a:stretch>
            <a:fillRect/>
          </a:stretch>
        </p:blipFill>
        <p:spPr>
          <a:xfrm>
            <a:off x="3515955" y="2583337"/>
            <a:ext cx="722892" cy="720000"/>
          </a:xfrm>
          <a:prstGeom prst="rect">
            <a:avLst/>
          </a:prstGeom>
        </p:spPr>
      </p:pic>
      <p:pic>
        <p:nvPicPr>
          <p:cNvPr id="27" name="Sai">
            <a:extLst>
              <a:ext uri="{FF2B5EF4-FFF2-40B4-BE49-F238E27FC236}">
                <a16:creationId xmlns:a16="http://schemas.microsoft.com/office/drawing/2014/main" id="{DA38CB3F-2FF5-0C46-6336-97C1521C226C}"/>
              </a:ext>
            </a:extLst>
          </p:cNvPr>
          <p:cNvPicPr>
            <a:picLocks noChangeAspect="1"/>
          </p:cNvPicPr>
          <p:nvPr/>
        </p:nvPicPr>
        <p:blipFill>
          <a:blip r:embed="rId5">
            <a:duotone>
              <a:prstClr val="black"/>
              <a:srgbClr val="FF0000">
                <a:tint val="45000"/>
                <a:satMod val="400000"/>
              </a:srgbClr>
            </a:duotone>
          </a:blip>
          <a:stretch>
            <a:fillRect/>
          </a:stretch>
        </p:blipFill>
        <p:spPr>
          <a:xfrm>
            <a:off x="7040332" y="2590128"/>
            <a:ext cx="722892" cy="720000"/>
          </a:xfrm>
          <a:prstGeom prst="rect">
            <a:avLst/>
          </a:prstGeom>
        </p:spPr>
      </p:pic>
    </p:spTree>
    <p:extLst>
      <p:ext uri="{BB962C8B-B14F-4D97-AF65-F5344CB8AC3E}">
        <p14:creationId xmlns:p14="http://schemas.microsoft.com/office/powerpoint/2010/main" val="242799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anim calcmode="lin" valueType="num">
                                      <p:cBhvr>
                                        <p:cTn id="19" dur="500" fill="hold"/>
                                        <p:tgtEl>
                                          <p:spTgt spid="21"/>
                                        </p:tgtEl>
                                        <p:attrNameLst>
                                          <p:attrName>ppt_x</p:attrName>
                                        </p:attrNameLst>
                                      </p:cBhvr>
                                      <p:tavLst>
                                        <p:tav tm="0">
                                          <p:val>
                                            <p:strVal val="#ppt_x"/>
                                          </p:val>
                                        </p:tav>
                                        <p:tav tm="100000">
                                          <p:val>
                                            <p:strVal val="#ppt_x"/>
                                          </p:val>
                                        </p:tav>
                                      </p:tavLst>
                                    </p:anim>
                                    <p:anim calcmode="lin" valueType="num">
                                      <p:cBhvr>
                                        <p:cTn id="20" dur="5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anim calcmode="lin" valueType="num">
                                      <p:cBhvr>
                                        <p:cTn id="24" dur="500" fill="hold"/>
                                        <p:tgtEl>
                                          <p:spTgt spid="23"/>
                                        </p:tgtEl>
                                        <p:attrNameLst>
                                          <p:attrName>ppt_x</p:attrName>
                                        </p:attrNameLst>
                                      </p:cBhvr>
                                      <p:tavLst>
                                        <p:tav tm="0">
                                          <p:val>
                                            <p:strVal val="#ppt_x"/>
                                          </p:val>
                                        </p:tav>
                                        <p:tav tm="100000">
                                          <p:val>
                                            <p:strVal val="#ppt_x"/>
                                          </p:val>
                                        </p:tav>
                                      </p:tavLst>
                                    </p:anim>
                                    <p:anim calcmode="lin" valueType="num">
                                      <p:cBhvr>
                                        <p:cTn id="25" dur="500" fill="hold"/>
                                        <p:tgtEl>
                                          <p:spTgt spid="2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anim calcmode="lin" valueType="num">
                                      <p:cBhvr>
                                        <p:cTn id="29" dur="500" fill="hold"/>
                                        <p:tgtEl>
                                          <p:spTgt spid="20"/>
                                        </p:tgtEl>
                                        <p:attrNameLst>
                                          <p:attrName>ppt_x</p:attrName>
                                        </p:attrNameLst>
                                      </p:cBhvr>
                                      <p:tavLst>
                                        <p:tav tm="0">
                                          <p:val>
                                            <p:strVal val="#ppt_x"/>
                                          </p:val>
                                        </p:tav>
                                        <p:tav tm="100000">
                                          <p:val>
                                            <p:strVal val="#ppt_x"/>
                                          </p:val>
                                        </p:tav>
                                      </p:tavLst>
                                    </p:anim>
                                    <p:anim calcmode="lin" valueType="num">
                                      <p:cBhvr>
                                        <p:cTn id="30"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0"/>
                    </p:tgtEl>
                  </p:cond>
                </p:stCondLst>
                <p:endSync evt="end" delay="0">
                  <p:rtn val="all"/>
                </p:endSync>
                <p:childTnLst>
                  <p:par>
                    <p:cTn id="32" fill="hold">
                      <p:stCondLst>
                        <p:cond delay="0"/>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dissolve">
                                      <p:cBhvr>
                                        <p:cTn id="36" dur="500"/>
                                        <p:tgtEl>
                                          <p:spTgt spid="25"/>
                                        </p:tgtEl>
                                      </p:cBhvr>
                                    </p:animEffect>
                                  </p:childTnLst>
                                </p:cTn>
                              </p:par>
                            </p:childTnLst>
                          </p:cTn>
                        </p:par>
                      </p:childTnLst>
                    </p:cTn>
                  </p:par>
                </p:childTnLst>
              </p:cTn>
              <p:nextCondLst>
                <p:cond evt="onClick" delay="0">
                  <p:tgtEl>
                    <p:spTgt spid="20"/>
                  </p:tgtEl>
                </p:cond>
              </p:nextCondLst>
            </p:seq>
            <p:seq concurrent="1" nextAc="seek">
              <p:cTn id="37" restart="whenNotActive" fill="hold" evtFilter="cancelBubble" nodeType="interactiveSeq">
                <p:stCondLst>
                  <p:cond evt="onClick" delay="0">
                    <p:tgtEl>
                      <p:spTgt spid="21"/>
                    </p:tgtEl>
                  </p:cond>
                </p:stCondLst>
                <p:endSync evt="end" delay="0">
                  <p:rtn val="all"/>
                </p:endSync>
                <p:childTnLst>
                  <p:par>
                    <p:cTn id="38" fill="hold">
                      <p:stCondLst>
                        <p:cond delay="0"/>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dissolve">
                                      <p:cBhvr>
                                        <p:cTn id="42" dur="500"/>
                                        <p:tgtEl>
                                          <p:spTgt spid="24"/>
                                        </p:tgtEl>
                                      </p:cBhvr>
                                    </p:animEffect>
                                  </p:childTnLst>
                                </p:cTn>
                              </p:par>
                            </p:childTnLst>
                          </p:cTn>
                        </p:par>
                      </p:childTnLst>
                    </p:cTn>
                  </p:par>
                </p:childTnLst>
              </p:cTn>
              <p:nextCondLst>
                <p:cond evt="onClick" delay="0">
                  <p:tgtEl>
                    <p:spTgt spid="21"/>
                  </p:tgtEl>
                </p:cond>
              </p:nextCondLst>
            </p:seq>
            <p:seq concurrent="1" nextAc="seek">
              <p:cTn id="43" restart="whenNotActive" fill="hold" evtFilter="cancelBubble" nodeType="interactiveSeq">
                <p:stCondLst>
                  <p:cond evt="onClick" delay="0">
                    <p:tgtEl>
                      <p:spTgt spid="22"/>
                    </p:tgtEl>
                  </p:cond>
                </p:stCondLst>
                <p:endSync evt="end" delay="0">
                  <p:rtn val="all"/>
                </p:endSync>
                <p:childTnLst>
                  <p:par>
                    <p:cTn id="44" fill="hold">
                      <p:stCondLst>
                        <p:cond delay="0"/>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dissolve">
                                      <p:cBhvr>
                                        <p:cTn id="48" dur="500"/>
                                        <p:tgtEl>
                                          <p:spTgt spid="26"/>
                                        </p:tgtEl>
                                      </p:cBhvr>
                                    </p:animEffect>
                                  </p:childTnLst>
                                </p:cTn>
                              </p:par>
                            </p:childTnLst>
                          </p:cTn>
                        </p:par>
                      </p:childTnLst>
                    </p:cTn>
                  </p:par>
                </p:childTnLst>
              </p:cTn>
              <p:nextCondLst>
                <p:cond evt="onClick" delay="0">
                  <p:tgtEl>
                    <p:spTgt spid="22"/>
                  </p:tgtEl>
                </p:cond>
              </p:nextCondLst>
            </p:seq>
            <p:seq concurrent="1" nextAc="seek">
              <p:cTn id="49" restart="whenNotActive" fill="hold" evtFilter="cancelBubble" nodeType="interactiveSeq">
                <p:stCondLst>
                  <p:cond evt="onClick" delay="0">
                    <p:tgtEl>
                      <p:spTgt spid="23"/>
                    </p:tgtEl>
                  </p:cond>
                </p:stCondLst>
                <p:endSync evt="end" delay="0">
                  <p:rtn val="all"/>
                </p:endSync>
                <p:childTnLst>
                  <p:par>
                    <p:cTn id="50" fill="hold">
                      <p:stCondLst>
                        <p:cond delay="0"/>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dissolve">
                                      <p:cBhvr>
                                        <p:cTn id="54" dur="500"/>
                                        <p:tgtEl>
                                          <p:spTgt spid="27"/>
                                        </p:tgtEl>
                                      </p:cBhvr>
                                    </p:animEffect>
                                  </p:childTnLst>
                                </p:cTn>
                              </p:par>
                            </p:childTnLst>
                          </p:cTn>
                        </p:par>
                      </p:childTnLst>
                    </p:cTn>
                  </p:par>
                </p:childTnLst>
              </p:cTn>
              <p:nextCondLst>
                <p:cond evt="onClick" delay="0">
                  <p:tgtEl>
                    <p:spTgt spid="23"/>
                  </p:tgtEl>
                </p:cond>
              </p:nextCondLst>
            </p:seq>
          </p:childTnLst>
        </p:cTn>
      </p:par>
    </p:tnLst>
    <p:bldLst>
      <p:bldP spid="19" grpId="0" animBg="1"/>
      <p:bldP spid="20" grpId="0" animBg="1"/>
      <p:bldP spid="21" grpId="0" animBg="1"/>
      <p:bldP spid="22"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19" name="Google Shape;48;p2">
            <a:extLst>
              <a:ext uri="{FF2B5EF4-FFF2-40B4-BE49-F238E27FC236}">
                <a16:creationId xmlns:a16="http://schemas.microsoft.com/office/drawing/2014/main" id="{BED6F109-DB01-9074-3F94-B02E6B082511}"/>
              </a:ext>
            </a:extLst>
          </p:cNvPr>
          <p:cNvSpPr/>
          <p:nvPr/>
        </p:nvSpPr>
        <p:spPr>
          <a:xfrm>
            <a:off x="489097" y="489097"/>
            <a:ext cx="8172893" cy="3571891"/>
          </a:xfrm>
          <a:prstGeom prst="roundRect">
            <a:avLst>
              <a:gd name="adj" fmla="val 9908"/>
            </a:avLst>
          </a:prstGeom>
          <a:solidFill>
            <a:srgbClr val="F2DCB8"/>
          </a:solidFill>
          <a:ln w="19050" cap="flat" cmpd="sng">
            <a:noFill/>
            <a:prstDash val="solid"/>
            <a:round/>
            <a:headEnd type="none" w="sm" len="sm"/>
            <a:tailEnd type="none" w="sm" len="sm"/>
          </a:ln>
          <a:effectLst/>
        </p:spPr>
        <p:txBody>
          <a:bodyPr spcFirstLastPara="1" wrap="square" lIns="72000" tIns="36000" rIns="72000" bIns="72000" anchor="ctr" anchorCtr="0">
            <a:noAutofit/>
          </a:bodyPr>
          <a:lstStyle/>
          <a:p>
            <a:pPr lvl="0" algn="just">
              <a:lnSpc>
                <a:spcPct val="150000"/>
              </a:lnSpc>
              <a:buClr>
                <a:srgbClr val="FFFFFF">
                  <a:lumMod val="75000"/>
                </a:srgbClr>
              </a:buClr>
            </a:pPr>
            <a:r>
              <a:rPr lang="vi-VN" sz="1500" b="1">
                <a:latin typeface="Arial" panose="020B0604020202020204" pitchFamily="34" charset="0"/>
                <a:ea typeface="+mn-ea"/>
                <a:cs typeface="Arial" panose="020B0604020202020204" pitchFamily="34" charset="0"/>
              </a:rPr>
              <a:t>Câu 5</a:t>
            </a:r>
            <a:r>
              <a:rPr lang="vi-VN" sz="1500" b="1" smtClean="0">
                <a:latin typeface="Arial" panose="020B0604020202020204" pitchFamily="34" charset="0"/>
                <a:ea typeface="+mn-ea"/>
                <a:cs typeface="Arial" panose="020B0604020202020204" pitchFamily="34" charset="0"/>
              </a:rPr>
              <a:t>:</a:t>
            </a:r>
            <a:r>
              <a:rPr lang="en-US" sz="1500" b="1" smtClean="0">
                <a:latin typeface="Arial" panose="020B0604020202020204" pitchFamily="34" charset="0"/>
                <a:ea typeface="+mn-ea"/>
                <a:cs typeface="Arial" panose="020B0604020202020204" pitchFamily="34" charset="0"/>
              </a:rPr>
              <a:t> </a:t>
            </a:r>
            <a:r>
              <a:rPr lang="vi-VN" sz="1500" smtClean="0">
                <a:latin typeface="Arial" panose="020B0604020202020204" pitchFamily="34" charset="0"/>
                <a:ea typeface="+mn-ea"/>
                <a:cs typeface="Arial" panose="020B0604020202020204" pitchFamily="34" charset="0"/>
              </a:rPr>
              <a:t>Cho </a:t>
            </a:r>
            <a:r>
              <a:rPr lang="vi-VN" sz="1500">
                <a:latin typeface="Arial" panose="020B0604020202020204" pitchFamily="34" charset="0"/>
                <a:ea typeface="+mn-ea"/>
                <a:cs typeface="Arial" panose="020B0604020202020204" pitchFamily="34" charset="0"/>
              </a:rPr>
              <a:t>các phát biểu sau, số phát biểu không đúng là?</a:t>
            </a:r>
          </a:p>
          <a:p>
            <a:pPr lvl="0" algn="just">
              <a:lnSpc>
                <a:spcPct val="150000"/>
              </a:lnSpc>
              <a:buClr>
                <a:srgbClr val="FFFFFF">
                  <a:lumMod val="75000"/>
                </a:srgbClr>
              </a:buClr>
            </a:pPr>
            <a:r>
              <a:rPr lang="vi-VN" sz="1500">
                <a:latin typeface="Arial" panose="020B0604020202020204" pitchFamily="34" charset="0"/>
                <a:ea typeface="+mn-ea"/>
                <a:cs typeface="Arial" panose="020B0604020202020204" pitchFamily="34" charset="0"/>
              </a:rPr>
              <a:t>1. Phương pháp gia công cơ khí là cách thức con người sử dụng sức lao động, máy móc tác động vào vật liệu cơ khí làm thay đổi hình dạng, kích thước, trạng thái hoặc tính chất của vật liệu để tạo ra các sản phẩm.</a:t>
            </a:r>
          </a:p>
          <a:p>
            <a:pPr lvl="0" algn="just">
              <a:lnSpc>
                <a:spcPct val="150000"/>
              </a:lnSpc>
              <a:buClr>
                <a:srgbClr val="FFFFFF">
                  <a:lumMod val="75000"/>
                </a:srgbClr>
              </a:buClr>
            </a:pPr>
            <a:r>
              <a:rPr lang="vi-VN" sz="1500">
                <a:latin typeface="Arial" panose="020B0604020202020204" pitchFamily="34" charset="0"/>
                <a:ea typeface="+mn-ea"/>
                <a:cs typeface="Arial" panose="020B0604020202020204" pitchFamily="34" charset="0"/>
              </a:rPr>
              <a:t>2. Nhờ có gia công cơ khí mà các vật liệu đã trở thành vật dụng, máy móc, công cụ, ... đem lại nhiều tiện ích trong sản xuất và đời sống.</a:t>
            </a:r>
          </a:p>
          <a:p>
            <a:pPr lvl="0" algn="just">
              <a:lnSpc>
                <a:spcPct val="150000"/>
              </a:lnSpc>
              <a:buClr>
                <a:srgbClr val="FFFFFF">
                  <a:lumMod val="75000"/>
                </a:srgbClr>
              </a:buClr>
            </a:pPr>
            <a:r>
              <a:rPr lang="vi-VN" sz="1500">
                <a:latin typeface="Arial" panose="020B0604020202020204" pitchFamily="34" charset="0"/>
                <a:ea typeface="+mn-ea"/>
                <a:cs typeface="Arial" panose="020B0604020202020204" pitchFamily="34" charset="0"/>
              </a:rPr>
              <a:t>3. Quá trình vận chuyển, kiểm đếm sản phẩm là các quá trình gia công cơ khí.</a:t>
            </a:r>
          </a:p>
          <a:p>
            <a:pPr lvl="0" algn="just">
              <a:lnSpc>
                <a:spcPct val="150000"/>
              </a:lnSpc>
              <a:buClr>
                <a:srgbClr val="FFFFFF">
                  <a:lumMod val="75000"/>
                </a:srgbClr>
              </a:buClr>
            </a:pPr>
            <a:r>
              <a:rPr lang="vi-VN" sz="1500">
                <a:latin typeface="Arial" panose="020B0604020202020204" pitchFamily="34" charset="0"/>
                <a:ea typeface="+mn-ea"/>
                <a:cs typeface="Arial" panose="020B0604020202020204" pitchFamily="34" charset="0"/>
              </a:rPr>
              <a:t>4. Tùy thuộc vào yêu cầu kĩ thuật của sản phẩm mà người ta sử dụng một hoặc kết hợp nhiều phương pháp gia công khác nhau.</a:t>
            </a:r>
          </a:p>
          <a:p>
            <a:pPr lvl="0" algn="just">
              <a:lnSpc>
                <a:spcPct val="150000"/>
              </a:lnSpc>
              <a:buClr>
                <a:srgbClr val="FFFFFF">
                  <a:lumMod val="75000"/>
                </a:srgbClr>
              </a:buClr>
            </a:pPr>
            <a:r>
              <a:rPr lang="vi-VN" sz="1500">
                <a:latin typeface="Arial" panose="020B0604020202020204" pitchFamily="34" charset="0"/>
                <a:ea typeface="+mn-ea"/>
                <a:cs typeface="Arial" panose="020B0604020202020204" pitchFamily="34" charset="0"/>
              </a:rPr>
              <a:t>5. Gia công cắt gọt thường sử dụng để gia công các chi tiết có độ chính xác không cao.</a:t>
            </a:r>
          </a:p>
        </p:txBody>
      </p:sp>
      <p:sp>
        <p:nvSpPr>
          <p:cNvPr id="20" name="A">
            <a:extLst>
              <a:ext uri="{FF2B5EF4-FFF2-40B4-BE49-F238E27FC236}">
                <a16:creationId xmlns:a16="http://schemas.microsoft.com/office/drawing/2014/main" id="{27D89C96-A052-3F95-4642-BCCFF72322EF}"/>
              </a:ext>
            </a:extLst>
          </p:cNvPr>
          <p:cNvSpPr/>
          <p:nvPr/>
        </p:nvSpPr>
        <p:spPr>
          <a:xfrm>
            <a:off x="6861763" y="4300217"/>
            <a:ext cx="778477" cy="342948"/>
          </a:xfrm>
          <a:prstGeom prst="roundRect">
            <a:avLst>
              <a:gd name="adj" fmla="val 8916"/>
            </a:avLst>
          </a:prstGeom>
          <a:noFill/>
          <a:ln w="19050" cap="flat" cmpd="sng">
            <a:solidFill>
              <a:srgbClr val="000000"/>
            </a:solidFill>
            <a:prstDash val="solid"/>
            <a:round/>
            <a:headEnd type="none" w="sm" len="sm"/>
            <a:tailEnd type="none" w="sm" len="sm"/>
          </a:ln>
          <a:effectLst/>
        </p:spPr>
        <p:txBody>
          <a:bodyPr spcFirstLastPara="1" wrap="square" lIns="72000" tIns="36000" rIns="72000" bIns="72000" anchor="ctr" anchorCtr="0">
            <a:noAutofit/>
          </a:bodyPr>
          <a:lstStyle/>
          <a:p>
            <a:pPr marL="0" marR="0" lvl="0" indent="0" algn="ctr" defTabSz="914400" rtl="0" eaLnBrk="1" fontAlgn="auto" latinLnBrk="0" hangingPunct="1">
              <a:lnSpc>
                <a:spcPct val="150000"/>
              </a:lnSpc>
              <a:spcBef>
                <a:spcPts val="0"/>
              </a:spcBef>
              <a:spcAft>
                <a:spcPts val="0"/>
              </a:spcAft>
              <a:buClr>
                <a:srgbClr val="FFFFFF">
                  <a:lumMod val="75000"/>
                </a:srgbClr>
              </a:buClr>
              <a:buSzTx/>
              <a:buFont typeface="Arial"/>
              <a:buNone/>
              <a:tabLst/>
              <a:defRPr/>
            </a:pPr>
            <a:r>
              <a:rPr kumimoji="0" lang="en-US"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D. </a:t>
            </a:r>
            <a:r>
              <a:rPr kumimoji="0" lang="en-US" b="0"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4</a:t>
            </a:r>
            <a:endParaRPr kumimoji="0" lang="en-VN"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1" name="B">
            <a:extLst>
              <a:ext uri="{FF2B5EF4-FFF2-40B4-BE49-F238E27FC236}">
                <a16:creationId xmlns:a16="http://schemas.microsoft.com/office/drawing/2014/main" id="{CC1D14AD-3885-B2D3-27A2-E759EED34092}"/>
              </a:ext>
            </a:extLst>
          </p:cNvPr>
          <p:cNvSpPr/>
          <p:nvPr/>
        </p:nvSpPr>
        <p:spPr>
          <a:xfrm>
            <a:off x="3079216" y="4272943"/>
            <a:ext cx="778477" cy="342948"/>
          </a:xfrm>
          <a:prstGeom prst="roundRect">
            <a:avLst>
              <a:gd name="adj" fmla="val 8916"/>
            </a:avLst>
          </a:prstGeom>
          <a:noFill/>
          <a:ln w="19050" cap="flat" cmpd="sng">
            <a:solidFill>
              <a:srgbClr val="000000"/>
            </a:solidFill>
            <a:prstDash val="solid"/>
            <a:round/>
            <a:headEnd type="none" w="sm" len="sm"/>
            <a:tailEnd type="none" w="sm" len="sm"/>
          </a:ln>
          <a:effectLst/>
        </p:spPr>
        <p:txBody>
          <a:bodyPr spcFirstLastPara="1" wrap="square" lIns="72000" tIns="36000" rIns="72000" bIns="72000" anchor="ctr" anchorCtr="0">
            <a:noAutofit/>
          </a:bodyPr>
          <a:lstStyle/>
          <a:p>
            <a:pPr marL="0" marR="0" lvl="0" indent="0" algn="ctr" defTabSz="914400" rtl="0" eaLnBrk="1" fontAlgn="auto" latinLnBrk="0" hangingPunct="1">
              <a:lnSpc>
                <a:spcPct val="150000"/>
              </a:lnSpc>
              <a:spcBef>
                <a:spcPts val="0"/>
              </a:spcBef>
              <a:spcAft>
                <a:spcPts val="0"/>
              </a:spcAft>
              <a:buClr>
                <a:srgbClr val="FFFFFF">
                  <a:lumMod val="75000"/>
                </a:srgbClr>
              </a:buClr>
              <a:buSzTx/>
              <a:buFont typeface="Arial"/>
              <a:buNone/>
              <a:tabLst/>
              <a:defRPr/>
            </a:pPr>
            <a:r>
              <a:rPr kumimoji="0" lang="vi-VN"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B. </a:t>
            </a:r>
            <a:r>
              <a:rPr kumimoji="0" lang="en-US" b="0"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2</a:t>
            </a:r>
            <a:endParaRPr kumimoji="0" lang="en-VN"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2" name="C">
            <a:extLst>
              <a:ext uri="{FF2B5EF4-FFF2-40B4-BE49-F238E27FC236}">
                <a16:creationId xmlns:a16="http://schemas.microsoft.com/office/drawing/2014/main" id="{8AC985FD-61EA-A9F6-017D-870193699345}"/>
              </a:ext>
            </a:extLst>
          </p:cNvPr>
          <p:cNvSpPr/>
          <p:nvPr/>
        </p:nvSpPr>
        <p:spPr>
          <a:xfrm>
            <a:off x="1336331" y="4272943"/>
            <a:ext cx="778477" cy="342948"/>
          </a:xfrm>
          <a:prstGeom prst="roundRect">
            <a:avLst>
              <a:gd name="adj" fmla="val 8916"/>
            </a:avLst>
          </a:prstGeom>
          <a:noFill/>
          <a:ln w="19050" cap="flat" cmpd="sng">
            <a:solidFill>
              <a:srgbClr val="000000"/>
            </a:solidFill>
            <a:prstDash val="solid"/>
            <a:round/>
            <a:headEnd type="none" w="sm" len="sm"/>
            <a:tailEnd type="none" w="sm" len="sm"/>
          </a:ln>
          <a:effectLst/>
        </p:spPr>
        <p:txBody>
          <a:bodyPr spcFirstLastPara="1" wrap="square" lIns="72000" tIns="36000" rIns="72000" bIns="72000" anchor="ctr" anchorCtr="0">
            <a:noAutofit/>
          </a:bodyPr>
          <a:lstStyle/>
          <a:p>
            <a:pPr marL="0" marR="0" lvl="0" indent="0" algn="ctr" defTabSz="914400" rtl="0" eaLnBrk="1" fontAlgn="auto" latinLnBrk="0" hangingPunct="1">
              <a:lnSpc>
                <a:spcPct val="150000"/>
              </a:lnSpc>
              <a:spcBef>
                <a:spcPts val="0"/>
              </a:spcBef>
              <a:spcAft>
                <a:spcPts val="0"/>
              </a:spcAft>
              <a:buClr>
                <a:srgbClr val="FFFFFF">
                  <a:lumMod val="75000"/>
                </a:srgbClr>
              </a:buClr>
              <a:buSzTx/>
              <a:buFont typeface="Arial"/>
              <a:buNone/>
              <a:tabLst/>
              <a:defRPr/>
            </a:pPr>
            <a:r>
              <a:rPr kumimoji="0" lang="en-US" b="0"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A. 1</a:t>
            </a:r>
            <a:endParaRPr kumimoji="0" lang="en-VN"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3" name="D">
            <a:extLst>
              <a:ext uri="{FF2B5EF4-FFF2-40B4-BE49-F238E27FC236}">
                <a16:creationId xmlns:a16="http://schemas.microsoft.com/office/drawing/2014/main" id="{11EAF050-290A-F6D5-D5DE-799D945A36DC}"/>
              </a:ext>
            </a:extLst>
          </p:cNvPr>
          <p:cNvSpPr/>
          <p:nvPr/>
        </p:nvSpPr>
        <p:spPr>
          <a:xfrm>
            <a:off x="4970920" y="4272943"/>
            <a:ext cx="778477" cy="342948"/>
          </a:xfrm>
          <a:prstGeom prst="roundRect">
            <a:avLst>
              <a:gd name="adj" fmla="val 8916"/>
            </a:avLst>
          </a:prstGeom>
          <a:noFill/>
          <a:ln w="19050" cap="flat" cmpd="sng">
            <a:solidFill>
              <a:srgbClr val="000000"/>
            </a:solidFill>
            <a:prstDash val="solid"/>
            <a:round/>
            <a:headEnd type="none" w="sm" len="sm"/>
            <a:tailEnd type="none" w="sm" len="sm"/>
          </a:ln>
          <a:effectLst/>
        </p:spPr>
        <p:txBody>
          <a:bodyPr spcFirstLastPara="1" wrap="square" lIns="72000" tIns="36000" rIns="72000" bIns="72000" anchor="ctr" anchorCtr="0">
            <a:noAutofit/>
          </a:bodyPr>
          <a:lstStyle/>
          <a:p>
            <a:pPr marL="0" marR="0" lvl="0" indent="0" algn="ctr" defTabSz="914400" rtl="0" eaLnBrk="1" fontAlgn="auto" latinLnBrk="0" hangingPunct="1">
              <a:lnSpc>
                <a:spcPct val="150000"/>
              </a:lnSpc>
              <a:spcBef>
                <a:spcPts val="0"/>
              </a:spcBef>
              <a:spcAft>
                <a:spcPts val="0"/>
              </a:spcAft>
              <a:buClr>
                <a:srgbClr val="FFFFFF">
                  <a:lumMod val="75000"/>
                </a:srgbClr>
              </a:buClr>
              <a:buSzTx/>
              <a:buFont typeface="Arial"/>
              <a:buNone/>
              <a:tabLst/>
              <a:defRPr/>
            </a:pPr>
            <a:r>
              <a:rPr kumimoji="0" lang="en-US"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 </a:t>
            </a:r>
            <a:r>
              <a:rPr kumimoji="0" lang="en-US" b="0"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3</a:t>
            </a:r>
            <a:endParaRPr kumimoji="0" lang="en-VN"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24" name="Đúng">
            <a:extLst>
              <a:ext uri="{FF2B5EF4-FFF2-40B4-BE49-F238E27FC236}">
                <a16:creationId xmlns:a16="http://schemas.microsoft.com/office/drawing/2014/main" id="{A33696DA-F194-80FC-B276-2B71B4BA2D36}"/>
              </a:ext>
            </a:extLst>
          </p:cNvPr>
          <p:cNvPicPr>
            <a:picLocks noChangeAspect="1"/>
          </p:cNvPicPr>
          <p:nvPr/>
        </p:nvPicPr>
        <p:blipFill rotWithShape="1">
          <a:blip r:embed="rId3">
            <a:duotone>
              <a:prstClr val="black"/>
              <a:srgbClr val="92D050">
                <a:tint val="45000"/>
                <a:satMod val="400000"/>
              </a:srgbClr>
            </a:duotone>
            <a:extLst>
              <a:ext uri="{BEBA8EAE-BF5A-486C-A8C5-ECC9F3942E4B}">
                <a14:imgProps xmlns:a14="http://schemas.microsoft.com/office/drawing/2010/main">
                  <a14:imgLayer r:embed="rId4">
                    <a14:imgEffect>
                      <a14:saturation sat="0"/>
                    </a14:imgEffect>
                  </a14:imgLayer>
                </a14:imgProps>
              </a:ext>
            </a:extLst>
          </a:blip>
          <a:srcRect l="4622" t="13411"/>
          <a:stretch/>
        </p:blipFill>
        <p:spPr>
          <a:xfrm>
            <a:off x="3636967" y="4272662"/>
            <a:ext cx="562804" cy="370503"/>
          </a:xfrm>
          <a:prstGeom prst="rect">
            <a:avLst/>
          </a:prstGeom>
        </p:spPr>
      </p:pic>
      <p:pic>
        <p:nvPicPr>
          <p:cNvPr id="25" name="Sai">
            <a:extLst>
              <a:ext uri="{FF2B5EF4-FFF2-40B4-BE49-F238E27FC236}">
                <a16:creationId xmlns:a16="http://schemas.microsoft.com/office/drawing/2014/main" id="{D27B06CA-1E39-82B3-8359-8940921C31F2}"/>
              </a:ext>
            </a:extLst>
          </p:cNvPr>
          <p:cNvPicPr>
            <a:picLocks noChangeAspect="1"/>
          </p:cNvPicPr>
          <p:nvPr/>
        </p:nvPicPr>
        <p:blipFill>
          <a:blip r:embed="rId5">
            <a:duotone>
              <a:prstClr val="black"/>
              <a:srgbClr val="FF0000">
                <a:tint val="45000"/>
                <a:satMod val="400000"/>
              </a:srgbClr>
            </a:duotone>
          </a:blip>
          <a:stretch>
            <a:fillRect/>
          </a:stretch>
        </p:blipFill>
        <p:spPr>
          <a:xfrm>
            <a:off x="7495928" y="4281712"/>
            <a:ext cx="376709" cy="377310"/>
          </a:xfrm>
          <a:prstGeom prst="rect">
            <a:avLst/>
          </a:prstGeom>
        </p:spPr>
      </p:pic>
      <p:pic>
        <p:nvPicPr>
          <p:cNvPr id="26" name="Sai">
            <a:extLst>
              <a:ext uri="{FF2B5EF4-FFF2-40B4-BE49-F238E27FC236}">
                <a16:creationId xmlns:a16="http://schemas.microsoft.com/office/drawing/2014/main" id="{BBB700AF-8B85-A2A7-7C2C-8FB86286D233}"/>
              </a:ext>
            </a:extLst>
          </p:cNvPr>
          <p:cNvPicPr>
            <a:picLocks noChangeAspect="1"/>
          </p:cNvPicPr>
          <p:nvPr/>
        </p:nvPicPr>
        <p:blipFill>
          <a:blip r:embed="rId5">
            <a:duotone>
              <a:prstClr val="black"/>
              <a:srgbClr val="FF0000">
                <a:tint val="45000"/>
                <a:satMod val="400000"/>
              </a:srgbClr>
            </a:duotone>
          </a:blip>
          <a:stretch>
            <a:fillRect/>
          </a:stretch>
        </p:blipFill>
        <p:spPr>
          <a:xfrm>
            <a:off x="1926453" y="4272609"/>
            <a:ext cx="376709" cy="377310"/>
          </a:xfrm>
          <a:prstGeom prst="rect">
            <a:avLst/>
          </a:prstGeom>
        </p:spPr>
      </p:pic>
      <p:pic>
        <p:nvPicPr>
          <p:cNvPr id="27" name="Sai">
            <a:extLst>
              <a:ext uri="{FF2B5EF4-FFF2-40B4-BE49-F238E27FC236}">
                <a16:creationId xmlns:a16="http://schemas.microsoft.com/office/drawing/2014/main" id="{DA38CB3F-2FF5-0C46-6336-97C1521C226C}"/>
              </a:ext>
            </a:extLst>
          </p:cNvPr>
          <p:cNvPicPr>
            <a:picLocks noChangeAspect="1"/>
          </p:cNvPicPr>
          <p:nvPr/>
        </p:nvPicPr>
        <p:blipFill>
          <a:blip r:embed="rId5">
            <a:duotone>
              <a:prstClr val="black"/>
              <a:srgbClr val="FF0000">
                <a:tint val="45000"/>
                <a:satMod val="400000"/>
              </a:srgbClr>
            </a:duotone>
          </a:blip>
          <a:stretch>
            <a:fillRect/>
          </a:stretch>
        </p:blipFill>
        <p:spPr>
          <a:xfrm>
            <a:off x="5575412" y="4276013"/>
            <a:ext cx="376709" cy="377310"/>
          </a:xfrm>
          <a:prstGeom prst="rect">
            <a:avLst/>
          </a:prstGeom>
        </p:spPr>
      </p:pic>
    </p:spTree>
    <p:extLst>
      <p:ext uri="{BB962C8B-B14F-4D97-AF65-F5344CB8AC3E}">
        <p14:creationId xmlns:p14="http://schemas.microsoft.com/office/powerpoint/2010/main" val="3552802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anim calcmode="lin" valueType="num">
                                      <p:cBhvr>
                                        <p:cTn id="19" dur="500" fill="hold"/>
                                        <p:tgtEl>
                                          <p:spTgt spid="21"/>
                                        </p:tgtEl>
                                        <p:attrNameLst>
                                          <p:attrName>ppt_x</p:attrName>
                                        </p:attrNameLst>
                                      </p:cBhvr>
                                      <p:tavLst>
                                        <p:tav tm="0">
                                          <p:val>
                                            <p:strVal val="#ppt_x"/>
                                          </p:val>
                                        </p:tav>
                                        <p:tav tm="100000">
                                          <p:val>
                                            <p:strVal val="#ppt_x"/>
                                          </p:val>
                                        </p:tav>
                                      </p:tavLst>
                                    </p:anim>
                                    <p:anim calcmode="lin" valueType="num">
                                      <p:cBhvr>
                                        <p:cTn id="20" dur="5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anim calcmode="lin" valueType="num">
                                      <p:cBhvr>
                                        <p:cTn id="24" dur="500" fill="hold"/>
                                        <p:tgtEl>
                                          <p:spTgt spid="23"/>
                                        </p:tgtEl>
                                        <p:attrNameLst>
                                          <p:attrName>ppt_x</p:attrName>
                                        </p:attrNameLst>
                                      </p:cBhvr>
                                      <p:tavLst>
                                        <p:tav tm="0">
                                          <p:val>
                                            <p:strVal val="#ppt_x"/>
                                          </p:val>
                                        </p:tav>
                                        <p:tav tm="100000">
                                          <p:val>
                                            <p:strVal val="#ppt_x"/>
                                          </p:val>
                                        </p:tav>
                                      </p:tavLst>
                                    </p:anim>
                                    <p:anim calcmode="lin" valueType="num">
                                      <p:cBhvr>
                                        <p:cTn id="25" dur="500" fill="hold"/>
                                        <p:tgtEl>
                                          <p:spTgt spid="2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anim calcmode="lin" valueType="num">
                                      <p:cBhvr>
                                        <p:cTn id="29" dur="500" fill="hold"/>
                                        <p:tgtEl>
                                          <p:spTgt spid="20"/>
                                        </p:tgtEl>
                                        <p:attrNameLst>
                                          <p:attrName>ppt_x</p:attrName>
                                        </p:attrNameLst>
                                      </p:cBhvr>
                                      <p:tavLst>
                                        <p:tav tm="0">
                                          <p:val>
                                            <p:strVal val="#ppt_x"/>
                                          </p:val>
                                        </p:tav>
                                        <p:tav tm="100000">
                                          <p:val>
                                            <p:strVal val="#ppt_x"/>
                                          </p:val>
                                        </p:tav>
                                      </p:tavLst>
                                    </p:anim>
                                    <p:anim calcmode="lin" valueType="num">
                                      <p:cBhvr>
                                        <p:cTn id="30"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0"/>
                    </p:tgtEl>
                  </p:cond>
                </p:stCondLst>
                <p:endSync evt="end" delay="0">
                  <p:rtn val="all"/>
                </p:endSync>
                <p:childTnLst>
                  <p:par>
                    <p:cTn id="32" fill="hold">
                      <p:stCondLst>
                        <p:cond delay="0"/>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dissolve">
                                      <p:cBhvr>
                                        <p:cTn id="36" dur="500"/>
                                        <p:tgtEl>
                                          <p:spTgt spid="25"/>
                                        </p:tgtEl>
                                      </p:cBhvr>
                                    </p:animEffect>
                                  </p:childTnLst>
                                </p:cTn>
                              </p:par>
                            </p:childTnLst>
                          </p:cTn>
                        </p:par>
                      </p:childTnLst>
                    </p:cTn>
                  </p:par>
                </p:childTnLst>
              </p:cTn>
              <p:nextCondLst>
                <p:cond evt="onClick" delay="0">
                  <p:tgtEl>
                    <p:spTgt spid="20"/>
                  </p:tgtEl>
                </p:cond>
              </p:nextCondLst>
            </p:seq>
            <p:seq concurrent="1" nextAc="seek">
              <p:cTn id="37" restart="whenNotActive" fill="hold" evtFilter="cancelBubble" nodeType="interactiveSeq">
                <p:stCondLst>
                  <p:cond evt="onClick" delay="0">
                    <p:tgtEl>
                      <p:spTgt spid="21"/>
                    </p:tgtEl>
                  </p:cond>
                </p:stCondLst>
                <p:endSync evt="end" delay="0">
                  <p:rtn val="all"/>
                </p:endSync>
                <p:childTnLst>
                  <p:par>
                    <p:cTn id="38" fill="hold">
                      <p:stCondLst>
                        <p:cond delay="0"/>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dissolve">
                                      <p:cBhvr>
                                        <p:cTn id="42" dur="500"/>
                                        <p:tgtEl>
                                          <p:spTgt spid="24"/>
                                        </p:tgtEl>
                                      </p:cBhvr>
                                    </p:animEffect>
                                  </p:childTnLst>
                                </p:cTn>
                              </p:par>
                            </p:childTnLst>
                          </p:cTn>
                        </p:par>
                      </p:childTnLst>
                    </p:cTn>
                  </p:par>
                </p:childTnLst>
              </p:cTn>
              <p:nextCondLst>
                <p:cond evt="onClick" delay="0">
                  <p:tgtEl>
                    <p:spTgt spid="21"/>
                  </p:tgtEl>
                </p:cond>
              </p:nextCondLst>
            </p:seq>
            <p:seq concurrent="1" nextAc="seek">
              <p:cTn id="43" restart="whenNotActive" fill="hold" evtFilter="cancelBubble" nodeType="interactiveSeq">
                <p:stCondLst>
                  <p:cond evt="onClick" delay="0">
                    <p:tgtEl>
                      <p:spTgt spid="22"/>
                    </p:tgtEl>
                  </p:cond>
                </p:stCondLst>
                <p:endSync evt="end" delay="0">
                  <p:rtn val="all"/>
                </p:endSync>
                <p:childTnLst>
                  <p:par>
                    <p:cTn id="44" fill="hold">
                      <p:stCondLst>
                        <p:cond delay="0"/>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dissolve">
                                      <p:cBhvr>
                                        <p:cTn id="48" dur="500"/>
                                        <p:tgtEl>
                                          <p:spTgt spid="26"/>
                                        </p:tgtEl>
                                      </p:cBhvr>
                                    </p:animEffect>
                                  </p:childTnLst>
                                </p:cTn>
                              </p:par>
                            </p:childTnLst>
                          </p:cTn>
                        </p:par>
                      </p:childTnLst>
                    </p:cTn>
                  </p:par>
                </p:childTnLst>
              </p:cTn>
              <p:nextCondLst>
                <p:cond evt="onClick" delay="0">
                  <p:tgtEl>
                    <p:spTgt spid="22"/>
                  </p:tgtEl>
                </p:cond>
              </p:nextCondLst>
            </p:seq>
            <p:seq concurrent="1" nextAc="seek">
              <p:cTn id="49" restart="whenNotActive" fill="hold" evtFilter="cancelBubble" nodeType="interactiveSeq">
                <p:stCondLst>
                  <p:cond evt="onClick" delay="0">
                    <p:tgtEl>
                      <p:spTgt spid="23"/>
                    </p:tgtEl>
                  </p:cond>
                </p:stCondLst>
                <p:endSync evt="end" delay="0">
                  <p:rtn val="all"/>
                </p:endSync>
                <p:childTnLst>
                  <p:par>
                    <p:cTn id="50" fill="hold">
                      <p:stCondLst>
                        <p:cond delay="0"/>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dissolve">
                                      <p:cBhvr>
                                        <p:cTn id="54" dur="500"/>
                                        <p:tgtEl>
                                          <p:spTgt spid="27"/>
                                        </p:tgtEl>
                                      </p:cBhvr>
                                    </p:animEffect>
                                  </p:childTnLst>
                                </p:cTn>
                              </p:par>
                            </p:childTnLst>
                          </p:cTn>
                        </p:par>
                      </p:childTnLst>
                    </p:cTn>
                  </p:par>
                </p:childTnLst>
              </p:cTn>
              <p:nextCondLst>
                <p:cond evt="onClick" delay="0">
                  <p:tgtEl>
                    <p:spTgt spid="23"/>
                  </p:tgtEl>
                </p:cond>
              </p:nextCondLst>
            </p:seq>
          </p:childTnLst>
        </p:cTn>
      </p:par>
    </p:tnLst>
    <p:bldLst>
      <p:bldP spid="19" grpId="0" animBg="1"/>
      <p:bldP spid="20" grpId="0" animBg="1"/>
      <p:bldP spid="21" grpId="0" animBg="1"/>
      <p:bldP spid="22"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32" name="Rectangle 31"/>
          <p:cNvSpPr/>
          <p:nvPr/>
        </p:nvSpPr>
        <p:spPr>
          <a:xfrm>
            <a:off x="520995" y="449892"/>
            <a:ext cx="236475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000" b="1" i="0" u="none" strike="noStrike" kern="0" cap="none" spc="0" normalizeH="0" baseline="0" noProof="0">
                <a:ln>
                  <a:noFill/>
                </a:ln>
                <a:solidFill>
                  <a:srgbClr val="C34445"/>
                </a:solidFill>
                <a:effectLst/>
                <a:uLnTx/>
                <a:uFillTx/>
                <a:latin typeface="Arial"/>
                <a:ea typeface="+mn-ea"/>
                <a:cs typeface="Arial"/>
                <a:sym typeface="Arial"/>
              </a:rPr>
              <a:t>LUYỆN TẬP</a:t>
            </a:r>
            <a:endParaRPr kumimoji="0" lang="en-VN" sz="3000" b="1" i="0" u="none" strike="noStrike" kern="0" cap="none" spc="0" normalizeH="0" baseline="0" noProof="0" dirty="0">
              <a:ln>
                <a:noFill/>
              </a:ln>
              <a:solidFill>
                <a:srgbClr val="C34445"/>
              </a:solidFill>
              <a:effectLst/>
              <a:uLnTx/>
              <a:uFillTx/>
              <a:latin typeface="Arial"/>
              <a:ea typeface="+mn-ea"/>
              <a:cs typeface="Arial"/>
              <a:sym typeface="Arial"/>
            </a:endParaRPr>
          </a:p>
        </p:txBody>
      </p:sp>
      <p:grpSp>
        <p:nvGrpSpPr>
          <p:cNvPr id="33" name="Group 32"/>
          <p:cNvGrpSpPr/>
          <p:nvPr/>
        </p:nvGrpSpPr>
        <p:grpSpPr>
          <a:xfrm>
            <a:off x="1407485" y="944302"/>
            <a:ext cx="7940998" cy="865216"/>
            <a:chOff x="748267" y="622623"/>
            <a:chExt cx="7940998" cy="1381069"/>
          </a:xfrm>
        </p:grpSpPr>
        <p:sp>
          <p:nvSpPr>
            <p:cNvPr id="34" name="Rounded Rectangle 33"/>
            <p:cNvSpPr/>
            <p:nvPr/>
          </p:nvSpPr>
          <p:spPr>
            <a:xfrm>
              <a:off x="748267" y="970364"/>
              <a:ext cx="6169986" cy="1033328"/>
            </a:xfrm>
            <a:prstGeom prst="roundRect">
              <a:avLst/>
            </a:prstGeom>
            <a:noFill/>
            <a:ln w="19050">
              <a:solidFill>
                <a:srgbClr val="004D86"/>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1DEF0"/>
                </a:solidFill>
                <a:effectLst/>
                <a:uLnTx/>
                <a:uFillTx/>
                <a:latin typeface="Arial"/>
                <a:ea typeface="+mn-ea"/>
                <a:cs typeface="+mn-cs"/>
                <a:sym typeface="Arial"/>
              </a:endParaRPr>
            </a:p>
          </p:txBody>
        </p:sp>
        <p:sp>
          <p:nvSpPr>
            <p:cNvPr id="35" name="Rectangle 34"/>
            <p:cNvSpPr/>
            <p:nvPr/>
          </p:nvSpPr>
          <p:spPr>
            <a:xfrm>
              <a:off x="926593" y="991796"/>
              <a:ext cx="7762672" cy="553998"/>
            </a:xfrm>
            <a:prstGeom prst="rect">
              <a:avLst/>
            </a:prstGeom>
          </p:spPr>
          <p:txBody>
            <a:bodyPr wrap="square">
              <a:spAutoFit/>
            </a:bodyPr>
            <a:lstStyle/>
            <a:p>
              <a:pPr lvl="0" algn="just">
                <a:lnSpc>
                  <a:spcPct val="150000"/>
                </a:lnSpc>
              </a:pPr>
              <a:r>
                <a:rPr kumimoji="0" lang="en-US" sz="2000" b="1" i="0" u="none" strike="noStrike" kern="0" cap="none" spc="0" normalizeH="0" baseline="0" noProof="0" smtClean="0">
                  <a:ln>
                    <a:noFill/>
                  </a:ln>
                  <a:solidFill>
                    <a:srgbClr val="CCCCCC">
                      <a:lumMod val="10000"/>
                    </a:srgbClr>
                  </a:solidFill>
                  <a:effectLst/>
                  <a:uLnTx/>
                  <a:uFillTx/>
                  <a:latin typeface="Arial"/>
                  <a:cs typeface="Arial"/>
                  <a:sym typeface="Arial"/>
                </a:rPr>
                <a:t>Bài </a:t>
              </a:r>
              <a:r>
                <a:rPr kumimoji="0" lang="vi-VN" sz="2000" b="1" i="0" u="none" strike="noStrike" kern="0" cap="none" spc="0" normalizeH="0" baseline="0" noProof="0" smtClean="0">
                  <a:ln>
                    <a:noFill/>
                  </a:ln>
                  <a:solidFill>
                    <a:srgbClr val="CCCCCC">
                      <a:lumMod val="10000"/>
                    </a:srgbClr>
                  </a:solidFill>
                  <a:effectLst/>
                  <a:uLnTx/>
                  <a:uFillTx/>
                  <a:latin typeface="Arial"/>
                  <a:cs typeface="Arial"/>
                  <a:sym typeface="Arial"/>
                </a:rPr>
                <a:t>1.</a:t>
              </a:r>
              <a:r>
                <a:rPr kumimoji="0" lang="en-US" sz="2000" b="1" i="0" u="none" strike="noStrike" kern="0" cap="none" spc="0" normalizeH="0" baseline="0" noProof="0" smtClean="0">
                  <a:ln>
                    <a:noFill/>
                  </a:ln>
                  <a:solidFill>
                    <a:srgbClr val="CCCCCC">
                      <a:lumMod val="10000"/>
                    </a:srgbClr>
                  </a:solidFill>
                  <a:effectLst/>
                  <a:uLnTx/>
                  <a:uFillTx/>
                  <a:latin typeface="Arial"/>
                  <a:cs typeface="Arial"/>
                  <a:sym typeface="Arial"/>
                </a:rPr>
                <a:t> </a:t>
              </a:r>
              <a:r>
                <a:rPr lang="vi-VN" sz="2000" smtClean="0">
                  <a:solidFill>
                    <a:srgbClr val="CCCCCC">
                      <a:lumMod val="10000"/>
                    </a:srgbClr>
                  </a:solidFill>
                </a:rPr>
                <a:t>Phân </a:t>
              </a:r>
              <a:r>
                <a:rPr lang="vi-VN" sz="2000">
                  <a:solidFill>
                    <a:srgbClr val="CCCCCC">
                      <a:lumMod val="10000"/>
                    </a:srgbClr>
                  </a:solidFill>
                </a:rPr>
                <a:t>biệt sự khác nhau giữa phôi và </a:t>
              </a:r>
              <a:r>
                <a:rPr lang="vi-VN" sz="2000" smtClean="0">
                  <a:solidFill>
                    <a:srgbClr val="CCCCCC">
                      <a:lumMod val="10000"/>
                    </a:srgbClr>
                  </a:solidFill>
                </a:rPr>
                <a:t>phoi</a:t>
              </a:r>
              <a:r>
                <a:rPr lang="en-US" sz="2000" smtClean="0">
                  <a:solidFill>
                    <a:srgbClr val="CCCCCC">
                      <a:lumMod val="10000"/>
                    </a:srgbClr>
                  </a:solidFill>
                </a:rPr>
                <a:t>.</a:t>
              </a:r>
              <a:endParaRPr kumimoji="0" lang="en-US" sz="2000" b="0" i="0" u="none" strike="noStrike" kern="0" cap="none" spc="0" normalizeH="0" baseline="0" noProof="0" dirty="0">
                <a:ln>
                  <a:noFill/>
                </a:ln>
                <a:solidFill>
                  <a:srgbClr val="CCCCCC">
                    <a:lumMod val="10000"/>
                  </a:srgbClr>
                </a:solidFill>
                <a:effectLst/>
                <a:uLnTx/>
                <a:uFillTx/>
                <a:latin typeface="Arial"/>
                <a:cs typeface="Arial"/>
                <a:sym typeface="Arial"/>
              </a:endParaRPr>
            </a:p>
          </p:txBody>
        </p:sp>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1514" y="622623"/>
              <a:ext cx="689891" cy="1054169"/>
            </a:xfrm>
            <a:prstGeom prst="rect">
              <a:avLst/>
            </a:prstGeom>
          </p:spPr>
        </p:pic>
      </p:grpSp>
      <p:sp>
        <p:nvSpPr>
          <p:cNvPr id="9" name="Rectangle 8"/>
          <p:cNvSpPr/>
          <p:nvPr/>
        </p:nvSpPr>
        <p:spPr>
          <a:xfrm>
            <a:off x="5102206" y="2816761"/>
            <a:ext cx="3552696" cy="1754326"/>
          </a:xfrm>
          <a:prstGeom prst="rect">
            <a:avLst/>
          </a:prstGeom>
        </p:spPr>
        <p:txBody>
          <a:bodyPr wrap="square">
            <a:spAutoFit/>
          </a:bodyPr>
          <a:lstStyle/>
          <a:p>
            <a:pPr algn="just">
              <a:lnSpc>
                <a:spcPct val="150000"/>
              </a:lnSpc>
            </a:pPr>
            <a:r>
              <a:rPr lang="en-US" sz="1800" smtClean="0">
                <a:latin typeface="+mn-lt"/>
                <a:ea typeface="Calibri" panose="020F0502020204030204" pitchFamily="34" charset="0"/>
                <a:cs typeface="Times New Roman" panose="02020603050405020304" pitchFamily="18" charset="0"/>
              </a:rPr>
              <a:t>Phoi </a:t>
            </a:r>
            <a:r>
              <a:rPr lang="en-US" sz="1800">
                <a:latin typeface="+mn-lt"/>
                <a:ea typeface="Calibri" panose="020F0502020204030204" pitchFamily="34" charset="0"/>
                <a:cs typeface="Times New Roman" panose="02020603050405020304" pitchFamily="18" charset="0"/>
              </a:rPr>
              <a:t>là lớp vật liệu được loại bỏ khỏi phôi trong quá trình gia công cắt gọt để tạo ra sản phẩm cơ </a:t>
            </a:r>
            <a:r>
              <a:rPr lang="en-US" sz="1800" smtClean="0">
                <a:latin typeface="+mn-lt"/>
                <a:ea typeface="Calibri" panose="020F0502020204030204" pitchFamily="34" charset="0"/>
                <a:cs typeface="Times New Roman" panose="02020603050405020304" pitchFamily="18" charset="0"/>
              </a:rPr>
              <a:t>khí.</a:t>
            </a:r>
            <a:endParaRPr lang="en-US" sz="1800">
              <a:effectLst/>
              <a:latin typeface="+mn-lt"/>
              <a:ea typeface="Calibri" panose="020F0502020204030204" pitchFamily="34" charset="0"/>
              <a:cs typeface="Times New Roman" panose="02020603050405020304" pitchFamily="18" charset="0"/>
            </a:endParaRPr>
          </a:p>
        </p:txBody>
      </p:sp>
      <p:grpSp>
        <p:nvGrpSpPr>
          <p:cNvPr id="11" name="Group 10"/>
          <p:cNvGrpSpPr/>
          <p:nvPr/>
        </p:nvGrpSpPr>
        <p:grpSpPr>
          <a:xfrm>
            <a:off x="1598871" y="2107123"/>
            <a:ext cx="1182337" cy="506058"/>
            <a:chOff x="1363288" y="2390388"/>
            <a:chExt cx="1182337" cy="506058"/>
          </a:xfrm>
        </p:grpSpPr>
        <p:sp>
          <p:nvSpPr>
            <p:cNvPr id="38" name="Freeform 20"/>
            <p:cNvSpPr/>
            <p:nvPr/>
          </p:nvSpPr>
          <p:spPr>
            <a:xfrm>
              <a:off x="1363288" y="2390388"/>
              <a:ext cx="1182337" cy="506058"/>
            </a:xfrm>
            <a:custGeom>
              <a:avLst/>
              <a:gdLst/>
              <a:ahLst/>
              <a:cxnLst/>
              <a:rect l="l" t="t" r="r" b="b"/>
              <a:pathLst>
                <a:path w="7011519" h="609600">
                  <a:moveTo>
                    <a:pt x="203200" y="0"/>
                  </a:moveTo>
                  <a:lnTo>
                    <a:pt x="7011519" y="0"/>
                  </a:lnTo>
                  <a:lnTo>
                    <a:pt x="6808319" y="609600"/>
                  </a:lnTo>
                  <a:lnTo>
                    <a:pt x="0" y="609600"/>
                  </a:lnTo>
                  <a:lnTo>
                    <a:pt x="203200" y="0"/>
                  </a:lnTo>
                  <a:close/>
                </a:path>
              </a:pathLst>
            </a:custGeom>
            <a:solidFill>
              <a:srgbClr val="384961"/>
            </a:solidFill>
          </p:spPr>
        </p:sp>
        <p:sp>
          <p:nvSpPr>
            <p:cNvPr id="10" name="Rectangle 9"/>
            <p:cNvSpPr/>
            <p:nvPr/>
          </p:nvSpPr>
          <p:spPr>
            <a:xfrm>
              <a:off x="1606462" y="2430935"/>
              <a:ext cx="699230" cy="400110"/>
            </a:xfrm>
            <a:prstGeom prst="rect">
              <a:avLst/>
            </a:prstGeom>
          </p:spPr>
          <p:txBody>
            <a:bodyPr wrap="none">
              <a:spAutoFit/>
            </a:bodyPr>
            <a:lstStyle/>
            <a:p>
              <a:r>
                <a:rPr lang="en-US" sz="2000" smtClean="0">
                  <a:solidFill>
                    <a:schemeClr val="accent2"/>
                  </a:solidFill>
                </a:rPr>
                <a:t>P</a:t>
              </a:r>
              <a:r>
                <a:rPr lang="vi-VN" sz="2000" smtClean="0">
                  <a:solidFill>
                    <a:schemeClr val="accent2"/>
                  </a:solidFill>
                </a:rPr>
                <a:t>hôi</a:t>
              </a:r>
              <a:endParaRPr lang="en-US">
                <a:solidFill>
                  <a:schemeClr val="accent2"/>
                </a:solidFill>
              </a:endParaRPr>
            </a:p>
          </p:txBody>
        </p:sp>
      </p:grpSp>
      <p:grpSp>
        <p:nvGrpSpPr>
          <p:cNvPr id="41" name="Group 40"/>
          <p:cNvGrpSpPr/>
          <p:nvPr/>
        </p:nvGrpSpPr>
        <p:grpSpPr>
          <a:xfrm>
            <a:off x="5939201" y="2107123"/>
            <a:ext cx="1182337" cy="506058"/>
            <a:chOff x="1363288" y="2390388"/>
            <a:chExt cx="1182337" cy="506058"/>
          </a:xfrm>
        </p:grpSpPr>
        <p:sp>
          <p:nvSpPr>
            <p:cNvPr id="42" name="Freeform 20"/>
            <p:cNvSpPr/>
            <p:nvPr/>
          </p:nvSpPr>
          <p:spPr>
            <a:xfrm>
              <a:off x="1363288" y="2390388"/>
              <a:ext cx="1182337" cy="506058"/>
            </a:xfrm>
            <a:custGeom>
              <a:avLst/>
              <a:gdLst/>
              <a:ahLst/>
              <a:cxnLst/>
              <a:rect l="l" t="t" r="r" b="b"/>
              <a:pathLst>
                <a:path w="7011519" h="609600">
                  <a:moveTo>
                    <a:pt x="203200" y="0"/>
                  </a:moveTo>
                  <a:lnTo>
                    <a:pt x="7011519" y="0"/>
                  </a:lnTo>
                  <a:lnTo>
                    <a:pt x="6808319" y="609600"/>
                  </a:lnTo>
                  <a:lnTo>
                    <a:pt x="0" y="609600"/>
                  </a:lnTo>
                  <a:lnTo>
                    <a:pt x="203200" y="0"/>
                  </a:lnTo>
                  <a:close/>
                </a:path>
              </a:pathLst>
            </a:custGeom>
            <a:solidFill>
              <a:srgbClr val="384961"/>
            </a:solidFill>
          </p:spPr>
        </p:sp>
        <p:sp>
          <p:nvSpPr>
            <p:cNvPr id="43" name="Rectangle 42"/>
            <p:cNvSpPr/>
            <p:nvPr/>
          </p:nvSpPr>
          <p:spPr>
            <a:xfrm>
              <a:off x="1606462" y="2430935"/>
              <a:ext cx="699230" cy="400110"/>
            </a:xfrm>
            <a:prstGeom prst="rect">
              <a:avLst/>
            </a:prstGeom>
          </p:spPr>
          <p:txBody>
            <a:bodyPr wrap="none">
              <a:spAutoFit/>
            </a:bodyPr>
            <a:lstStyle/>
            <a:p>
              <a:r>
                <a:rPr lang="en-US" sz="2000" smtClean="0">
                  <a:solidFill>
                    <a:schemeClr val="accent2"/>
                  </a:solidFill>
                </a:rPr>
                <a:t>P</a:t>
              </a:r>
              <a:r>
                <a:rPr lang="vi-VN" sz="2000" smtClean="0">
                  <a:solidFill>
                    <a:schemeClr val="accent2"/>
                  </a:solidFill>
                </a:rPr>
                <a:t>h</a:t>
              </a:r>
              <a:r>
                <a:rPr lang="en-US" sz="2000" smtClean="0">
                  <a:solidFill>
                    <a:schemeClr val="accent2"/>
                  </a:solidFill>
                </a:rPr>
                <a:t>o</a:t>
              </a:r>
              <a:r>
                <a:rPr lang="vi-VN" sz="2000" smtClean="0">
                  <a:solidFill>
                    <a:schemeClr val="accent2"/>
                  </a:solidFill>
                </a:rPr>
                <a:t>i</a:t>
              </a:r>
              <a:endParaRPr lang="en-US">
                <a:solidFill>
                  <a:schemeClr val="accent2"/>
                </a:solidFill>
              </a:endParaRPr>
            </a:p>
          </p:txBody>
        </p:sp>
      </p:grpSp>
      <p:sp>
        <p:nvSpPr>
          <p:cNvPr id="12" name="Rectangle 11"/>
          <p:cNvSpPr/>
          <p:nvPr/>
        </p:nvSpPr>
        <p:spPr>
          <a:xfrm>
            <a:off x="520995" y="2816761"/>
            <a:ext cx="4235302" cy="1754326"/>
          </a:xfrm>
          <a:prstGeom prst="rect">
            <a:avLst/>
          </a:prstGeom>
        </p:spPr>
        <p:txBody>
          <a:bodyPr wrap="square">
            <a:spAutoFit/>
          </a:bodyPr>
          <a:lstStyle/>
          <a:p>
            <a:pPr algn="just">
              <a:lnSpc>
                <a:spcPct val="150000"/>
              </a:lnSpc>
            </a:pPr>
            <a:r>
              <a:rPr lang="en-US" sz="1800">
                <a:latin typeface="+mn-lt"/>
                <a:ea typeface="Calibri" panose="020F0502020204030204" pitchFamily="34" charset="0"/>
                <a:cs typeface="Times New Roman" panose="02020603050405020304" pitchFamily="18" charset="0"/>
              </a:rPr>
              <a:t>Phôi trong cơ khí chế tạo là đối tượng sản xuất của quá trình gia công cơ khí. </a:t>
            </a:r>
            <a:endParaRPr lang="en-US" sz="1800" smtClean="0">
              <a:latin typeface="+mn-lt"/>
              <a:ea typeface="Calibri" panose="020F0502020204030204" pitchFamily="34" charset="0"/>
              <a:cs typeface="Times New Roman" panose="02020603050405020304" pitchFamily="18" charset="0"/>
            </a:endParaRPr>
          </a:p>
          <a:p>
            <a:pPr algn="just">
              <a:lnSpc>
                <a:spcPct val="150000"/>
              </a:lnSpc>
            </a:pPr>
            <a:r>
              <a:rPr lang="en-US" sz="1800" smtClean="0">
                <a:latin typeface="+mn-lt"/>
                <a:ea typeface="Calibri" panose="020F0502020204030204" pitchFamily="34" charset="0"/>
                <a:cs typeface="Times New Roman" panose="02020603050405020304" pitchFamily="18" charset="0"/>
              </a:rPr>
              <a:t>Phôi </a:t>
            </a:r>
            <a:r>
              <a:rPr lang="en-US" sz="1800">
                <a:latin typeface="+mn-lt"/>
                <a:ea typeface="Calibri" panose="020F0502020204030204" pitchFamily="34" charset="0"/>
                <a:cs typeface="Times New Roman" panose="02020603050405020304" pitchFamily="18" charset="0"/>
              </a:rPr>
              <a:t>được hiểu là nguyên liệu, vật liệu chính để tạo ra sản phẩm cơ khí. </a:t>
            </a:r>
            <a:endParaRPr lang="en-US" sz="1800">
              <a:latin typeface="+mn-lt"/>
            </a:endParaRPr>
          </a:p>
        </p:txBody>
      </p:sp>
      <p:cxnSp>
        <p:nvCxnSpPr>
          <p:cNvPr id="16" name="Straight Connector 15"/>
          <p:cNvCxnSpPr/>
          <p:nvPr/>
        </p:nvCxnSpPr>
        <p:spPr>
          <a:xfrm>
            <a:off x="4869000" y="2006010"/>
            <a:ext cx="14527" cy="2799907"/>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4"/>
          <a:stretch>
            <a:fillRect/>
          </a:stretch>
        </p:blipFill>
        <p:spPr>
          <a:xfrm>
            <a:off x="8232322" y="4265402"/>
            <a:ext cx="641259" cy="6113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anim calcmode="lin" valueType="num">
                                      <p:cBhvr>
                                        <p:cTn id="15" dur="500" fill="hold"/>
                                        <p:tgtEl>
                                          <p:spTgt spid="11"/>
                                        </p:tgtEl>
                                        <p:attrNameLst>
                                          <p:attrName>ppt_x</p:attrName>
                                        </p:attrNameLst>
                                      </p:cBhvr>
                                      <p:tavLst>
                                        <p:tav tm="0">
                                          <p:val>
                                            <p:fltVal val="0.5"/>
                                          </p:val>
                                        </p:tav>
                                        <p:tav tm="100000">
                                          <p:val>
                                            <p:strVal val="#ppt_x"/>
                                          </p:val>
                                        </p:tav>
                                      </p:tavLst>
                                    </p:anim>
                                    <p:anim calcmode="lin" valueType="num">
                                      <p:cBhvr>
                                        <p:cTn id="16" dur="500" fill="hold"/>
                                        <p:tgtEl>
                                          <p:spTgt spid="11"/>
                                        </p:tgtEl>
                                        <p:attrNameLst>
                                          <p:attrName>ppt_y</p:attrName>
                                        </p:attrNameLst>
                                      </p:cBhvr>
                                      <p:tavLst>
                                        <p:tav tm="0">
                                          <p:val>
                                            <p:fltVal val="0.5"/>
                                          </p:val>
                                        </p:tav>
                                        <p:tav tm="100000">
                                          <p:val>
                                            <p:strVal val="#ppt_y"/>
                                          </p:val>
                                        </p:tav>
                                      </p:tavLst>
                                    </p:anim>
                                  </p:childTnLst>
                                </p:cTn>
                              </p:par>
                              <p:par>
                                <p:cTn id="17" presetID="53" presetClass="entr" presetSubtype="528"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p:cTn id="19" dur="500" fill="hold"/>
                                        <p:tgtEl>
                                          <p:spTgt spid="41"/>
                                        </p:tgtEl>
                                        <p:attrNameLst>
                                          <p:attrName>ppt_w</p:attrName>
                                        </p:attrNameLst>
                                      </p:cBhvr>
                                      <p:tavLst>
                                        <p:tav tm="0">
                                          <p:val>
                                            <p:fltVal val="0"/>
                                          </p:val>
                                        </p:tav>
                                        <p:tav tm="100000">
                                          <p:val>
                                            <p:strVal val="#ppt_w"/>
                                          </p:val>
                                        </p:tav>
                                      </p:tavLst>
                                    </p:anim>
                                    <p:anim calcmode="lin" valueType="num">
                                      <p:cBhvr>
                                        <p:cTn id="20" dur="500" fill="hold"/>
                                        <p:tgtEl>
                                          <p:spTgt spid="41"/>
                                        </p:tgtEl>
                                        <p:attrNameLst>
                                          <p:attrName>ppt_h</p:attrName>
                                        </p:attrNameLst>
                                      </p:cBhvr>
                                      <p:tavLst>
                                        <p:tav tm="0">
                                          <p:val>
                                            <p:fltVal val="0"/>
                                          </p:val>
                                        </p:tav>
                                        <p:tav tm="100000">
                                          <p:val>
                                            <p:strVal val="#ppt_h"/>
                                          </p:val>
                                        </p:tav>
                                      </p:tavLst>
                                    </p:anim>
                                    <p:animEffect transition="in" filter="fade">
                                      <p:cBhvr>
                                        <p:cTn id="21" dur="500"/>
                                        <p:tgtEl>
                                          <p:spTgt spid="41"/>
                                        </p:tgtEl>
                                      </p:cBhvr>
                                    </p:animEffect>
                                    <p:anim calcmode="lin" valueType="num">
                                      <p:cBhvr>
                                        <p:cTn id="22" dur="500" fill="hold"/>
                                        <p:tgtEl>
                                          <p:spTgt spid="41"/>
                                        </p:tgtEl>
                                        <p:attrNameLst>
                                          <p:attrName>ppt_x</p:attrName>
                                        </p:attrNameLst>
                                      </p:cBhvr>
                                      <p:tavLst>
                                        <p:tav tm="0">
                                          <p:val>
                                            <p:fltVal val="0.5"/>
                                          </p:val>
                                        </p:tav>
                                        <p:tav tm="100000">
                                          <p:val>
                                            <p:strVal val="#ppt_x"/>
                                          </p:val>
                                        </p:tav>
                                      </p:tavLst>
                                    </p:anim>
                                    <p:anim calcmode="lin" valueType="num">
                                      <p:cBhvr>
                                        <p:cTn id="23" dur="500" fill="hold"/>
                                        <p:tgtEl>
                                          <p:spTgt spid="41"/>
                                        </p:tgtEl>
                                        <p:attrNameLst>
                                          <p:attrName>ppt_y</p:attrName>
                                        </p:attrNameLst>
                                      </p:cBhvr>
                                      <p:tavLst>
                                        <p:tav tm="0">
                                          <p:val>
                                            <p:fltVal val="0.5"/>
                                          </p:val>
                                        </p:tav>
                                        <p:tav tm="100000">
                                          <p:val>
                                            <p:strVal val="#ppt_y"/>
                                          </p:val>
                                        </p:tav>
                                      </p:tavLst>
                                    </p:anim>
                                  </p:childTnLst>
                                </p:cTn>
                              </p:par>
                              <p:par>
                                <p:cTn id="24" presetID="53" presetClass="entr" presetSubtype="528"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anim calcmode="lin" valueType="num">
                                      <p:cBhvr>
                                        <p:cTn id="29" dur="500" fill="hold"/>
                                        <p:tgtEl>
                                          <p:spTgt spid="16"/>
                                        </p:tgtEl>
                                        <p:attrNameLst>
                                          <p:attrName>ppt_x</p:attrName>
                                        </p:attrNameLst>
                                      </p:cBhvr>
                                      <p:tavLst>
                                        <p:tav tm="0">
                                          <p:val>
                                            <p:fltVal val="0.5"/>
                                          </p:val>
                                        </p:tav>
                                        <p:tav tm="100000">
                                          <p:val>
                                            <p:strVal val="#ppt_x"/>
                                          </p:val>
                                        </p:tav>
                                      </p:tavLst>
                                    </p:anim>
                                    <p:anim calcmode="lin" valueType="num">
                                      <p:cBhvr>
                                        <p:cTn id="30" dur="500" fill="hold"/>
                                        <p:tgtEl>
                                          <p:spTgt spid="16"/>
                                        </p:tgtEl>
                                        <p:attrNameLst>
                                          <p:attrName>ppt_y</p:attrName>
                                        </p:attrNameLst>
                                      </p:cBhvr>
                                      <p:tavLst>
                                        <p:tav tm="0">
                                          <p:val>
                                            <p:fltVal val="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32" name="Rectangle 31"/>
          <p:cNvSpPr/>
          <p:nvPr/>
        </p:nvSpPr>
        <p:spPr>
          <a:xfrm>
            <a:off x="520995" y="449892"/>
            <a:ext cx="236475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000" b="1" i="0" u="none" strike="noStrike" kern="0" cap="none" spc="0" normalizeH="0" baseline="0" noProof="0">
                <a:ln>
                  <a:noFill/>
                </a:ln>
                <a:solidFill>
                  <a:srgbClr val="C34445"/>
                </a:solidFill>
                <a:effectLst/>
                <a:uLnTx/>
                <a:uFillTx/>
                <a:latin typeface="Arial"/>
                <a:ea typeface="+mn-ea"/>
                <a:cs typeface="Arial"/>
                <a:sym typeface="Arial"/>
              </a:rPr>
              <a:t>LUYỆN TẬP</a:t>
            </a:r>
            <a:endParaRPr kumimoji="0" lang="en-VN" sz="3000" b="1" i="0" u="none" strike="noStrike" kern="0" cap="none" spc="0" normalizeH="0" baseline="0" noProof="0" dirty="0">
              <a:ln>
                <a:noFill/>
              </a:ln>
              <a:solidFill>
                <a:srgbClr val="C34445"/>
              </a:solidFill>
              <a:effectLst/>
              <a:uLnTx/>
              <a:uFillTx/>
              <a:latin typeface="Arial"/>
              <a:ea typeface="+mn-ea"/>
              <a:cs typeface="Arial"/>
              <a:sym typeface="Arial"/>
            </a:endParaRPr>
          </a:p>
        </p:txBody>
      </p:sp>
      <p:grpSp>
        <p:nvGrpSpPr>
          <p:cNvPr id="33" name="Group 32"/>
          <p:cNvGrpSpPr/>
          <p:nvPr/>
        </p:nvGrpSpPr>
        <p:grpSpPr>
          <a:xfrm>
            <a:off x="1102685" y="504050"/>
            <a:ext cx="7552217" cy="1522243"/>
            <a:chOff x="748267" y="-44658"/>
            <a:chExt cx="7552217" cy="2429825"/>
          </a:xfrm>
        </p:grpSpPr>
        <p:sp>
          <p:nvSpPr>
            <p:cNvPr id="34" name="Rounded Rectangle 33"/>
            <p:cNvSpPr/>
            <p:nvPr/>
          </p:nvSpPr>
          <p:spPr>
            <a:xfrm>
              <a:off x="748267" y="970365"/>
              <a:ext cx="6914264" cy="1414802"/>
            </a:xfrm>
            <a:prstGeom prst="roundRect">
              <a:avLst/>
            </a:prstGeom>
            <a:noFill/>
            <a:ln w="19050">
              <a:solidFill>
                <a:srgbClr val="004D86"/>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1DEF0"/>
                </a:solidFill>
                <a:effectLst/>
                <a:uLnTx/>
                <a:uFillTx/>
                <a:latin typeface="Arial"/>
                <a:ea typeface="+mn-ea"/>
                <a:cs typeface="+mn-cs"/>
                <a:sym typeface="Arial"/>
              </a:endParaRPr>
            </a:p>
          </p:txBody>
        </p:sp>
        <p:sp>
          <p:nvSpPr>
            <p:cNvPr id="35" name="Rectangle 34"/>
            <p:cNvSpPr/>
            <p:nvPr/>
          </p:nvSpPr>
          <p:spPr>
            <a:xfrm>
              <a:off x="879960" y="907080"/>
              <a:ext cx="6650878" cy="1391953"/>
            </a:xfrm>
            <a:prstGeom prst="rect">
              <a:avLst/>
            </a:prstGeom>
          </p:spPr>
          <p:txBody>
            <a:bodyPr wrap="square">
              <a:spAutoFit/>
            </a:bodyPr>
            <a:lstStyle/>
            <a:p>
              <a:pPr lvl="0" algn="just">
                <a:lnSpc>
                  <a:spcPct val="150000"/>
                </a:lnSpc>
              </a:pPr>
              <a:r>
                <a:rPr lang="en-US" sz="1800" b="1" smtClean="0">
                  <a:solidFill>
                    <a:srgbClr val="CCCCCC">
                      <a:lumMod val="10000"/>
                    </a:srgbClr>
                  </a:solidFill>
                </a:rPr>
                <a:t>Bài </a:t>
              </a:r>
              <a:r>
                <a:rPr lang="vi-VN" sz="1800" b="1" smtClean="0">
                  <a:solidFill>
                    <a:srgbClr val="CCCCCC">
                      <a:lumMod val="10000"/>
                    </a:srgbClr>
                  </a:solidFill>
                </a:rPr>
                <a:t>2</a:t>
              </a:r>
              <a:r>
                <a:rPr lang="vi-VN" sz="1800" b="1">
                  <a:solidFill>
                    <a:srgbClr val="CCCCCC">
                      <a:lumMod val="10000"/>
                    </a:srgbClr>
                  </a:solidFill>
                </a:rPr>
                <a:t>. </a:t>
              </a:r>
              <a:r>
                <a:rPr lang="vi-VN" sz="1800">
                  <a:solidFill>
                    <a:srgbClr val="CCCCCC">
                      <a:lumMod val="10000"/>
                    </a:srgbClr>
                  </a:solidFill>
                </a:rPr>
                <a:t>So sánh sự khác nhau của phương pháp gia công không phoi và phương pháp gia công cắt gọt.</a:t>
              </a:r>
              <a:endParaRPr kumimoji="0" lang="en-US" sz="1800" i="0" u="none" strike="noStrike" kern="0" cap="none" spc="0" normalizeH="0" baseline="0" noProof="0" dirty="0">
                <a:ln>
                  <a:noFill/>
                </a:ln>
                <a:solidFill>
                  <a:srgbClr val="CCCCCC">
                    <a:lumMod val="10000"/>
                  </a:srgbClr>
                </a:solidFill>
                <a:effectLst/>
                <a:uLnTx/>
                <a:uFillTx/>
                <a:sym typeface="Arial"/>
              </a:endParaRPr>
            </a:p>
          </p:txBody>
        </p:sp>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0593" y="-44658"/>
              <a:ext cx="689891" cy="1054168"/>
            </a:xfrm>
            <a:prstGeom prst="rect">
              <a:avLst/>
            </a:prstGeom>
          </p:spPr>
        </p:pic>
      </p:grpSp>
      <p:grpSp>
        <p:nvGrpSpPr>
          <p:cNvPr id="11" name="Group 10"/>
          <p:cNvGrpSpPr/>
          <p:nvPr/>
        </p:nvGrpSpPr>
        <p:grpSpPr>
          <a:xfrm>
            <a:off x="887313" y="2216683"/>
            <a:ext cx="3009014" cy="893299"/>
            <a:chOff x="1363288" y="2315569"/>
            <a:chExt cx="3009014" cy="1238563"/>
          </a:xfrm>
        </p:grpSpPr>
        <p:sp>
          <p:nvSpPr>
            <p:cNvPr id="38" name="Freeform 20"/>
            <p:cNvSpPr/>
            <p:nvPr/>
          </p:nvSpPr>
          <p:spPr>
            <a:xfrm>
              <a:off x="1363288" y="2419872"/>
              <a:ext cx="3009014" cy="1134260"/>
            </a:xfrm>
            <a:custGeom>
              <a:avLst/>
              <a:gdLst/>
              <a:ahLst/>
              <a:cxnLst/>
              <a:rect l="l" t="t" r="r" b="b"/>
              <a:pathLst>
                <a:path w="7011519" h="609600">
                  <a:moveTo>
                    <a:pt x="203200" y="0"/>
                  </a:moveTo>
                  <a:lnTo>
                    <a:pt x="7011519" y="0"/>
                  </a:lnTo>
                  <a:lnTo>
                    <a:pt x="6808319" y="609600"/>
                  </a:lnTo>
                  <a:lnTo>
                    <a:pt x="0" y="609600"/>
                  </a:lnTo>
                  <a:lnTo>
                    <a:pt x="203200" y="0"/>
                  </a:lnTo>
                  <a:close/>
                </a:path>
              </a:pathLst>
            </a:custGeom>
            <a:solidFill>
              <a:srgbClr val="384961"/>
            </a:solidFill>
          </p:spPr>
        </p:sp>
        <p:sp>
          <p:nvSpPr>
            <p:cNvPr id="10" name="Rectangle 9"/>
            <p:cNvSpPr/>
            <p:nvPr/>
          </p:nvSpPr>
          <p:spPr>
            <a:xfrm>
              <a:off x="1464498" y="2315569"/>
              <a:ext cx="2806593" cy="1209079"/>
            </a:xfrm>
            <a:prstGeom prst="rect">
              <a:avLst/>
            </a:prstGeom>
          </p:spPr>
          <p:txBody>
            <a:bodyPr wrap="square">
              <a:spAutoFit/>
            </a:bodyPr>
            <a:lstStyle/>
            <a:p>
              <a:pPr lvl="0" algn="ctr">
                <a:lnSpc>
                  <a:spcPct val="150000"/>
                </a:lnSpc>
              </a:pPr>
              <a:r>
                <a:rPr lang="en-US" sz="1800" smtClean="0">
                  <a:solidFill>
                    <a:srgbClr val="FFFFFF"/>
                  </a:solidFill>
                </a:rPr>
                <a:t>P</a:t>
              </a:r>
              <a:r>
                <a:rPr lang="vi-VN" sz="1800" smtClean="0">
                  <a:solidFill>
                    <a:srgbClr val="FFFFFF"/>
                  </a:solidFill>
                </a:rPr>
                <a:t>hương </a:t>
              </a:r>
              <a:r>
                <a:rPr lang="vi-VN" sz="1800">
                  <a:solidFill>
                    <a:srgbClr val="FFFFFF"/>
                  </a:solidFill>
                </a:rPr>
                <a:t>pháp gia công không phoi</a:t>
              </a:r>
              <a:endParaRPr kumimoji="0" lang="en-US" sz="1800" b="0" i="0" u="none" strike="noStrike" kern="0" cap="none" spc="0" normalizeH="0" baseline="0" noProof="0">
                <a:ln>
                  <a:noFill/>
                </a:ln>
                <a:solidFill>
                  <a:srgbClr val="FFFFFF"/>
                </a:solidFill>
                <a:effectLst/>
                <a:uLnTx/>
                <a:uFillTx/>
                <a:sym typeface="Arial"/>
              </a:endParaRPr>
            </a:p>
          </p:txBody>
        </p:sp>
      </p:grpSp>
      <p:sp>
        <p:nvSpPr>
          <p:cNvPr id="12" name="Rectangle 11"/>
          <p:cNvSpPr/>
          <p:nvPr/>
        </p:nvSpPr>
        <p:spPr>
          <a:xfrm>
            <a:off x="847282" y="3239086"/>
            <a:ext cx="3083324" cy="1338828"/>
          </a:xfrm>
          <a:prstGeom prst="rect">
            <a:avLst/>
          </a:prstGeom>
        </p:spPr>
        <p:txBody>
          <a:bodyPr wrap="square">
            <a:spAutoFit/>
          </a:bodyPr>
          <a:lstStyle/>
          <a:p>
            <a:pPr lvl="0" algn="just">
              <a:lnSpc>
                <a:spcPct val="150000"/>
              </a:lnSpc>
            </a:pPr>
            <a:r>
              <a:rPr lang="en-US" sz="1800" smtClean="0">
                <a:ea typeface="Calibri" panose="020F0502020204030204" pitchFamily="34" charset="0"/>
                <a:cs typeface="Times New Roman" panose="02020603050405020304" pitchFamily="18" charset="0"/>
              </a:rPr>
              <a:t>S</a:t>
            </a:r>
            <a:r>
              <a:rPr lang="vi-VN" sz="1800" smtClean="0">
                <a:ea typeface="Calibri" panose="020F0502020204030204" pitchFamily="34" charset="0"/>
                <a:cs typeface="Times New Roman" panose="02020603050405020304" pitchFamily="18" charset="0"/>
              </a:rPr>
              <a:t>au </a:t>
            </a:r>
            <a:r>
              <a:rPr lang="vi-VN" sz="1800">
                <a:ea typeface="Calibri" panose="020F0502020204030204" pitchFamily="34" charset="0"/>
                <a:cs typeface="Times New Roman" panose="02020603050405020304" pitchFamily="18" charset="0"/>
              </a:rPr>
              <a:t>khi trải qua quá trình gia công thì </a:t>
            </a:r>
            <a:r>
              <a:rPr lang="vi-VN" sz="1800" smtClean="0">
                <a:ea typeface="Calibri" panose="020F0502020204030204" pitchFamily="34" charset="0"/>
                <a:cs typeface="Times New Roman" panose="02020603050405020304" pitchFamily="18" charset="0"/>
              </a:rPr>
              <a:t>vật </a:t>
            </a:r>
            <a:r>
              <a:rPr lang="vi-VN" sz="1800">
                <a:ea typeface="Calibri" panose="020F0502020204030204" pitchFamily="34" charset="0"/>
                <a:cs typeface="Times New Roman" panose="02020603050405020304" pitchFamily="18" charset="0"/>
              </a:rPr>
              <a:t>liệu không bị loại bỏ ra khỏi sản </a:t>
            </a:r>
            <a:r>
              <a:rPr lang="vi-VN" sz="1800" smtClean="0">
                <a:ea typeface="Calibri" panose="020F0502020204030204" pitchFamily="34" charset="0"/>
                <a:cs typeface="Times New Roman" panose="02020603050405020304" pitchFamily="18" charset="0"/>
              </a:rPr>
              <a:t>phẩm</a:t>
            </a:r>
            <a:r>
              <a:rPr lang="en-US" sz="1800" smtClean="0">
                <a:ea typeface="Calibri" panose="020F0502020204030204" pitchFamily="34" charset="0"/>
                <a:cs typeface="Times New Roman" panose="02020603050405020304" pitchFamily="18" charset="0"/>
              </a:rPr>
              <a:t>.</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cxnSp>
        <p:nvCxnSpPr>
          <p:cNvPr id="16" name="Straight Connector 15"/>
          <p:cNvCxnSpPr>
            <a:stCxn id="34" idx="2"/>
          </p:cNvCxnSpPr>
          <p:nvPr/>
        </p:nvCxnSpPr>
        <p:spPr>
          <a:xfrm>
            <a:off x="4559817" y="2026293"/>
            <a:ext cx="0" cy="2745862"/>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4"/>
          <a:stretch>
            <a:fillRect/>
          </a:stretch>
        </p:blipFill>
        <p:spPr>
          <a:xfrm>
            <a:off x="4154317" y="4272229"/>
            <a:ext cx="641259" cy="611370"/>
          </a:xfrm>
          <a:prstGeom prst="rect">
            <a:avLst/>
          </a:prstGeom>
        </p:spPr>
      </p:pic>
      <p:grpSp>
        <p:nvGrpSpPr>
          <p:cNvPr id="23" name="Group 22"/>
          <p:cNvGrpSpPr/>
          <p:nvPr/>
        </p:nvGrpSpPr>
        <p:grpSpPr>
          <a:xfrm>
            <a:off x="5206856" y="2216683"/>
            <a:ext cx="3009014" cy="923330"/>
            <a:chOff x="1363288" y="2315569"/>
            <a:chExt cx="3009014" cy="1280201"/>
          </a:xfrm>
        </p:grpSpPr>
        <p:sp>
          <p:nvSpPr>
            <p:cNvPr id="24" name="Freeform 20"/>
            <p:cNvSpPr/>
            <p:nvPr/>
          </p:nvSpPr>
          <p:spPr>
            <a:xfrm>
              <a:off x="1363288" y="2419872"/>
              <a:ext cx="3009014" cy="1134260"/>
            </a:xfrm>
            <a:custGeom>
              <a:avLst/>
              <a:gdLst/>
              <a:ahLst/>
              <a:cxnLst/>
              <a:rect l="l" t="t" r="r" b="b"/>
              <a:pathLst>
                <a:path w="7011519" h="609600">
                  <a:moveTo>
                    <a:pt x="203200" y="0"/>
                  </a:moveTo>
                  <a:lnTo>
                    <a:pt x="7011519" y="0"/>
                  </a:lnTo>
                  <a:lnTo>
                    <a:pt x="6808319" y="609600"/>
                  </a:lnTo>
                  <a:lnTo>
                    <a:pt x="0" y="609600"/>
                  </a:lnTo>
                  <a:lnTo>
                    <a:pt x="203200" y="0"/>
                  </a:lnTo>
                  <a:close/>
                </a:path>
              </a:pathLst>
            </a:custGeom>
            <a:solidFill>
              <a:srgbClr val="384961"/>
            </a:solidFill>
          </p:spPr>
        </p:sp>
        <p:sp>
          <p:nvSpPr>
            <p:cNvPr id="25" name="Rectangle 24"/>
            <p:cNvSpPr/>
            <p:nvPr/>
          </p:nvSpPr>
          <p:spPr>
            <a:xfrm>
              <a:off x="1464498" y="2315569"/>
              <a:ext cx="2806593" cy="1280201"/>
            </a:xfrm>
            <a:prstGeom prst="rect">
              <a:avLst/>
            </a:prstGeom>
          </p:spPr>
          <p:txBody>
            <a:bodyPr wrap="square">
              <a:spAutoFit/>
            </a:bodyPr>
            <a:lstStyle/>
            <a:p>
              <a:pPr lvl="0" algn="ctr">
                <a:lnSpc>
                  <a:spcPct val="150000"/>
                </a:lnSpc>
              </a:pPr>
              <a:r>
                <a:rPr lang="en-US" sz="1800" smtClean="0">
                  <a:solidFill>
                    <a:srgbClr val="FFFFFF"/>
                  </a:solidFill>
                </a:rPr>
                <a:t>P</a:t>
              </a:r>
              <a:r>
                <a:rPr lang="vi-VN" sz="1800">
                  <a:solidFill>
                    <a:srgbClr val="FFFFFF"/>
                  </a:solidFill>
                </a:rPr>
                <a:t>hương </a:t>
              </a:r>
              <a:r>
                <a:rPr lang="vi-VN" sz="1800" smtClean="0">
                  <a:solidFill>
                    <a:srgbClr val="FFFFFF"/>
                  </a:solidFill>
                </a:rPr>
                <a:t>pháp </a:t>
              </a:r>
              <a:r>
                <a:rPr lang="vi-VN" sz="1800">
                  <a:solidFill>
                    <a:srgbClr val="FFFFFF"/>
                  </a:solidFill>
                </a:rPr>
                <a:t>gia công cắt gọt </a:t>
              </a:r>
              <a:endParaRPr kumimoji="0" lang="en-US" sz="1800" b="0" i="0" u="none" strike="noStrike" kern="0" cap="none" spc="0" normalizeH="0" baseline="0" noProof="0">
                <a:ln>
                  <a:noFill/>
                </a:ln>
                <a:solidFill>
                  <a:srgbClr val="FFFFFF"/>
                </a:solidFill>
                <a:effectLst/>
                <a:uLnTx/>
                <a:uFillTx/>
                <a:sym typeface="Arial"/>
              </a:endParaRPr>
            </a:p>
          </p:txBody>
        </p:sp>
      </p:grpSp>
      <p:sp>
        <p:nvSpPr>
          <p:cNvPr id="26" name="Rectangle 25"/>
          <p:cNvSpPr/>
          <p:nvPr/>
        </p:nvSpPr>
        <p:spPr>
          <a:xfrm>
            <a:off x="5169384" y="3239086"/>
            <a:ext cx="3083324" cy="1338828"/>
          </a:xfrm>
          <a:prstGeom prst="rect">
            <a:avLst/>
          </a:prstGeom>
        </p:spPr>
        <p:txBody>
          <a:bodyPr wrap="square">
            <a:spAutoFit/>
          </a:bodyPr>
          <a:lstStyle/>
          <a:p>
            <a:pPr lvl="0" algn="just">
              <a:lnSpc>
                <a:spcPct val="150000"/>
              </a:lnSpc>
            </a:pPr>
            <a:r>
              <a:rPr lang="en-US" sz="1800" smtClean="0">
                <a:ea typeface="Calibri" panose="020F0502020204030204" pitchFamily="34" charset="0"/>
                <a:cs typeface="Times New Roman" panose="02020603050405020304" pitchFamily="18" charset="0"/>
              </a:rPr>
              <a:t>S</a:t>
            </a:r>
            <a:r>
              <a:rPr lang="vi-VN" sz="1800" smtClean="0">
                <a:ea typeface="Calibri" panose="020F0502020204030204" pitchFamily="34" charset="0"/>
                <a:cs typeface="Times New Roman" panose="02020603050405020304" pitchFamily="18" charset="0"/>
              </a:rPr>
              <a:t>au </a:t>
            </a:r>
            <a:r>
              <a:rPr lang="vi-VN" sz="1800">
                <a:ea typeface="Calibri" panose="020F0502020204030204" pitchFamily="34" charset="0"/>
                <a:cs typeface="Times New Roman" panose="02020603050405020304" pitchFamily="18" charset="0"/>
              </a:rPr>
              <a:t>khi trải qua quá trình gia công thì có phần vật liệu bị loại bỏ.</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32482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5" name="Pentagon 12">
            <a:extLst>
              <a:ext uri="{FF2B5EF4-FFF2-40B4-BE49-F238E27FC236}">
                <a16:creationId xmlns:a16="http://schemas.microsoft.com/office/drawing/2014/main" id="{A1D34816-9DA6-E392-8DAE-48F3AB98AA0E}"/>
              </a:ext>
            </a:extLst>
          </p:cNvPr>
          <p:cNvSpPr/>
          <p:nvPr/>
        </p:nvSpPr>
        <p:spPr>
          <a:xfrm>
            <a:off x="653594" y="604300"/>
            <a:ext cx="3174128" cy="985657"/>
          </a:xfrm>
          <a:prstGeom prst="homePlate">
            <a:avLst/>
          </a:prstGeom>
          <a:solidFill>
            <a:srgbClr val="004D86"/>
          </a:solidFill>
          <a:ln/>
        </p:spPr>
        <p:style>
          <a:lnRef idx="3">
            <a:schemeClr val="lt1"/>
          </a:lnRef>
          <a:fillRef idx="1">
            <a:schemeClr val="accent1"/>
          </a:fillRef>
          <a:effectRef idx="1">
            <a:schemeClr val="accent1"/>
          </a:effectRef>
          <a:fontRef idx="minor">
            <a:schemeClr val="lt1"/>
          </a:fontRef>
        </p:style>
        <p:txBody>
          <a:bodyPr rtlCol="0" anchor="ctr"/>
          <a:lstStyle/>
          <a:p>
            <a:pPr algn="ctr" defTabSz="457200">
              <a:buClrTx/>
            </a:pPr>
            <a:r>
              <a:rPr lang="en-US" sz="3300" b="1" kern="1200" dirty="0">
                <a:solidFill>
                  <a:schemeClr val="accent6"/>
                </a:solidFill>
                <a:latin typeface="Arial" panose="020B0604020202020204" pitchFamily="34" charset="0"/>
                <a:cs typeface="Arial" panose="020B0604020202020204" pitchFamily="34" charset="0"/>
              </a:rPr>
              <a:t>VẬN DỤNG</a:t>
            </a:r>
          </a:p>
        </p:txBody>
      </p:sp>
      <p:grpSp>
        <p:nvGrpSpPr>
          <p:cNvPr id="6" name="Group 5">
            <a:extLst>
              <a:ext uri="{FF2B5EF4-FFF2-40B4-BE49-F238E27FC236}">
                <a16:creationId xmlns:a16="http://schemas.microsoft.com/office/drawing/2014/main" id="{EEF22B44-FEDA-953B-C998-707E077C51B3}"/>
              </a:ext>
            </a:extLst>
          </p:cNvPr>
          <p:cNvGrpSpPr/>
          <p:nvPr/>
        </p:nvGrpSpPr>
        <p:grpSpPr>
          <a:xfrm>
            <a:off x="4211260" y="824040"/>
            <a:ext cx="4060870" cy="3258863"/>
            <a:chOff x="7823606" y="180562"/>
            <a:chExt cx="8282288" cy="7374504"/>
          </a:xfrm>
        </p:grpSpPr>
        <p:sp>
          <p:nvSpPr>
            <p:cNvPr id="7" name="Oval Callout 13">
              <a:extLst>
                <a:ext uri="{FF2B5EF4-FFF2-40B4-BE49-F238E27FC236}">
                  <a16:creationId xmlns:a16="http://schemas.microsoft.com/office/drawing/2014/main" id="{B3DFB82C-31DB-8A84-A936-9BAFF1A84A3C}"/>
                </a:ext>
              </a:extLst>
            </p:cNvPr>
            <p:cNvSpPr/>
            <p:nvPr/>
          </p:nvSpPr>
          <p:spPr>
            <a:xfrm>
              <a:off x="7823606" y="180562"/>
              <a:ext cx="8282288" cy="7374504"/>
            </a:xfrm>
            <a:prstGeom prst="wedgeEllipseCallout">
              <a:avLst>
                <a:gd name="adj1" fmla="val -67412"/>
                <a:gd name="adj2" fmla="val 6170"/>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8" name="Rectangle 7">
              <a:extLst>
                <a:ext uri="{FF2B5EF4-FFF2-40B4-BE49-F238E27FC236}">
                  <a16:creationId xmlns:a16="http://schemas.microsoft.com/office/drawing/2014/main" id="{85ECAB0B-1B9F-F73B-36C8-7BCAC7266B5C}"/>
                </a:ext>
              </a:extLst>
            </p:cNvPr>
            <p:cNvSpPr/>
            <p:nvPr/>
          </p:nvSpPr>
          <p:spPr>
            <a:xfrm>
              <a:off x="9277054" y="1206856"/>
              <a:ext cx="5539664" cy="4801314"/>
            </a:xfrm>
            <a:prstGeom prst="rect">
              <a:avLst/>
            </a:prstGeom>
          </p:spPr>
          <p:txBody>
            <a:bodyPr wrap="square">
              <a:spAutoFit/>
            </a:bodyPr>
            <a:lstStyle/>
            <a:p>
              <a:pPr algn="just" defTabSz="457200">
                <a:lnSpc>
                  <a:spcPct val="150000"/>
                </a:lnSpc>
                <a:buClrTx/>
              </a:pPr>
              <a:r>
                <a:rPr lang="vi-VN" sz="2000" kern="1200">
                  <a:solidFill>
                    <a:prstClr val="black"/>
                  </a:solidFill>
                  <a:latin typeface="Arial" panose="020B0604020202020204" pitchFamily="34" charset="0"/>
                  <a:ea typeface="+mn-ea"/>
                  <a:cs typeface="Arial" panose="020B0604020202020204" pitchFamily="34" charset="0"/>
                </a:rPr>
                <a:t>Hãy kể tên một số sản phẩm xung quanh em được chế tạo bằng phương pháp gia công cơ khí?</a:t>
              </a:r>
              <a:endParaRPr lang="en-US" sz="2000" kern="1200" dirty="0">
                <a:solidFill>
                  <a:prstClr val="black"/>
                </a:solidFill>
                <a:latin typeface="Arial" panose="020B0604020202020204" pitchFamily="34" charset="0"/>
                <a:ea typeface="+mn-ea"/>
                <a:cs typeface="Arial" panose="020B0604020202020204" pitchFamily="34" charset="0"/>
              </a:endParaRPr>
            </a:p>
          </p:txBody>
        </p:sp>
      </p:grpSp>
      <p:sp>
        <p:nvSpPr>
          <p:cNvPr id="10" name="Freeform 3"/>
          <p:cNvSpPr/>
          <p:nvPr/>
        </p:nvSpPr>
        <p:spPr>
          <a:xfrm>
            <a:off x="2240658" y="1813243"/>
            <a:ext cx="1839227" cy="2874431"/>
          </a:xfrm>
          <a:custGeom>
            <a:avLst/>
            <a:gdLst/>
            <a:ahLst/>
            <a:cxnLst/>
            <a:rect l="l" t="t" r="r" b="b"/>
            <a:pathLst>
              <a:path w="2643759" h="4114800">
                <a:moveTo>
                  <a:pt x="0" y="0"/>
                </a:moveTo>
                <a:lnTo>
                  <a:pt x="2643759" y="0"/>
                </a:lnTo>
                <a:lnTo>
                  <a:pt x="2643759" y="4114800"/>
                </a:lnTo>
                <a:lnTo>
                  <a:pt x="0" y="4114800"/>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14563" y="543004"/>
            <a:ext cx="1295635" cy="1190081"/>
          </a:xfrm>
          <a:prstGeom prst="rect">
            <a:avLst/>
          </a:prstGeom>
        </p:spPr>
      </p:pic>
      <p:sp>
        <p:nvSpPr>
          <p:cNvPr id="18" name="Rounded Rectangle 17"/>
          <p:cNvSpPr/>
          <p:nvPr/>
        </p:nvSpPr>
        <p:spPr>
          <a:xfrm>
            <a:off x="1822413" y="1878938"/>
            <a:ext cx="1823063" cy="424783"/>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rtlCol="0" anchor="ctr"/>
          <a:lstStyle/>
          <a:p>
            <a:pPr lvl="0" algn="ctr">
              <a:buClrTx/>
            </a:pPr>
            <a:r>
              <a:rPr lang="en-US" sz="1500" smtClean="0">
                <a:solidFill>
                  <a:srgbClr val="000000"/>
                </a:solidFill>
                <a:latin typeface="Arial" panose="020B0604020202020204" pitchFamily="34" charset="0"/>
                <a:ea typeface="+mn-ea"/>
                <a:cs typeface="+mn-cs"/>
              </a:rPr>
              <a:t>G</a:t>
            </a:r>
            <a:r>
              <a:rPr lang="vi-VN" sz="1500" smtClean="0">
                <a:solidFill>
                  <a:srgbClr val="000000"/>
                </a:solidFill>
                <a:latin typeface="Arial" panose="020B0604020202020204" pitchFamily="34" charset="0"/>
                <a:ea typeface="+mn-ea"/>
                <a:cs typeface="+mn-cs"/>
              </a:rPr>
              <a:t>ia </a:t>
            </a:r>
            <a:r>
              <a:rPr lang="vi-VN" sz="1500">
                <a:solidFill>
                  <a:srgbClr val="000000"/>
                </a:solidFill>
                <a:latin typeface="Arial" panose="020B0604020202020204" pitchFamily="34" charset="0"/>
                <a:ea typeface="+mn-ea"/>
                <a:cs typeface="+mn-cs"/>
              </a:rPr>
              <a:t>công bằng </a:t>
            </a:r>
            <a:r>
              <a:rPr lang="vi-VN" sz="1500" smtClean="0">
                <a:solidFill>
                  <a:srgbClr val="000000"/>
                </a:solidFill>
                <a:latin typeface="Arial" panose="020B0604020202020204" pitchFamily="34" charset="0"/>
                <a:ea typeface="+mn-ea"/>
                <a:cs typeface="+mn-cs"/>
              </a:rPr>
              <a:t>tay</a:t>
            </a:r>
            <a:endParaRPr kumimoji="0" lang="en-US" sz="1500" b="0" i="0" u="none" strike="noStrike" kern="0" cap="none" spc="0" normalizeH="0" baseline="0" noProof="0" dirty="0" smtClean="0">
              <a:ln>
                <a:noFill/>
              </a:ln>
              <a:solidFill>
                <a:srgbClr val="000000"/>
              </a:solidFill>
              <a:effectLst/>
              <a:uLnTx/>
              <a:uFillTx/>
              <a:ea typeface="+mn-ea"/>
              <a:cs typeface="+mn-cs"/>
            </a:endParaRPr>
          </a:p>
        </p:txBody>
      </p:sp>
      <p:pic>
        <p:nvPicPr>
          <p:cNvPr id="5" name="Picture 4"/>
          <p:cNvPicPr>
            <a:picLocks noChangeAspect="1"/>
          </p:cNvPicPr>
          <p:nvPr/>
        </p:nvPicPr>
        <p:blipFill>
          <a:blip r:embed="rId4"/>
          <a:stretch>
            <a:fillRect/>
          </a:stretch>
        </p:blipFill>
        <p:spPr>
          <a:xfrm>
            <a:off x="5839140" y="424991"/>
            <a:ext cx="1200310" cy="1297485"/>
          </a:xfrm>
          <a:prstGeom prst="rect">
            <a:avLst/>
          </a:prstGeom>
        </p:spPr>
      </p:pic>
      <p:sp>
        <p:nvSpPr>
          <p:cNvPr id="20" name="Rounded Rectangle 19"/>
          <p:cNvSpPr/>
          <p:nvPr/>
        </p:nvSpPr>
        <p:spPr>
          <a:xfrm>
            <a:off x="5329313" y="1878938"/>
            <a:ext cx="2099302" cy="424783"/>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rtlCol="0" anchor="ctr"/>
          <a:lstStyle/>
          <a:p>
            <a:pPr lvl="0" algn="ctr">
              <a:buClrTx/>
            </a:pPr>
            <a:r>
              <a:rPr lang="en-US" sz="1500" smtClean="0">
                <a:solidFill>
                  <a:srgbClr val="000000"/>
                </a:solidFill>
                <a:latin typeface="Arial" panose="020B0604020202020204" pitchFamily="34" charset="0"/>
                <a:ea typeface="+mn-ea"/>
                <a:cs typeface="+mn-cs"/>
              </a:rPr>
              <a:t>G</a:t>
            </a:r>
            <a:r>
              <a:rPr lang="vi-VN" sz="1500" smtClean="0">
                <a:solidFill>
                  <a:srgbClr val="000000"/>
                </a:solidFill>
                <a:latin typeface="Arial" panose="020B0604020202020204" pitchFamily="34" charset="0"/>
                <a:ea typeface="+mn-ea"/>
                <a:cs typeface="+mn-cs"/>
              </a:rPr>
              <a:t>ia </a:t>
            </a:r>
            <a:r>
              <a:rPr lang="vi-VN" sz="1500">
                <a:solidFill>
                  <a:srgbClr val="000000"/>
                </a:solidFill>
                <a:latin typeface="Arial" panose="020B0604020202020204" pitchFamily="34" charset="0"/>
                <a:ea typeface="+mn-ea"/>
                <a:cs typeface="+mn-cs"/>
              </a:rPr>
              <a:t>công bằng </a:t>
            </a:r>
            <a:r>
              <a:rPr lang="en-US" sz="1500" smtClean="0">
                <a:solidFill>
                  <a:srgbClr val="000000"/>
                </a:solidFill>
                <a:latin typeface="Arial" panose="020B0604020202020204" pitchFamily="34" charset="0"/>
                <a:ea typeface="+mn-ea"/>
                <a:cs typeface="+mn-cs"/>
              </a:rPr>
              <a:t>máy</a:t>
            </a:r>
            <a:endParaRPr kumimoji="0" lang="en-US" sz="1500" b="0" i="0" u="none" strike="noStrike" kern="0" cap="none" spc="0" normalizeH="0" baseline="0" noProof="0" dirty="0" smtClean="0">
              <a:ln>
                <a:noFill/>
              </a:ln>
              <a:solidFill>
                <a:srgbClr val="000000"/>
              </a:solidFill>
              <a:effectLst/>
              <a:uLnTx/>
              <a:uFillTx/>
              <a:ea typeface="+mn-ea"/>
              <a:cs typeface="+mn-cs"/>
            </a:endParaRPr>
          </a:p>
        </p:txBody>
      </p:sp>
      <p:grpSp>
        <p:nvGrpSpPr>
          <p:cNvPr id="6" name="Group 5"/>
          <p:cNvGrpSpPr/>
          <p:nvPr/>
        </p:nvGrpSpPr>
        <p:grpSpPr>
          <a:xfrm>
            <a:off x="1696995" y="2934586"/>
            <a:ext cx="2227790" cy="943421"/>
            <a:chOff x="1663727" y="2998382"/>
            <a:chExt cx="2227790" cy="943421"/>
          </a:xfrm>
        </p:grpSpPr>
        <p:sp>
          <p:nvSpPr>
            <p:cNvPr id="21" name="Freeform 4"/>
            <p:cNvSpPr/>
            <p:nvPr/>
          </p:nvSpPr>
          <p:spPr>
            <a:xfrm>
              <a:off x="2679405" y="2998382"/>
              <a:ext cx="1212112" cy="943421"/>
            </a:xfrm>
            <a:custGeom>
              <a:avLst/>
              <a:gdLst/>
              <a:ahLst/>
              <a:cxnLst/>
              <a:rect l="l" t="t" r="r" b="b"/>
              <a:pathLst>
                <a:path w="11234949" h="8229600">
                  <a:moveTo>
                    <a:pt x="0" y="0"/>
                  </a:moveTo>
                  <a:lnTo>
                    <a:pt x="11234948" y="0"/>
                  </a:lnTo>
                  <a:lnTo>
                    <a:pt x="11234948" y="8229600"/>
                  </a:lnTo>
                  <a:lnTo>
                    <a:pt x="0" y="8229600"/>
                  </a:lnTo>
                  <a:lnTo>
                    <a:pt x="0" y="0"/>
                  </a:lnTo>
                  <a:close/>
                </a:path>
              </a:pathLst>
            </a:custGeom>
            <a:blipFill>
              <a:blip r:embed="rId5"/>
              <a:stretch>
                <a:fillRect/>
              </a:stretch>
            </a:blipFill>
          </p:spPr>
        </p:sp>
        <p:sp>
          <p:nvSpPr>
            <p:cNvPr id="22" name="Freeform 5"/>
            <p:cNvSpPr/>
            <p:nvPr/>
          </p:nvSpPr>
          <p:spPr>
            <a:xfrm>
              <a:off x="1663727" y="3147906"/>
              <a:ext cx="1015677" cy="793897"/>
            </a:xfrm>
            <a:custGeom>
              <a:avLst/>
              <a:gdLst/>
              <a:ahLst/>
              <a:cxnLst/>
              <a:rect l="l" t="t" r="r" b="b"/>
              <a:pathLst>
                <a:path w="6152972" h="4114800">
                  <a:moveTo>
                    <a:pt x="0" y="0"/>
                  </a:moveTo>
                  <a:lnTo>
                    <a:pt x="6152972" y="0"/>
                  </a:lnTo>
                  <a:lnTo>
                    <a:pt x="6152972" y="4114800"/>
                  </a:lnTo>
                  <a:lnTo>
                    <a:pt x="0" y="4114800"/>
                  </a:lnTo>
                  <a:lnTo>
                    <a:pt x="0" y="0"/>
                  </a:lnTo>
                  <a:close/>
                </a:path>
              </a:pathLst>
            </a:custGeom>
            <a:blipFill>
              <a:blip r:embed="rId6">
                <a:extLst>
                  <a:ext uri="{96DAC541-7B7A-43D3-8B79-37D633B846F1}">
                    <asvg:svgBlip xmlns="" xmlns:asvg="http://schemas.microsoft.com/office/drawing/2016/SVG/main" r:embed="rId8"/>
                  </a:ext>
                </a:extLst>
              </a:blip>
              <a:stretch>
                <a:fillRect/>
              </a:stretch>
            </a:blipFill>
          </p:spPr>
        </p:sp>
      </p:grpSp>
      <p:sp>
        <p:nvSpPr>
          <p:cNvPr id="24" name="Rounded Rectangle 23"/>
          <p:cNvSpPr/>
          <p:nvPr/>
        </p:nvSpPr>
        <p:spPr>
          <a:xfrm>
            <a:off x="1696995" y="4135755"/>
            <a:ext cx="2099302" cy="424783"/>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rtlCol="0" anchor="ctr"/>
          <a:lstStyle/>
          <a:p>
            <a:pPr lvl="0" algn="ctr">
              <a:buClrTx/>
            </a:pPr>
            <a:r>
              <a:rPr lang="en-US" sz="1500" smtClean="0">
                <a:solidFill>
                  <a:srgbClr val="000000"/>
                </a:solidFill>
                <a:latin typeface="Arial" panose="020B0604020202020204" pitchFamily="34" charset="0"/>
                <a:ea typeface="+mn-ea"/>
                <a:cs typeface="+mn-cs"/>
              </a:rPr>
              <a:t>G</a:t>
            </a:r>
            <a:r>
              <a:rPr lang="vi-VN" sz="1500" smtClean="0">
                <a:solidFill>
                  <a:srgbClr val="000000"/>
                </a:solidFill>
                <a:latin typeface="Arial" panose="020B0604020202020204" pitchFamily="34" charset="0"/>
                <a:ea typeface="+mn-ea"/>
                <a:cs typeface="+mn-cs"/>
              </a:rPr>
              <a:t>ia </a:t>
            </a:r>
            <a:r>
              <a:rPr lang="vi-VN" sz="1500">
                <a:solidFill>
                  <a:srgbClr val="000000"/>
                </a:solidFill>
                <a:latin typeface="Arial" panose="020B0604020202020204" pitchFamily="34" charset="0"/>
                <a:ea typeface="+mn-ea"/>
                <a:cs typeface="+mn-cs"/>
              </a:rPr>
              <a:t>công bằng </a:t>
            </a:r>
            <a:r>
              <a:rPr lang="en-US" sz="1500" smtClean="0">
                <a:solidFill>
                  <a:srgbClr val="000000"/>
                </a:solidFill>
                <a:latin typeface="Arial" panose="020B0604020202020204" pitchFamily="34" charset="0"/>
                <a:ea typeface="+mn-ea"/>
                <a:cs typeface="+mn-cs"/>
              </a:rPr>
              <a:t>máy</a:t>
            </a:r>
            <a:endParaRPr kumimoji="0" lang="en-US" sz="1500" b="0" i="0" u="none" strike="noStrike" kern="0" cap="none" spc="0" normalizeH="0" baseline="0" noProof="0" dirty="0" smtClean="0">
              <a:ln>
                <a:noFill/>
              </a:ln>
              <a:solidFill>
                <a:srgbClr val="000000"/>
              </a:solidFill>
              <a:effectLst/>
              <a:uLnTx/>
              <a:uFillTx/>
              <a:ea typeface="+mn-ea"/>
              <a:cs typeface="+mn-cs"/>
            </a:endParaRPr>
          </a:p>
        </p:txBody>
      </p:sp>
      <p:sp>
        <p:nvSpPr>
          <p:cNvPr id="28" name="Rounded Rectangle 27"/>
          <p:cNvSpPr/>
          <p:nvPr/>
        </p:nvSpPr>
        <p:spPr>
          <a:xfrm>
            <a:off x="5329312" y="4135755"/>
            <a:ext cx="2099302" cy="424783"/>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rtlCol="0" anchor="ctr"/>
          <a:lstStyle/>
          <a:p>
            <a:pPr lvl="0" algn="ctr">
              <a:buClrTx/>
            </a:pPr>
            <a:r>
              <a:rPr lang="en-US" sz="1500" smtClean="0">
                <a:solidFill>
                  <a:srgbClr val="000000"/>
                </a:solidFill>
                <a:latin typeface="Arial" panose="020B0604020202020204" pitchFamily="34" charset="0"/>
                <a:ea typeface="+mn-ea"/>
                <a:cs typeface="+mn-cs"/>
              </a:rPr>
              <a:t>G</a:t>
            </a:r>
            <a:r>
              <a:rPr lang="vi-VN" sz="1500" smtClean="0">
                <a:solidFill>
                  <a:srgbClr val="000000"/>
                </a:solidFill>
                <a:latin typeface="Arial" panose="020B0604020202020204" pitchFamily="34" charset="0"/>
                <a:ea typeface="+mn-ea"/>
                <a:cs typeface="+mn-cs"/>
              </a:rPr>
              <a:t>ia </a:t>
            </a:r>
            <a:r>
              <a:rPr lang="vi-VN" sz="1500">
                <a:solidFill>
                  <a:srgbClr val="000000"/>
                </a:solidFill>
                <a:latin typeface="Arial" panose="020B0604020202020204" pitchFamily="34" charset="0"/>
                <a:ea typeface="+mn-ea"/>
                <a:cs typeface="+mn-cs"/>
              </a:rPr>
              <a:t>công bằng </a:t>
            </a:r>
            <a:r>
              <a:rPr lang="en-US" sz="1500" smtClean="0">
                <a:solidFill>
                  <a:srgbClr val="000000"/>
                </a:solidFill>
                <a:latin typeface="Arial" panose="020B0604020202020204" pitchFamily="34" charset="0"/>
                <a:ea typeface="+mn-ea"/>
                <a:cs typeface="+mn-cs"/>
              </a:rPr>
              <a:t>máy</a:t>
            </a:r>
            <a:endParaRPr kumimoji="0" lang="en-US" sz="1500" b="0" i="0" u="none" strike="noStrike" kern="0" cap="none" spc="0" normalizeH="0" baseline="0" noProof="0" dirty="0" smtClean="0">
              <a:ln>
                <a:noFill/>
              </a:ln>
              <a:solidFill>
                <a:srgbClr val="000000"/>
              </a:solidFill>
              <a:effectLst/>
              <a:uLnTx/>
              <a:uFillTx/>
              <a:ea typeface="+mn-ea"/>
              <a:cs typeface="+mn-cs"/>
            </a:endParaRPr>
          </a:p>
        </p:txBody>
      </p:sp>
      <p:pic>
        <p:nvPicPr>
          <p:cNvPr id="7" name="Picture 6"/>
          <p:cNvPicPr>
            <a:picLocks noChangeAspect="1"/>
          </p:cNvPicPr>
          <p:nvPr/>
        </p:nvPicPr>
        <p:blipFill>
          <a:blip r:embed="rId9"/>
          <a:stretch>
            <a:fillRect/>
          </a:stretch>
        </p:blipFill>
        <p:spPr>
          <a:xfrm>
            <a:off x="5952902" y="2634606"/>
            <a:ext cx="1043669" cy="13626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randombar(horizontal)">
                                      <p:cBhvr>
                                        <p:cTn id="16" dur="500"/>
                                        <p:tgtEl>
                                          <p:spTgt spid="28"/>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par>
                                <p:cTn id="23" presetID="14" presetClass="entr" presetSubtype="1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par>
                                <p:cTn id="26" presetID="14" presetClass="entr" presetSubtype="1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4" grpId="0" animBg="1"/>
      <p:bldP spid="2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28" name="Google Shape;8975;p60"/>
          <p:cNvSpPr txBox="1">
            <a:spLocks noGrp="1"/>
          </p:cNvSpPr>
          <p:nvPr>
            <p:ph type="title"/>
          </p:nvPr>
        </p:nvSpPr>
        <p:spPr>
          <a:xfrm>
            <a:off x="731490" y="498669"/>
            <a:ext cx="7704000" cy="5643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vi-VN" sz="3000" b="1" dirty="0" smtClean="0">
                <a:solidFill>
                  <a:srgbClr val="C00000"/>
                </a:solidFill>
                <a:latin typeface="Arial" panose="020B0604020202020204" pitchFamily="34" charset="0"/>
                <a:cs typeface="Arial" panose="020B0604020202020204" pitchFamily="34" charset="0"/>
              </a:rPr>
              <a:t>HƯỚNG DẪN VỀ NHÀ</a:t>
            </a:r>
            <a:endParaRPr sz="3000" b="1" dirty="0">
              <a:solidFill>
                <a:srgbClr val="C00000"/>
              </a:solidFill>
              <a:latin typeface="Arial" panose="020B0604020202020204" pitchFamily="34" charset="0"/>
              <a:cs typeface="Arial" panose="020B0604020202020204" pitchFamily="34" charset="0"/>
            </a:endParaRPr>
          </a:p>
        </p:txBody>
      </p:sp>
      <p:sp>
        <p:nvSpPr>
          <p:cNvPr id="29" name="Google Shape;8977;p60"/>
          <p:cNvSpPr txBox="1"/>
          <p:nvPr/>
        </p:nvSpPr>
        <p:spPr>
          <a:xfrm>
            <a:off x="6812469" y="3556889"/>
            <a:ext cx="683100" cy="5274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200" b="1" i="0" u="none" strike="noStrike" kern="0" cap="none" spc="0" normalizeH="0" baseline="0" noProof="0" dirty="0">
                <a:ln>
                  <a:noFill/>
                </a:ln>
                <a:solidFill>
                  <a:srgbClr val="668069">
                    <a:lumMod val="50000"/>
                  </a:srgbClr>
                </a:solidFill>
                <a:effectLst/>
                <a:uLnTx/>
                <a:uFillTx/>
                <a:latin typeface="Arial" panose="020B0604020202020204" pitchFamily="34" charset="0"/>
                <a:ea typeface="Bigshot One"/>
                <a:cs typeface="Arial" panose="020B0604020202020204" pitchFamily="34" charset="0"/>
                <a:sym typeface="Bigshot One"/>
              </a:rPr>
              <a:t>03</a:t>
            </a:r>
            <a:endParaRPr kumimoji="0" sz="3200" b="1" i="0" u="none" strike="noStrike" kern="0" cap="none" spc="0" normalizeH="0" baseline="0" noProof="0" dirty="0">
              <a:ln>
                <a:noFill/>
              </a:ln>
              <a:solidFill>
                <a:srgbClr val="668069">
                  <a:lumMod val="50000"/>
                </a:srgbClr>
              </a:solidFill>
              <a:effectLst/>
              <a:uLnTx/>
              <a:uFillTx/>
              <a:latin typeface="Arial" panose="020B0604020202020204" pitchFamily="34" charset="0"/>
              <a:ea typeface="Bigshot One"/>
              <a:cs typeface="Arial" panose="020B0604020202020204" pitchFamily="34" charset="0"/>
              <a:sym typeface="Bigshot One"/>
            </a:endParaRPr>
          </a:p>
        </p:txBody>
      </p:sp>
      <p:sp>
        <p:nvSpPr>
          <p:cNvPr id="30" name="Google Shape;8978;p60"/>
          <p:cNvSpPr txBox="1"/>
          <p:nvPr/>
        </p:nvSpPr>
        <p:spPr>
          <a:xfrm rot="3020">
            <a:off x="4353360" y="1974123"/>
            <a:ext cx="683100" cy="5265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200" b="1" i="0" u="none" strike="noStrike" kern="0" cap="none" spc="0" normalizeH="0" baseline="0" noProof="0" dirty="0">
                <a:ln>
                  <a:noFill/>
                </a:ln>
                <a:solidFill>
                  <a:srgbClr val="334035"/>
                </a:solidFill>
                <a:effectLst/>
                <a:uLnTx/>
                <a:uFillTx/>
                <a:latin typeface="Arial" panose="020B0604020202020204" pitchFamily="34" charset="0"/>
                <a:ea typeface="Bigshot One"/>
                <a:cs typeface="Arial" panose="020B0604020202020204" pitchFamily="34" charset="0"/>
                <a:sym typeface="Bigshot One"/>
              </a:rPr>
              <a:t>02</a:t>
            </a:r>
            <a:endParaRPr kumimoji="0" sz="3200" b="1" i="0" u="none" strike="noStrike" kern="0" cap="none" spc="0" normalizeH="0" baseline="0" noProof="0" dirty="0">
              <a:ln>
                <a:noFill/>
              </a:ln>
              <a:solidFill>
                <a:srgbClr val="334035"/>
              </a:solidFill>
              <a:effectLst/>
              <a:uLnTx/>
              <a:uFillTx/>
              <a:latin typeface="Arial" panose="020B0604020202020204" pitchFamily="34" charset="0"/>
              <a:ea typeface="Bigshot One"/>
              <a:cs typeface="Arial" panose="020B0604020202020204" pitchFamily="34" charset="0"/>
              <a:sym typeface="Bigshot One"/>
            </a:endParaRPr>
          </a:p>
        </p:txBody>
      </p:sp>
      <p:sp>
        <p:nvSpPr>
          <p:cNvPr id="31" name="Google Shape;8979;p60"/>
          <p:cNvSpPr txBox="1"/>
          <p:nvPr/>
        </p:nvSpPr>
        <p:spPr>
          <a:xfrm rot="1510">
            <a:off x="1552465" y="3556739"/>
            <a:ext cx="683100" cy="5274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200" b="1" i="0" u="none" strike="noStrike" kern="0" cap="none" spc="0" normalizeH="0" baseline="0" noProof="0" dirty="0">
                <a:ln>
                  <a:noFill/>
                </a:ln>
                <a:solidFill>
                  <a:srgbClr val="334035"/>
                </a:solidFill>
                <a:effectLst/>
                <a:uLnTx/>
                <a:uFillTx/>
                <a:latin typeface="Arial" panose="020B0604020202020204" pitchFamily="34" charset="0"/>
                <a:ea typeface="Bigshot One"/>
                <a:cs typeface="Arial" panose="020B0604020202020204" pitchFamily="34" charset="0"/>
                <a:sym typeface="Bigshot One"/>
              </a:rPr>
              <a:t>01</a:t>
            </a:r>
            <a:endParaRPr kumimoji="0" sz="3200" b="1" i="0" u="none" strike="noStrike" kern="0" cap="none" spc="0" normalizeH="0" baseline="0" noProof="0" dirty="0">
              <a:ln>
                <a:noFill/>
              </a:ln>
              <a:solidFill>
                <a:srgbClr val="334035"/>
              </a:solidFill>
              <a:effectLst/>
              <a:uLnTx/>
              <a:uFillTx/>
              <a:latin typeface="Arial" panose="020B0604020202020204" pitchFamily="34" charset="0"/>
              <a:ea typeface="Bigshot One"/>
              <a:cs typeface="Arial" panose="020B0604020202020204" pitchFamily="34" charset="0"/>
              <a:sym typeface="Bigshot One"/>
            </a:endParaRPr>
          </a:p>
        </p:txBody>
      </p:sp>
      <p:grpSp>
        <p:nvGrpSpPr>
          <p:cNvPr id="32" name="Group 31"/>
          <p:cNvGrpSpPr/>
          <p:nvPr/>
        </p:nvGrpSpPr>
        <p:grpSpPr>
          <a:xfrm>
            <a:off x="741265" y="1662970"/>
            <a:ext cx="2305500" cy="1885818"/>
            <a:chOff x="729775" y="1525582"/>
            <a:chExt cx="2305500" cy="1885818"/>
          </a:xfrm>
          <a:solidFill>
            <a:schemeClr val="accent1"/>
          </a:solidFill>
        </p:grpSpPr>
        <p:sp>
          <p:nvSpPr>
            <p:cNvPr id="33" name="Google Shape;8980;p60"/>
            <p:cNvSpPr txBox="1"/>
            <p:nvPr/>
          </p:nvSpPr>
          <p:spPr>
            <a:xfrm>
              <a:off x="729775" y="1525582"/>
              <a:ext cx="2305500" cy="1045750"/>
            </a:xfrm>
            <a:prstGeom prst="rect">
              <a:avLst/>
            </a:prstGeom>
            <a:grpFill/>
            <a:ln>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smtClean="0">
                  <a:ln>
                    <a:noFill/>
                  </a:ln>
                  <a:solidFill>
                    <a:srgbClr val="CCCCCC">
                      <a:lumMod val="10000"/>
                    </a:srgbClr>
                  </a:solidFill>
                  <a:effectLst/>
                  <a:uLnTx/>
                  <a:uFillTx/>
                  <a:latin typeface="Arial" panose="020B0604020202020204" pitchFamily="34" charset="0"/>
                  <a:ea typeface="Bigshot One"/>
                  <a:cs typeface="Arial" panose="020B0604020202020204" pitchFamily="34" charset="0"/>
                  <a:sym typeface="Bigshot One"/>
                </a:rPr>
                <a:t>Ôn lại kiến </a:t>
              </a:r>
              <a:r>
                <a:rPr kumimoji="0" lang="vi-VN" sz="1800" b="0" i="0" u="none" strike="noStrike" kern="0" cap="none" spc="0" normalizeH="0" baseline="0" noProof="0" smtClean="0">
                  <a:ln>
                    <a:noFill/>
                  </a:ln>
                  <a:solidFill>
                    <a:srgbClr val="CCCCCC">
                      <a:lumMod val="10000"/>
                    </a:srgbClr>
                  </a:solidFill>
                  <a:effectLst/>
                  <a:uLnTx/>
                  <a:uFillTx/>
                  <a:latin typeface="Arial" panose="020B0604020202020204" pitchFamily="34" charset="0"/>
                  <a:ea typeface="Bigshot One"/>
                  <a:cs typeface="Arial" panose="020B0604020202020204" pitchFamily="34" charset="0"/>
                  <a:sym typeface="Bigshot One"/>
                </a:rPr>
                <a:t>thức </a:t>
              </a:r>
              <a:endParaRPr kumimoji="0" lang="en-US" sz="1800" b="0" i="0" u="none" strike="noStrike" kern="0" cap="none" spc="0" normalizeH="0" baseline="0" noProof="0" smtClean="0">
                <a:ln>
                  <a:noFill/>
                </a:ln>
                <a:solidFill>
                  <a:srgbClr val="CCCCCC">
                    <a:lumMod val="10000"/>
                  </a:srgbClr>
                </a:solidFill>
                <a:effectLst/>
                <a:uLnTx/>
                <a:uFillTx/>
                <a:latin typeface="Arial" panose="020B0604020202020204" pitchFamily="34" charset="0"/>
                <a:ea typeface="Bigshot One"/>
                <a:cs typeface="Arial" panose="020B0604020202020204" pitchFamily="34" charset="0"/>
                <a:sym typeface="Bigshot One"/>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smtClean="0">
                  <a:ln>
                    <a:noFill/>
                  </a:ln>
                  <a:solidFill>
                    <a:srgbClr val="CCCCCC">
                      <a:lumMod val="10000"/>
                    </a:srgbClr>
                  </a:solidFill>
                  <a:effectLst/>
                  <a:uLnTx/>
                  <a:uFillTx/>
                  <a:latin typeface="Arial" panose="020B0604020202020204" pitchFamily="34" charset="0"/>
                  <a:ea typeface="Bigshot One"/>
                  <a:cs typeface="Arial" panose="020B0604020202020204" pitchFamily="34" charset="0"/>
                  <a:sym typeface="Bigshot One"/>
                </a:rPr>
                <a:t>đã </a:t>
              </a:r>
              <a:r>
                <a:rPr kumimoji="0" lang="vi-VN" sz="1800" b="0" i="0" u="none" strike="noStrike" kern="0" cap="none" spc="0" normalizeH="0" baseline="0" noProof="0" dirty="0" smtClean="0">
                  <a:ln>
                    <a:noFill/>
                  </a:ln>
                  <a:solidFill>
                    <a:srgbClr val="CCCCCC">
                      <a:lumMod val="10000"/>
                    </a:srgbClr>
                  </a:solidFill>
                  <a:effectLst/>
                  <a:uLnTx/>
                  <a:uFillTx/>
                  <a:latin typeface="Arial" panose="020B0604020202020204" pitchFamily="34" charset="0"/>
                  <a:ea typeface="Bigshot One"/>
                  <a:cs typeface="Arial" panose="020B0604020202020204" pitchFamily="34" charset="0"/>
                  <a:sym typeface="Bigshot One"/>
                </a:rPr>
                <a:t>học</a:t>
              </a:r>
              <a:endParaRPr kumimoji="0" sz="1800" b="0" i="0" u="none" strike="noStrike" kern="0" cap="none" spc="0" normalizeH="0" baseline="0" noProof="0" dirty="0">
                <a:ln>
                  <a:noFill/>
                </a:ln>
                <a:solidFill>
                  <a:srgbClr val="CCCCCC">
                    <a:lumMod val="10000"/>
                  </a:srgbClr>
                </a:solidFill>
                <a:effectLst/>
                <a:uLnTx/>
                <a:uFillTx/>
                <a:latin typeface="Arial" panose="020B0604020202020204" pitchFamily="34" charset="0"/>
                <a:ea typeface="Bigshot One"/>
                <a:cs typeface="Arial" panose="020B0604020202020204" pitchFamily="34" charset="0"/>
                <a:sym typeface="Bigshot One"/>
              </a:endParaRPr>
            </a:p>
          </p:txBody>
        </p:sp>
        <p:cxnSp>
          <p:nvCxnSpPr>
            <p:cNvPr id="34" name="Google Shape;8988;p60"/>
            <p:cNvCxnSpPr>
              <a:stCxn id="33" idx="2"/>
              <a:endCxn id="31" idx="0"/>
            </p:cNvCxnSpPr>
            <p:nvPr/>
          </p:nvCxnSpPr>
          <p:spPr>
            <a:xfrm>
              <a:off x="1882525" y="2571332"/>
              <a:ext cx="116" cy="840068"/>
            </a:xfrm>
            <a:prstGeom prst="straightConnector1">
              <a:avLst/>
            </a:prstGeom>
            <a:grp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grpSp>
      <p:grpSp>
        <p:nvGrpSpPr>
          <p:cNvPr id="35" name="Group 34"/>
          <p:cNvGrpSpPr/>
          <p:nvPr/>
        </p:nvGrpSpPr>
        <p:grpSpPr>
          <a:xfrm>
            <a:off x="3542161" y="2492672"/>
            <a:ext cx="2305500" cy="2034292"/>
            <a:chOff x="3530671" y="2355284"/>
            <a:chExt cx="2305500" cy="2034292"/>
          </a:xfrm>
          <a:solidFill>
            <a:schemeClr val="accent1"/>
          </a:solidFill>
        </p:grpSpPr>
        <p:sp>
          <p:nvSpPr>
            <p:cNvPr id="36" name="Google Shape;8984;p60"/>
            <p:cNvSpPr txBox="1"/>
            <p:nvPr/>
          </p:nvSpPr>
          <p:spPr>
            <a:xfrm>
              <a:off x="3530671" y="3343826"/>
              <a:ext cx="2305500" cy="1045750"/>
            </a:xfrm>
            <a:prstGeom prst="rect">
              <a:avLst/>
            </a:prstGeom>
            <a:grpFill/>
            <a:ln>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smtClean="0">
                  <a:ln>
                    <a:noFill/>
                  </a:ln>
                  <a:solidFill>
                    <a:srgbClr val="CCCCCC">
                      <a:lumMod val="10000"/>
                    </a:srgbClr>
                  </a:solidFill>
                  <a:effectLst/>
                  <a:uLnTx/>
                  <a:uFillTx/>
                  <a:latin typeface="Arial" panose="020B0604020202020204" pitchFamily="34" charset="0"/>
                  <a:ea typeface="Bigshot One"/>
                  <a:cs typeface="Arial" panose="020B0604020202020204" pitchFamily="34" charset="0"/>
                  <a:sym typeface="Bigshot One"/>
                </a:rPr>
                <a:t>Hoàn thành bài tập trong SBT</a:t>
              </a:r>
              <a:endParaRPr kumimoji="0" sz="1800" b="0" i="0" u="none" strike="noStrike" kern="0" cap="none" spc="0" normalizeH="0" baseline="0" noProof="0" dirty="0">
                <a:ln>
                  <a:noFill/>
                </a:ln>
                <a:solidFill>
                  <a:srgbClr val="CCCCCC">
                    <a:lumMod val="10000"/>
                  </a:srgbClr>
                </a:solidFill>
                <a:effectLst/>
                <a:uLnTx/>
                <a:uFillTx/>
                <a:latin typeface="Arial" panose="020B0604020202020204" pitchFamily="34" charset="0"/>
                <a:ea typeface="Bigshot One"/>
                <a:cs typeface="Arial" panose="020B0604020202020204" pitchFamily="34" charset="0"/>
                <a:sym typeface="Bigshot One"/>
              </a:endParaRPr>
            </a:p>
          </p:txBody>
        </p:sp>
        <p:cxnSp>
          <p:nvCxnSpPr>
            <p:cNvPr id="37" name="Google Shape;8989;p60"/>
            <p:cNvCxnSpPr>
              <a:stCxn id="30" idx="2"/>
              <a:endCxn id="36" idx="0"/>
            </p:cNvCxnSpPr>
            <p:nvPr/>
          </p:nvCxnSpPr>
          <p:spPr>
            <a:xfrm>
              <a:off x="4683189" y="2355284"/>
              <a:ext cx="232" cy="988542"/>
            </a:xfrm>
            <a:prstGeom prst="straightConnector1">
              <a:avLst/>
            </a:prstGeom>
            <a:grp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grpSp>
      <p:grpSp>
        <p:nvGrpSpPr>
          <p:cNvPr id="38" name="Group 37"/>
          <p:cNvGrpSpPr/>
          <p:nvPr/>
        </p:nvGrpSpPr>
        <p:grpSpPr>
          <a:xfrm>
            <a:off x="5855153" y="1129082"/>
            <a:ext cx="2597732" cy="2419856"/>
            <a:chOff x="5843663" y="991694"/>
            <a:chExt cx="2597732" cy="2419856"/>
          </a:xfrm>
          <a:solidFill>
            <a:schemeClr val="accent1"/>
          </a:solidFill>
        </p:grpSpPr>
        <p:sp>
          <p:nvSpPr>
            <p:cNvPr id="39" name="Google Shape;8986;p60"/>
            <p:cNvSpPr txBox="1"/>
            <p:nvPr/>
          </p:nvSpPr>
          <p:spPr>
            <a:xfrm>
              <a:off x="5843663" y="991694"/>
              <a:ext cx="2597732" cy="1490922"/>
            </a:xfrm>
            <a:prstGeom prst="rect">
              <a:avLst/>
            </a:prstGeom>
            <a:grpFill/>
            <a:ln>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lvl="0" algn="ctr">
                <a:lnSpc>
                  <a:spcPct val="150000"/>
                </a:lnSpc>
                <a:defRPr/>
              </a:pPr>
              <a:r>
                <a:rPr kumimoji="0" lang="vi-VN" sz="1800" b="0" i="0" u="none" strike="noStrike" kern="0" cap="none" spc="0" normalizeH="0" baseline="0" noProof="0" dirty="0" smtClean="0">
                  <a:ln>
                    <a:noFill/>
                  </a:ln>
                  <a:solidFill>
                    <a:srgbClr val="CCCCCC">
                      <a:lumMod val="10000"/>
                    </a:srgbClr>
                  </a:solidFill>
                  <a:effectLst/>
                  <a:uLnTx/>
                  <a:uFillTx/>
                  <a:latin typeface="Arial" panose="020B0604020202020204" pitchFamily="34" charset="0"/>
                  <a:ea typeface="Bigshot One"/>
                  <a:cs typeface="Arial" panose="020B0604020202020204" pitchFamily="34" charset="0"/>
                  <a:sym typeface="Bigshot One"/>
                </a:rPr>
                <a:t>Chuẩn bị bài sau </a:t>
              </a:r>
              <a:r>
                <a:rPr kumimoji="0" lang="vi-VN" sz="1800" b="0" i="0" u="none" strike="noStrike" kern="0" cap="none" spc="0" normalizeH="0" baseline="0" noProof="0" smtClean="0">
                  <a:ln>
                    <a:noFill/>
                  </a:ln>
                  <a:solidFill>
                    <a:srgbClr val="CCCCCC">
                      <a:lumMod val="10000"/>
                    </a:srgbClr>
                  </a:solidFill>
                  <a:effectLst/>
                  <a:uLnTx/>
                  <a:uFillTx/>
                  <a:latin typeface="Arial" panose="020B0604020202020204" pitchFamily="34" charset="0"/>
                  <a:ea typeface="Bigshot One"/>
                  <a:cs typeface="Arial" panose="020B0604020202020204" pitchFamily="34" charset="0"/>
                  <a:sym typeface="Bigshot One"/>
                </a:rPr>
                <a:t>- </a:t>
              </a:r>
              <a:r>
                <a:rPr kumimoji="0" lang="en-US" sz="1800" b="0" i="0" u="none" strike="noStrike" kern="0" cap="none" spc="0" normalizeH="0" baseline="0" noProof="0" smtClean="0">
                  <a:ln>
                    <a:noFill/>
                  </a:ln>
                  <a:solidFill>
                    <a:srgbClr val="CCCCCC">
                      <a:lumMod val="10000"/>
                    </a:srgbClr>
                  </a:solidFill>
                  <a:effectLst/>
                  <a:uLnTx/>
                  <a:uFillTx/>
                  <a:latin typeface="Arial" panose="020B0604020202020204" pitchFamily="34" charset="0"/>
                  <a:ea typeface="Bigshot One"/>
                  <a:cs typeface="Arial" panose="020B0604020202020204" pitchFamily="34" charset="0"/>
                  <a:sym typeface="Bigshot One"/>
                </a:rPr>
                <a:t>     </a:t>
              </a:r>
              <a:r>
                <a:rPr kumimoji="0" lang="vi-VN" sz="1800" b="1" i="0" u="none" strike="noStrike" kern="0" cap="none" spc="0" normalizeH="0" baseline="0" noProof="0" smtClean="0">
                  <a:ln>
                    <a:noFill/>
                  </a:ln>
                  <a:solidFill>
                    <a:srgbClr val="CCCCCC">
                      <a:lumMod val="10000"/>
                    </a:srgbClr>
                  </a:solidFill>
                  <a:effectLst/>
                  <a:uLnTx/>
                  <a:uFillTx/>
                  <a:latin typeface="Arial" panose="020B0604020202020204" pitchFamily="34" charset="0"/>
                  <a:ea typeface="Bigshot One"/>
                  <a:cs typeface="Arial" panose="020B0604020202020204" pitchFamily="34" charset="0"/>
                  <a:sym typeface="Bigshot One"/>
                </a:rPr>
                <a:t>Bài </a:t>
              </a:r>
              <a:r>
                <a:rPr kumimoji="0" lang="en-US" sz="1800" b="1" i="0" u="none" strike="noStrike" kern="0" cap="none" spc="0" normalizeH="0" baseline="0" noProof="0" smtClean="0">
                  <a:ln>
                    <a:noFill/>
                  </a:ln>
                  <a:solidFill>
                    <a:srgbClr val="CCCCCC">
                      <a:lumMod val="10000"/>
                    </a:srgbClr>
                  </a:solidFill>
                  <a:effectLst/>
                  <a:uLnTx/>
                  <a:uFillTx/>
                  <a:latin typeface="Arial" panose="020B0604020202020204" pitchFamily="34" charset="0"/>
                  <a:ea typeface="Bigshot One"/>
                  <a:cs typeface="Arial" panose="020B0604020202020204" pitchFamily="34" charset="0"/>
                  <a:sym typeface="Bigshot One"/>
                </a:rPr>
                <a:t>7 </a:t>
              </a:r>
              <a:r>
                <a:rPr lang="vi-VN" sz="1800" b="1" smtClean="0">
                  <a:solidFill>
                    <a:srgbClr val="CCCCCC">
                      <a:lumMod val="10000"/>
                    </a:srgbClr>
                  </a:solidFill>
                  <a:ea typeface="Bigshot One"/>
                  <a:cs typeface="Arial" panose="020B0604020202020204" pitchFamily="34" charset="0"/>
                  <a:sym typeface="Bigshot One"/>
                </a:rPr>
                <a:t>Phương </a:t>
              </a:r>
              <a:r>
                <a:rPr lang="vi-VN" sz="1800" b="1">
                  <a:solidFill>
                    <a:srgbClr val="CCCCCC">
                      <a:lumMod val="10000"/>
                    </a:srgbClr>
                  </a:solidFill>
                  <a:ea typeface="Bigshot One"/>
                  <a:cs typeface="Arial" panose="020B0604020202020204" pitchFamily="34" charset="0"/>
                  <a:sym typeface="Bigshot One"/>
                </a:rPr>
                <a:t>pháp gia công không </a:t>
              </a:r>
              <a:r>
                <a:rPr lang="vi-VN" sz="1800" b="1" smtClean="0">
                  <a:solidFill>
                    <a:srgbClr val="CCCCCC">
                      <a:lumMod val="10000"/>
                    </a:srgbClr>
                  </a:solidFill>
                  <a:ea typeface="Bigshot One"/>
                  <a:cs typeface="Arial" panose="020B0604020202020204" pitchFamily="34" charset="0"/>
                  <a:sym typeface="Bigshot One"/>
                </a:rPr>
                <a:t>phoi</a:t>
              </a:r>
              <a:endParaRPr kumimoji="0" sz="1800" b="1" i="0" u="none" strike="noStrike" kern="0" cap="none" spc="0" normalizeH="0" baseline="0" noProof="0" dirty="0">
                <a:ln>
                  <a:noFill/>
                </a:ln>
                <a:solidFill>
                  <a:srgbClr val="CCCCCC">
                    <a:lumMod val="10000"/>
                  </a:srgbClr>
                </a:solidFill>
                <a:effectLst/>
                <a:uLnTx/>
                <a:uFillTx/>
                <a:latin typeface="Arial" panose="020B0604020202020204" pitchFamily="34" charset="0"/>
                <a:ea typeface="Bigshot One"/>
                <a:cs typeface="Arial" panose="020B0604020202020204" pitchFamily="34" charset="0"/>
                <a:sym typeface="Bigshot One"/>
              </a:endParaRPr>
            </a:p>
          </p:txBody>
        </p:sp>
        <p:cxnSp>
          <p:nvCxnSpPr>
            <p:cNvPr id="40" name="Google Shape;8990;p60"/>
            <p:cNvCxnSpPr>
              <a:stCxn id="39" idx="2"/>
              <a:endCxn id="29" idx="0"/>
            </p:cNvCxnSpPr>
            <p:nvPr/>
          </p:nvCxnSpPr>
          <p:spPr>
            <a:xfrm>
              <a:off x="7142529" y="2482616"/>
              <a:ext cx="0" cy="928934"/>
            </a:xfrm>
            <a:prstGeom prst="straightConnector1">
              <a:avLst/>
            </a:prstGeom>
            <a:grp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grpSp>
      <p:cxnSp>
        <p:nvCxnSpPr>
          <p:cNvPr id="41" name="Google Shape;8992;p60"/>
          <p:cNvCxnSpPr/>
          <p:nvPr/>
        </p:nvCxnSpPr>
        <p:spPr>
          <a:xfrm>
            <a:off x="731490" y="3184332"/>
            <a:ext cx="7746000" cy="0"/>
          </a:xfrm>
          <a:prstGeom prst="straightConnector1">
            <a:avLst/>
          </a:prstGeom>
          <a:noFill/>
          <a:ln w="19050" cap="flat" cmpd="sng">
            <a:solidFill>
              <a:schemeClr val="accent1">
                <a:lumMod val="90000"/>
              </a:schemeClr>
            </a:solidFill>
            <a:prstDash val="solid"/>
            <a:round/>
            <a:headEnd type="oval" w="med" len="med"/>
            <a:tailEnd type="stealth" w="med" len="med"/>
          </a:ln>
        </p:spPr>
      </p:cxnSp>
      <p:pic>
        <p:nvPicPr>
          <p:cNvPr id="25" name="Picture 24"/>
          <p:cNvPicPr>
            <a:picLocks noChangeAspect="1"/>
          </p:cNvPicPr>
          <p:nvPr/>
        </p:nvPicPr>
        <p:blipFill>
          <a:blip r:embed="rId3"/>
          <a:stretch>
            <a:fillRect/>
          </a:stretch>
        </p:blipFill>
        <p:spPr>
          <a:xfrm rot="5400000">
            <a:off x="7710116" y="280921"/>
            <a:ext cx="1310677" cy="11335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down)">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up)">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par>
                          <p:cTn id="36" fill="hold">
                            <p:stCondLst>
                              <p:cond delay="500"/>
                            </p:stCondLst>
                            <p:childTnLst>
                              <p:par>
                                <p:cTn id="37" presetID="22" presetClass="entr" presetSubtype="4"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wipe(down)">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8" name="Google Shape;6231;p39"/>
          <p:cNvSpPr txBox="1">
            <a:spLocks/>
          </p:cNvSpPr>
          <p:nvPr/>
        </p:nvSpPr>
        <p:spPr>
          <a:xfrm>
            <a:off x="2688879" y="504443"/>
            <a:ext cx="3743303" cy="564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Bigshot One"/>
              <a:buNone/>
              <a:defRPr sz="3100" b="0" i="0" u="none" strike="noStrike" cap="none">
                <a:solidFill>
                  <a:schemeClr val="dk1"/>
                </a:solidFill>
                <a:latin typeface="Bigshot One"/>
                <a:ea typeface="Bigshot One"/>
                <a:cs typeface="Bigshot One"/>
                <a:sym typeface="Bigshot One"/>
              </a:defRPr>
            </a:lvl1pPr>
            <a:lvl2pPr marR="0" lvl="1" algn="l" rtl="0">
              <a:lnSpc>
                <a:spcPct val="100000"/>
              </a:lnSpc>
              <a:spcBef>
                <a:spcPts val="0"/>
              </a:spcBef>
              <a:spcAft>
                <a:spcPts val="0"/>
              </a:spcAft>
              <a:buClr>
                <a:schemeClr val="dk1"/>
              </a:buClr>
              <a:buSzPts val="3100"/>
              <a:buFont typeface="Merriweather Black"/>
              <a:buNone/>
              <a:defRPr sz="3100" b="0" i="0" u="none" strike="noStrike" cap="none">
                <a:solidFill>
                  <a:schemeClr val="dk1"/>
                </a:solidFill>
                <a:latin typeface="Merriweather Black"/>
                <a:ea typeface="Merriweather Black"/>
                <a:cs typeface="Merriweather Black"/>
                <a:sym typeface="Merriweather Black"/>
              </a:defRPr>
            </a:lvl2pPr>
            <a:lvl3pPr marR="0" lvl="2" algn="l" rtl="0">
              <a:lnSpc>
                <a:spcPct val="100000"/>
              </a:lnSpc>
              <a:spcBef>
                <a:spcPts val="0"/>
              </a:spcBef>
              <a:spcAft>
                <a:spcPts val="0"/>
              </a:spcAft>
              <a:buClr>
                <a:schemeClr val="dk1"/>
              </a:buClr>
              <a:buSzPts val="3100"/>
              <a:buFont typeface="Merriweather Black"/>
              <a:buNone/>
              <a:defRPr sz="3100" b="0" i="0" u="none" strike="noStrike" cap="none">
                <a:solidFill>
                  <a:schemeClr val="dk1"/>
                </a:solidFill>
                <a:latin typeface="Merriweather Black"/>
                <a:ea typeface="Merriweather Black"/>
                <a:cs typeface="Merriweather Black"/>
                <a:sym typeface="Merriweather Black"/>
              </a:defRPr>
            </a:lvl3pPr>
            <a:lvl4pPr marR="0" lvl="3" algn="l" rtl="0">
              <a:lnSpc>
                <a:spcPct val="100000"/>
              </a:lnSpc>
              <a:spcBef>
                <a:spcPts val="0"/>
              </a:spcBef>
              <a:spcAft>
                <a:spcPts val="0"/>
              </a:spcAft>
              <a:buClr>
                <a:schemeClr val="dk1"/>
              </a:buClr>
              <a:buSzPts val="3100"/>
              <a:buFont typeface="Merriweather Black"/>
              <a:buNone/>
              <a:defRPr sz="3100" b="0" i="0" u="none" strike="noStrike" cap="none">
                <a:solidFill>
                  <a:schemeClr val="dk1"/>
                </a:solidFill>
                <a:latin typeface="Merriweather Black"/>
                <a:ea typeface="Merriweather Black"/>
                <a:cs typeface="Merriweather Black"/>
                <a:sym typeface="Merriweather Black"/>
              </a:defRPr>
            </a:lvl4pPr>
            <a:lvl5pPr marR="0" lvl="4" algn="l" rtl="0">
              <a:lnSpc>
                <a:spcPct val="100000"/>
              </a:lnSpc>
              <a:spcBef>
                <a:spcPts val="0"/>
              </a:spcBef>
              <a:spcAft>
                <a:spcPts val="0"/>
              </a:spcAft>
              <a:buClr>
                <a:schemeClr val="dk1"/>
              </a:buClr>
              <a:buSzPts val="3100"/>
              <a:buFont typeface="Merriweather Black"/>
              <a:buNone/>
              <a:defRPr sz="3100" b="0" i="0" u="none" strike="noStrike" cap="none">
                <a:solidFill>
                  <a:schemeClr val="dk1"/>
                </a:solidFill>
                <a:latin typeface="Merriweather Black"/>
                <a:ea typeface="Merriweather Black"/>
                <a:cs typeface="Merriweather Black"/>
                <a:sym typeface="Merriweather Black"/>
              </a:defRPr>
            </a:lvl5pPr>
            <a:lvl6pPr marR="0" lvl="5" algn="l" rtl="0">
              <a:lnSpc>
                <a:spcPct val="100000"/>
              </a:lnSpc>
              <a:spcBef>
                <a:spcPts val="0"/>
              </a:spcBef>
              <a:spcAft>
                <a:spcPts val="0"/>
              </a:spcAft>
              <a:buClr>
                <a:schemeClr val="dk1"/>
              </a:buClr>
              <a:buSzPts val="3100"/>
              <a:buFont typeface="Merriweather Black"/>
              <a:buNone/>
              <a:defRPr sz="3100" b="0" i="0" u="none" strike="noStrike" cap="none">
                <a:solidFill>
                  <a:schemeClr val="dk1"/>
                </a:solidFill>
                <a:latin typeface="Merriweather Black"/>
                <a:ea typeface="Merriweather Black"/>
                <a:cs typeface="Merriweather Black"/>
                <a:sym typeface="Merriweather Black"/>
              </a:defRPr>
            </a:lvl6pPr>
            <a:lvl7pPr marR="0" lvl="6" algn="l" rtl="0">
              <a:lnSpc>
                <a:spcPct val="100000"/>
              </a:lnSpc>
              <a:spcBef>
                <a:spcPts val="0"/>
              </a:spcBef>
              <a:spcAft>
                <a:spcPts val="0"/>
              </a:spcAft>
              <a:buClr>
                <a:schemeClr val="dk1"/>
              </a:buClr>
              <a:buSzPts val="3100"/>
              <a:buFont typeface="Merriweather Black"/>
              <a:buNone/>
              <a:defRPr sz="3100" b="0" i="0" u="none" strike="noStrike" cap="none">
                <a:solidFill>
                  <a:schemeClr val="dk1"/>
                </a:solidFill>
                <a:latin typeface="Merriweather Black"/>
                <a:ea typeface="Merriweather Black"/>
                <a:cs typeface="Merriweather Black"/>
                <a:sym typeface="Merriweather Black"/>
              </a:defRPr>
            </a:lvl7pPr>
            <a:lvl8pPr marR="0" lvl="7" algn="l" rtl="0">
              <a:lnSpc>
                <a:spcPct val="100000"/>
              </a:lnSpc>
              <a:spcBef>
                <a:spcPts val="0"/>
              </a:spcBef>
              <a:spcAft>
                <a:spcPts val="0"/>
              </a:spcAft>
              <a:buClr>
                <a:schemeClr val="dk1"/>
              </a:buClr>
              <a:buSzPts val="3100"/>
              <a:buFont typeface="Merriweather Black"/>
              <a:buNone/>
              <a:defRPr sz="3100" b="0" i="0" u="none" strike="noStrike" cap="none">
                <a:solidFill>
                  <a:schemeClr val="dk1"/>
                </a:solidFill>
                <a:latin typeface="Merriweather Black"/>
                <a:ea typeface="Merriweather Black"/>
                <a:cs typeface="Merriweather Black"/>
                <a:sym typeface="Merriweather Black"/>
              </a:defRPr>
            </a:lvl8pPr>
            <a:lvl9pPr marR="0" lvl="8" algn="l" rtl="0">
              <a:lnSpc>
                <a:spcPct val="100000"/>
              </a:lnSpc>
              <a:spcBef>
                <a:spcPts val="0"/>
              </a:spcBef>
              <a:spcAft>
                <a:spcPts val="0"/>
              </a:spcAft>
              <a:buClr>
                <a:schemeClr val="dk1"/>
              </a:buClr>
              <a:buSzPts val="3100"/>
              <a:buFont typeface="Merriweather Black"/>
              <a:buNone/>
              <a:defRPr sz="3100" b="0" i="0" u="none" strike="noStrike" cap="none">
                <a:solidFill>
                  <a:schemeClr val="dk1"/>
                </a:solidFill>
                <a:latin typeface="Merriweather Black"/>
                <a:ea typeface="Merriweather Black"/>
                <a:cs typeface="Merriweather Black"/>
                <a:sym typeface="Merriweather Black"/>
              </a:defRPr>
            </a:lvl9pPr>
          </a:lstStyle>
          <a:p>
            <a:pPr marL="0" marR="0" lvl="0" indent="0" algn="ctr" defTabSz="914400" rtl="0" eaLnBrk="1" fontAlgn="auto" latinLnBrk="0" hangingPunct="1">
              <a:lnSpc>
                <a:spcPct val="100000"/>
              </a:lnSpc>
              <a:spcBef>
                <a:spcPts val="0"/>
              </a:spcBef>
              <a:spcAft>
                <a:spcPts val="0"/>
              </a:spcAft>
              <a:buClr>
                <a:srgbClr val="16263C"/>
              </a:buClr>
              <a:buSzPts val="3100"/>
              <a:buFont typeface="Bigshot One"/>
              <a:buNone/>
              <a:tabLst/>
              <a:defRPr/>
            </a:pPr>
            <a:r>
              <a:rPr kumimoji="0" lang="vi-VN" sz="3000" b="1" i="0" u="none" strike="noStrike" kern="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sym typeface="Bigshot One"/>
              </a:rPr>
              <a:t>KHỞI ĐỘNG</a:t>
            </a:r>
            <a:endParaRPr kumimoji="0" lang="vi-VN" sz="31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Bigshot One"/>
            </a:endParaRPr>
          </a:p>
        </p:txBody>
      </p:sp>
      <p:sp>
        <p:nvSpPr>
          <p:cNvPr id="15" name="Google Shape;48;p2">
            <a:extLst>
              <a:ext uri="{FF2B5EF4-FFF2-40B4-BE49-F238E27FC236}">
                <a16:creationId xmlns:a16="http://schemas.microsoft.com/office/drawing/2014/main" id="{BED6F109-DB01-9074-3F94-B02E6B082511}"/>
              </a:ext>
            </a:extLst>
          </p:cNvPr>
          <p:cNvSpPr/>
          <p:nvPr/>
        </p:nvSpPr>
        <p:spPr>
          <a:xfrm>
            <a:off x="1237753" y="1423397"/>
            <a:ext cx="6645554" cy="2592011"/>
          </a:xfrm>
          <a:prstGeom prst="roundRect">
            <a:avLst>
              <a:gd name="adj" fmla="val 9908"/>
            </a:avLst>
          </a:prstGeom>
          <a:solidFill>
            <a:srgbClr val="F2DCB8"/>
          </a:solidFill>
          <a:ln w="19050" cap="flat" cmpd="sng">
            <a:noFill/>
            <a:prstDash val="solid"/>
            <a:round/>
            <a:headEnd type="none" w="sm" len="sm"/>
            <a:tailEnd type="none" w="sm" len="sm"/>
          </a:ln>
          <a:effectLst/>
        </p:spPr>
        <p:txBody>
          <a:bodyPr spcFirstLastPara="1" wrap="square" lIns="144000" tIns="72000" rIns="144000" bIns="144000" anchor="ctr" anchorCtr="0">
            <a:noAutofit/>
          </a:bodyPr>
          <a:lstStyle/>
          <a:p>
            <a:pPr lvl="0" algn="just">
              <a:lnSpc>
                <a:spcPct val="150000"/>
              </a:lnSpc>
              <a:defRPr/>
            </a:pPr>
            <a:r>
              <a:rPr lang="vi-VN" sz="2000">
                <a:ea typeface="Calibri" panose="020F0502020204030204" pitchFamily="34" charset="0"/>
                <a:cs typeface="Times New Roman" panose="02020603050405020304" pitchFamily="18" charset="0"/>
              </a:rPr>
              <a:t>Để chế tạo được các chi tiết máy từ phôi cần phải </a:t>
            </a:r>
            <a:r>
              <a:rPr lang="en-US" sz="2000" smtClean="0">
                <a:ea typeface="Calibri" panose="020F0502020204030204" pitchFamily="34" charset="0"/>
                <a:cs typeface="Times New Roman" panose="02020603050405020304" pitchFamily="18" charset="0"/>
              </a:rPr>
              <a:t>       </a:t>
            </a:r>
            <a:r>
              <a:rPr lang="vi-VN" sz="2000" smtClean="0">
                <a:ea typeface="Calibri" panose="020F0502020204030204" pitchFamily="34" charset="0"/>
                <a:cs typeface="Times New Roman" panose="02020603050405020304" pitchFamily="18" charset="0"/>
              </a:rPr>
              <a:t>tác </a:t>
            </a:r>
            <a:r>
              <a:rPr lang="vi-VN" sz="2000">
                <a:ea typeface="Calibri" panose="020F0502020204030204" pitchFamily="34" charset="0"/>
                <a:cs typeface="Times New Roman" panose="02020603050405020304" pitchFamily="18" charset="0"/>
              </a:rPr>
              <a:t>động vào phôi để biến đổi phôi thành các chi tiết máy</a:t>
            </a:r>
            <a:r>
              <a:rPr lang="vi-VN" sz="2000" smtClean="0">
                <a:ea typeface="Calibri" panose="020F0502020204030204" pitchFamily="34" charset="0"/>
                <a:cs typeface="Times New Roman" panose="02020603050405020304" pitchFamily="18" charset="0"/>
              </a:rPr>
              <a:t>.</a:t>
            </a:r>
            <a:endParaRPr lang="en-US" sz="2000" smtClean="0">
              <a:ea typeface="Calibri" panose="020F0502020204030204" pitchFamily="34" charset="0"/>
              <a:cs typeface="Times New Roman" panose="02020603050405020304" pitchFamily="18" charset="0"/>
            </a:endParaRPr>
          </a:p>
          <a:p>
            <a:pPr lvl="0" algn="just">
              <a:lnSpc>
                <a:spcPct val="150000"/>
              </a:lnSpc>
              <a:defRPr/>
            </a:pPr>
            <a:r>
              <a:rPr lang="vi-VN" sz="2000" smtClean="0">
                <a:ea typeface="Calibri" panose="020F0502020204030204" pitchFamily="34" charset="0"/>
                <a:cs typeface="Times New Roman" panose="02020603050405020304" pitchFamily="18" charset="0"/>
              </a:rPr>
              <a:t>Quá </a:t>
            </a:r>
            <a:r>
              <a:rPr lang="vi-VN" sz="2000">
                <a:ea typeface="Calibri" panose="020F0502020204030204" pitchFamily="34" charset="0"/>
                <a:cs typeface="Times New Roman" panose="02020603050405020304" pitchFamily="18" charset="0"/>
              </a:rPr>
              <a:t>trình tác động trên được hiểu là quá trình gia công chi tiết.</a:t>
            </a:r>
            <a:endParaRPr kumimoji="0" lang="en-US" sz="20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pic>
        <p:nvPicPr>
          <p:cNvPr id="2" name="Picture 1"/>
          <p:cNvPicPr>
            <a:picLocks noChangeAspect="1"/>
          </p:cNvPicPr>
          <p:nvPr/>
        </p:nvPicPr>
        <p:blipFill>
          <a:blip r:embed="rId3"/>
          <a:stretch>
            <a:fillRect/>
          </a:stretch>
        </p:blipFill>
        <p:spPr>
          <a:xfrm rot="18940065" flipH="1">
            <a:off x="964847" y="1176793"/>
            <a:ext cx="815815" cy="604663"/>
          </a:xfrm>
          <a:prstGeom prst="rect">
            <a:avLst/>
          </a:prstGeom>
        </p:spPr>
      </p:pic>
      <p:pic>
        <p:nvPicPr>
          <p:cNvPr id="5" name="Picture 4"/>
          <p:cNvPicPr>
            <a:picLocks noChangeAspect="1"/>
          </p:cNvPicPr>
          <p:nvPr/>
        </p:nvPicPr>
        <p:blipFill>
          <a:blip r:embed="rId4"/>
          <a:stretch>
            <a:fillRect/>
          </a:stretch>
        </p:blipFill>
        <p:spPr>
          <a:xfrm>
            <a:off x="7339054" y="3220750"/>
            <a:ext cx="1256305" cy="1677357"/>
          </a:xfrm>
          <a:prstGeom prst="rect">
            <a:avLst/>
          </a:prstGeom>
        </p:spPr>
      </p:pic>
    </p:spTree>
    <p:extLst>
      <p:ext uri="{BB962C8B-B14F-4D97-AF65-F5344CB8AC3E}">
        <p14:creationId xmlns:p14="http://schemas.microsoft.com/office/powerpoint/2010/main" val="259724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par>
                                <p:cTn id="12" presetID="22" presetClass="entr" presetSubtype="8"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8" name="Google Shape;748;p58"/>
          <p:cNvSpPr txBox="1">
            <a:spLocks noGrp="1"/>
          </p:cNvSpPr>
          <p:nvPr>
            <p:ph type="title"/>
          </p:nvPr>
        </p:nvSpPr>
        <p:spPr>
          <a:xfrm>
            <a:off x="3069264" y="467833"/>
            <a:ext cx="5472223" cy="3147237"/>
          </a:xfrm>
          <a:prstGeom prst="rect">
            <a:avLst/>
          </a:prstGeom>
        </p:spPr>
        <p:txBody>
          <a:bodyPr spcFirstLastPara="1" wrap="square" lIns="274300" tIns="91425" rIns="91425" bIns="91425" anchor="t" anchorCtr="0">
            <a:noAutofit/>
          </a:bodyPr>
          <a:lstStyle/>
          <a:p>
            <a:pPr lvl="0" algn="ctr">
              <a:lnSpc>
                <a:spcPct val="150000"/>
              </a:lnSpc>
              <a:buClr>
                <a:srgbClr val="000000"/>
              </a:buClr>
              <a:buSzTx/>
              <a:defRPr/>
            </a:pPr>
            <a:r>
              <a:rPr lang="vi-VN" sz="4200" b="1">
                <a:solidFill>
                  <a:schemeClr val="accent3"/>
                </a:solidFill>
                <a:latin typeface="Arial"/>
                <a:cs typeface="Arial"/>
                <a:sym typeface="Arial"/>
              </a:rPr>
              <a:t>CẢM ƠN </a:t>
            </a:r>
            <a:r>
              <a:rPr lang="en-US" sz="4200" b="1">
                <a:solidFill>
                  <a:schemeClr val="accent3"/>
                </a:solidFill>
                <a:latin typeface="Arial"/>
                <a:cs typeface="Arial"/>
                <a:sym typeface="Arial"/>
              </a:rPr>
              <a:t>CÁC EM</a:t>
            </a:r>
            <a:r>
              <a:rPr lang="vi-VN" sz="4200" b="1">
                <a:solidFill>
                  <a:schemeClr val="accent3"/>
                </a:solidFill>
                <a:latin typeface="Arial"/>
                <a:cs typeface="Arial"/>
                <a:sym typeface="Arial"/>
              </a:rPr>
              <a:t/>
            </a:r>
            <a:br>
              <a:rPr lang="vi-VN" sz="4200" b="1">
                <a:solidFill>
                  <a:schemeClr val="accent3"/>
                </a:solidFill>
                <a:latin typeface="Arial"/>
                <a:cs typeface="Arial"/>
                <a:sym typeface="Arial"/>
              </a:rPr>
            </a:br>
            <a:r>
              <a:rPr lang="en-US" sz="4200" b="1">
                <a:solidFill>
                  <a:schemeClr val="accent3"/>
                </a:solidFill>
                <a:latin typeface="Arial"/>
                <a:cs typeface="Arial"/>
                <a:sym typeface="Arial"/>
              </a:rPr>
              <a:t>ĐÃ </a:t>
            </a:r>
            <a:r>
              <a:rPr lang="en-US" sz="4200" b="1" smtClean="0">
                <a:solidFill>
                  <a:schemeClr val="accent3"/>
                </a:solidFill>
                <a:latin typeface="Arial"/>
                <a:cs typeface="Arial"/>
                <a:sym typeface="Arial"/>
              </a:rPr>
              <a:t>THEO DÕI </a:t>
            </a:r>
            <a:br>
              <a:rPr lang="en-US" sz="4200" b="1" smtClean="0">
                <a:solidFill>
                  <a:schemeClr val="accent3"/>
                </a:solidFill>
                <a:latin typeface="Arial"/>
                <a:cs typeface="Arial"/>
                <a:sym typeface="Arial"/>
              </a:rPr>
            </a:br>
            <a:r>
              <a:rPr lang="en-US" sz="4200" b="1" smtClean="0">
                <a:solidFill>
                  <a:schemeClr val="accent3"/>
                </a:solidFill>
                <a:latin typeface="Arial"/>
                <a:cs typeface="Arial"/>
                <a:sym typeface="Arial"/>
              </a:rPr>
              <a:t>BÀI </a:t>
            </a:r>
            <a:r>
              <a:rPr lang="en-US" sz="4200" b="1">
                <a:solidFill>
                  <a:schemeClr val="accent3"/>
                </a:solidFill>
                <a:latin typeface="Arial"/>
                <a:cs typeface="Arial"/>
                <a:sym typeface="Arial"/>
              </a:rPr>
              <a:t>HỌC</a:t>
            </a:r>
            <a:r>
              <a:rPr lang="vi-VN" sz="4200" b="1">
                <a:solidFill>
                  <a:schemeClr val="accent3"/>
                </a:solidFill>
                <a:latin typeface="Arial"/>
                <a:cs typeface="Arial"/>
                <a:sym typeface="Arial"/>
              </a:rPr>
              <a:t>!</a:t>
            </a:r>
            <a:endParaRPr lang="en-US" sz="4200" b="1" dirty="0">
              <a:solidFill>
                <a:schemeClr val="accent3"/>
              </a:solidFill>
              <a:latin typeface="Arial"/>
              <a:cs typeface="Arial"/>
              <a:sym typeface="Arial"/>
            </a:endParaRPr>
          </a:p>
        </p:txBody>
      </p:sp>
      <p:grpSp>
        <p:nvGrpSpPr>
          <p:cNvPr id="749" name="Google Shape;749;p58"/>
          <p:cNvGrpSpPr/>
          <p:nvPr/>
        </p:nvGrpSpPr>
        <p:grpSpPr>
          <a:xfrm>
            <a:off x="-21425" y="4822025"/>
            <a:ext cx="9186600" cy="126000"/>
            <a:chOff x="-21425" y="4695950"/>
            <a:chExt cx="9186600" cy="126000"/>
          </a:xfrm>
        </p:grpSpPr>
        <p:sp>
          <p:nvSpPr>
            <p:cNvPr id="750" name="Google Shape;750;p58"/>
            <p:cNvSpPr/>
            <p:nvPr/>
          </p:nvSpPr>
          <p:spPr>
            <a:xfrm>
              <a:off x="-21425" y="4695950"/>
              <a:ext cx="9186600" cy="1260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cxnSp>
          <p:nvCxnSpPr>
            <p:cNvPr id="751" name="Google Shape;751;p58"/>
            <p:cNvCxnSpPr>
              <a:stCxn id="750" idx="1"/>
              <a:endCxn id="750" idx="3"/>
            </p:cNvCxnSpPr>
            <p:nvPr/>
          </p:nvCxnSpPr>
          <p:spPr>
            <a:xfrm>
              <a:off x="-21425" y="4758950"/>
              <a:ext cx="9186600" cy="0"/>
            </a:xfrm>
            <a:prstGeom prst="straightConnector1">
              <a:avLst/>
            </a:prstGeom>
            <a:noFill/>
            <a:ln w="76200" cap="rnd" cmpd="sng">
              <a:solidFill>
                <a:schemeClr val="lt1"/>
              </a:solidFill>
              <a:prstDash val="dot"/>
              <a:round/>
              <a:headEnd type="none" w="med" len="med"/>
              <a:tailEnd type="none" w="med" len="med"/>
            </a:ln>
          </p:spPr>
        </p:cxnSp>
      </p:grpSp>
      <p:pic>
        <p:nvPicPr>
          <p:cNvPr id="3" name="Picture 2"/>
          <p:cNvPicPr>
            <a:picLocks noChangeAspect="1"/>
          </p:cNvPicPr>
          <p:nvPr/>
        </p:nvPicPr>
        <p:blipFill>
          <a:blip r:embed="rId3"/>
          <a:stretch>
            <a:fillRect/>
          </a:stretch>
        </p:blipFill>
        <p:spPr>
          <a:xfrm>
            <a:off x="594784" y="931411"/>
            <a:ext cx="2264312" cy="37007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7" name="Rectangle 6"/>
          <p:cNvSpPr/>
          <p:nvPr/>
        </p:nvSpPr>
        <p:spPr>
          <a:xfrm>
            <a:off x="731435" y="588395"/>
            <a:ext cx="7565633" cy="1661993"/>
          </a:xfrm>
          <a:prstGeom prst="rect">
            <a:avLst/>
          </a:prstGeom>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400" b="1" i="0" u="none" strike="noStrike" kern="0" cap="none" spc="0" normalizeH="0" baseline="0" noProof="0" smtClean="0">
                <a:ln>
                  <a:noFill/>
                </a:ln>
                <a:solidFill>
                  <a:srgbClr val="C00000"/>
                </a:solidFill>
                <a:effectLst/>
                <a:uLnTx/>
                <a:uFillTx/>
              </a:rPr>
              <a:t>CHỦ</a:t>
            </a:r>
            <a:r>
              <a:rPr kumimoji="0" lang="en-US" sz="3400" b="1" i="0" u="none" strike="noStrike" kern="0" cap="none" spc="0" normalizeH="0" noProof="0" smtClean="0">
                <a:ln>
                  <a:noFill/>
                </a:ln>
                <a:solidFill>
                  <a:srgbClr val="C00000"/>
                </a:solidFill>
                <a:effectLst/>
                <a:uLnTx/>
                <a:uFillTx/>
              </a:rPr>
              <a:t> ĐỀ 3</a:t>
            </a:r>
            <a:r>
              <a:rPr kumimoji="0" lang="vi-VN" sz="3400" b="1" i="0" u="none" strike="noStrike" kern="0" cap="none" spc="0" normalizeH="0" baseline="0" noProof="0" smtClean="0">
                <a:ln>
                  <a:noFill/>
                </a:ln>
                <a:solidFill>
                  <a:srgbClr val="C00000"/>
                </a:solidFill>
                <a:effectLst/>
                <a:uLnTx/>
                <a:uFillTx/>
              </a:rPr>
              <a:t>: CÁC PHƯƠNG PHÁP GIA CÔNG CƠ KHÍ</a:t>
            </a:r>
            <a:endParaRPr kumimoji="0" lang="en-US" sz="3400" b="1" i="0" u="none" strike="noStrike" kern="0" cap="none" spc="0" normalizeH="0" baseline="0" noProof="0" dirty="0" smtClean="0">
              <a:ln>
                <a:noFill/>
              </a:ln>
              <a:solidFill>
                <a:srgbClr val="C00000"/>
              </a:solidFill>
              <a:effectLst/>
              <a:uLnTx/>
              <a:uFillTx/>
            </a:endParaRPr>
          </a:p>
        </p:txBody>
      </p:sp>
      <p:sp>
        <p:nvSpPr>
          <p:cNvPr id="8" name="Rectangle 7"/>
          <p:cNvSpPr/>
          <p:nvPr/>
        </p:nvSpPr>
        <p:spPr>
          <a:xfrm>
            <a:off x="275305" y="2671868"/>
            <a:ext cx="8477889" cy="1651671"/>
          </a:xfrm>
          <a:prstGeom prst="rect">
            <a:avLst/>
          </a:prstGeom>
          <a:ln>
            <a:noFill/>
          </a:ln>
        </p:spPr>
        <p:txBody>
          <a:bodyPr wrap="square">
            <a:spAutoFit/>
          </a:bodyPr>
          <a:lstStyle/>
          <a:p>
            <a:pPr lvl="0" algn="ctr">
              <a:lnSpc>
                <a:spcPct val="150000"/>
              </a:lnSpc>
              <a:buClrTx/>
            </a:pPr>
            <a:r>
              <a:rPr lang="vi-VN" sz="3600" b="1">
                <a:solidFill>
                  <a:schemeClr val="tx1"/>
                </a:solidFill>
              </a:rPr>
              <a:t>BÀI 6: KHÁI QUÁT VỀ CÁC </a:t>
            </a:r>
            <a:endParaRPr lang="en-US" sz="3600" b="1" smtClean="0">
              <a:solidFill>
                <a:schemeClr val="tx1"/>
              </a:solidFill>
            </a:endParaRPr>
          </a:p>
          <a:p>
            <a:pPr lvl="0" algn="ctr">
              <a:lnSpc>
                <a:spcPct val="150000"/>
              </a:lnSpc>
              <a:buClrTx/>
            </a:pPr>
            <a:r>
              <a:rPr lang="vi-VN" sz="3600" b="1" smtClean="0">
                <a:solidFill>
                  <a:schemeClr val="tx1"/>
                </a:solidFill>
              </a:rPr>
              <a:t>PHƯƠNG </a:t>
            </a:r>
            <a:r>
              <a:rPr lang="vi-VN" sz="3600" b="1">
                <a:solidFill>
                  <a:schemeClr val="tx1"/>
                </a:solidFill>
              </a:rPr>
              <a:t>PHÁP GIA CÔNG CƠ KHÍ</a:t>
            </a:r>
            <a:endParaRPr kumimoji="0" lang="en-US" sz="3600" b="1" i="0" u="none" strike="noStrike" kern="0" cap="none" spc="0" normalizeH="0" baseline="0" noProof="0" dirty="0" smtClean="0">
              <a:ln>
                <a:noFill/>
              </a:ln>
              <a:solidFill>
                <a:schemeClr val="tx1"/>
              </a:solidFill>
              <a:effectLst/>
              <a:uLnTx/>
              <a:uFillTx/>
            </a:endParaRPr>
          </a:p>
        </p:txBody>
      </p:sp>
      <p:cxnSp>
        <p:nvCxnSpPr>
          <p:cNvPr id="9" name="Straight Connector 8"/>
          <p:cNvCxnSpPr/>
          <p:nvPr/>
        </p:nvCxnSpPr>
        <p:spPr>
          <a:xfrm flipV="1">
            <a:off x="2660050" y="2423362"/>
            <a:ext cx="3708400" cy="2436"/>
          </a:xfrm>
          <a:prstGeom prst="line">
            <a:avLst/>
          </a:prstGeom>
          <a:noFill/>
          <a:ln w="9525" cap="flat" cmpd="sng" algn="ctr">
            <a:solidFill>
              <a:schemeClr val="tx1"/>
            </a:solidFill>
            <a:prstDash val="solid"/>
          </a:ln>
          <a:effectLst/>
        </p:spPr>
      </p:cxnSp>
      <p:pic>
        <p:nvPicPr>
          <p:cNvPr id="5" name="Picture 4"/>
          <p:cNvPicPr>
            <a:picLocks noChangeAspect="1"/>
          </p:cNvPicPr>
          <p:nvPr/>
        </p:nvPicPr>
        <p:blipFill>
          <a:blip r:embed="rId3"/>
          <a:stretch>
            <a:fillRect/>
          </a:stretch>
        </p:blipFill>
        <p:spPr>
          <a:xfrm>
            <a:off x="7796861" y="1645920"/>
            <a:ext cx="1221803" cy="11648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7"/>
          <p:cNvSpPr txBox="1">
            <a:spLocks noGrp="1"/>
          </p:cNvSpPr>
          <p:nvPr>
            <p:ph type="title" idx="6"/>
          </p:nvPr>
        </p:nvSpPr>
        <p:spPr>
          <a:xfrm>
            <a:off x="5067471" y="1827406"/>
            <a:ext cx="804600" cy="80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smtClean="0">
                <a:latin typeface="+mn-lt"/>
              </a:rPr>
              <a:t>II</a:t>
            </a:r>
            <a:endParaRPr b="1">
              <a:latin typeface="+mn-lt"/>
            </a:endParaRPr>
          </a:p>
        </p:txBody>
      </p:sp>
      <p:sp>
        <p:nvSpPr>
          <p:cNvPr id="317" name="Google Shape;317;p37"/>
          <p:cNvSpPr txBox="1">
            <a:spLocks noGrp="1"/>
          </p:cNvSpPr>
          <p:nvPr>
            <p:ph type="title"/>
          </p:nvPr>
        </p:nvSpPr>
        <p:spPr>
          <a:xfrm>
            <a:off x="1031805" y="1827405"/>
            <a:ext cx="804600" cy="80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n-lt"/>
              </a:rPr>
              <a:t>I</a:t>
            </a:r>
            <a:endParaRPr>
              <a:latin typeface="+mn-lt"/>
            </a:endParaRPr>
          </a:p>
        </p:txBody>
      </p:sp>
      <p:sp>
        <p:nvSpPr>
          <p:cNvPr id="16" name="Google Shape;6231;p39"/>
          <p:cNvSpPr txBox="1">
            <a:spLocks/>
          </p:cNvSpPr>
          <p:nvPr/>
        </p:nvSpPr>
        <p:spPr>
          <a:xfrm>
            <a:off x="2259587" y="705727"/>
            <a:ext cx="4562709" cy="564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Bigshot One"/>
              <a:buNone/>
              <a:defRPr sz="3100" b="0" i="0" u="none" strike="noStrike" cap="none">
                <a:solidFill>
                  <a:schemeClr val="dk1"/>
                </a:solidFill>
                <a:latin typeface="Bigshot One"/>
                <a:ea typeface="Bigshot One"/>
                <a:cs typeface="Bigshot One"/>
                <a:sym typeface="Bigshot One"/>
              </a:defRPr>
            </a:lvl1pPr>
            <a:lvl2pPr marR="0" lvl="1" algn="l" rtl="0">
              <a:lnSpc>
                <a:spcPct val="100000"/>
              </a:lnSpc>
              <a:spcBef>
                <a:spcPts val="0"/>
              </a:spcBef>
              <a:spcAft>
                <a:spcPts val="0"/>
              </a:spcAft>
              <a:buClr>
                <a:schemeClr val="dk1"/>
              </a:buClr>
              <a:buSzPts val="3100"/>
              <a:buFont typeface="Merriweather Black"/>
              <a:buNone/>
              <a:defRPr sz="3100" b="0" i="0" u="none" strike="noStrike" cap="none">
                <a:solidFill>
                  <a:schemeClr val="dk1"/>
                </a:solidFill>
                <a:latin typeface="Merriweather Black"/>
                <a:ea typeface="Merriweather Black"/>
                <a:cs typeface="Merriweather Black"/>
                <a:sym typeface="Merriweather Black"/>
              </a:defRPr>
            </a:lvl2pPr>
            <a:lvl3pPr marR="0" lvl="2" algn="l" rtl="0">
              <a:lnSpc>
                <a:spcPct val="100000"/>
              </a:lnSpc>
              <a:spcBef>
                <a:spcPts val="0"/>
              </a:spcBef>
              <a:spcAft>
                <a:spcPts val="0"/>
              </a:spcAft>
              <a:buClr>
                <a:schemeClr val="dk1"/>
              </a:buClr>
              <a:buSzPts val="3100"/>
              <a:buFont typeface="Merriweather Black"/>
              <a:buNone/>
              <a:defRPr sz="3100" b="0" i="0" u="none" strike="noStrike" cap="none">
                <a:solidFill>
                  <a:schemeClr val="dk1"/>
                </a:solidFill>
                <a:latin typeface="Merriweather Black"/>
                <a:ea typeface="Merriweather Black"/>
                <a:cs typeface="Merriweather Black"/>
                <a:sym typeface="Merriweather Black"/>
              </a:defRPr>
            </a:lvl3pPr>
            <a:lvl4pPr marR="0" lvl="3" algn="l" rtl="0">
              <a:lnSpc>
                <a:spcPct val="100000"/>
              </a:lnSpc>
              <a:spcBef>
                <a:spcPts val="0"/>
              </a:spcBef>
              <a:spcAft>
                <a:spcPts val="0"/>
              </a:spcAft>
              <a:buClr>
                <a:schemeClr val="dk1"/>
              </a:buClr>
              <a:buSzPts val="3100"/>
              <a:buFont typeface="Merriweather Black"/>
              <a:buNone/>
              <a:defRPr sz="3100" b="0" i="0" u="none" strike="noStrike" cap="none">
                <a:solidFill>
                  <a:schemeClr val="dk1"/>
                </a:solidFill>
                <a:latin typeface="Merriweather Black"/>
                <a:ea typeface="Merriweather Black"/>
                <a:cs typeface="Merriweather Black"/>
                <a:sym typeface="Merriweather Black"/>
              </a:defRPr>
            </a:lvl4pPr>
            <a:lvl5pPr marR="0" lvl="4" algn="l" rtl="0">
              <a:lnSpc>
                <a:spcPct val="100000"/>
              </a:lnSpc>
              <a:spcBef>
                <a:spcPts val="0"/>
              </a:spcBef>
              <a:spcAft>
                <a:spcPts val="0"/>
              </a:spcAft>
              <a:buClr>
                <a:schemeClr val="dk1"/>
              </a:buClr>
              <a:buSzPts val="3100"/>
              <a:buFont typeface="Merriweather Black"/>
              <a:buNone/>
              <a:defRPr sz="3100" b="0" i="0" u="none" strike="noStrike" cap="none">
                <a:solidFill>
                  <a:schemeClr val="dk1"/>
                </a:solidFill>
                <a:latin typeface="Merriweather Black"/>
                <a:ea typeface="Merriweather Black"/>
                <a:cs typeface="Merriweather Black"/>
                <a:sym typeface="Merriweather Black"/>
              </a:defRPr>
            </a:lvl5pPr>
            <a:lvl6pPr marR="0" lvl="5" algn="l" rtl="0">
              <a:lnSpc>
                <a:spcPct val="100000"/>
              </a:lnSpc>
              <a:spcBef>
                <a:spcPts val="0"/>
              </a:spcBef>
              <a:spcAft>
                <a:spcPts val="0"/>
              </a:spcAft>
              <a:buClr>
                <a:schemeClr val="dk1"/>
              </a:buClr>
              <a:buSzPts val="3100"/>
              <a:buFont typeface="Merriweather Black"/>
              <a:buNone/>
              <a:defRPr sz="3100" b="0" i="0" u="none" strike="noStrike" cap="none">
                <a:solidFill>
                  <a:schemeClr val="dk1"/>
                </a:solidFill>
                <a:latin typeface="Merriweather Black"/>
                <a:ea typeface="Merriweather Black"/>
                <a:cs typeface="Merriweather Black"/>
                <a:sym typeface="Merriweather Black"/>
              </a:defRPr>
            </a:lvl6pPr>
            <a:lvl7pPr marR="0" lvl="6" algn="l" rtl="0">
              <a:lnSpc>
                <a:spcPct val="100000"/>
              </a:lnSpc>
              <a:spcBef>
                <a:spcPts val="0"/>
              </a:spcBef>
              <a:spcAft>
                <a:spcPts val="0"/>
              </a:spcAft>
              <a:buClr>
                <a:schemeClr val="dk1"/>
              </a:buClr>
              <a:buSzPts val="3100"/>
              <a:buFont typeface="Merriweather Black"/>
              <a:buNone/>
              <a:defRPr sz="3100" b="0" i="0" u="none" strike="noStrike" cap="none">
                <a:solidFill>
                  <a:schemeClr val="dk1"/>
                </a:solidFill>
                <a:latin typeface="Merriweather Black"/>
                <a:ea typeface="Merriweather Black"/>
                <a:cs typeface="Merriweather Black"/>
                <a:sym typeface="Merriweather Black"/>
              </a:defRPr>
            </a:lvl7pPr>
            <a:lvl8pPr marR="0" lvl="7" algn="l" rtl="0">
              <a:lnSpc>
                <a:spcPct val="100000"/>
              </a:lnSpc>
              <a:spcBef>
                <a:spcPts val="0"/>
              </a:spcBef>
              <a:spcAft>
                <a:spcPts val="0"/>
              </a:spcAft>
              <a:buClr>
                <a:schemeClr val="dk1"/>
              </a:buClr>
              <a:buSzPts val="3100"/>
              <a:buFont typeface="Merriweather Black"/>
              <a:buNone/>
              <a:defRPr sz="3100" b="0" i="0" u="none" strike="noStrike" cap="none">
                <a:solidFill>
                  <a:schemeClr val="dk1"/>
                </a:solidFill>
                <a:latin typeface="Merriweather Black"/>
                <a:ea typeface="Merriweather Black"/>
                <a:cs typeface="Merriweather Black"/>
                <a:sym typeface="Merriweather Black"/>
              </a:defRPr>
            </a:lvl8pPr>
            <a:lvl9pPr marR="0" lvl="8" algn="l" rtl="0">
              <a:lnSpc>
                <a:spcPct val="100000"/>
              </a:lnSpc>
              <a:spcBef>
                <a:spcPts val="0"/>
              </a:spcBef>
              <a:spcAft>
                <a:spcPts val="0"/>
              </a:spcAft>
              <a:buClr>
                <a:schemeClr val="dk1"/>
              </a:buClr>
              <a:buSzPts val="3100"/>
              <a:buFont typeface="Merriweather Black"/>
              <a:buNone/>
              <a:defRPr sz="3100" b="0" i="0" u="none" strike="noStrike" cap="none">
                <a:solidFill>
                  <a:schemeClr val="dk1"/>
                </a:solidFill>
                <a:latin typeface="Merriweather Black"/>
                <a:ea typeface="Merriweather Black"/>
                <a:cs typeface="Merriweather Black"/>
                <a:sym typeface="Merriweather Black"/>
              </a:defRPr>
            </a:lvl9pPr>
          </a:lstStyle>
          <a:p>
            <a:pPr marL="0" marR="0" lvl="0" indent="0" algn="ctr" defTabSz="914400" rtl="0" eaLnBrk="1" fontAlgn="auto" latinLnBrk="0" hangingPunct="1">
              <a:lnSpc>
                <a:spcPct val="100000"/>
              </a:lnSpc>
              <a:spcBef>
                <a:spcPts val="0"/>
              </a:spcBef>
              <a:spcAft>
                <a:spcPts val="0"/>
              </a:spcAft>
              <a:buClr>
                <a:srgbClr val="16263C"/>
              </a:buClr>
              <a:buSzPts val="3100"/>
              <a:buFont typeface="Bigshot One"/>
              <a:buNone/>
              <a:tabLst/>
              <a:defRPr/>
            </a:pPr>
            <a:r>
              <a:rPr kumimoji="0" lang="vi-VN" sz="3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Bigshot One"/>
              </a:rPr>
              <a:t>NỘI DUNG BÀI HỌC</a:t>
            </a:r>
            <a:endParaRPr kumimoji="0" lang="vi-VN" sz="31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Bigshot One"/>
            </a:endParaRPr>
          </a:p>
        </p:txBody>
      </p:sp>
      <p:sp>
        <p:nvSpPr>
          <p:cNvPr id="13" name="TextBox 12"/>
          <p:cNvSpPr txBox="1"/>
          <p:nvPr/>
        </p:nvSpPr>
        <p:spPr>
          <a:xfrm>
            <a:off x="1979873" y="1983483"/>
            <a:ext cx="2441050" cy="492443"/>
          </a:xfrm>
          <a:prstGeom prst="rect">
            <a:avLst/>
          </a:prstGeom>
          <a:noFill/>
        </p:spPr>
        <p:txBody>
          <a:bodyPr wrap="square" rtlCol="0">
            <a:spAutoFit/>
          </a:bodyPr>
          <a:lstStyle/>
          <a:p>
            <a:r>
              <a:rPr lang="en-US" sz="2600" b="1" smtClean="0">
                <a:solidFill>
                  <a:schemeClr val="tx1"/>
                </a:solidFill>
              </a:rPr>
              <a:t>KHÁI NIỆM</a:t>
            </a:r>
            <a:endParaRPr lang="en-US" sz="2600" b="1">
              <a:solidFill>
                <a:schemeClr val="tx1"/>
              </a:solidFill>
            </a:endParaRPr>
          </a:p>
        </p:txBody>
      </p:sp>
      <p:sp>
        <p:nvSpPr>
          <p:cNvPr id="28" name="TextBox 27"/>
          <p:cNvSpPr txBox="1"/>
          <p:nvPr/>
        </p:nvSpPr>
        <p:spPr>
          <a:xfrm>
            <a:off x="6013374" y="1983483"/>
            <a:ext cx="2441050" cy="492443"/>
          </a:xfrm>
          <a:prstGeom prst="rect">
            <a:avLst/>
          </a:prstGeom>
          <a:noFill/>
        </p:spPr>
        <p:txBody>
          <a:bodyPr wrap="square" rtlCol="0">
            <a:spAutoFit/>
          </a:bodyPr>
          <a:lstStyle/>
          <a:p>
            <a:r>
              <a:rPr lang="en-US" sz="2600" b="1">
                <a:solidFill>
                  <a:schemeClr val="tx1"/>
                </a:solidFill>
              </a:rPr>
              <a:t>PHÂN LOẠI</a:t>
            </a:r>
          </a:p>
        </p:txBody>
      </p:sp>
      <p:pic>
        <p:nvPicPr>
          <p:cNvPr id="14" name="Picture 13"/>
          <p:cNvPicPr>
            <a:picLocks noChangeAspect="1"/>
          </p:cNvPicPr>
          <p:nvPr/>
        </p:nvPicPr>
        <p:blipFill>
          <a:blip r:embed="rId3"/>
          <a:stretch>
            <a:fillRect/>
          </a:stretch>
        </p:blipFill>
        <p:spPr>
          <a:xfrm>
            <a:off x="3570824" y="3101918"/>
            <a:ext cx="1940233" cy="15879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17"/>
                                        </p:tgtEl>
                                        <p:attrNameLst>
                                          <p:attrName>style.visibility</p:attrName>
                                        </p:attrNameLst>
                                      </p:cBhvr>
                                      <p:to>
                                        <p:strVal val="visible"/>
                                      </p:to>
                                    </p:set>
                                    <p:animEffect transition="in" filter="randombar(horizontal)">
                                      <p:cBhvr>
                                        <p:cTn id="12" dur="500"/>
                                        <p:tgtEl>
                                          <p:spTgt spid="31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15"/>
                                        </p:tgtEl>
                                        <p:attrNameLst>
                                          <p:attrName>style.visibility</p:attrName>
                                        </p:attrNameLst>
                                      </p:cBhvr>
                                      <p:to>
                                        <p:strVal val="visible"/>
                                      </p:to>
                                    </p:set>
                                    <p:animEffect transition="in" filter="randombar(horizontal)">
                                      <p:cBhvr>
                                        <p:cTn id="20" dur="500"/>
                                        <p:tgtEl>
                                          <p:spTgt spid="3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 grpId="0" animBg="1"/>
      <p:bldP spid="317" grpId="0" animBg="1"/>
      <p:bldP spid="16" grpId="0"/>
      <p:bldP spid="13"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39"/>
          <p:cNvSpPr txBox="1">
            <a:spLocks noGrp="1"/>
          </p:cNvSpPr>
          <p:nvPr>
            <p:ph type="title"/>
          </p:nvPr>
        </p:nvSpPr>
        <p:spPr>
          <a:xfrm>
            <a:off x="921157" y="2035533"/>
            <a:ext cx="4227600" cy="1512000"/>
          </a:xfrm>
          <a:prstGeom prst="rect">
            <a:avLst/>
          </a:prstGeom>
        </p:spPr>
        <p:txBody>
          <a:bodyPr spcFirstLastPara="1" wrap="square" lIns="91425" tIns="91425" rIns="91425" bIns="91425" anchor="b" anchorCtr="0">
            <a:noAutofit/>
          </a:bodyPr>
          <a:lstStyle/>
          <a:p>
            <a:pPr lvl="0"/>
            <a:r>
              <a:rPr lang="en-US" sz="6000" b="1">
                <a:latin typeface="+mn-lt"/>
              </a:rPr>
              <a:t>KHÁI NIỆM</a:t>
            </a:r>
          </a:p>
        </p:txBody>
      </p:sp>
      <p:sp>
        <p:nvSpPr>
          <p:cNvPr id="343" name="Google Shape;343;p39"/>
          <p:cNvSpPr txBox="1">
            <a:spLocks noGrp="1"/>
          </p:cNvSpPr>
          <p:nvPr>
            <p:ph type="title" idx="2"/>
          </p:nvPr>
        </p:nvSpPr>
        <p:spPr>
          <a:xfrm>
            <a:off x="921157" y="817891"/>
            <a:ext cx="1193889" cy="114608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mtClean="0">
                <a:latin typeface="+mn-lt"/>
              </a:rPr>
              <a:t>I</a:t>
            </a:r>
            <a:endParaRPr>
              <a:latin typeface="+mn-lt"/>
            </a:endParaRPr>
          </a:p>
        </p:txBody>
      </p:sp>
      <p:pic>
        <p:nvPicPr>
          <p:cNvPr id="3" name="Picture 2"/>
          <p:cNvPicPr>
            <a:picLocks noChangeAspect="1"/>
          </p:cNvPicPr>
          <p:nvPr/>
        </p:nvPicPr>
        <p:blipFill>
          <a:blip r:embed="rId3"/>
          <a:stretch>
            <a:fillRect/>
          </a:stretch>
        </p:blipFill>
        <p:spPr>
          <a:xfrm>
            <a:off x="6128377" y="522123"/>
            <a:ext cx="2103302" cy="411515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Singl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15" name="Rectangle 14">
            <a:extLst>
              <a:ext uri="{FF2B5EF4-FFF2-40B4-BE49-F238E27FC236}">
                <a16:creationId xmlns:a16="http://schemas.microsoft.com/office/drawing/2014/main" id="{40C84944-18B0-FD3C-B7C1-9966DE7F8B66}"/>
              </a:ext>
            </a:extLst>
          </p:cNvPr>
          <p:cNvSpPr/>
          <p:nvPr/>
        </p:nvSpPr>
        <p:spPr>
          <a:xfrm>
            <a:off x="650739" y="1481831"/>
            <a:ext cx="7831909" cy="958660"/>
          </a:xfrm>
          <a:prstGeom prst="rect">
            <a:avLst/>
          </a:prstGeom>
        </p:spPr>
        <p:txBody>
          <a:bodyPr wrap="square">
            <a:spAutoFit/>
          </a:bodyPr>
          <a:lstStyle/>
          <a:p>
            <a:pPr lvl="0" algn="ctr">
              <a:lnSpc>
                <a:spcPct val="150000"/>
              </a:lnSpc>
              <a:defRPr/>
            </a:pPr>
            <a:r>
              <a:rPr lang="en-US" sz="2000" b="1" smtClean="0">
                <a:latin typeface="Arial" panose="020B0604020202020204" pitchFamily="34" charset="0"/>
                <a:cs typeface="Arial" panose="020B0604020202020204" pitchFamily="34" charset="0"/>
              </a:rPr>
              <a:t>1. Đọc thông tin </a:t>
            </a:r>
            <a:r>
              <a:rPr lang="en-US" sz="2000" b="1" i="1" smtClean="0">
                <a:latin typeface="Arial" panose="020B0604020202020204" pitchFamily="34" charset="0"/>
                <a:cs typeface="Arial" panose="020B0604020202020204" pitchFamily="34" charset="0"/>
              </a:rPr>
              <a:t>mục I (SGK – tr29 và </a:t>
            </a:r>
            <a:r>
              <a:rPr lang="en-US" sz="2000" b="1" smtClean="0">
                <a:latin typeface="Arial" panose="020B0604020202020204" pitchFamily="34" charset="0"/>
                <a:cs typeface="Arial" panose="020B0604020202020204" pitchFamily="34" charset="0"/>
              </a:rPr>
              <a:t>thực hiện nhiệm vụ sau: </a:t>
            </a:r>
            <a:r>
              <a:rPr lang="vi-VN" sz="2000" smtClean="0">
                <a:latin typeface="Arial" panose="020B0604020202020204" pitchFamily="34" charset="0"/>
                <a:cs typeface="Arial" panose="020B0604020202020204" pitchFamily="34" charset="0"/>
              </a:rPr>
              <a:t>Phương pháp gia công cơ khí là gì?</a:t>
            </a:r>
            <a:endParaRPr lang="vi-VN" sz="2000" dirty="0">
              <a:latin typeface="Arial" panose="020B0604020202020204" pitchFamily="34" charset="0"/>
              <a:cs typeface="Arial" panose="020B0604020202020204" pitchFamily="34" charset="0"/>
            </a:endParaRPr>
          </a:p>
        </p:txBody>
      </p:sp>
      <p:sp>
        <p:nvSpPr>
          <p:cNvPr id="19" name="Title 1"/>
          <p:cNvSpPr txBox="1">
            <a:spLocks/>
          </p:cNvSpPr>
          <p:nvPr/>
        </p:nvSpPr>
        <p:spPr>
          <a:xfrm>
            <a:off x="2624791" y="718506"/>
            <a:ext cx="3883806" cy="564300"/>
          </a:xfrm>
          <a:prstGeom prst="rect">
            <a:avLst/>
          </a:prstGeom>
          <a:solidFill>
            <a:srgbClr val="4676BE"/>
          </a:solidFill>
          <a:ln w="25400" cap="flat" cmpd="sng" algn="ctr">
            <a:solidFill>
              <a:srgbClr val="4676BE">
                <a:shade val="50000"/>
              </a:srgbClr>
            </a:solidFill>
            <a:prstDash val="solid"/>
          </a:ln>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000"/>
              <a:buFont typeface="Work Sans Black"/>
              <a:buNone/>
              <a:defRPr sz="3000" b="0" i="0" u="none" strike="noStrike" cap="none">
                <a:solidFill>
                  <a:schemeClr val="accent5"/>
                </a:solidFill>
                <a:latin typeface="Work Sans Black"/>
                <a:ea typeface="Work Sans Black"/>
                <a:cs typeface="Work Sans Black"/>
                <a:sym typeface="Work Sans Black"/>
              </a:defRPr>
            </a:lvl1pPr>
            <a:lvl2pPr marR="0" lvl="1"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2pPr>
            <a:lvl3pPr marR="0" lvl="2"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3pPr>
            <a:lvl4pPr marR="0" lvl="3"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4pPr>
            <a:lvl5pPr marR="0" lvl="4"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5pPr>
            <a:lvl6pPr marR="0" lvl="5"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6pPr>
            <a:lvl7pPr marR="0" lvl="6"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7pPr>
            <a:lvl8pPr marR="0" lvl="7"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8pPr>
            <a:lvl9pPr marR="0" lvl="8"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9pPr>
          </a:lstStyle>
          <a:p>
            <a:pPr marL="0" marR="0" lvl="0" indent="0" algn="ctr" defTabSz="914400" rtl="0" eaLnBrk="1" fontAlgn="auto" latinLnBrk="0" hangingPunct="1">
              <a:lnSpc>
                <a:spcPct val="100000"/>
              </a:lnSpc>
              <a:spcBef>
                <a:spcPts val="0"/>
              </a:spcBef>
              <a:spcAft>
                <a:spcPts val="0"/>
              </a:spcAft>
              <a:buClr>
                <a:srgbClr val="4676BE"/>
              </a:buClr>
              <a:buSzPts val="3000"/>
              <a:buFont typeface="Work Sans Black"/>
              <a:buNone/>
              <a:tabLst/>
              <a:defRPr/>
            </a:pPr>
            <a:r>
              <a:rPr kumimoji="0" lang="en-US" sz="2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nek Devanagari ExtraBold"/>
              </a:rPr>
              <a:t>THẢO LUẬN NHÓM</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Work Sans Black"/>
            </a:endParaRPr>
          </a:p>
        </p:txBody>
      </p:sp>
      <p:pic>
        <p:nvPicPr>
          <p:cNvPr id="2" name="Picture 1"/>
          <p:cNvPicPr>
            <a:picLocks noChangeAspect="1"/>
          </p:cNvPicPr>
          <p:nvPr/>
        </p:nvPicPr>
        <p:blipFill>
          <a:blip r:embed="rId3"/>
          <a:stretch>
            <a:fillRect/>
          </a:stretch>
        </p:blipFill>
        <p:spPr>
          <a:xfrm>
            <a:off x="145192" y="136652"/>
            <a:ext cx="1011097" cy="927612"/>
          </a:xfrm>
          <a:prstGeom prst="rect">
            <a:avLst/>
          </a:prstGeom>
        </p:spPr>
      </p:pic>
      <p:pic>
        <p:nvPicPr>
          <p:cNvPr id="4" name="Picture 3"/>
          <p:cNvPicPr>
            <a:picLocks noChangeAspect="1"/>
          </p:cNvPicPr>
          <p:nvPr/>
        </p:nvPicPr>
        <p:blipFill>
          <a:blip r:embed="rId4"/>
          <a:stretch>
            <a:fillRect/>
          </a:stretch>
        </p:blipFill>
        <p:spPr>
          <a:xfrm>
            <a:off x="3377622" y="2723417"/>
            <a:ext cx="2378141" cy="1941046"/>
          </a:xfrm>
          <a:prstGeom prst="rect">
            <a:avLst/>
          </a:prstGeom>
        </p:spPr>
      </p:pic>
    </p:spTree>
    <p:extLst>
      <p:ext uri="{BB962C8B-B14F-4D97-AF65-F5344CB8AC3E}">
        <p14:creationId xmlns:p14="http://schemas.microsoft.com/office/powerpoint/2010/main" val="398042237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ppt_w+.3"/>
                                          </p:val>
                                        </p:tav>
                                        <p:tav tm="100000">
                                          <p:val>
                                            <p:strVal val="#ppt_w"/>
                                          </p:val>
                                        </p:tav>
                                      </p:tavLst>
                                    </p:anim>
                                    <p:anim calcmode="lin" valueType="num">
                                      <p:cBhvr>
                                        <p:cTn id="8" dur="500" fill="hold"/>
                                        <p:tgtEl>
                                          <p:spTgt spid="19"/>
                                        </p:tgtEl>
                                        <p:attrNameLst>
                                          <p:attrName>ppt_h</p:attrName>
                                        </p:attrNameLst>
                                      </p:cBhvr>
                                      <p:tavLst>
                                        <p:tav tm="0">
                                          <p:val>
                                            <p:strVal val="#ppt_h"/>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73854" y="2193108"/>
            <a:ext cx="4985679" cy="2475160"/>
          </a:xfrm>
          <a:prstGeom prst="rect">
            <a:avLst/>
          </a:prstGeom>
        </p:spPr>
      </p:pic>
      <p:sp>
        <p:nvSpPr>
          <p:cNvPr id="19" name="Title 1"/>
          <p:cNvSpPr txBox="1">
            <a:spLocks/>
          </p:cNvSpPr>
          <p:nvPr/>
        </p:nvSpPr>
        <p:spPr>
          <a:xfrm>
            <a:off x="2624791" y="718506"/>
            <a:ext cx="3883806" cy="564300"/>
          </a:xfrm>
          <a:prstGeom prst="rect">
            <a:avLst/>
          </a:prstGeom>
          <a:solidFill>
            <a:srgbClr val="4676BE"/>
          </a:solidFill>
          <a:ln w="25400" cap="flat" cmpd="sng" algn="ctr">
            <a:solidFill>
              <a:srgbClr val="4676BE">
                <a:shade val="50000"/>
              </a:srgbClr>
            </a:solidFill>
            <a:prstDash val="solid"/>
          </a:ln>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000"/>
              <a:buFont typeface="Work Sans Black"/>
              <a:buNone/>
              <a:defRPr sz="3000" b="0" i="0" u="none" strike="noStrike" cap="none">
                <a:solidFill>
                  <a:schemeClr val="accent5"/>
                </a:solidFill>
                <a:latin typeface="Work Sans Black"/>
                <a:ea typeface="Work Sans Black"/>
                <a:cs typeface="Work Sans Black"/>
                <a:sym typeface="Work Sans Black"/>
              </a:defRPr>
            </a:lvl1pPr>
            <a:lvl2pPr marR="0" lvl="1"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2pPr>
            <a:lvl3pPr marR="0" lvl="2"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3pPr>
            <a:lvl4pPr marR="0" lvl="3"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4pPr>
            <a:lvl5pPr marR="0" lvl="4"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5pPr>
            <a:lvl6pPr marR="0" lvl="5"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6pPr>
            <a:lvl7pPr marR="0" lvl="6"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7pPr>
            <a:lvl8pPr marR="0" lvl="7"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8pPr>
            <a:lvl9pPr marR="0" lvl="8"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9pPr>
          </a:lstStyle>
          <a:p>
            <a:pPr marL="0" marR="0" lvl="0" indent="0" algn="ctr" defTabSz="914400" rtl="0" eaLnBrk="1" fontAlgn="auto" latinLnBrk="0" hangingPunct="1">
              <a:lnSpc>
                <a:spcPct val="100000"/>
              </a:lnSpc>
              <a:spcBef>
                <a:spcPts val="0"/>
              </a:spcBef>
              <a:spcAft>
                <a:spcPts val="0"/>
              </a:spcAft>
              <a:buClr>
                <a:srgbClr val="4676BE"/>
              </a:buClr>
              <a:buSzPts val="3000"/>
              <a:buFont typeface="Work Sans Black"/>
              <a:buNone/>
              <a:tabLst/>
              <a:defRPr/>
            </a:pPr>
            <a:r>
              <a:rPr kumimoji="0" lang="en-US" sz="2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nek Devanagari ExtraBold"/>
              </a:rPr>
              <a:t>THẢO LUẬN NHÓM</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Work Sans Black"/>
            </a:endParaRPr>
          </a:p>
        </p:txBody>
      </p:sp>
      <p:pic>
        <p:nvPicPr>
          <p:cNvPr id="2" name="Picture 1"/>
          <p:cNvPicPr>
            <a:picLocks noChangeAspect="1"/>
          </p:cNvPicPr>
          <p:nvPr/>
        </p:nvPicPr>
        <p:blipFill>
          <a:blip r:embed="rId4"/>
          <a:stretch>
            <a:fillRect/>
          </a:stretch>
        </p:blipFill>
        <p:spPr>
          <a:xfrm>
            <a:off x="145192" y="136652"/>
            <a:ext cx="1011097" cy="927612"/>
          </a:xfrm>
          <a:prstGeom prst="rect">
            <a:avLst/>
          </a:prstGeom>
        </p:spPr>
      </p:pic>
      <p:sp>
        <p:nvSpPr>
          <p:cNvPr id="6" name="Rectangle 5">
            <a:extLst>
              <a:ext uri="{FF2B5EF4-FFF2-40B4-BE49-F238E27FC236}">
                <a16:creationId xmlns:a16="http://schemas.microsoft.com/office/drawing/2014/main" id="{40C84944-18B0-FD3C-B7C1-9966DE7F8B66}"/>
              </a:ext>
            </a:extLst>
          </p:cNvPr>
          <p:cNvSpPr/>
          <p:nvPr/>
        </p:nvSpPr>
        <p:spPr>
          <a:xfrm>
            <a:off x="706399" y="1389941"/>
            <a:ext cx="7831909" cy="95866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2. Quan sát hình 6.1 và cho biết vai trò của gia công cơ khí. Lấy ví dụ minh họa.</a:t>
            </a:r>
          </a:p>
        </p:txBody>
      </p:sp>
    </p:spTree>
    <p:extLst>
      <p:ext uri="{BB962C8B-B14F-4D97-AF65-F5344CB8AC3E}">
        <p14:creationId xmlns:p14="http://schemas.microsoft.com/office/powerpoint/2010/main" val="181082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19" name="Title 1"/>
          <p:cNvSpPr txBox="1">
            <a:spLocks/>
          </p:cNvSpPr>
          <p:nvPr/>
        </p:nvSpPr>
        <p:spPr>
          <a:xfrm>
            <a:off x="2624791" y="718506"/>
            <a:ext cx="3883806" cy="564300"/>
          </a:xfrm>
          <a:prstGeom prst="rect">
            <a:avLst/>
          </a:prstGeom>
          <a:solidFill>
            <a:srgbClr val="4676BE"/>
          </a:solidFill>
          <a:ln w="25400" cap="flat" cmpd="sng" algn="ctr">
            <a:solidFill>
              <a:srgbClr val="4676BE">
                <a:shade val="50000"/>
              </a:srgbClr>
            </a:solidFill>
            <a:prstDash val="solid"/>
          </a:ln>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000"/>
              <a:buFont typeface="Work Sans Black"/>
              <a:buNone/>
              <a:defRPr sz="3000" b="0" i="0" u="none" strike="noStrike" cap="none">
                <a:solidFill>
                  <a:schemeClr val="accent5"/>
                </a:solidFill>
                <a:latin typeface="Work Sans Black"/>
                <a:ea typeface="Work Sans Black"/>
                <a:cs typeface="Work Sans Black"/>
                <a:sym typeface="Work Sans Black"/>
              </a:defRPr>
            </a:lvl1pPr>
            <a:lvl2pPr marR="0" lvl="1"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2pPr>
            <a:lvl3pPr marR="0" lvl="2"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3pPr>
            <a:lvl4pPr marR="0" lvl="3"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4pPr>
            <a:lvl5pPr marR="0" lvl="4"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5pPr>
            <a:lvl6pPr marR="0" lvl="5"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6pPr>
            <a:lvl7pPr marR="0" lvl="6"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7pPr>
            <a:lvl8pPr marR="0" lvl="7"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8pPr>
            <a:lvl9pPr marR="0" lvl="8"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9pPr>
          </a:lstStyle>
          <a:p>
            <a:pPr marL="0" marR="0" lvl="0" indent="0" algn="ctr" defTabSz="914400" rtl="0" eaLnBrk="1" fontAlgn="auto" latinLnBrk="0" hangingPunct="1">
              <a:lnSpc>
                <a:spcPct val="100000"/>
              </a:lnSpc>
              <a:spcBef>
                <a:spcPts val="0"/>
              </a:spcBef>
              <a:spcAft>
                <a:spcPts val="0"/>
              </a:spcAft>
              <a:buClr>
                <a:srgbClr val="4676BE"/>
              </a:buClr>
              <a:buSzPts val="3000"/>
              <a:buFont typeface="Work Sans Black"/>
              <a:buNone/>
              <a:tabLst/>
              <a:defRPr/>
            </a:pPr>
            <a:r>
              <a:rPr kumimoji="0" lang="en-US" sz="2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nek Devanagari ExtraBold"/>
              </a:rPr>
              <a:t>THẢO LUẬN NHÓM</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Work Sans Black"/>
            </a:endParaRPr>
          </a:p>
        </p:txBody>
      </p:sp>
      <p:pic>
        <p:nvPicPr>
          <p:cNvPr id="2" name="Picture 1"/>
          <p:cNvPicPr>
            <a:picLocks noChangeAspect="1"/>
          </p:cNvPicPr>
          <p:nvPr/>
        </p:nvPicPr>
        <p:blipFill>
          <a:blip r:embed="rId3"/>
          <a:stretch>
            <a:fillRect/>
          </a:stretch>
        </p:blipFill>
        <p:spPr>
          <a:xfrm>
            <a:off x="145192" y="136652"/>
            <a:ext cx="1011097" cy="927612"/>
          </a:xfrm>
          <a:prstGeom prst="rect">
            <a:avLst/>
          </a:prstGeom>
        </p:spPr>
      </p:pic>
      <p:sp>
        <p:nvSpPr>
          <p:cNvPr id="6" name="Rectangle 5">
            <a:extLst>
              <a:ext uri="{FF2B5EF4-FFF2-40B4-BE49-F238E27FC236}">
                <a16:creationId xmlns:a16="http://schemas.microsoft.com/office/drawing/2014/main" id="{40C84944-18B0-FD3C-B7C1-9966DE7F8B66}"/>
              </a:ext>
            </a:extLst>
          </p:cNvPr>
          <p:cNvSpPr/>
          <p:nvPr/>
        </p:nvSpPr>
        <p:spPr>
          <a:xfrm>
            <a:off x="610985" y="1741335"/>
            <a:ext cx="3690672" cy="1938992"/>
          </a:xfrm>
          <a:prstGeom prst="rect">
            <a:avLst/>
          </a:prstGeom>
        </p:spPr>
        <p:txBody>
          <a:bodyPr wrap="square">
            <a:spAutoFit/>
          </a:bodyPr>
          <a:lstStyle/>
          <a:p>
            <a:pPr lvl="0" algn="just">
              <a:lnSpc>
                <a:spcPct val="150000"/>
              </a:lnSpc>
              <a:defRPr/>
            </a:pPr>
            <a:r>
              <a:rPr lang="vi-VN" sz="2000">
                <a:latin typeface="Arial" panose="020B0604020202020204" pitchFamily="34" charset="0"/>
                <a:cs typeface="Arial" panose="020B0604020202020204" pitchFamily="34" charset="0"/>
              </a:rPr>
              <a:t>3. Quá trình vận chuyển và kiểm đếm sản phẩm có phải là các quá trình gia công cơ </a:t>
            </a:r>
            <a:r>
              <a:rPr lang="vi-VN" sz="2000" smtClean="0">
                <a:latin typeface="Arial" panose="020B0604020202020204" pitchFamily="34" charset="0"/>
                <a:cs typeface="Arial" panose="020B0604020202020204" pitchFamily="34" charset="0"/>
              </a:rPr>
              <a:t>khí</a:t>
            </a:r>
            <a:r>
              <a:rPr lang="en-US" sz="2000">
                <a:latin typeface="Arial" panose="020B0604020202020204" pitchFamily="34" charset="0"/>
                <a:cs typeface="Arial" panose="020B0604020202020204" pitchFamily="34" charset="0"/>
              </a:rPr>
              <a:t> </a:t>
            </a:r>
            <a:r>
              <a:rPr lang="en-US" sz="2000" smtClean="0">
                <a:latin typeface="Arial" panose="020B0604020202020204" pitchFamily="34" charset="0"/>
                <a:cs typeface="Arial" panose="020B0604020202020204" pitchFamily="34" charset="0"/>
              </a:rPr>
              <a:t>hay không</a:t>
            </a:r>
            <a:r>
              <a:rPr lang="vi-VN" sz="2000" smtClean="0">
                <a:latin typeface="Arial" panose="020B0604020202020204" pitchFamily="34" charset="0"/>
                <a:cs typeface="Arial" panose="020B0604020202020204" pitchFamily="34" charset="0"/>
              </a:rPr>
              <a:t>?</a:t>
            </a:r>
            <a:endPar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3" name="Picture 2"/>
          <p:cNvPicPr>
            <a:picLocks noChangeAspect="1"/>
          </p:cNvPicPr>
          <p:nvPr/>
        </p:nvPicPr>
        <p:blipFill>
          <a:blip r:embed="rId4"/>
          <a:stretch>
            <a:fillRect/>
          </a:stretch>
        </p:blipFill>
        <p:spPr>
          <a:xfrm>
            <a:off x="4618430" y="1741335"/>
            <a:ext cx="4089199" cy="2790909"/>
          </a:xfrm>
          <a:prstGeom prst="rect">
            <a:avLst/>
          </a:prstGeom>
        </p:spPr>
      </p:pic>
    </p:spTree>
    <p:extLst>
      <p:ext uri="{BB962C8B-B14F-4D97-AF65-F5344CB8AC3E}">
        <p14:creationId xmlns:p14="http://schemas.microsoft.com/office/powerpoint/2010/main" val="393637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Gambling Industry Consulting by Slidesgo">
  <a:themeElements>
    <a:clrScheme name="Simple Light">
      <a:dk1>
        <a:srgbClr val="293748"/>
      </a:dk1>
      <a:lt1>
        <a:srgbClr val="F3F4FF"/>
      </a:lt1>
      <a:dk2>
        <a:srgbClr val="67778A"/>
      </a:dk2>
      <a:lt2>
        <a:srgbClr val="42566E"/>
      </a:lt2>
      <a:accent1>
        <a:srgbClr val="C7CBF6"/>
      </a:accent1>
      <a:accent2>
        <a:srgbClr val="FFFFFF"/>
      </a:accent2>
      <a:accent3>
        <a:srgbClr val="FFFFFF"/>
      </a:accent3>
      <a:accent4>
        <a:srgbClr val="FFFFFF"/>
      </a:accent4>
      <a:accent5>
        <a:srgbClr val="FFFFFF"/>
      </a:accent5>
      <a:accent6>
        <a:srgbClr val="FFFFFF"/>
      </a:accent6>
      <a:hlink>
        <a:srgbClr val="29374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TotalTime>
  <Words>1145</Words>
  <Application>Microsoft Office PowerPoint</Application>
  <PresentationFormat>On-screen Show (16:9)</PresentationFormat>
  <Paragraphs>110</Paragraphs>
  <Slides>30</Slides>
  <Notes>30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Wingdings</vt:lpstr>
      <vt:lpstr>Arial</vt:lpstr>
      <vt:lpstr>Times New Roman</vt:lpstr>
      <vt:lpstr>Palanquin Dark</vt:lpstr>
      <vt:lpstr>Anek Devanagari</vt:lpstr>
      <vt:lpstr>Fredoka One</vt:lpstr>
      <vt:lpstr>Bigshot One</vt:lpstr>
      <vt:lpstr>Anek Devanagari ExtraBold</vt:lpstr>
      <vt:lpstr>Lobster</vt:lpstr>
      <vt:lpstr>Work Sans Black</vt:lpstr>
      <vt:lpstr>Calibri</vt:lpstr>
      <vt:lpstr>Gambling Industry Consulting by Slidesgo</vt:lpstr>
      <vt:lpstr>CHÀO MỪNG CÁC EM ĐẾN VỚI TIẾT HỌC HÔM NAY!</vt:lpstr>
      <vt:lpstr>PowerPoint Presentation</vt:lpstr>
      <vt:lpstr>PowerPoint Presentation</vt:lpstr>
      <vt:lpstr>PowerPoint Presentation</vt:lpstr>
      <vt:lpstr>II</vt:lpstr>
      <vt:lpstr>KHÁI NIỆM</vt:lpstr>
      <vt:lpstr>PowerPoint Presentation</vt:lpstr>
      <vt:lpstr>PowerPoint Presentation</vt:lpstr>
      <vt:lpstr>PowerPoint Presentation</vt:lpstr>
      <vt:lpstr>PowerPoint Presentation</vt:lpstr>
      <vt:lpstr>PowerPoint Presentation</vt:lpstr>
      <vt:lpstr>PowerPoint Presentation</vt:lpstr>
      <vt:lpstr>PHÂN LOẠI</vt:lpstr>
      <vt:lpstr>PowerPoint Presentation</vt:lpstr>
      <vt:lpstr>PowerPoint Presentation</vt:lpstr>
      <vt:lpstr>THẢO LUẬN NHÓM</vt:lpstr>
      <vt:lpstr>THẢO LUẬN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CẢM ƠN CÁC EM ĐÃ THEO DÕI  BÀI HỌC!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HÔM NAY!</dc:title>
  <cp:lastModifiedBy>Admin</cp:lastModifiedBy>
  <cp:revision>21</cp:revision>
  <dcterms:modified xsi:type="dcterms:W3CDTF">2023-08-28T04:41:34Z</dcterms:modified>
</cp:coreProperties>
</file>