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3"/>
  </p:notesMasterIdLst>
  <p:sldIdLst>
    <p:sldId id="257" r:id="rId2"/>
    <p:sldId id="280" r:id="rId3"/>
    <p:sldId id="260" r:id="rId4"/>
    <p:sldId id="261" r:id="rId5"/>
    <p:sldId id="312" r:id="rId6"/>
    <p:sldId id="268" r:id="rId7"/>
    <p:sldId id="292" r:id="rId8"/>
    <p:sldId id="265" r:id="rId9"/>
    <p:sldId id="313" r:id="rId10"/>
    <p:sldId id="259" r:id="rId11"/>
    <p:sldId id="283" r:id="rId12"/>
    <p:sldId id="316" r:id="rId13"/>
    <p:sldId id="315" r:id="rId14"/>
    <p:sldId id="317" r:id="rId15"/>
    <p:sldId id="282" r:id="rId16"/>
    <p:sldId id="281" r:id="rId17"/>
    <p:sldId id="319" r:id="rId18"/>
    <p:sldId id="320" r:id="rId19"/>
    <p:sldId id="318" r:id="rId20"/>
    <p:sldId id="264" r:id="rId21"/>
    <p:sldId id="262" r:id="rId22"/>
    <p:sldId id="321" r:id="rId23"/>
    <p:sldId id="322" r:id="rId24"/>
    <p:sldId id="323" r:id="rId25"/>
    <p:sldId id="324" r:id="rId26"/>
    <p:sldId id="325" r:id="rId27"/>
    <p:sldId id="326" r:id="rId28"/>
    <p:sldId id="327" r:id="rId29"/>
    <p:sldId id="269" r:id="rId30"/>
    <p:sldId id="266" r:id="rId31"/>
    <p:sldId id="310" r:id="rId32"/>
  </p:sldIdLst>
  <p:sldSz cx="9144000" cy="5143500" type="screen16x9"/>
  <p:notesSz cx="6858000" cy="9144000"/>
  <p:embeddedFontLst>
    <p:embeddedFont>
      <p:font typeface="Bebas Neue" panose="020B0606020202050201" pitchFamily="34" charset="0"/>
      <p:regular r:id="rId34"/>
    </p:embeddedFont>
    <p:embeddedFont>
      <p:font typeface="Figtree" panose="020B0604020202020204" charset="0"/>
      <p:regular r:id="rId35"/>
      <p:bold r:id="rId36"/>
      <p:italic r:id="rId37"/>
      <p:boldItalic r:id="rId38"/>
    </p:embeddedFont>
    <p:embeddedFont>
      <p:font typeface="Nunito Light" pitchFamily="2" charset="0"/>
      <p:regular r:id="rId39"/>
      <p:italic r:id="rId40"/>
    </p:embeddedFont>
    <p:embeddedFont>
      <p:font typeface="Outfit" panose="020B0604020202020204" charset="0"/>
      <p:regular r:id="rId41"/>
      <p:bold r:id="rId42"/>
    </p:embeddedFont>
    <p:embeddedFont>
      <p:font typeface="PT Sans" panose="020B0503020203020204" pitchFamily="34" charset="0"/>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3D9674-7532-463A-A7DA-BD8DD3AC84AA}">
  <a:tblStyle styleId="{313D9674-7532-463A-A7DA-BD8DD3AC84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52A873-53CE-432C-951C-C404F9C3DF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7950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de4ab07420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de4ab07420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59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12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23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83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61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59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284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217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09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048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8680c3840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8680c3840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10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43d9bef0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43d9bef0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6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51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1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57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99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54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09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16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67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728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13225" y="2647950"/>
            <a:ext cx="4326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3900425" y="1554150"/>
            <a:ext cx="1138800" cy="9414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 name="Google Shape;27;p3"/>
          <p:cNvSpPr>
            <a:spLocks noGrp="1"/>
          </p:cNvSpPr>
          <p:nvPr>
            <p:ph type="pic" idx="3"/>
          </p:nvPr>
        </p:nvSpPr>
        <p:spPr>
          <a:xfrm>
            <a:off x="5483575" y="740875"/>
            <a:ext cx="2760600" cy="3661800"/>
          </a:xfrm>
          <a:prstGeom prst="rect">
            <a:avLst/>
          </a:prstGeom>
          <a:noFill/>
          <a:ln w="19050" cap="flat" cmpd="sng">
            <a:solidFill>
              <a:schemeClr val="dk1"/>
            </a:solidFill>
            <a:prstDash val="dash"/>
            <a:round/>
            <a:headEnd type="none" w="sm" len="sm"/>
            <a:tailEnd type="none" w="sm" len="sm"/>
          </a:ln>
        </p:spPr>
      </p:sp>
      <p:sp>
        <p:nvSpPr>
          <p:cNvPr id="28" name="Google Shape;28;p3"/>
          <p:cNvSpPr/>
          <p:nvPr/>
        </p:nvSpPr>
        <p:spPr>
          <a:xfrm>
            <a:off x="8504356" y="3853617"/>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3"/>
          <p:cNvGrpSpPr/>
          <p:nvPr/>
        </p:nvGrpSpPr>
        <p:grpSpPr>
          <a:xfrm>
            <a:off x="8556144" y="3534835"/>
            <a:ext cx="187415" cy="449030"/>
            <a:chOff x="6425819" y="2473772"/>
            <a:chExt cx="187414" cy="449030"/>
          </a:xfrm>
        </p:grpSpPr>
        <p:sp>
          <p:nvSpPr>
            <p:cNvPr id="30" name="Google Shape;30;p3"/>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a:off x="8672329" y="2419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4"/>
        <p:cNvGrpSpPr/>
        <p:nvPr/>
      </p:nvGrpSpPr>
      <p:grpSpPr>
        <a:xfrm>
          <a:off x="0" y="0"/>
          <a:ext cx="0" cy="0"/>
          <a:chOff x="0" y="0"/>
          <a:chExt cx="0" cy="0"/>
        </a:xfrm>
      </p:grpSpPr>
      <p:sp>
        <p:nvSpPr>
          <p:cNvPr id="125" name="Google Shape;125;p14"/>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4"/>
          <p:cNvSpPr/>
          <p:nvPr/>
        </p:nvSpPr>
        <p:spPr>
          <a:xfrm>
            <a:off x="326576" y="15309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350955" y="143187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rot="10800000" flipH="1">
            <a:off x="8031254" y="4632755"/>
            <a:ext cx="380835" cy="380862"/>
          </a:xfrm>
          <a:custGeom>
            <a:avLst/>
            <a:gdLst/>
            <a:ahLst/>
            <a:cxnLst/>
            <a:rect l="l" t="t" r="r" b="b"/>
            <a:pathLst>
              <a:path w="13950" h="13951" extrusionOk="0">
                <a:moveTo>
                  <a:pt x="6975" y="1"/>
                </a:moveTo>
                <a:cubicBezTo>
                  <a:pt x="3125" y="1"/>
                  <a:pt x="0" y="3125"/>
                  <a:pt x="0" y="6975"/>
                </a:cubicBezTo>
                <a:cubicBezTo>
                  <a:pt x="0" y="10826"/>
                  <a:pt x="3125" y="13950"/>
                  <a:pt x="6975" y="13950"/>
                </a:cubicBezTo>
                <a:cubicBezTo>
                  <a:pt x="10825" y="13950"/>
                  <a:pt x="13950" y="10826"/>
                  <a:pt x="13950" y="6975"/>
                </a:cubicBezTo>
                <a:cubicBezTo>
                  <a:pt x="13950" y="3125"/>
                  <a:pt x="10825" y="1"/>
                  <a:pt x="6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4"/>
          <p:cNvGrpSpPr/>
          <p:nvPr/>
        </p:nvGrpSpPr>
        <p:grpSpPr>
          <a:xfrm rot="10800000" flipH="1">
            <a:off x="8345173" y="4453810"/>
            <a:ext cx="404477" cy="404450"/>
            <a:chOff x="2939773" y="4228261"/>
            <a:chExt cx="404477" cy="404450"/>
          </a:xfrm>
        </p:grpSpPr>
        <p:sp>
          <p:nvSpPr>
            <p:cNvPr id="130" name="Google Shape;130;p14"/>
            <p:cNvSpPr/>
            <p:nvPr/>
          </p:nvSpPr>
          <p:spPr>
            <a:xfrm>
              <a:off x="3091342" y="4379803"/>
              <a:ext cx="101338" cy="101338"/>
            </a:xfrm>
            <a:custGeom>
              <a:avLst/>
              <a:gdLst/>
              <a:ahLst/>
              <a:cxnLst/>
              <a:rect l="l" t="t" r="r" b="b"/>
              <a:pathLst>
                <a:path w="3712" h="3712" extrusionOk="0">
                  <a:moveTo>
                    <a:pt x="1842" y="866"/>
                  </a:moveTo>
                  <a:cubicBezTo>
                    <a:pt x="2121" y="866"/>
                    <a:pt x="2372" y="949"/>
                    <a:pt x="2567" y="1145"/>
                  </a:cubicBezTo>
                  <a:cubicBezTo>
                    <a:pt x="2763" y="1340"/>
                    <a:pt x="2874" y="1591"/>
                    <a:pt x="2874" y="1870"/>
                  </a:cubicBezTo>
                  <a:cubicBezTo>
                    <a:pt x="2874" y="2121"/>
                    <a:pt x="2763" y="2372"/>
                    <a:pt x="2567" y="2568"/>
                  </a:cubicBezTo>
                  <a:cubicBezTo>
                    <a:pt x="2372" y="2763"/>
                    <a:pt x="2114" y="2861"/>
                    <a:pt x="1856" y="2861"/>
                  </a:cubicBezTo>
                  <a:cubicBezTo>
                    <a:pt x="1598" y="2861"/>
                    <a:pt x="1340" y="2763"/>
                    <a:pt x="1145" y="2568"/>
                  </a:cubicBezTo>
                  <a:cubicBezTo>
                    <a:pt x="949" y="2372"/>
                    <a:pt x="838" y="2121"/>
                    <a:pt x="838" y="1870"/>
                  </a:cubicBezTo>
                  <a:cubicBezTo>
                    <a:pt x="838" y="1591"/>
                    <a:pt x="949" y="1340"/>
                    <a:pt x="1145" y="1145"/>
                  </a:cubicBezTo>
                  <a:cubicBezTo>
                    <a:pt x="1340" y="949"/>
                    <a:pt x="1591" y="866"/>
                    <a:pt x="1842" y="866"/>
                  </a:cubicBezTo>
                  <a:close/>
                  <a:moveTo>
                    <a:pt x="1842" y="1"/>
                  </a:moveTo>
                  <a:cubicBezTo>
                    <a:pt x="1368" y="1"/>
                    <a:pt x="894" y="196"/>
                    <a:pt x="531" y="559"/>
                  </a:cubicBezTo>
                  <a:cubicBezTo>
                    <a:pt x="196" y="894"/>
                    <a:pt x="1" y="1368"/>
                    <a:pt x="1" y="1870"/>
                  </a:cubicBezTo>
                  <a:cubicBezTo>
                    <a:pt x="1" y="2344"/>
                    <a:pt x="196" y="2819"/>
                    <a:pt x="531" y="3181"/>
                  </a:cubicBezTo>
                  <a:cubicBezTo>
                    <a:pt x="894" y="3516"/>
                    <a:pt x="1368" y="3712"/>
                    <a:pt x="1842" y="3712"/>
                  </a:cubicBezTo>
                  <a:cubicBezTo>
                    <a:pt x="2344" y="3712"/>
                    <a:pt x="2819" y="3516"/>
                    <a:pt x="3181" y="3181"/>
                  </a:cubicBezTo>
                  <a:cubicBezTo>
                    <a:pt x="3516" y="2819"/>
                    <a:pt x="3711" y="2344"/>
                    <a:pt x="3711" y="1870"/>
                  </a:cubicBezTo>
                  <a:cubicBezTo>
                    <a:pt x="3711" y="1368"/>
                    <a:pt x="3516" y="894"/>
                    <a:pt x="3181" y="559"/>
                  </a:cubicBezTo>
                  <a:cubicBezTo>
                    <a:pt x="2819" y="196"/>
                    <a:pt x="2344" y="1"/>
                    <a:pt x="1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2939773" y="4228261"/>
              <a:ext cx="404477" cy="404450"/>
            </a:xfrm>
            <a:custGeom>
              <a:avLst/>
              <a:gdLst/>
              <a:ahLst/>
              <a:cxnLst/>
              <a:rect l="l" t="t" r="r" b="b"/>
              <a:pathLst>
                <a:path w="14816" h="14815" extrusionOk="0">
                  <a:moveTo>
                    <a:pt x="7645" y="865"/>
                  </a:moveTo>
                  <a:cubicBezTo>
                    <a:pt x="7757" y="865"/>
                    <a:pt x="7840" y="949"/>
                    <a:pt x="7840" y="1060"/>
                  </a:cubicBezTo>
                  <a:lnTo>
                    <a:pt x="8036" y="2260"/>
                  </a:lnTo>
                  <a:cubicBezTo>
                    <a:pt x="8119" y="2678"/>
                    <a:pt x="8398" y="2985"/>
                    <a:pt x="8761" y="3125"/>
                  </a:cubicBezTo>
                  <a:cubicBezTo>
                    <a:pt x="9012" y="3181"/>
                    <a:pt x="9263" y="3292"/>
                    <a:pt x="9487" y="3404"/>
                  </a:cubicBezTo>
                  <a:cubicBezTo>
                    <a:pt x="9626" y="3485"/>
                    <a:pt x="9786" y="3523"/>
                    <a:pt x="9949" y="3523"/>
                  </a:cubicBezTo>
                  <a:cubicBezTo>
                    <a:pt x="10175" y="3523"/>
                    <a:pt x="10408" y="3450"/>
                    <a:pt x="10602" y="3320"/>
                  </a:cubicBezTo>
                  <a:lnTo>
                    <a:pt x="11607" y="2595"/>
                  </a:lnTo>
                  <a:cubicBezTo>
                    <a:pt x="11648" y="2564"/>
                    <a:pt x="11685" y="2552"/>
                    <a:pt x="11720" y="2552"/>
                  </a:cubicBezTo>
                  <a:cubicBezTo>
                    <a:pt x="11780" y="2552"/>
                    <a:pt x="11833" y="2587"/>
                    <a:pt x="11886" y="2623"/>
                  </a:cubicBezTo>
                  <a:lnTo>
                    <a:pt x="12193" y="2929"/>
                  </a:lnTo>
                  <a:cubicBezTo>
                    <a:pt x="12276" y="3013"/>
                    <a:pt x="12276" y="3125"/>
                    <a:pt x="12221" y="3236"/>
                  </a:cubicBezTo>
                  <a:lnTo>
                    <a:pt x="11495" y="4213"/>
                  </a:lnTo>
                  <a:cubicBezTo>
                    <a:pt x="11272" y="4548"/>
                    <a:pt x="11216" y="4966"/>
                    <a:pt x="11412" y="5329"/>
                  </a:cubicBezTo>
                  <a:cubicBezTo>
                    <a:pt x="11523" y="5552"/>
                    <a:pt x="11635" y="5803"/>
                    <a:pt x="11718" y="6054"/>
                  </a:cubicBezTo>
                  <a:cubicBezTo>
                    <a:pt x="11830" y="6445"/>
                    <a:pt x="12165" y="6696"/>
                    <a:pt x="12555" y="6779"/>
                  </a:cubicBezTo>
                  <a:lnTo>
                    <a:pt x="13783" y="6975"/>
                  </a:lnTo>
                  <a:cubicBezTo>
                    <a:pt x="13895" y="6975"/>
                    <a:pt x="13950" y="7058"/>
                    <a:pt x="13950" y="7170"/>
                  </a:cubicBezTo>
                  <a:lnTo>
                    <a:pt x="13950" y="7644"/>
                  </a:lnTo>
                  <a:cubicBezTo>
                    <a:pt x="13950" y="7756"/>
                    <a:pt x="13895" y="7840"/>
                    <a:pt x="13783" y="7840"/>
                  </a:cubicBezTo>
                  <a:lnTo>
                    <a:pt x="12555" y="8035"/>
                  </a:lnTo>
                  <a:cubicBezTo>
                    <a:pt x="12165" y="8119"/>
                    <a:pt x="11830" y="8398"/>
                    <a:pt x="11718" y="8760"/>
                  </a:cubicBezTo>
                  <a:cubicBezTo>
                    <a:pt x="11635" y="9011"/>
                    <a:pt x="11523" y="9263"/>
                    <a:pt x="11412" y="9486"/>
                  </a:cubicBezTo>
                  <a:cubicBezTo>
                    <a:pt x="11216" y="9848"/>
                    <a:pt x="11272" y="10267"/>
                    <a:pt x="11495" y="10602"/>
                  </a:cubicBezTo>
                  <a:lnTo>
                    <a:pt x="12221" y="11606"/>
                  </a:lnTo>
                  <a:cubicBezTo>
                    <a:pt x="12304" y="11690"/>
                    <a:pt x="12276" y="11801"/>
                    <a:pt x="12193" y="11885"/>
                  </a:cubicBezTo>
                  <a:lnTo>
                    <a:pt x="11886" y="12192"/>
                  </a:lnTo>
                  <a:cubicBezTo>
                    <a:pt x="11852" y="12242"/>
                    <a:pt x="11809" y="12282"/>
                    <a:pt x="11749" y="12282"/>
                  </a:cubicBezTo>
                  <a:cubicBezTo>
                    <a:pt x="11710" y="12282"/>
                    <a:pt x="11663" y="12264"/>
                    <a:pt x="11607" y="12220"/>
                  </a:cubicBezTo>
                  <a:lnTo>
                    <a:pt x="10602" y="11494"/>
                  </a:lnTo>
                  <a:cubicBezTo>
                    <a:pt x="10411" y="11367"/>
                    <a:pt x="10193" y="11303"/>
                    <a:pt x="9973" y="11303"/>
                  </a:cubicBezTo>
                  <a:cubicBezTo>
                    <a:pt x="9808" y="11303"/>
                    <a:pt x="9642" y="11339"/>
                    <a:pt x="9487" y="11411"/>
                  </a:cubicBezTo>
                  <a:cubicBezTo>
                    <a:pt x="9263" y="11522"/>
                    <a:pt x="9012" y="11634"/>
                    <a:pt x="8761" y="11718"/>
                  </a:cubicBezTo>
                  <a:cubicBezTo>
                    <a:pt x="8398" y="11829"/>
                    <a:pt x="8119" y="12164"/>
                    <a:pt x="8064" y="12555"/>
                  </a:cubicBezTo>
                  <a:lnTo>
                    <a:pt x="7868" y="13782"/>
                  </a:lnTo>
                  <a:cubicBezTo>
                    <a:pt x="7840" y="13894"/>
                    <a:pt x="7757" y="13950"/>
                    <a:pt x="7645" y="13950"/>
                  </a:cubicBezTo>
                  <a:lnTo>
                    <a:pt x="7199" y="13950"/>
                  </a:lnTo>
                  <a:cubicBezTo>
                    <a:pt x="7087" y="13950"/>
                    <a:pt x="6976" y="13894"/>
                    <a:pt x="6976" y="13782"/>
                  </a:cubicBezTo>
                  <a:lnTo>
                    <a:pt x="6780" y="12555"/>
                  </a:lnTo>
                  <a:cubicBezTo>
                    <a:pt x="6725" y="12164"/>
                    <a:pt x="6446" y="11829"/>
                    <a:pt x="6055" y="11718"/>
                  </a:cubicBezTo>
                  <a:cubicBezTo>
                    <a:pt x="5804" y="11634"/>
                    <a:pt x="5553" y="11550"/>
                    <a:pt x="5330" y="11411"/>
                  </a:cubicBezTo>
                  <a:cubicBezTo>
                    <a:pt x="5190" y="11327"/>
                    <a:pt x="5023" y="11299"/>
                    <a:pt x="4855" y="11299"/>
                  </a:cubicBezTo>
                  <a:cubicBezTo>
                    <a:pt x="4632" y="11299"/>
                    <a:pt x="4409" y="11383"/>
                    <a:pt x="4214" y="11494"/>
                  </a:cubicBezTo>
                  <a:lnTo>
                    <a:pt x="3237" y="12220"/>
                  </a:lnTo>
                  <a:cubicBezTo>
                    <a:pt x="3181" y="12264"/>
                    <a:pt x="3134" y="12282"/>
                    <a:pt x="3095" y="12282"/>
                  </a:cubicBezTo>
                  <a:cubicBezTo>
                    <a:pt x="3035" y="12282"/>
                    <a:pt x="2992" y="12242"/>
                    <a:pt x="2958" y="12192"/>
                  </a:cubicBezTo>
                  <a:lnTo>
                    <a:pt x="2623" y="11885"/>
                  </a:lnTo>
                  <a:cubicBezTo>
                    <a:pt x="2540" y="11801"/>
                    <a:pt x="2540" y="11690"/>
                    <a:pt x="2595" y="11606"/>
                  </a:cubicBezTo>
                  <a:lnTo>
                    <a:pt x="3321" y="10602"/>
                  </a:lnTo>
                  <a:cubicBezTo>
                    <a:pt x="3572" y="10267"/>
                    <a:pt x="3600" y="9848"/>
                    <a:pt x="3405" y="9486"/>
                  </a:cubicBezTo>
                  <a:cubicBezTo>
                    <a:pt x="3293" y="9263"/>
                    <a:pt x="3181" y="9011"/>
                    <a:pt x="3098" y="8788"/>
                  </a:cubicBezTo>
                  <a:cubicBezTo>
                    <a:pt x="2986" y="8398"/>
                    <a:pt x="2651" y="8119"/>
                    <a:pt x="2261" y="8063"/>
                  </a:cubicBezTo>
                  <a:lnTo>
                    <a:pt x="1061" y="7868"/>
                  </a:lnTo>
                  <a:cubicBezTo>
                    <a:pt x="949" y="7840"/>
                    <a:pt x="866" y="7756"/>
                    <a:pt x="866" y="7644"/>
                  </a:cubicBezTo>
                  <a:lnTo>
                    <a:pt x="866" y="7198"/>
                  </a:lnTo>
                  <a:cubicBezTo>
                    <a:pt x="866" y="7086"/>
                    <a:pt x="949" y="6975"/>
                    <a:pt x="1061" y="6975"/>
                  </a:cubicBezTo>
                  <a:lnTo>
                    <a:pt x="2261" y="6779"/>
                  </a:lnTo>
                  <a:cubicBezTo>
                    <a:pt x="2651" y="6724"/>
                    <a:pt x="2986" y="6445"/>
                    <a:pt x="3098" y="6054"/>
                  </a:cubicBezTo>
                  <a:cubicBezTo>
                    <a:pt x="3181" y="5803"/>
                    <a:pt x="3293" y="5552"/>
                    <a:pt x="3405" y="5329"/>
                  </a:cubicBezTo>
                  <a:cubicBezTo>
                    <a:pt x="3600" y="4966"/>
                    <a:pt x="3544" y="4548"/>
                    <a:pt x="3321" y="4213"/>
                  </a:cubicBezTo>
                  <a:lnTo>
                    <a:pt x="2595" y="3236"/>
                  </a:lnTo>
                  <a:cubicBezTo>
                    <a:pt x="2540" y="3153"/>
                    <a:pt x="2540" y="3013"/>
                    <a:pt x="2623" y="2957"/>
                  </a:cubicBezTo>
                  <a:lnTo>
                    <a:pt x="2930" y="2623"/>
                  </a:lnTo>
                  <a:cubicBezTo>
                    <a:pt x="2983" y="2587"/>
                    <a:pt x="3036" y="2552"/>
                    <a:pt x="3103" y="2552"/>
                  </a:cubicBezTo>
                  <a:cubicBezTo>
                    <a:pt x="3142" y="2552"/>
                    <a:pt x="3186" y="2564"/>
                    <a:pt x="3237" y="2595"/>
                  </a:cubicBezTo>
                  <a:lnTo>
                    <a:pt x="4214" y="3320"/>
                  </a:lnTo>
                  <a:cubicBezTo>
                    <a:pt x="4408" y="3450"/>
                    <a:pt x="4632" y="3523"/>
                    <a:pt x="4856" y="3523"/>
                  </a:cubicBezTo>
                  <a:cubicBezTo>
                    <a:pt x="5017" y="3523"/>
                    <a:pt x="5178" y="3485"/>
                    <a:pt x="5330" y="3404"/>
                  </a:cubicBezTo>
                  <a:cubicBezTo>
                    <a:pt x="5553" y="3292"/>
                    <a:pt x="5804" y="3181"/>
                    <a:pt x="6055" y="3125"/>
                  </a:cubicBezTo>
                  <a:cubicBezTo>
                    <a:pt x="6418" y="2985"/>
                    <a:pt x="6697" y="2650"/>
                    <a:pt x="6780" y="2260"/>
                  </a:cubicBezTo>
                  <a:lnTo>
                    <a:pt x="6976" y="1060"/>
                  </a:lnTo>
                  <a:cubicBezTo>
                    <a:pt x="6976" y="949"/>
                    <a:pt x="7059" y="865"/>
                    <a:pt x="7171" y="865"/>
                  </a:cubicBezTo>
                  <a:close/>
                  <a:moveTo>
                    <a:pt x="7171" y="0"/>
                  </a:moveTo>
                  <a:cubicBezTo>
                    <a:pt x="6641" y="0"/>
                    <a:pt x="6194" y="391"/>
                    <a:pt x="6111" y="921"/>
                  </a:cubicBezTo>
                  <a:lnTo>
                    <a:pt x="5943" y="2120"/>
                  </a:lnTo>
                  <a:cubicBezTo>
                    <a:pt x="5915" y="2204"/>
                    <a:pt x="5860" y="2288"/>
                    <a:pt x="5804" y="2288"/>
                  </a:cubicBezTo>
                  <a:cubicBezTo>
                    <a:pt x="5497" y="2399"/>
                    <a:pt x="5218" y="2511"/>
                    <a:pt x="4939" y="2650"/>
                  </a:cubicBezTo>
                  <a:cubicBezTo>
                    <a:pt x="4904" y="2662"/>
                    <a:pt x="4870" y="2669"/>
                    <a:pt x="4837" y="2669"/>
                  </a:cubicBezTo>
                  <a:cubicBezTo>
                    <a:pt x="4791" y="2669"/>
                    <a:pt x="4748" y="2655"/>
                    <a:pt x="4716" y="2623"/>
                  </a:cubicBezTo>
                  <a:lnTo>
                    <a:pt x="3711" y="1897"/>
                  </a:lnTo>
                  <a:cubicBezTo>
                    <a:pt x="3537" y="1773"/>
                    <a:pt x="3319" y="1709"/>
                    <a:pt x="3098" y="1709"/>
                  </a:cubicBezTo>
                  <a:cubicBezTo>
                    <a:pt x="2824" y="1709"/>
                    <a:pt x="2545" y="1808"/>
                    <a:pt x="2344" y="2009"/>
                  </a:cubicBezTo>
                  <a:lnTo>
                    <a:pt x="2010" y="2344"/>
                  </a:lnTo>
                  <a:cubicBezTo>
                    <a:pt x="1647" y="2706"/>
                    <a:pt x="1591" y="3292"/>
                    <a:pt x="1898" y="3738"/>
                  </a:cubicBezTo>
                  <a:lnTo>
                    <a:pt x="2623" y="4715"/>
                  </a:lnTo>
                  <a:cubicBezTo>
                    <a:pt x="2679" y="4799"/>
                    <a:pt x="2679" y="4882"/>
                    <a:pt x="2651" y="4938"/>
                  </a:cubicBezTo>
                  <a:cubicBezTo>
                    <a:pt x="2512" y="5217"/>
                    <a:pt x="2400" y="5496"/>
                    <a:pt x="2289" y="5803"/>
                  </a:cubicBezTo>
                  <a:cubicBezTo>
                    <a:pt x="2261" y="5859"/>
                    <a:pt x="2205" y="5915"/>
                    <a:pt x="2121" y="5943"/>
                  </a:cubicBezTo>
                  <a:lnTo>
                    <a:pt x="921" y="6138"/>
                  </a:lnTo>
                  <a:cubicBezTo>
                    <a:pt x="391" y="6222"/>
                    <a:pt x="1" y="6668"/>
                    <a:pt x="1" y="7198"/>
                  </a:cubicBezTo>
                  <a:lnTo>
                    <a:pt x="1" y="7644"/>
                  </a:lnTo>
                  <a:cubicBezTo>
                    <a:pt x="1" y="8174"/>
                    <a:pt x="391" y="8621"/>
                    <a:pt x="921" y="8705"/>
                  </a:cubicBezTo>
                  <a:lnTo>
                    <a:pt x="2121" y="8900"/>
                  </a:lnTo>
                  <a:cubicBezTo>
                    <a:pt x="2205" y="8900"/>
                    <a:pt x="2261" y="8956"/>
                    <a:pt x="2289" y="9039"/>
                  </a:cubicBezTo>
                  <a:cubicBezTo>
                    <a:pt x="2400" y="9318"/>
                    <a:pt x="2512" y="9625"/>
                    <a:pt x="2651" y="9904"/>
                  </a:cubicBezTo>
                  <a:cubicBezTo>
                    <a:pt x="2679" y="9960"/>
                    <a:pt x="2679" y="10044"/>
                    <a:pt x="2623" y="10099"/>
                  </a:cubicBezTo>
                  <a:lnTo>
                    <a:pt x="1898" y="11104"/>
                  </a:lnTo>
                  <a:cubicBezTo>
                    <a:pt x="1591" y="11522"/>
                    <a:pt x="1647" y="12108"/>
                    <a:pt x="2010" y="12471"/>
                  </a:cubicBezTo>
                  <a:lnTo>
                    <a:pt x="2344" y="12806"/>
                  </a:lnTo>
                  <a:cubicBezTo>
                    <a:pt x="2548" y="13010"/>
                    <a:pt x="2831" y="13116"/>
                    <a:pt x="3115" y="13116"/>
                  </a:cubicBezTo>
                  <a:cubicBezTo>
                    <a:pt x="3335" y="13116"/>
                    <a:pt x="3556" y="13052"/>
                    <a:pt x="3739" y="12917"/>
                  </a:cubicBezTo>
                  <a:lnTo>
                    <a:pt x="4716" y="12192"/>
                  </a:lnTo>
                  <a:cubicBezTo>
                    <a:pt x="4765" y="12159"/>
                    <a:pt x="4814" y="12146"/>
                    <a:pt x="4857" y="12146"/>
                  </a:cubicBezTo>
                  <a:cubicBezTo>
                    <a:pt x="4888" y="12146"/>
                    <a:pt x="4916" y="12152"/>
                    <a:pt x="4939" y="12164"/>
                  </a:cubicBezTo>
                  <a:cubicBezTo>
                    <a:pt x="5218" y="12304"/>
                    <a:pt x="5497" y="12443"/>
                    <a:pt x="5804" y="12527"/>
                  </a:cubicBezTo>
                  <a:cubicBezTo>
                    <a:pt x="5860" y="12555"/>
                    <a:pt x="5915" y="12610"/>
                    <a:pt x="5943" y="12694"/>
                  </a:cubicBezTo>
                  <a:lnTo>
                    <a:pt x="6139" y="13922"/>
                  </a:lnTo>
                  <a:cubicBezTo>
                    <a:pt x="6222" y="14424"/>
                    <a:pt x="6669" y="14814"/>
                    <a:pt x="7199" y="14814"/>
                  </a:cubicBezTo>
                  <a:lnTo>
                    <a:pt x="7645" y="14814"/>
                  </a:lnTo>
                  <a:cubicBezTo>
                    <a:pt x="8175" y="14814"/>
                    <a:pt x="8622" y="14424"/>
                    <a:pt x="8705" y="13922"/>
                  </a:cubicBezTo>
                  <a:lnTo>
                    <a:pt x="8901" y="12694"/>
                  </a:lnTo>
                  <a:cubicBezTo>
                    <a:pt x="8901" y="12610"/>
                    <a:pt x="8956" y="12555"/>
                    <a:pt x="9040" y="12527"/>
                  </a:cubicBezTo>
                  <a:cubicBezTo>
                    <a:pt x="9319" y="12443"/>
                    <a:pt x="9626" y="12304"/>
                    <a:pt x="9877" y="12164"/>
                  </a:cubicBezTo>
                  <a:cubicBezTo>
                    <a:pt x="9912" y="12152"/>
                    <a:pt x="9946" y="12146"/>
                    <a:pt x="9979" y="12146"/>
                  </a:cubicBezTo>
                  <a:cubicBezTo>
                    <a:pt x="10025" y="12146"/>
                    <a:pt x="10068" y="12159"/>
                    <a:pt x="10100" y="12192"/>
                  </a:cubicBezTo>
                  <a:lnTo>
                    <a:pt x="11105" y="12917"/>
                  </a:lnTo>
                  <a:cubicBezTo>
                    <a:pt x="11288" y="13052"/>
                    <a:pt x="11503" y="13116"/>
                    <a:pt x="11718" y="13116"/>
                  </a:cubicBezTo>
                  <a:cubicBezTo>
                    <a:pt x="11993" y="13116"/>
                    <a:pt x="12268" y="13010"/>
                    <a:pt x="12472" y="12806"/>
                  </a:cubicBezTo>
                  <a:lnTo>
                    <a:pt x="12807" y="12471"/>
                  </a:lnTo>
                  <a:cubicBezTo>
                    <a:pt x="13169" y="12108"/>
                    <a:pt x="13225" y="11522"/>
                    <a:pt x="12918" y="11104"/>
                  </a:cubicBezTo>
                  <a:lnTo>
                    <a:pt x="12193" y="10099"/>
                  </a:lnTo>
                  <a:cubicBezTo>
                    <a:pt x="12137" y="10044"/>
                    <a:pt x="12137" y="9960"/>
                    <a:pt x="12165" y="9876"/>
                  </a:cubicBezTo>
                  <a:cubicBezTo>
                    <a:pt x="12304" y="9597"/>
                    <a:pt x="12416" y="9318"/>
                    <a:pt x="12528" y="9039"/>
                  </a:cubicBezTo>
                  <a:cubicBezTo>
                    <a:pt x="12555" y="8956"/>
                    <a:pt x="12611" y="8900"/>
                    <a:pt x="12695" y="8900"/>
                  </a:cubicBezTo>
                  <a:lnTo>
                    <a:pt x="13895" y="8705"/>
                  </a:lnTo>
                  <a:cubicBezTo>
                    <a:pt x="14425" y="8621"/>
                    <a:pt x="14815" y="8174"/>
                    <a:pt x="14815" y="7644"/>
                  </a:cubicBezTo>
                  <a:lnTo>
                    <a:pt x="14815" y="7170"/>
                  </a:lnTo>
                  <a:cubicBezTo>
                    <a:pt x="14815" y="6640"/>
                    <a:pt x="14425" y="6194"/>
                    <a:pt x="13895" y="6110"/>
                  </a:cubicBezTo>
                  <a:lnTo>
                    <a:pt x="12695" y="5943"/>
                  </a:lnTo>
                  <a:cubicBezTo>
                    <a:pt x="12611" y="5915"/>
                    <a:pt x="12555" y="5859"/>
                    <a:pt x="12528" y="5803"/>
                  </a:cubicBezTo>
                  <a:cubicBezTo>
                    <a:pt x="12416" y="5496"/>
                    <a:pt x="12304" y="5217"/>
                    <a:pt x="12165" y="4938"/>
                  </a:cubicBezTo>
                  <a:cubicBezTo>
                    <a:pt x="12137" y="4882"/>
                    <a:pt x="12137" y="4799"/>
                    <a:pt x="12193" y="4715"/>
                  </a:cubicBezTo>
                  <a:lnTo>
                    <a:pt x="12918" y="3711"/>
                  </a:lnTo>
                  <a:cubicBezTo>
                    <a:pt x="13225" y="3292"/>
                    <a:pt x="13169" y="2706"/>
                    <a:pt x="12807" y="2344"/>
                  </a:cubicBezTo>
                  <a:lnTo>
                    <a:pt x="12472" y="2009"/>
                  </a:lnTo>
                  <a:cubicBezTo>
                    <a:pt x="12271" y="1808"/>
                    <a:pt x="11992" y="1709"/>
                    <a:pt x="11718" y="1709"/>
                  </a:cubicBezTo>
                  <a:cubicBezTo>
                    <a:pt x="11497" y="1709"/>
                    <a:pt x="11279" y="1773"/>
                    <a:pt x="11105" y="1897"/>
                  </a:cubicBezTo>
                  <a:lnTo>
                    <a:pt x="10100" y="2623"/>
                  </a:lnTo>
                  <a:cubicBezTo>
                    <a:pt x="10068" y="2655"/>
                    <a:pt x="10025" y="2669"/>
                    <a:pt x="9979" y="2669"/>
                  </a:cubicBezTo>
                  <a:cubicBezTo>
                    <a:pt x="9946" y="2669"/>
                    <a:pt x="9912" y="2662"/>
                    <a:pt x="9877" y="2650"/>
                  </a:cubicBezTo>
                  <a:cubicBezTo>
                    <a:pt x="9598" y="2511"/>
                    <a:pt x="9319" y="2399"/>
                    <a:pt x="9012" y="2288"/>
                  </a:cubicBezTo>
                  <a:cubicBezTo>
                    <a:pt x="8956" y="2288"/>
                    <a:pt x="8901" y="2204"/>
                    <a:pt x="8901" y="2120"/>
                  </a:cubicBezTo>
                  <a:lnTo>
                    <a:pt x="8705" y="921"/>
                  </a:lnTo>
                  <a:cubicBezTo>
                    <a:pt x="8622" y="391"/>
                    <a:pt x="8175" y="0"/>
                    <a:pt x="7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4"/>
          <p:cNvSpPr/>
          <p:nvPr/>
        </p:nvSpPr>
        <p:spPr>
          <a:xfrm>
            <a:off x="237336" y="4171263"/>
            <a:ext cx="263554" cy="262872"/>
          </a:xfrm>
          <a:custGeom>
            <a:avLst/>
            <a:gdLst/>
            <a:ahLst/>
            <a:cxnLst/>
            <a:rect l="l" t="t" r="r" b="b"/>
            <a:pathLst>
              <a:path w="9654" h="9629" extrusionOk="0">
                <a:moveTo>
                  <a:pt x="4151" y="0"/>
                </a:moveTo>
                <a:cubicBezTo>
                  <a:pt x="4135" y="0"/>
                  <a:pt x="4118" y="1"/>
                  <a:pt x="4102" y="3"/>
                </a:cubicBezTo>
                <a:cubicBezTo>
                  <a:pt x="3851" y="59"/>
                  <a:pt x="3600" y="115"/>
                  <a:pt x="3349" y="171"/>
                </a:cubicBezTo>
                <a:cubicBezTo>
                  <a:pt x="3126" y="255"/>
                  <a:pt x="3014" y="506"/>
                  <a:pt x="3070" y="729"/>
                </a:cubicBezTo>
                <a:cubicBezTo>
                  <a:pt x="3126" y="896"/>
                  <a:pt x="3321" y="1008"/>
                  <a:pt x="3488" y="1008"/>
                </a:cubicBezTo>
                <a:lnTo>
                  <a:pt x="3628" y="1008"/>
                </a:lnTo>
                <a:cubicBezTo>
                  <a:pt x="3823" y="924"/>
                  <a:pt x="4018" y="896"/>
                  <a:pt x="4214" y="840"/>
                </a:cubicBezTo>
                <a:cubicBezTo>
                  <a:pt x="4465" y="812"/>
                  <a:pt x="4604" y="589"/>
                  <a:pt x="4576" y="366"/>
                </a:cubicBezTo>
                <a:cubicBezTo>
                  <a:pt x="4551" y="159"/>
                  <a:pt x="4357" y="0"/>
                  <a:pt x="4151" y="0"/>
                </a:cubicBezTo>
                <a:close/>
                <a:moveTo>
                  <a:pt x="5521" y="20"/>
                </a:moveTo>
                <a:cubicBezTo>
                  <a:pt x="5330" y="20"/>
                  <a:pt x="5155" y="172"/>
                  <a:pt x="5106" y="366"/>
                </a:cubicBezTo>
                <a:cubicBezTo>
                  <a:pt x="5079" y="617"/>
                  <a:pt x="5246" y="812"/>
                  <a:pt x="5469" y="868"/>
                </a:cubicBezTo>
                <a:cubicBezTo>
                  <a:pt x="5664" y="896"/>
                  <a:pt x="5888" y="952"/>
                  <a:pt x="6083" y="1008"/>
                </a:cubicBezTo>
                <a:cubicBezTo>
                  <a:pt x="6111" y="1036"/>
                  <a:pt x="6167" y="1036"/>
                  <a:pt x="6195" y="1036"/>
                </a:cubicBezTo>
                <a:cubicBezTo>
                  <a:pt x="6390" y="1036"/>
                  <a:pt x="6557" y="924"/>
                  <a:pt x="6613" y="729"/>
                </a:cubicBezTo>
                <a:cubicBezTo>
                  <a:pt x="6697" y="506"/>
                  <a:pt x="6557" y="282"/>
                  <a:pt x="6334" y="199"/>
                </a:cubicBezTo>
                <a:cubicBezTo>
                  <a:pt x="6111" y="115"/>
                  <a:pt x="5860" y="59"/>
                  <a:pt x="5609" y="31"/>
                </a:cubicBezTo>
                <a:cubicBezTo>
                  <a:pt x="5579" y="24"/>
                  <a:pt x="5550" y="20"/>
                  <a:pt x="5521" y="20"/>
                </a:cubicBezTo>
                <a:close/>
                <a:moveTo>
                  <a:pt x="2271" y="781"/>
                </a:moveTo>
                <a:cubicBezTo>
                  <a:pt x="2182" y="781"/>
                  <a:pt x="2091" y="810"/>
                  <a:pt x="2010" y="868"/>
                </a:cubicBezTo>
                <a:cubicBezTo>
                  <a:pt x="1814" y="1008"/>
                  <a:pt x="1619" y="1175"/>
                  <a:pt x="1424" y="1343"/>
                </a:cubicBezTo>
                <a:cubicBezTo>
                  <a:pt x="1256" y="1510"/>
                  <a:pt x="1256" y="1789"/>
                  <a:pt x="1424" y="1956"/>
                </a:cubicBezTo>
                <a:cubicBezTo>
                  <a:pt x="1507" y="2040"/>
                  <a:pt x="1619" y="2068"/>
                  <a:pt x="1731" y="2068"/>
                </a:cubicBezTo>
                <a:cubicBezTo>
                  <a:pt x="1842" y="2068"/>
                  <a:pt x="1954" y="2040"/>
                  <a:pt x="2038" y="1956"/>
                </a:cubicBezTo>
                <a:cubicBezTo>
                  <a:pt x="2177" y="1817"/>
                  <a:pt x="2344" y="1677"/>
                  <a:pt x="2512" y="1566"/>
                </a:cubicBezTo>
                <a:cubicBezTo>
                  <a:pt x="2707" y="1426"/>
                  <a:pt x="2735" y="1147"/>
                  <a:pt x="2596" y="952"/>
                </a:cubicBezTo>
                <a:cubicBezTo>
                  <a:pt x="2514" y="838"/>
                  <a:pt x="2395" y="781"/>
                  <a:pt x="2271" y="781"/>
                </a:cubicBezTo>
                <a:close/>
                <a:moveTo>
                  <a:pt x="7424" y="809"/>
                </a:moveTo>
                <a:cubicBezTo>
                  <a:pt x="7297" y="809"/>
                  <a:pt x="7169" y="866"/>
                  <a:pt x="7087" y="980"/>
                </a:cubicBezTo>
                <a:cubicBezTo>
                  <a:pt x="6948" y="1175"/>
                  <a:pt x="6976" y="1454"/>
                  <a:pt x="7171" y="1566"/>
                </a:cubicBezTo>
                <a:cubicBezTo>
                  <a:pt x="7338" y="1705"/>
                  <a:pt x="7506" y="1845"/>
                  <a:pt x="7645" y="1984"/>
                </a:cubicBezTo>
                <a:cubicBezTo>
                  <a:pt x="7729" y="2068"/>
                  <a:pt x="7841" y="2124"/>
                  <a:pt x="7952" y="2124"/>
                </a:cubicBezTo>
                <a:cubicBezTo>
                  <a:pt x="8064" y="2124"/>
                  <a:pt x="8175" y="2068"/>
                  <a:pt x="8259" y="1984"/>
                </a:cubicBezTo>
                <a:cubicBezTo>
                  <a:pt x="8426" y="1817"/>
                  <a:pt x="8426" y="1566"/>
                  <a:pt x="8259" y="1398"/>
                </a:cubicBezTo>
                <a:cubicBezTo>
                  <a:pt x="8092" y="1203"/>
                  <a:pt x="7896" y="1036"/>
                  <a:pt x="7673" y="896"/>
                </a:cubicBezTo>
                <a:cubicBezTo>
                  <a:pt x="7603" y="838"/>
                  <a:pt x="7514" y="809"/>
                  <a:pt x="7424" y="809"/>
                </a:cubicBezTo>
                <a:close/>
                <a:moveTo>
                  <a:pt x="914" y="2326"/>
                </a:moveTo>
                <a:cubicBezTo>
                  <a:pt x="756" y="2326"/>
                  <a:pt x="609" y="2414"/>
                  <a:pt x="531" y="2570"/>
                </a:cubicBezTo>
                <a:cubicBezTo>
                  <a:pt x="419" y="2793"/>
                  <a:pt x="308" y="3017"/>
                  <a:pt x="252" y="3268"/>
                </a:cubicBezTo>
                <a:cubicBezTo>
                  <a:pt x="168" y="3491"/>
                  <a:pt x="280" y="3714"/>
                  <a:pt x="503" y="3798"/>
                </a:cubicBezTo>
                <a:cubicBezTo>
                  <a:pt x="559" y="3826"/>
                  <a:pt x="587" y="3826"/>
                  <a:pt x="643" y="3826"/>
                </a:cubicBezTo>
                <a:cubicBezTo>
                  <a:pt x="810" y="3826"/>
                  <a:pt x="977" y="3714"/>
                  <a:pt x="1061" y="3519"/>
                </a:cubicBezTo>
                <a:cubicBezTo>
                  <a:pt x="1117" y="3323"/>
                  <a:pt x="1201" y="3128"/>
                  <a:pt x="1284" y="2961"/>
                </a:cubicBezTo>
                <a:cubicBezTo>
                  <a:pt x="1396" y="2738"/>
                  <a:pt x="1312" y="2486"/>
                  <a:pt x="1117" y="2375"/>
                </a:cubicBezTo>
                <a:cubicBezTo>
                  <a:pt x="1050" y="2342"/>
                  <a:pt x="981" y="2326"/>
                  <a:pt x="914" y="2326"/>
                </a:cubicBezTo>
                <a:close/>
                <a:moveTo>
                  <a:pt x="8774" y="2381"/>
                </a:moveTo>
                <a:cubicBezTo>
                  <a:pt x="8705" y="2381"/>
                  <a:pt x="8634" y="2397"/>
                  <a:pt x="8566" y="2431"/>
                </a:cubicBezTo>
                <a:cubicBezTo>
                  <a:pt x="8371" y="2514"/>
                  <a:pt x="8287" y="2793"/>
                  <a:pt x="8371" y="2989"/>
                </a:cubicBezTo>
                <a:cubicBezTo>
                  <a:pt x="8482" y="3184"/>
                  <a:pt x="8566" y="3379"/>
                  <a:pt x="8622" y="3574"/>
                </a:cubicBezTo>
                <a:cubicBezTo>
                  <a:pt x="8678" y="3742"/>
                  <a:pt x="8845" y="3853"/>
                  <a:pt x="9012" y="3853"/>
                </a:cubicBezTo>
                <a:lnTo>
                  <a:pt x="9152" y="3853"/>
                </a:lnTo>
                <a:cubicBezTo>
                  <a:pt x="9375" y="3770"/>
                  <a:pt x="9487" y="3547"/>
                  <a:pt x="9431" y="3323"/>
                </a:cubicBezTo>
                <a:cubicBezTo>
                  <a:pt x="9347" y="3072"/>
                  <a:pt x="9263" y="2821"/>
                  <a:pt x="9152" y="2598"/>
                </a:cubicBezTo>
                <a:cubicBezTo>
                  <a:pt x="9074" y="2462"/>
                  <a:pt x="8930" y="2381"/>
                  <a:pt x="8774" y="2381"/>
                </a:cubicBezTo>
                <a:close/>
                <a:moveTo>
                  <a:pt x="419" y="4356"/>
                </a:moveTo>
                <a:cubicBezTo>
                  <a:pt x="196" y="4356"/>
                  <a:pt x="1" y="4551"/>
                  <a:pt x="1" y="4802"/>
                </a:cubicBezTo>
                <a:cubicBezTo>
                  <a:pt x="1" y="5025"/>
                  <a:pt x="1" y="5276"/>
                  <a:pt x="57" y="5500"/>
                </a:cubicBezTo>
                <a:cubicBezTo>
                  <a:pt x="85" y="5723"/>
                  <a:pt x="252" y="5862"/>
                  <a:pt x="475" y="5862"/>
                </a:cubicBezTo>
                <a:lnTo>
                  <a:pt x="531" y="5862"/>
                </a:lnTo>
                <a:cubicBezTo>
                  <a:pt x="754" y="5834"/>
                  <a:pt x="922" y="5611"/>
                  <a:pt x="894" y="5388"/>
                </a:cubicBezTo>
                <a:cubicBezTo>
                  <a:pt x="866" y="5193"/>
                  <a:pt x="838" y="4997"/>
                  <a:pt x="838" y="4802"/>
                </a:cubicBezTo>
                <a:lnTo>
                  <a:pt x="838" y="4746"/>
                </a:lnTo>
                <a:cubicBezTo>
                  <a:pt x="838" y="4523"/>
                  <a:pt x="643" y="4356"/>
                  <a:pt x="419" y="4356"/>
                </a:cubicBezTo>
                <a:close/>
                <a:moveTo>
                  <a:pt x="9236" y="4384"/>
                </a:moveTo>
                <a:cubicBezTo>
                  <a:pt x="8984" y="4384"/>
                  <a:pt x="8817" y="4579"/>
                  <a:pt x="8817" y="4802"/>
                </a:cubicBezTo>
                <a:cubicBezTo>
                  <a:pt x="8817" y="4997"/>
                  <a:pt x="8789" y="5221"/>
                  <a:pt x="8761" y="5416"/>
                </a:cubicBezTo>
                <a:cubicBezTo>
                  <a:pt x="8705" y="5667"/>
                  <a:pt x="8873" y="5862"/>
                  <a:pt x="9096" y="5918"/>
                </a:cubicBezTo>
                <a:lnTo>
                  <a:pt x="9180" y="5918"/>
                </a:lnTo>
                <a:cubicBezTo>
                  <a:pt x="9375" y="5918"/>
                  <a:pt x="9570" y="5779"/>
                  <a:pt x="9598" y="5555"/>
                </a:cubicBezTo>
                <a:cubicBezTo>
                  <a:pt x="9626" y="5304"/>
                  <a:pt x="9654" y="5053"/>
                  <a:pt x="9654" y="4802"/>
                </a:cubicBezTo>
                <a:cubicBezTo>
                  <a:pt x="9654" y="4579"/>
                  <a:pt x="9459" y="4384"/>
                  <a:pt x="9236" y="4384"/>
                </a:cubicBezTo>
                <a:close/>
                <a:moveTo>
                  <a:pt x="859" y="6332"/>
                </a:moveTo>
                <a:cubicBezTo>
                  <a:pt x="804" y="6332"/>
                  <a:pt x="749" y="6343"/>
                  <a:pt x="698" y="6364"/>
                </a:cubicBezTo>
                <a:cubicBezTo>
                  <a:pt x="475" y="6476"/>
                  <a:pt x="391" y="6727"/>
                  <a:pt x="503" y="6950"/>
                </a:cubicBezTo>
                <a:cubicBezTo>
                  <a:pt x="615" y="7173"/>
                  <a:pt x="754" y="7397"/>
                  <a:pt x="894" y="7592"/>
                </a:cubicBezTo>
                <a:cubicBezTo>
                  <a:pt x="977" y="7704"/>
                  <a:pt x="1117" y="7787"/>
                  <a:pt x="1228" y="7787"/>
                </a:cubicBezTo>
                <a:cubicBezTo>
                  <a:pt x="1312" y="7787"/>
                  <a:pt x="1396" y="7759"/>
                  <a:pt x="1480" y="7704"/>
                </a:cubicBezTo>
                <a:cubicBezTo>
                  <a:pt x="1675" y="7564"/>
                  <a:pt x="1731" y="7285"/>
                  <a:pt x="1591" y="7090"/>
                </a:cubicBezTo>
                <a:cubicBezTo>
                  <a:pt x="1452" y="6922"/>
                  <a:pt x="1368" y="6755"/>
                  <a:pt x="1256" y="6560"/>
                </a:cubicBezTo>
                <a:cubicBezTo>
                  <a:pt x="1174" y="6415"/>
                  <a:pt x="1015" y="6332"/>
                  <a:pt x="859" y="6332"/>
                </a:cubicBezTo>
                <a:close/>
                <a:moveTo>
                  <a:pt x="8744" y="6371"/>
                </a:moveTo>
                <a:cubicBezTo>
                  <a:pt x="8596" y="6371"/>
                  <a:pt x="8449" y="6459"/>
                  <a:pt x="8371" y="6615"/>
                </a:cubicBezTo>
                <a:cubicBezTo>
                  <a:pt x="8287" y="6783"/>
                  <a:pt x="8175" y="6978"/>
                  <a:pt x="8036" y="7146"/>
                </a:cubicBezTo>
                <a:cubicBezTo>
                  <a:pt x="7896" y="7313"/>
                  <a:pt x="7952" y="7592"/>
                  <a:pt x="8147" y="7731"/>
                </a:cubicBezTo>
                <a:cubicBezTo>
                  <a:pt x="8203" y="7787"/>
                  <a:pt x="8287" y="7815"/>
                  <a:pt x="8399" y="7815"/>
                </a:cubicBezTo>
                <a:cubicBezTo>
                  <a:pt x="8510" y="7815"/>
                  <a:pt x="8650" y="7759"/>
                  <a:pt x="8733" y="7648"/>
                </a:cubicBezTo>
                <a:cubicBezTo>
                  <a:pt x="8873" y="7425"/>
                  <a:pt x="9012" y="7201"/>
                  <a:pt x="9124" y="6978"/>
                </a:cubicBezTo>
                <a:cubicBezTo>
                  <a:pt x="9236" y="6783"/>
                  <a:pt x="9152" y="6532"/>
                  <a:pt x="8929" y="6420"/>
                </a:cubicBezTo>
                <a:cubicBezTo>
                  <a:pt x="8870" y="6387"/>
                  <a:pt x="8807" y="6371"/>
                  <a:pt x="8744" y="6371"/>
                </a:cubicBezTo>
                <a:close/>
                <a:moveTo>
                  <a:pt x="2212" y="7903"/>
                </a:moveTo>
                <a:cubicBezTo>
                  <a:pt x="2082" y="7903"/>
                  <a:pt x="1955" y="7964"/>
                  <a:pt x="1870" y="8066"/>
                </a:cubicBezTo>
                <a:cubicBezTo>
                  <a:pt x="1731" y="8262"/>
                  <a:pt x="1759" y="8541"/>
                  <a:pt x="1954" y="8680"/>
                </a:cubicBezTo>
                <a:cubicBezTo>
                  <a:pt x="2149" y="8820"/>
                  <a:pt x="2372" y="8959"/>
                  <a:pt x="2596" y="9071"/>
                </a:cubicBezTo>
                <a:cubicBezTo>
                  <a:pt x="2651" y="9099"/>
                  <a:pt x="2707" y="9126"/>
                  <a:pt x="2791" y="9126"/>
                </a:cubicBezTo>
                <a:cubicBezTo>
                  <a:pt x="2930" y="9126"/>
                  <a:pt x="3098" y="9043"/>
                  <a:pt x="3154" y="8903"/>
                </a:cubicBezTo>
                <a:cubicBezTo>
                  <a:pt x="3265" y="8680"/>
                  <a:pt x="3181" y="8429"/>
                  <a:pt x="2986" y="8317"/>
                </a:cubicBezTo>
                <a:cubicBezTo>
                  <a:pt x="2791" y="8234"/>
                  <a:pt x="2623" y="8122"/>
                  <a:pt x="2456" y="7983"/>
                </a:cubicBezTo>
                <a:cubicBezTo>
                  <a:pt x="2380" y="7928"/>
                  <a:pt x="2295" y="7903"/>
                  <a:pt x="2212" y="7903"/>
                </a:cubicBezTo>
                <a:close/>
                <a:moveTo>
                  <a:pt x="7403" y="7931"/>
                </a:moveTo>
                <a:cubicBezTo>
                  <a:pt x="7318" y="7931"/>
                  <a:pt x="7236" y="7956"/>
                  <a:pt x="7171" y="8010"/>
                </a:cubicBezTo>
                <a:cubicBezTo>
                  <a:pt x="7004" y="8122"/>
                  <a:pt x="6808" y="8234"/>
                  <a:pt x="6641" y="8345"/>
                </a:cubicBezTo>
                <a:cubicBezTo>
                  <a:pt x="6418" y="8457"/>
                  <a:pt x="6334" y="8708"/>
                  <a:pt x="6446" y="8903"/>
                </a:cubicBezTo>
                <a:cubicBezTo>
                  <a:pt x="6529" y="9071"/>
                  <a:pt x="6669" y="9154"/>
                  <a:pt x="6836" y="9154"/>
                </a:cubicBezTo>
                <a:cubicBezTo>
                  <a:pt x="6892" y="9154"/>
                  <a:pt x="6948" y="9126"/>
                  <a:pt x="7004" y="9099"/>
                </a:cubicBezTo>
                <a:cubicBezTo>
                  <a:pt x="7255" y="8987"/>
                  <a:pt x="7450" y="8847"/>
                  <a:pt x="7673" y="8708"/>
                </a:cubicBezTo>
                <a:cubicBezTo>
                  <a:pt x="7841" y="8568"/>
                  <a:pt x="7896" y="8289"/>
                  <a:pt x="7757" y="8094"/>
                </a:cubicBezTo>
                <a:cubicBezTo>
                  <a:pt x="7672" y="7992"/>
                  <a:pt x="7535" y="7931"/>
                  <a:pt x="7403" y="7931"/>
                </a:cubicBezTo>
                <a:close/>
                <a:moveTo>
                  <a:pt x="4101" y="8704"/>
                </a:moveTo>
                <a:cubicBezTo>
                  <a:pt x="3898" y="8704"/>
                  <a:pt x="3709" y="8841"/>
                  <a:pt x="3684" y="9071"/>
                </a:cubicBezTo>
                <a:cubicBezTo>
                  <a:pt x="3628" y="9294"/>
                  <a:pt x="3795" y="9517"/>
                  <a:pt x="4018" y="9545"/>
                </a:cubicBezTo>
                <a:cubicBezTo>
                  <a:pt x="4269" y="9601"/>
                  <a:pt x="4521" y="9629"/>
                  <a:pt x="4772" y="9629"/>
                </a:cubicBezTo>
                <a:lnTo>
                  <a:pt x="4827" y="9629"/>
                </a:lnTo>
                <a:cubicBezTo>
                  <a:pt x="5079" y="9629"/>
                  <a:pt x="5330" y="9601"/>
                  <a:pt x="5581" y="9573"/>
                </a:cubicBezTo>
                <a:cubicBezTo>
                  <a:pt x="5804" y="9517"/>
                  <a:pt x="5971" y="9322"/>
                  <a:pt x="5943" y="9071"/>
                </a:cubicBezTo>
                <a:cubicBezTo>
                  <a:pt x="5892" y="8864"/>
                  <a:pt x="5720" y="8705"/>
                  <a:pt x="5496" y="8705"/>
                </a:cubicBezTo>
                <a:cubicBezTo>
                  <a:pt x="5478" y="8705"/>
                  <a:pt x="5460" y="8706"/>
                  <a:pt x="5441" y="8708"/>
                </a:cubicBezTo>
                <a:cubicBezTo>
                  <a:pt x="5246" y="8764"/>
                  <a:pt x="5023" y="8764"/>
                  <a:pt x="4827" y="8764"/>
                </a:cubicBezTo>
                <a:lnTo>
                  <a:pt x="4772" y="8764"/>
                </a:lnTo>
                <a:cubicBezTo>
                  <a:pt x="4576" y="8764"/>
                  <a:pt x="4353" y="8736"/>
                  <a:pt x="4158" y="8708"/>
                </a:cubicBezTo>
                <a:cubicBezTo>
                  <a:pt x="4139" y="8706"/>
                  <a:pt x="4120" y="8704"/>
                  <a:pt x="4101" y="87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8580276" y="18765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4"/>
          <p:cNvGrpSpPr/>
          <p:nvPr/>
        </p:nvGrpSpPr>
        <p:grpSpPr>
          <a:xfrm>
            <a:off x="8644619" y="1569906"/>
            <a:ext cx="187415" cy="449030"/>
            <a:chOff x="6425819" y="2473772"/>
            <a:chExt cx="187414" cy="449030"/>
          </a:xfrm>
        </p:grpSpPr>
        <p:sp>
          <p:nvSpPr>
            <p:cNvPr id="135" name="Google Shape;135;p1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7"/>
        <p:cNvGrpSpPr/>
        <p:nvPr/>
      </p:nvGrpSpPr>
      <p:grpSpPr>
        <a:xfrm>
          <a:off x="0" y="0"/>
          <a:ext cx="0" cy="0"/>
          <a:chOff x="0" y="0"/>
          <a:chExt cx="0" cy="0"/>
        </a:xfrm>
      </p:grpSpPr>
      <p:sp>
        <p:nvSpPr>
          <p:cNvPr id="138" name="Google Shape;138;p1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5"/>
          <p:cNvGrpSpPr/>
          <p:nvPr/>
        </p:nvGrpSpPr>
        <p:grpSpPr>
          <a:xfrm>
            <a:off x="330119" y="3823672"/>
            <a:ext cx="187414" cy="449030"/>
            <a:chOff x="6425819" y="2473772"/>
            <a:chExt cx="187414" cy="449030"/>
          </a:xfrm>
        </p:grpSpPr>
        <p:sp>
          <p:nvSpPr>
            <p:cNvPr id="141" name="Google Shape;141;p1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5"/>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rot="5400000">
            <a:off x="403889" y="11086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5"/>
          <p:cNvGrpSpPr/>
          <p:nvPr/>
        </p:nvGrpSpPr>
        <p:grpSpPr>
          <a:xfrm>
            <a:off x="8550156" y="2383385"/>
            <a:ext cx="156183" cy="376740"/>
            <a:chOff x="4261229" y="284749"/>
            <a:chExt cx="156183" cy="376740"/>
          </a:xfrm>
        </p:grpSpPr>
        <p:sp>
          <p:nvSpPr>
            <p:cNvPr id="148" name="Google Shape;148;p1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1497959" y="3100300"/>
            <a:ext cx="614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2" name="Google Shape;152;p16"/>
          <p:cNvSpPr txBox="1">
            <a:spLocks noGrp="1"/>
          </p:cNvSpPr>
          <p:nvPr>
            <p:ph type="subTitle" idx="1"/>
          </p:nvPr>
        </p:nvSpPr>
        <p:spPr>
          <a:xfrm>
            <a:off x="1497838" y="1511325"/>
            <a:ext cx="6148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19"/>
          <p:cNvSpPr txBox="1">
            <a:spLocks noGrp="1"/>
          </p:cNvSpPr>
          <p:nvPr>
            <p:ph type="subTitle" idx="1"/>
          </p:nvPr>
        </p:nvSpPr>
        <p:spPr>
          <a:xfrm>
            <a:off x="72690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0" name="Google Shape;180;p19"/>
          <p:cNvSpPr txBox="1">
            <a:spLocks noGrp="1"/>
          </p:cNvSpPr>
          <p:nvPr>
            <p:ph type="subTitle" idx="2"/>
          </p:nvPr>
        </p:nvSpPr>
        <p:spPr>
          <a:xfrm>
            <a:off x="338305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1" name="Google Shape;181;p19"/>
          <p:cNvSpPr txBox="1">
            <a:spLocks noGrp="1"/>
          </p:cNvSpPr>
          <p:nvPr>
            <p:ph type="subTitle" idx="3"/>
          </p:nvPr>
        </p:nvSpPr>
        <p:spPr>
          <a:xfrm>
            <a:off x="603920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2" name="Google Shape;182;p19"/>
          <p:cNvSpPr txBox="1">
            <a:spLocks noGrp="1"/>
          </p:cNvSpPr>
          <p:nvPr>
            <p:ph type="subTitle" idx="4"/>
          </p:nvPr>
        </p:nvSpPr>
        <p:spPr>
          <a:xfrm>
            <a:off x="726900"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3" name="Google Shape;183;p19"/>
          <p:cNvSpPr txBox="1">
            <a:spLocks noGrp="1"/>
          </p:cNvSpPr>
          <p:nvPr>
            <p:ph type="subTitle" idx="5"/>
          </p:nvPr>
        </p:nvSpPr>
        <p:spPr>
          <a:xfrm>
            <a:off x="3383054"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 name="Google Shape;184;p19"/>
          <p:cNvSpPr txBox="1">
            <a:spLocks noGrp="1"/>
          </p:cNvSpPr>
          <p:nvPr>
            <p:ph type="subTitle" idx="6"/>
          </p:nvPr>
        </p:nvSpPr>
        <p:spPr>
          <a:xfrm>
            <a:off x="6039200"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19"/>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9"/>
          <p:cNvGrpSpPr/>
          <p:nvPr/>
        </p:nvGrpSpPr>
        <p:grpSpPr>
          <a:xfrm>
            <a:off x="330119" y="3823672"/>
            <a:ext cx="187414" cy="449030"/>
            <a:chOff x="6425819" y="2473772"/>
            <a:chExt cx="187414" cy="449030"/>
          </a:xfrm>
        </p:grpSpPr>
        <p:sp>
          <p:nvSpPr>
            <p:cNvPr id="187" name="Google Shape;187;p19"/>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9"/>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9"/>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rot="5400000">
            <a:off x="1479564" y="45093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9"/>
          <p:cNvGrpSpPr/>
          <p:nvPr/>
        </p:nvGrpSpPr>
        <p:grpSpPr>
          <a:xfrm>
            <a:off x="8550156" y="2383385"/>
            <a:ext cx="156183" cy="376740"/>
            <a:chOff x="4261229" y="284749"/>
            <a:chExt cx="156183" cy="376740"/>
          </a:xfrm>
        </p:grpSpPr>
        <p:sp>
          <p:nvSpPr>
            <p:cNvPr id="194" name="Google Shape;194;p1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21"/>
          <p:cNvSpPr txBox="1">
            <a:spLocks noGrp="1"/>
          </p:cNvSpPr>
          <p:nvPr>
            <p:ph type="subTitle" idx="1"/>
          </p:nvPr>
        </p:nvSpPr>
        <p:spPr>
          <a:xfrm>
            <a:off x="720062" y="1710175"/>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0" name="Google Shape;220;p21"/>
          <p:cNvSpPr txBox="1">
            <a:spLocks noGrp="1"/>
          </p:cNvSpPr>
          <p:nvPr>
            <p:ph type="subTitle" idx="2"/>
          </p:nvPr>
        </p:nvSpPr>
        <p:spPr>
          <a:xfrm>
            <a:off x="3367041" y="1710174"/>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1" name="Google Shape;221;p21"/>
          <p:cNvSpPr txBox="1">
            <a:spLocks noGrp="1"/>
          </p:cNvSpPr>
          <p:nvPr>
            <p:ph type="subTitle" idx="3"/>
          </p:nvPr>
        </p:nvSpPr>
        <p:spPr>
          <a:xfrm>
            <a:off x="720062"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2" name="Google Shape;222;p21"/>
          <p:cNvSpPr txBox="1">
            <a:spLocks noGrp="1"/>
          </p:cNvSpPr>
          <p:nvPr>
            <p:ph type="subTitle" idx="4"/>
          </p:nvPr>
        </p:nvSpPr>
        <p:spPr>
          <a:xfrm>
            <a:off x="3367041"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3" name="Google Shape;223;p21"/>
          <p:cNvSpPr txBox="1">
            <a:spLocks noGrp="1"/>
          </p:cNvSpPr>
          <p:nvPr>
            <p:ph type="subTitle" idx="5"/>
          </p:nvPr>
        </p:nvSpPr>
        <p:spPr>
          <a:xfrm>
            <a:off x="6014038" y="1710174"/>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4" name="Google Shape;224;p21"/>
          <p:cNvSpPr txBox="1">
            <a:spLocks noGrp="1"/>
          </p:cNvSpPr>
          <p:nvPr>
            <p:ph type="subTitle" idx="6"/>
          </p:nvPr>
        </p:nvSpPr>
        <p:spPr>
          <a:xfrm>
            <a:off x="6014038"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5" name="Google Shape;225;p21"/>
          <p:cNvSpPr txBox="1">
            <a:spLocks noGrp="1"/>
          </p:cNvSpPr>
          <p:nvPr>
            <p:ph type="subTitle" idx="7"/>
          </p:nvPr>
        </p:nvSpPr>
        <p:spPr>
          <a:xfrm>
            <a:off x="720062"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6" name="Google Shape;226;p21"/>
          <p:cNvSpPr txBox="1">
            <a:spLocks noGrp="1"/>
          </p:cNvSpPr>
          <p:nvPr>
            <p:ph type="subTitle" idx="8"/>
          </p:nvPr>
        </p:nvSpPr>
        <p:spPr>
          <a:xfrm>
            <a:off x="3367041"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 name="Google Shape;227;p21"/>
          <p:cNvSpPr txBox="1">
            <a:spLocks noGrp="1"/>
          </p:cNvSpPr>
          <p:nvPr>
            <p:ph type="subTitle" idx="9"/>
          </p:nvPr>
        </p:nvSpPr>
        <p:spPr>
          <a:xfrm>
            <a:off x="6014038"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8" name="Google Shape;228;p21"/>
          <p:cNvSpPr txBox="1">
            <a:spLocks noGrp="1"/>
          </p:cNvSpPr>
          <p:nvPr>
            <p:ph type="subTitle" idx="13"/>
          </p:nvPr>
        </p:nvSpPr>
        <p:spPr>
          <a:xfrm>
            <a:off x="720062"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9" name="Google Shape;229;p21"/>
          <p:cNvSpPr txBox="1">
            <a:spLocks noGrp="1"/>
          </p:cNvSpPr>
          <p:nvPr>
            <p:ph type="subTitle" idx="14"/>
          </p:nvPr>
        </p:nvSpPr>
        <p:spPr>
          <a:xfrm>
            <a:off x="3367041"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0" name="Google Shape;230;p21"/>
          <p:cNvSpPr txBox="1">
            <a:spLocks noGrp="1"/>
          </p:cNvSpPr>
          <p:nvPr>
            <p:ph type="subTitle" idx="15"/>
          </p:nvPr>
        </p:nvSpPr>
        <p:spPr>
          <a:xfrm>
            <a:off x="6014038"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1" name="Google Shape;231;p21"/>
          <p:cNvSpPr/>
          <p:nvPr/>
        </p:nvSpPr>
        <p:spPr>
          <a:xfrm>
            <a:off x="8430776" y="14421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a:off x="8455155" y="13430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a:off x="3999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1"/>
          <p:cNvGrpSpPr/>
          <p:nvPr/>
        </p:nvGrpSpPr>
        <p:grpSpPr>
          <a:xfrm>
            <a:off x="451756" y="3989672"/>
            <a:ext cx="187414" cy="449030"/>
            <a:chOff x="6425819" y="2473772"/>
            <a:chExt cx="187414" cy="449030"/>
          </a:xfrm>
        </p:grpSpPr>
        <p:sp>
          <p:nvSpPr>
            <p:cNvPr id="235" name="Google Shape;235;p21"/>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1"/>
          <p:cNvSpPr/>
          <p:nvPr/>
        </p:nvSpPr>
        <p:spPr>
          <a:xfrm>
            <a:off x="131354" y="2987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1"/>
          <p:cNvSpPr/>
          <p:nvPr/>
        </p:nvSpPr>
        <p:spPr>
          <a:xfrm rot="5400000">
            <a:off x="5551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39"/>
        <p:cNvGrpSpPr/>
        <p:nvPr/>
      </p:nvGrpSpPr>
      <p:grpSpPr>
        <a:xfrm>
          <a:off x="0" y="0"/>
          <a:ext cx="0" cy="0"/>
          <a:chOff x="0" y="0"/>
          <a:chExt cx="0" cy="0"/>
        </a:xfrm>
      </p:grpSpPr>
      <p:sp>
        <p:nvSpPr>
          <p:cNvPr id="240" name="Google Shape;240;p22"/>
          <p:cNvSpPr txBox="1">
            <a:spLocks noGrp="1"/>
          </p:cNvSpPr>
          <p:nvPr>
            <p:ph type="title" hasCustomPrompt="1"/>
          </p:nvPr>
        </p:nvSpPr>
        <p:spPr>
          <a:xfrm>
            <a:off x="713224" y="2551700"/>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1" name="Google Shape;241;p22"/>
          <p:cNvSpPr txBox="1">
            <a:spLocks noGrp="1"/>
          </p:cNvSpPr>
          <p:nvPr>
            <p:ph type="subTitle" idx="1"/>
          </p:nvPr>
        </p:nvSpPr>
        <p:spPr>
          <a:xfrm>
            <a:off x="713236" y="3396800"/>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2" name="Google Shape;242;p22"/>
          <p:cNvSpPr txBox="1">
            <a:spLocks noGrp="1"/>
          </p:cNvSpPr>
          <p:nvPr>
            <p:ph type="title" idx="2" hasCustomPrompt="1"/>
          </p:nvPr>
        </p:nvSpPr>
        <p:spPr>
          <a:xfrm>
            <a:off x="2825700" y="840725"/>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3" name="Google Shape;243;p22"/>
          <p:cNvSpPr txBox="1">
            <a:spLocks noGrp="1"/>
          </p:cNvSpPr>
          <p:nvPr>
            <p:ph type="subTitle" idx="3"/>
          </p:nvPr>
        </p:nvSpPr>
        <p:spPr>
          <a:xfrm>
            <a:off x="2825700" y="1691853"/>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4" name="Google Shape;244;p22"/>
          <p:cNvSpPr txBox="1">
            <a:spLocks noGrp="1"/>
          </p:cNvSpPr>
          <p:nvPr>
            <p:ph type="title" idx="4" hasCustomPrompt="1"/>
          </p:nvPr>
        </p:nvSpPr>
        <p:spPr>
          <a:xfrm>
            <a:off x="5213275" y="2551700"/>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5" name="Google Shape;245;p22"/>
          <p:cNvSpPr txBox="1">
            <a:spLocks noGrp="1"/>
          </p:cNvSpPr>
          <p:nvPr>
            <p:ph type="subTitle" idx="5"/>
          </p:nvPr>
        </p:nvSpPr>
        <p:spPr>
          <a:xfrm>
            <a:off x="5213287" y="3396800"/>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6" name="Google Shape;246;p22"/>
          <p:cNvSpPr/>
          <p:nvPr/>
        </p:nvSpPr>
        <p:spPr>
          <a:xfrm>
            <a:off x="8557956" y="40869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a:off x="1117779" y="4604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22"/>
          <p:cNvGrpSpPr/>
          <p:nvPr/>
        </p:nvGrpSpPr>
        <p:grpSpPr>
          <a:xfrm>
            <a:off x="8609744" y="3768194"/>
            <a:ext cx="187415" cy="449030"/>
            <a:chOff x="6425819" y="2473772"/>
            <a:chExt cx="187414" cy="449030"/>
          </a:xfrm>
        </p:grpSpPr>
        <p:sp>
          <p:nvSpPr>
            <p:cNvPr id="249" name="Google Shape;249;p2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22"/>
          <p:cNvSpPr/>
          <p:nvPr/>
        </p:nvSpPr>
        <p:spPr>
          <a:xfrm>
            <a:off x="204069" y="21623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2"/>
          <p:cNvSpPr/>
          <p:nvPr/>
        </p:nvSpPr>
        <p:spPr>
          <a:xfrm>
            <a:off x="228448" y="20632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2"/>
          <p:cNvSpPr/>
          <p:nvPr/>
        </p:nvSpPr>
        <p:spPr>
          <a:xfrm rot="5400000">
            <a:off x="4413927" y="3814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6"/>
        <p:cNvGrpSpPr/>
        <p:nvPr/>
      </p:nvGrpSpPr>
      <p:grpSpPr>
        <a:xfrm>
          <a:off x="0" y="0"/>
          <a:ext cx="0" cy="0"/>
          <a:chOff x="0" y="0"/>
          <a:chExt cx="0" cy="0"/>
        </a:xfrm>
      </p:grpSpPr>
      <p:sp>
        <p:nvSpPr>
          <p:cNvPr id="267" name="Google Shape;267;p24"/>
          <p:cNvSpPr/>
          <p:nvPr/>
        </p:nvSpPr>
        <p:spPr>
          <a:xfrm rot="10800000" flipH="1">
            <a:off x="8506983" y="35005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rot="10800000" flipH="1">
            <a:off x="8685978" y="33739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rot="10800000" flipH="1">
            <a:off x="8645661" y="36193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rot="5400000">
            <a:off x="2088664" y="4756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rot="5400000">
            <a:off x="2240657" y="4781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rot="5400000">
            <a:off x="6193914" y="1471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6560429" y="82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24"/>
          <p:cNvGrpSpPr/>
          <p:nvPr/>
        </p:nvGrpSpPr>
        <p:grpSpPr>
          <a:xfrm>
            <a:off x="8676844" y="1351260"/>
            <a:ext cx="156183" cy="376740"/>
            <a:chOff x="4261229" y="284749"/>
            <a:chExt cx="156183" cy="376740"/>
          </a:xfrm>
        </p:grpSpPr>
        <p:sp>
          <p:nvSpPr>
            <p:cNvPr id="275" name="Google Shape;275;p24"/>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4"/>
          <p:cNvSpPr/>
          <p:nvPr/>
        </p:nvSpPr>
        <p:spPr>
          <a:xfrm>
            <a:off x="951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24"/>
          <p:cNvGrpSpPr/>
          <p:nvPr/>
        </p:nvGrpSpPr>
        <p:grpSpPr>
          <a:xfrm>
            <a:off x="146956" y="3989672"/>
            <a:ext cx="187414" cy="449030"/>
            <a:chOff x="6425819" y="2473772"/>
            <a:chExt cx="187414" cy="449030"/>
          </a:xfrm>
        </p:grpSpPr>
        <p:sp>
          <p:nvSpPr>
            <p:cNvPr id="279" name="Google Shape;279;p2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p:nvPr/>
        </p:nvSpPr>
        <p:spPr>
          <a:xfrm rot="5400000">
            <a:off x="2503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4"/>
          <p:cNvGrpSpPr/>
          <p:nvPr/>
        </p:nvGrpSpPr>
        <p:grpSpPr>
          <a:xfrm>
            <a:off x="7993699" y="4831769"/>
            <a:ext cx="437074" cy="27520"/>
            <a:chOff x="3910775" y="3480675"/>
            <a:chExt cx="255300" cy="16075"/>
          </a:xfrm>
        </p:grpSpPr>
        <p:sp>
          <p:nvSpPr>
            <p:cNvPr id="283" name="Google Shape;283;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4"/>
          <p:cNvGrpSpPr/>
          <p:nvPr/>
        </p:nvGrpSpPr>
        <p:grpSpPr>
          <a:xfrm>
            <a:off x="713224" y="179212"/>
            <a:ext cx="437074" cy="27520"/>
            <a:chOff x="3873100" y="3234475"/>
            <a:chExt cx="255300" cy="16075"/>
          </a:xfrm>
        </p:grpSpPr>
        <p:sp>
          <p:nvSpPr>
            <p:cNvPr id="287" name="Google Shape;287;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4"/>
          <p:cNvGrpSpPr/>
          <p:nvPr/>
        </p:nvGrpSpPr>
        <p:grpSpPr>
          <a:xfrm>
            <a:off x="-152401" y="707512"/>
            <a:ext cx="437074" cy="27520"/>
            <a:chOff x="3873100" y="3234475"/>
            <a:chExt cx="255300" cy="16075"/>
          </a:xfrm>
        </p:grpSpPr>
        <p:sp>
          <p:nvSpPr>
            <p:cNvPr id="291" name="Google Shape;291;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4"/>
          <p:cNvGrpSpPr/>
          <p:nvPr/>
        </p:nvGrpSpPr>
        <p:grpSpPr>
          <a:xfrm>
            <a:off x="8785149" y="4965369"/>
            <a:ext cx="437074" cy="27520"/>
            <a:chOff x="3910775" y="3480675"/>
            <a:chExt cx="255300" cy="16075"/>
          </a:xfrm>
        </p:grpSpPr>
        <p:sp>
          <p:nvSpPr>
            <p:cNvPr id="295" name="Google Shape;295;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8"/>
        <p:cNvGrpSpPr/>
        <p:nvPr/>
      </p:nvGrpSpPr>
      <p:grpSpPr>
        <a:xfrm>
          <a:off x="0" y="0"/>
          <a:ext cx="0" cy="0"/>
          <a:chOff x="0" y="0"/>
          <a:chExt cx="0" cy="0"/>
        </a:xfrm>
      </p:grpSpPr>
      <p:sp>
        <p:nvSpPr>
          <p:cNvPr id="299" name="Google Shape;299;p25"/>
          <p:cNvSpPr/>
          <p:nvPr/>
        </p:nvSpPr>
        <p:spPr>
          <a:xfrm>
            <a:off x="341051" y="379052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365430" y="369142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rot="10800000" flipH="1">
            <a:off x="8564076"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rot="10800000" flipH="1">
            <a:off x="8588455"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8430768" y="36587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25"/>
          <p:cNvGrpSpPr/>
          <p:nvPr/>
        </p:nvGrpSpPr>
        <p:grpSpPr>
          <a:xfrm>
            <a:off x="8482556" y="3339972"/>
            <a:ext cx="187415" cy="449030"/>
            <a:chOff x="6425819" y="2473772"/>
            <a:chExt cx="187414" cy="449030"/>
          </a:xfrm>
        </p:grpSpPr>
        <p:sp>
          <p:nvSpPr>
            <p:cNvPr id="305" name="Google Shape;305;p2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5"/>
          <p:cNvGrpSpPr/>
          <p:nvPr/>
        </p:nvGrpSpPr>
        <p:grpSpPr>
          <a:xfrm>
            <a:off x="557031" y="1705335"/>
            <a:ext cx="156183" cy="376740"/>
            <a:chOff x="4261229" y="284749"/>
            <a:chExt cx="156183" cy="376740"/>
          </a:xfrm>
        </p:grpSpPr>
        <p:sp>
          <p:nvSpPr>
            <p:cNvPr id="308" name="Google Shape;308;p2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5"/>
          <p:cNvGrpSpPr/>
          <p:nvPr/>
        </p:nvGrpSpPr>
        <p:grpSpPr>
          <a:xfrm>
            <a:off x="4403287" y="161437"/>
            <a:ext cx="437074" cy="27520"/>
            <a:chOff x="3873100" y="3234475"/>
            <a:chExt cx="255300" cy="16075"/>
          </a:xfrm>
        </p:grpSpPr>
        <p:sp>
          <p:nvSpPr>
            <p:cNvPr id="311" name="Google Shape;311;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25"/>
          <p:cNvGrpSpPr/>
          <p:nvPr/>
        </p:nvGrpSpPr>
        <p:grpSpPr>
          <a:xfrm>
            <a:off x="1861262" y="308737"/>
            <a:ext cx="437074" cy="27520"/>
            <a:chOff x="3873100" y="3234475"/>
            <a:chExt cx="255300" cy="16075"/>
          </a:xfrm>
        </p:grpSpPr>
        <p:sp>
          <p:nvSpPr>
            <p:cNvPr id="315" name="Google Shape;315;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25"/>
          <p:cNvGrpSpPr/>
          <p:nvPr/>
        </p:nvGrpSpPr>
        <p:grpSpPr>
          <a:xfrm>
            <a:off x="6845662" y="336262"/>
            <a:ext cx="437074" cy="27520"/>
            <a:chOff x="3873100" y="3234475"/>
            <a:chExt cx="255300" cy="16075"/>
          </a:xfrm>
        </p:grpSpPr>
        <p:sp>
          <p:nvSpPr>
            <p:cNvPr id="319" name="Google Shape;319;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25"/>
          <p:cNvGrpSpPr/>
          <p:nvPr/>
        </p:nvGrpSpPr>
        <p:grpSpPr>
          <a:xfrm>
            <a:off x="713237" y="4631712"/>
            <a:ext cx="437074" cy="27520"/>
            <a:chOff x="3873100" y="3234475"/>
            <a:chExt cx="255300" cy="16075"/>
          </a:xfrm>
        </p:grpSpPr>
        <p:sp>
          <p:nvSpPr>
            <p:cNvPr id="323" name="Google Shape;323;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5"/>
          <p:cNvGrpSpPr/>
          <p:nvPr/>
        </p:nvGrpSpPr>
        <p:grpSpPr>
          <a:xfrm>
            <a:off x="5164237" y="4811637"/>
            <a:ext cx="437074" cy="27520"/>
            <a:chOff x="3873100" y="3234475"/>
            <a:chExt cx="255300" cy="16075"/>
          </a:xfrm>
        </p:grpSpPr>
        <p:sp>
          <p:nvSpPr>
            <p:cNvPr id="327" name="Google Shape;327;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25"/>
          <p:cNvGrpSpPr/>
          <p:nvPr/>
        </p:nvGrpSpPr>
        <p:grpSpPr>
          <a:xfrm>
            <a:off x="8212249" y="4659237"/>
            <a:ext cx="437074" cy="27520"/>
            <a:chOff x="3873100" y="3234475"/>
            <a:chExt cx="255300" cy="16075"/>
          </a:xfrm>
        </p:grpSpPr>
        <p:sp>
          <p:nvSpPr>
            <p:cNvPr id="331" name="Google Shape;331;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4957534"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5"/>
          <p:cNvSpPr txBox="1">
            <a:spLocks noGrp="1"/>
          </p:cNvSpPr>
          <p:nvPr>
            <p:ph type="subTitle" idx="2"/>
          </p:nvPr>
        </p:nvSpPr>
        <p:spPr>
          <a:xfrm>
            <a:off x="1436058"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5"/>
          <p:cNvSpPr txBox="1">
            <a:spLocks noGrp="1"/>
          </p:cNvSpPr>
          <p:nvPr>
            <p:ph type="subTitle" idx="3"/>
          </p:nvPr>
        </p:nvSpPr>
        <p:spPr>
          <a:xfrm>
            <a:off x="1436058"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0" name="Google Shape;50;p5"/>
          <p:cNvSpPr txBox="1">
            <a:spLocks noGrp="1"/>
          </p:cNvSpPr>
          <p:nvPr>
            <p:ph type="subTitle" idx="4"/>
          </p:nvPr>
        </p:nvSpPr>
        <p:spPr>
          <a:xfrm>
            <a:off x="4957542"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 name="Google Shape;51;p5"/>
          <p:cNvSpPr/>
          <p:nvPr/>
        </p:nvSpPr>
        <p:spPr>
          <a:xfrm>
            <a:off x="8583176" y="1899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8607555" y="18002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3131" y="45996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5"/>
          <p:cNvGrpSpPr/>
          <p:nvPr/>
        </p:nvGrpSpPr>
        <p:grpSpPr>
          <a:xfrm>
            <a:off x="634919" y="4280872"/>
            <a:ext cx="187414" cy="449030"/>
            <a:chOff x="6425819" y="2473772"/>
            <a:chExt cx="187414" cy="449030"/>
          </a:xfrm>
        </p:grpSpPr>
        <p:sp>
          <p:nvSpPr>
            <p:cNvPr id="55" name="Google Shape;55;p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a:off x="207554" y="30633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5400000">
            <a:off x="402764" y="14314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6"/>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6"/>
          <p:cNvGrpSpPr/>
          <p:nvPr/>
        </p:nvGrpSpPr>
        <p:grpSpPr>
          <a:xfrm>
            <a:off x="330119" y="3823672"/>
            <a:ext cx="187414" cy="449030"/>
            <a:chOff x="6425819" y="2473772"/>
            <a:chExt cx="187414" cy="449030"/>
          </a:xfrm>
        </p:grpSpPr>
        <p:sp>
          <p:nvSpPr>
            <p:cNvPr id="63" name="Google Shape;63;p6"/>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5400000">
            <a:off x="1501992" y="46154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6"/>
          <p:cNvGrpSpPr/>
          <p:nvPr/>
        </p:nvGrpSpPr>
        <p:grpSpPr>
          <a:xfrm>
            <a:off x="8550156" y="2383385"/>
            <a:ext cx="156183" cy="376740"/>
            <a:chOff x="4261229" y="284749"/>
            <a:chExt cx="156183" cy="376740"/>
          </a:xfrm>
        </p:grpSpPr>
        <p:sp>
          <p:nvSpPr>
            <p:cNvPr id="70" name="Google Shape;70;p6"/>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4439275" y="1392300"/>
            <a:ext cx="366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7"/>
          <p:cNvSpPr txBox="1">
            <a:spLocks noGrp="1"/>
          </p:cNvSpPr>
          <p:nvPr>
            <p:ph type="subTitle" idx="1"/>
          </p:nvPr>
        </p:nvSpPr>
        <p:spPr>
          <a:xfrm>
            <a:off x="4439275" y="2117400"/>
            <a:ext cx="3666300" cy="178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75" name="Google Shape;75;p7"/>
          <p:cNvSpPr>
            <a:spLocks noGrp="1"/>
          </p:cNvSpPr>
          <p:nvPr>
            <p:ph type="pic" idx="2"/>
          </p:nvPr>
        </p:nvSpPr>
        <p:spPr>
          <a:xfrm>
            <a:off x="1055425" y="1131737"/>
            <a:ext cx="2787000" cy="2880000"/>
          </a:xfrm>
          <a:prstGeom prst="rect">
            <a:avLst/>
          </a:prstGeom>
          <a:noFill/>
          <a:ln w="19050" cap="flat" cmpd="sng">
            <a:solidFill>
              <a:schemeClr val="dk1"/>
            </a:solidFill>
            <a:prstDash val="dash"/>
            <a:round/>
            <a:headEnd type="none" w="sm" len="sm"/>
            <a:tailEnd type="none" w="sm" len="sm"/>
          </a:ln>
        </p:spPr>
      </p:sp>
      <p:sp>
        <p:nvSpPr>
          <p:cNvPr id="76" name="Google Shape;76;p7"/>
          <p:cNvSpPr/>
          <p:nvPr/>
        </p:nvSpPr>
        <p:spPr>
          <a:xfrm rot="10800000" flipH="1">
            <a:off x="8430783" y="33481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10800000" flipH="1">
            <a:off x="8609778" y="32215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rot="10800000" flipH="1">
            <a:off x="8569461" y="34669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rot="5400000">
            <a:off x="2088664" y="4577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rot="5400000">
            <a:off x="2240657" y="4602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rot="5400000">
            <a:off x="6193914" y="2343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6560429" y="93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7"/>
          <p:cNvGrpSpPr/>
          <p:nvPr/>
        </p:nvGrpSpPr>
        <p:grpSpPr>
          <a:xfrm>
            <a:off x="557031" y="1588260"/>
            <a:ext cx="156183" cy="376740"/>
            <a:chOff x="4261229" y="284749"/>
            <a:chExt cx="156183" cy="376740"/>
          </a:xfrm>
        </p:grpSpPr>
        <p:sp>
          <p:nvSpPr>
            <p:cNvPr id="84" name="Google Shape;84;p7"/>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2726575" y="1645025"/>
            <a:ext cx="5704200" cy="120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2726575" y="3001375"/>
            <a:ext cx="5704200" cy="4971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6" name="Google Shape;96;p11"/>
          <p:cNvSpPr/>
          <p:nvPr/>
        </p:nvSpPr>
        <p:spPr>
          <a:xfrm>
            <a:off x="957079" y="45417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5400000">
            <a:off x="588696" y="1645023"/>
            <a:ext cx="249064" cy="249064"/>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4429"/>
            <a:ext cx="7717500" cy="5727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1pPr>
            <a:lvl2pPr lvl="1"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2pPr>
            <a:lvl3pPr lvl="2"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3pPr>
            <a:lvl4pPr lvl="3"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4pPr>
            <a:lvl5pPr lvl="4"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5pPr>
            <a:lvl6pPr lvl="5"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6pPr>
            <a:lvl7pPr lvl="6"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7pPr>
            <a:lvl8pPr lvl="7"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8pPr>
            <a:lvl9pPr lvl="8"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1pPr>
            <a:lvl2pPr marL="914400" lvl="1"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2pPr>
            <a:lvl3pPr marL="1371600" lvl="2"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marL="1828800" lvl="3"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4pPr>
            <a:lvl5pPr marL="2286000" lvl="4"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5pPr>
            <a:lvl6pPr marL="2743200" lvl="5"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6pPr>
            <a:lvl7pPr marL="3200400" lvl="6"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7pPr>
            <a:lvl8pPr marL="3657600" lvl="7"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8pPr>
            <a:lvl9pPr marL="4114800" lvl="8" indent="-304800">
              <a:lnSpc>
                <a:spcPct val="100000"/>
              </a:lnSpc>
              <a:spcBef>
                <a:spcPts val="1600"/>
              </a:spcBef>
              <a:spcAft>
                <a:spcPts val="1600"/>
              </a:spcAft>
              <a:buClr>
                <a:schemeClr val="dk1"/>
              </a:buClr>
              <a:buSzPts val="1200"/>
              <a:buFont typeface="Figtree"/>
              <a:buChar char="■"/>
              <a:defRPr sz="1200">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 id="2147483662" r:id="rId12"/>
    <p:sldLayoutId id="2147483665" r:id="rId13"/>
    <p:sldLayoutId id="2147483667" r:id="rId14"/>
    <p:sldLayoutId id="2147483668" r:id="rId15"/>
    <p:sldLayoutId id="2147483670" r:id="rId16"/>
    <p:sldLayoutId id="214748367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Rectangle 12"/>
          <p:cNvSpPr/>
          <p:nvPr/>
        </p:nvSpPr>
        <p:spPr>
          <a:xfrm>
            <a:off x="143839" y="1548441"/>
            <a:ext cx="9000161" cy="287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972762" y="1109914"/>
            <a:ext cx="7703999" cy="1045223"/>
            <a:chOff x="709726" y="1140093"/>
            <a:chExt cx="7703999" cy="1045223"/>
          </a:xfrm>
        </p:grpSpPr>
        <p:sp>
          <p:nvSpPr>
            <p:cNvPr id="2" name="Rectangle 1"/>
            <p:cNvSpPr/>
            <p:nvPr/>
          </p:nvSpPr>
          <p:spPr>
            <a:xfrm>
              <a:off x="1397284" y="1140093"/>
              <a:ext cx="7016441" cy="1045223"/>
            </a:xfrm>
            <a:prstGeom prst="rect">
              <a:avLst/>
            </a:prstGeom>
          </p:spPr>
          <p:txBody>
            <a:bodyPr wrap="square">
              <a:spAutoFit/>
            </a:bodyPr>
            <a:lstStyle/>
            <a:p>
              <a:pPr algn="just">
                <a:lnSpc>
                  <a:spcPct val="150000"/>
                </a:lnSpc>
              </a:pPr>
              <a:r>
                <a:rPr lang="en-US" sz="2200" i="1" dirty="0">
                  <a:solidFill>
                    <a:srgbClr val="002060"/>
                  </a:solidFill>
                </a:rPr>
                <a:t>Quan </a:t>
              </a:r>
              <a:r>
                <a:rPr lang="en-US" sz="2200" i="1" dirty="0" err="1">
                  <a:solidFill>
                    <a:srgbClr val="002060"/>
                  </a:solidFill>
                </a:rPr>
                <a:t>sát</a:t>
              </a:r>
              <a:r>
                <a:rPr lang="en-US" sz="2200" i="1" dirty="0">
                  <a:solidFill>
                    <a:srgbClr val="002060"/>
                  </a:solidFill>
                </a:rPr>
                <a:t> </a:t>
              </a:r>
              <a:r>
                <a:rPr lang="en-US" sz="2200" i="1" dirty="0" err="1">
                  <a:solidFill>
                    <a:srgbClr val="002060"/>
                  </a:solidFill>
                </a:rPr>
                <a:t>hình</a:t>
              </a:r>
              <a:r>
                <a:rPr lang="en-US" sz="2200" i="1" dirty="0">
                  <a:solidFill>
                    <a:srgbClr val="002060"/>
                  </a:solidFill>
                </a:rPr>
                <a:t> 2.1 </a:t>
              </a:r>
              <a:r>
                <a:rPr lang="en-US" sz="2200" i="1" dirty="0" err="1">
                  <a:solidFill>
                    <a:srgbClr val="002060"/>
                  </a:solidFill>
                </a:rPr>
                <a:t>và</a:t>
              </a:r>
              <a:r>
                <a:rPr lang="en-US" sz="2200" i="1" dirty="0">
                  <a:solidFill>
                    <a:srgbClr val="002060"/>
                  </a:solidFill>
                </a:rPr>
                <a:t> </a:t>
              </a:r>
              <a:r>
                <a:rPr lang="en-US" sz="2200" i="1" dirty="0" err="1">
                  <a:solidFill>
                    <a:srgbClr val="002060"/>
                  </a:solidFill>
                </a:rPr>
                <a:t>cho</a:t>
              </a:r>
              <a:r>
                <a:rPr lang="en-US" sz="2200" i="1" dirty="0">
                  <a:solidFill>
                    <a:srgbClr val="002060"/>
                  </a:solidFill>
                </a:rPr>
                <a:t> </a:t>
              </a:r>
              <a:r>
                <a:rPr lang="en-US" sz="2200" i="1" dirty="0" err="1">
                  <a:solidFill>
                    <a:srgbClr val="002060"/>
                  </a:solidFill>
                </a:rPr>
                <a:t>biết</a:t>
              </a:r>
              <a:r>
                <a:rPr lang="en-US" sz="2200" i="1" dirty="0">
                  <a:solidFill>
                    <a:srgbClr val="002060"/>
                  </a:solidFill>
                </a:rPr>
                <a:t> </a:t>
              </a:r>
              <a:r>
                <a:rPr lang="en-US" sz="2200" i="1" dirty="0" err="1">
                  <a:solidFill>
                    <a:srgbClr val="002060"/>
                  </a:solidFill>
                </a:rPr>
                <a:t>các</a:t>
              </a:r>
              <a:r>
                <a:rPr lang="en-US" sz="2200" i="1" dirty="0">
                  <a:solidFill>
                    <a:srgbClr val="002060"/>
                  </a:solidFill>
                </a:rPr>
                <a:t> </a:t>
              </a:r>
              <a:r>
                <a:rPr lang="en-US" sz="2200" i="1" dirty="0" err="1">
                  <a:solidFill>
                    <a:srgbClr val="002060"/>
                  </a:solidFill>
                </a:rPr>
                <a:t>bước</a:t>
              </a:r>
              <a:r>
                <a:rPr lang="en-US" sz="2200" i="1" dirty="0">
                  <a:solidFill>
                    <a:srgbClr val="002060"/>
                  </a:solidFill>
                </a:rPr>
                <a:t> </a:t>
              </a:r>
              <a:r>
                <a:rPr lang="en-US" sz="2200" i="1" dirty="0" err="1">
                  <a:solidFill>
                    <a:srgbClr val="002060"/>
                  </a:solidFill>
                </a:rPr>
                <a:t>cơ</a:t>
              </a:r>
              <a:r>
                <a:rPr lang="en-US" sz="2200" i="1" dirty="0">
                  <a:solidFill>
                    <a:srgbClr val="002060"/>
                  </a:solidFill>
                </a:rPr>
                <a:t> </a:t>
              </a:r>
              <a:r>
                <a:rPr lang="en-US" sz="2200" i="1" dirty="0" err="1">
                  <a:solidFill>
                    <a:srgbClr val="002060"/>
                  </a:solidFill>
                </a:rPr>
                <a:t>bản</a:t>
              </a:r>
              <a:r>
                <a:rPr lang="en-US" sz="2200" i="1" dirty="0">
                  <a:solidFill>
                    <a:srgbClr val="002060"/>
                  </a:solidFill>
                </a:rPr>
                <a:t> </a:t>
              </a:r>
              <a:r>
                <a:rPr lang="en-US" sz="2200" i="1" dirty="0" err="1">
                  <a:solidFill>
                    <a:srgbClr val="002060"/>
                  </a:solidFill>
                </a:rPr>
                <a:t>của</a:t>
              </a:r>
              <a:r>
                <a:rPr lang="en-US" sz="2200" i="1" dirty="0">
                  <a:solidFill>
                    <a:srgbClr val="002060"/>
                  </a:solidFill>
                </a:rPr>
                <a:t> </a:t>
              </a:r>
              <a:r>
                <a:rPr lang="en-US" sz="2200" i="1" dirty="0" err="1">
                  <a:solidFill>
                    <a:srgbClr val="002060"/>
                  </a:solidFill>
                </a:rPr>
                <a:t>quy</a:t>
              </a:r>
              <a:r>
                <a:rPr lang="en-US" sz="2200" i="1" dirty="0">
                  <a:solidFill>
                    <a:srgbClr val="002060"/>
                  </a:solidFill>
                </a:rPr>
                <a:t> </a:t>
              </a:r>
              <a:r>
                <a:rPr lang="en-US" sz="2200" i="1" dirty="0" err="1">
                  <a:solidFill>
                    <a:srgbClr val="002060"/>
                  </a:solidFill>
                </a:rPr>
                <a:t>trình</a:t>
              </a:r>
              <a:r>
                <a:rPr lang="en-US" sz="2200" i="1" dirty="0">
                  <a:solidFill>
                    <a:srgbClr val="002060"/>
                  </a:solidFill>
                </a:rPr>
                <a:t> </a:t>
              </a:r>
              <a:r>
                <a:rPr lang="en-US" sz="2200" i="1" dirty="0" err="1">
                  <a:solidFill>
                    <a:srgbClr val="002060"/>
                  </a:solidFill>
                </a:rPr>
                <a:t>chế</a:t>
              </a:r>
              <a:r>
                <a:rPr lang="en-US" sz="2200" i="1" dirty="0">
                  <a:solidFill>
                    <a:srgbClr val="002060"/>
                  </a:solidFill>
                </a:rPr>
                <a:t> </a:t>
              </a:r>
              <a:r>
                <a:rPr lang="en-US" sz="2200" i="1" dirty="0" err="1">
                  <a:solidFill>
                    <a:srgbClr val="002060"/>
                  </a:solidFill>
                </a:rPr>
                <a:t>tạo</a:t>
              </a:r>
              <a:r>
                <a:rPr lang="en-US" sz="2200" i="1" dirty="0">
                  <a:solidFill>
                    <a:srgbClr val="002060"/>
                  </a:solidFill>
                </a:rPr>
                <a:t> </a:t>
              </a:r>
              <a:r>
                <a:rPr lang="en-US" sz="2200" i="1" dirty="0" err="1">
                  <a:solidFill>
                    <a:srgbClr val="002060"/>
                  </a:solidFill>
                </a:rPr>
                <a:t>vòng</a:t>
              </a:r>
              <a:r>
                <a:rPr lang="en-US" sz="2200" i="1" dirty="0">
                  <a:solidFill>
                    <a:srgbClr val="002060"/>
                  </a:solidFill>
                </a:rPr>
                <a:t> bi</a:t>
              </a:r>
              <a:r>
                <a:rPr lang="vi-VN" sz="2200" i="1" dirty="0">
                  <a:solidFill>
                    <a:srgbClr val="002060"/>
                  </a:solidFill>
                </a:rPr>
                <a:t>.</a:t>
              </a:r>
              <a:endParaRPr lang="en-US" sz="2200" dirty="0">
                <a:solidFill>
                  <a:srgbClr val="002060"/>
                </a:solidFill>
              </a:endParaRPr>
            </a:p>
          </p:txBody>
        </p:sp>
        <p:pic>
          <p:nvPicPr>
            <p:cNvPr id="8" name="Picture 7"/>
            <p:cNvPicPr>
              <a:picLocks noChangeAspect="1"/>
            </p:cNvPicPr>
            <p:nvPr/>
          </p:nvPicPr>
          <p:blipFill>
            <a:blip r:embed="rId3"/>
            <a:stretch>
              <a:fillRect/>
            </a:stretch>
          </p:blipFill>
          <p:spPr>
            <a:xfrm>
              <a:off x="709726" y="1290467"/>
              <a:ext cx="564270" cy="834040"/>
            </a:xfrm>
            <a:prstGeom prst="rect">
              <a:avLst/>
            </a:prstGeom>
          </p:spPr>
        </p:pic>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0" y="2526063"/>
            <a:ext cx="8638477" cy="1833203"/>
          </a:xfrm>
          <a:prstGeom prst="rect">
            <a:avLst/>
          </a:prstGeom>
        </p:spPr>
      </p:pic>
      <p:sp>
        <p:nvSpPr>
          <p:cNvPr id="3" name="Google Shape;465;p30">
            <a:extLst>
              <a:ext uri="{FF2B5EF4-FFF2-40B4-BE49-F238E27FC236}">
                <a16:creationId xmlns:a16="http://schemas.microsoft.com/office/drawing/2014/main" id="{91313B11-DFEA-1DAE-A4C5-03D67E8BC559}"/>
              </a:ext>
            </a:extLst>
          </p:cNvPr>
          <p:cNvSpPr txBox="1">
            <a:spLocks/>
          </p:cNvSpPr>
          <p:nvPr/>
        </p:nvSpPr>
        <p:spPr>
          <a:xfrm>
            <a:off x="759766" y="255853"/>
            <a:ext cx="7704000" cy="572700"/>
          </a:xfrm>
          <a:prstGeom prst="rect">
            <a:avLst/>
          </a:prstGeom>
          <a:solidFill>
            <a:schemeClr val="bg1">
              <a:lumMod val="95000"/>
            </a:schemeClr>
          </a:solidFill>
          <a:ln w="9525" cap="flat" cmpd="sng">
            <a:solidFill>
              <a:schemeClr val="tx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1pPr>
            <a:lvl2pPr marR="0" lvl="1"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2pPr>
            <a:lvl3pPr marR="0" lvl="2"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3pPr>
            <a:lvl4pPr marR="0" lvl="3"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4pPr>
            <a:lvl5pPr marR="0" lvl="4"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5pPr>
            <a:lvl6pPr marR="0" lvl="5"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6pPr>
            <a:lvl7pPr marR="0" lvl="6"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7pPr>
            <a:lvl8pPr marR="0" lvl="7"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8pPr>
            <a:lvl9pPr marR="0" lvl="8" algn="l" rtl="0">
              <a:lnSpc>
                <a:spcPct val="100000"/>
              </a:lnSpc>
              <a:spcBef>
                <a:spcPts val="0"/>
              </a:spcBef>
              <a:spcAft>
                <a:spcPts val="0"/>
              </a:spcAft>
              <a:buClr>
                <a:schemeClr val="dk2"/>
              </a:buClr>
              <a:buSzPts val="3500"/>
              <a:buFont typeface="Outfit"/>
              <a:buNone/>
              <a:defRPr sz="3500" b="1" i="0" u="none" strike="noStrike" cap="none">
                <a:solidFill>
                  <a:schemeClr val="dk2"/>
                </a:solidFill>
                <a:latin typeface="Outfit"/>
                <a:ea typeface="Outfit"/>
                <a:cs typeface="Outfit"/>
                <a:sym typeface="Outfit"/>
              </a:defRPr>
            </a:lvl9pPr>
          </a:lstStyle>
          <a:p>
            <a:pPr algn="ctr"/>
            <a:r>
              <a:rPr lang="en-US" sz="3200" dirty="0" err="1">
                <a:solidFill>
                  <a:schemeClr val="accent2">
                    <a:lumMod val="50000"/>
                  </a:schemeClr>
                </a:solidFill>
                <a:latin typeface="+mn-lt"/>
              </a:rPr>
              <a:t>Bài</a:t>
            </a:r>
            <a:r>
              <a:rPr lang="en-US" sz="3200" dirty="0">
                <a:solidFill>
                  <a:schemeClr val="accent2">
                    <a:lumMod val="50000"/>
                  </a:schemeClr>
                </a:solidFill>
                <a:latin typeface="+mn-lt"/>
              </a:rPr>
              <a:t> 2. Quy </a:t>
            </a:r>
            <a:r>
              <a:rPr lang="en-US" sz="3200" dirty="0" err="1">
                <a:solidFill>
                  <a:schemeClr val="accent2">
                    <a:lumMod val="50000"/>
                  </a:schemeClr>
                </a:solidFill>
                <a:latin typeface="+mn-lt"/>
              </a:rPr>
              <a:t>trình</a:t>
            </a:r>
            <a:r>
              <a:rPr lang="en-US" sz="3200" dirty="0">
                <a:solidFill>
                  <a:schemeClr val="accent2">
                    <a:lumMod val="50000"/>
                  </a:schemeClr>
                </a:solidFill>
                <a:latin typeface="+mn-lt"/>
              </a:rPr>
              <a:t> </a:t>
            </a:r>
            <a:r>
              <a:rPr lang="en-US" sz="3200" dirty="0" err="1">
                <a:solidFill>
                  <a:schemeClr val="accent2">
                    <a:lumMod val="50000"/>
                  </a:schemeClr>
                </a:solidFill>
                <a:latin typeface="+mn-lt"/>
              </a:rPr>
              <a:t>chế</a:t>
            </a:r>
            <a:r>
              <a:rPr lang="en-US" sz="3200" dirty="0">
                <a:solidFill>
                  <a:schemeClr val="accent2">
                    <a:lumMod val="50000"/>
                  </a:schemeClr>
                </a:solidFill>
                <a:latin typeface="+mn-lt"/>
              </a:rPr>
              <a:t> </a:t>
            </a:r>
            <a:r>
              <a:rPr lang="en-US" sz="3200" dirty="0" err="1">
                <a:solidFill>
                  <a:schemeClr val="accent2">
                    <a:lumMod val="50000"/>
                  </a:schemeClr>
                </a:solidFill>
                <a:latin typeface="+mn-lt"/>
              </a:rPr>
              <a:t>tạo</a:t>
            </a:r>
            <a:r>
              <a:rPr lang="en-US" sz="3200" dirty="0">
                <a:solidFill>
                  <a:schemeClr val="accent2">
                    <a:lumMod val="50000"/>
                  </a:schemeClr>
                </a:solidFill>
                <a:latin typeface="+mn-lt"/>
              </a:rPr>
              <a:t> </a:t>
            </a:r>
            <a:r>
              <a:rPr lang="en-US" sz="3200" dirty="0" err="1">
                <a:solidFill>
                  <a:schemeClr val="accent2">
                    <a:lumMod val="50000"/>
                  </a:schemeClr>
                </a:solidFill>
                <a:latin typeface="+mn-lt"/>
              </a:rPr>
              <a:t>cơ</a:t>
            </a:r>
            <a:r>
              <a:rPr lang="en-US" sz="3200" dirty="0">
                <a:solidFill>
                  <a:schemeClr val="accent2">
                    <a:lumMod val="50000"/>
                  </a:schemeClr>
                </a:solidFill>
                <a:latin typeface="+mn-lt"/>
              </a:rPr>
              <a:t> </a:t>
            </a:r>
            <a:r>
              <a:rPr lang="en-US" sz="3200" dirty="0" err="1">
                <a:solidFill>
                  <a:schemeClr val="accent2">
                    <a:lumMod val="50000"/>
                  </a:schemeClr>
                </a:solidFill>
                <a:latin typeface="+mn-lt"/>
              </a:rPr>
              <a:t>khí</a:t>
            </a:r>
            <a:endParaRPr lang="vi-VN" sz="3200" dirty="0">
              <a:solidFill>
                <a:schemeClr val="accent2">
                  <a:lumMod val="50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 name="Rectangle 3"/>
          <p:cNvSpPr/>
          <p:nvPr/>
        </p:nvSpPr>
        <p:spPr>
          <a:xfrm>
            <a:off x="8229600" y="3137630"/>
            <a:ext cx="79703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oogle Shape;494;p32"/>
          <p:cNvGrpSpPr/>
          <p:nvPr/>
        </p:nvGrpSpPr>
        <p:grpSpPr>
          <a:xfrm rot="-4500040">
            <a:off x="8511203" y="-45979"/>
            <a:ext cx="384646" cy="625342"/>
            <a:chOff x="5476816" y="424579"/>
            <a:chExt cx="384657" cy="625361"/>
          </a:xfrm>
        </p:grpSpPr>
        <p:sp>
          <p:nvSpPr>
            <p:cNvPr id="495" name="Google Shape;495;p32"/>
            <p:cNvSpPr/>
            <p:nvPr/>
          </p:nvSpPr>
          <p:spPr>
            <a:xfrm>
              <a:off x="5476816" y="424579"/>
              <a:ext cx="110483" cy="625361"/>
            </a:xfrm>
            <a:custGeom>
              <a:avLst/>
              <a:gdLst/>
              <a:ahLst/>
              <a:cxnLst/>
              <a:rect l="l" t="t" r="r" b="b"/>
              <a:pathLst>
                <a:path w="4047" h="22907" extrusionOk="0">
                  <a:moveTo>
                    <a:pt x="3404" y="643"/>
                  </a:moveTo>
                  <a:lnTo>
                    <a:pt x="3404" y="22237"/>
                  </a:lnTo>
                  <a:lnTo>
                    <a:pt x="642" y="22237"/>
                  </a:lnTo>
                  <a:lnTo>
                    <a:pt x="642" y="643"/>
                  </a:lnTo>
                  <a:close/>
                  <a:moveTo>
                    <a:pt x="335" y="1"/>
                  </a:moveTo>
                  <a:cubicBezTo>
                    <a:pt x="140" y="1"/>
                    <a:pt x="1" y="140"/>
                    <a:pt x="1" y="336"/>
                  </a:cubicBezTo>
                  <a:lnTo>
                    <a:pt x="1" y="22571"/>
                  </a:lnTo>
                  <a:cubicBezTo>
                    <a:pt x="1" y="22767"/>
                    <a:pt x="140" y="22906"/>
                    <a:pt x="335" y="22906"/>
                  </a:cubicBezTo>
                  <a:lnTo>
                    <a:pt x="3711" y="22906"/>
                  </a:lnTo>
                  <a:cubicBezTo>
                    <a:pt x="3907" y="22906"/>
                    <a:pt x="4046" y="22767"/>
                    <a:pt x="4046" y="22571"/>
                  </a:cubicBezTo>
                  <a:lnTo>
                    <a:pt x="4046" y="336"/>
                  </a:lnTo>
                  <a:cubicBezTo>
                    <a:pt x="4046" y="140"/>
                    <a:pt x="3907" y="1"/>
                    <a:pt x="3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476816" y="465721"/>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476816" y="506862"/>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476816" y="589117"/>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476816" y="630230"/>
              <a:ext cx="87633" cy="17554"/>
            </a:xfrm>
            <a:custGeom>
              <a:avLst/>
              <a:gdLst/>
              <a:ahLst/>
              <a:cxnLst/>
              <a:rect l="l" t="t" r="r" b="b"/>
              <a:pathLst>
                <a:path w="3210" h="643" extrusionOk="0">
                  <a:moveTo>
                    <a:pt x="335" y="1"/>
                  </a:moveTo>
                  <a:cubicBezTo>
                    <a:pt x="140" y="1"/>
                    <a:pt x="1" y="140"/>
                    <a:pt x="1" y="336"/>
                  </a:cubicBezTo>
                  <a:cubicBezTo>
                    <a:pt x="1" y="503"/>
                    <a:pt x="140" y="642"/>
                    <a:pt x="335" y="642"/>
                  </a:cubicBezTo>
                  <a:lnTo>
                    <a:pt x="2874" y="642"/>
                  </a:lnTo>
                  <a:cubicBezTo>
                    <a:pt x="3070" y="642"/>
                    <a:pt x="3209" y="503"/>
                    <a:pt x="3209" y="336"/>
                  </a:cubicBez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76816" y="835881"/>
              <a:ext cx="87633" cy="17554"/>
            </a:xfrm>
            <a:custGeom>
              <a:avLst/>
              <a:gdLst/>
              <a:ahLst/>
              <a:cxnLst/>
              <a:rect l="l" t="t" r="r" b="b"/>
              <a:pathLst>
                <a:path w="3210" h="643" extrusionOk="0">
                  <a:moveTo>
                    <a:pt x="335" y="0"/>
                  </a:moveTo>
                  <a:cubicBezTo>
                    <a:pt x="140" y="0"/>
                    <a:pt x="1" y="140"/>
                    <a:pt x="1" y="335"/>
                  </a:cubicBezTo>
                  <a:cubicBezTo>
                    <a:pt x="1" y="503"/>
                    <a:pt x="140" y="642"/>
                    <a:pt x="335" y="642"/>
                  </a:cubicBezTo>
                  <a:lnTo>
                    <a:pt x="2874" y="642"/>
                  </a:lnTo>
                  <a:cubicBezTo>
                    <a:pt x="3070" y="642"/>
                    <a:pt x="3209" y="503"/>
                    <a:pt x="3209" y="335"/>
                  </a:cubicBezTo>
                  <a:cubicBezTo>
                    <a:pt x="3209" y="140"/>
                    <a:pt x="3070" y="0"/>
                    <a:pt x="2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476816" y="547975"/>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476816" y="671371"/>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5476816" y="712485"/>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5476816" y="794740"/>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476816" y="753626"/>
              <a:ext cx="67049" cy="17554"/>
            </a:xfrm>
            <a:custGeom>
              <a:avLst/>
              <a:gdLst/>
              <a:ahLst/>
              <a:cxnLst/>
              <a:rect l="l" t="t" r="r" b="b"/>
              <a:pathLst>
                <a:path w="2456" h="643" extrusionOk="0">
                  <a:moveTo>
                    <a:pt x="335" y="0"/>
                  </a:moveTo>
                  <a:cubicBezTo>
                    <a:pt x="140" y="0"/>
                    <a:pt x="1" y="140"/>
                    <a:pt x="1" y="335"/>
                  </a:cubicBezTo>
                  <a:cubicBezTo>
                    <a:pt x="1" y="503"/>
                    <a:pt x="140" y="642"/>
                    <a:pt x="335" y="642"/>
                  </a:cubicBezTo>
                  <a:lnTo>
                    <a:pt x="2121" y="642"/>
                  </a:lnTo>
                  <a:cubicBezTo>
                    <a:pt x="2316" y="642"/>
                    <a:pt x="2456" y="503"/>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476816" y="881581"/>
              <a:ext cx="67049" cy="17554"/>
            </a:xfrm>
            <a:custGeom>
              <a:avLst/>
              <a:gdLst/>
              <a:ahLst/>
              <a:cxnLst/>
              <a:rect l="l" t="t" r="r" b="b"/>
              <a:pathLst>
                <a:path w="2456" h="643" extrusionOk="0">
                  <a:moveTo>
                    <a:pt x="335" y="0"/>
                  </a:moveTo>
                  <a:cubicBezTo>
                    <a:pt x="140" y="0"/>
                    <a:pt x="1" y="140"/>
                    <a:pt x="1" y="307"/>
                  </a:cubicBezTo>
                  <a:cubicBezTo>
                    <a:pt x="1" y="503"/>
                    <a:pt x="140" y="642"/>
                    <a:pt x="335" y="642"/>
                  </a:cubicBezTo>
                  <a:lnTo>
                    <a:pt x="2121" y="642"/>
                  </a:lnTo>
                  <a:cubicBezTo>
                    <a:pt x="2316" y="642"/>
                    <a:pt x="2456" y="503"/>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5476816" y="922695"/>
              <a:ext cx="67049" cy="17554"/>
            </a:xfrm>
            <a:custGeom>
              <a:avLst/>
              <a:gdLst/>
              <a:ahLst/>
              <a:cxnLst/>
              <a:rect l="l" t="t" r="r" b="b"/>
              <a:pathLst>
                <a:path w="2456" h="643" extrusionOk="0">
                  <a:moveTo>
                    <a:pt x="335" y="1"/>
                  </a:moveTo>
                  <a:cubicBezTo>
                    <a:pt x="140" y="1"/>
                    <a:pt x="1" y="140"/>
                    <a:pt x="1" y="308"/>
                  </a:cubicBezTo>
                  <a:cubicBezTo>
                    <a:pt x="1" y="503"/>
                    <a:pt x="140" y="643"/>
                    <a:pt x="335" y="643"/>
                  </a:cubicBezTo>
                  <a:lnTo>
                    <a:pt x="2121" y="643"/>
                  </a:lnTo>
                  <a:cubicBezTo>
                    <a:pt x="2316" y="643"/>
                    <a:pt x="2456" y="503"/>
                    <a:pt x="2456" y="308"/>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5476816" y="1004977"/>
              <a:ext cx="67049" cy="17527"/>
            </a:xfrm>
            <a:custGeom>
              <a:avLst/>
              <a:gdLst/>
              <a:ahLst/>
              <a:cxnLst/>
              <a:rect l="l" t="t" r="r" b="b"/>
              <a:pathLst>
                <a:path w="2456" h="642" extrusionOk="0">
                  <a:moveTo>
                    <a:pt x="335" y="0"/>
                  </a:moveTo>
                  <a:cubicBezTo>
                    <a:pt x="140" y="0"/>
                    <a:pt x="1" y="140"/>
                    <a:pt x="1" y="307"/>
                  </a:cubicBezTo>
                  <a:cubicBezTo>
                    <a:pt x="1" y="502"/>
                    <a:pt x="140" y="642"/>
                    <a:pt x="335" y="642"/>
                  </a:cubicBezTo>
                  <a:lnTo>
                    <a:pt x="2121" y="642"/>
                  </a:lnTo>
                  <a:cubicBezTo>
                    <a:pt x="2316" y="642"/>
                    <a:pt x="2456" y="502"/>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476816" y="963836"/>
              <a:ext cx="67049" cy="17554"/>
            </a:xfrm>
            <a:custGeom>
              <a:avLst/>
              <a:gdLst/>
              <a:ahLst/>
              <a:cxnLst/>
              <a:rect l="l" t="t" r="r" b="b"/>
              <a:pathLst>
                <a:path w="2456" h="643" extrusionOk="0">
                  <a:moveTo>
                    <a:pt x="335" y="1"/>
                  </a:moveTo>
                  <a:cubicBezTo>
                    <a:pt x="140" y="1"/>
                    <a:pt x="1" y="140"/>
                    <a:pt x="1" y="307"/>
                  </a:cubicBezTo>
                  <a:cubicBezTo>
                    <a:pt x="1" y="503"/>
                    <a:pt x="140" y="642"/>
                    <a:pt x="335" y="642"/>
                  </a:cubicBezTo>
                  <a:lnTo>
                    <a:pt x="2121" y="642"/>
                  </a:lnTo>
                  <a:cubicBezTo>
                    <a:pt x="2316" y="642"/>
                    <a:pt x="2456" y="503"/>
                    <a:pt x="2456" y="307"/>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68981" y="454309"/>
              <a:ext cx="292492" cy="565929"/>
            </a:xfrm>
            <a:custGeom>
              <a:avLst/>
              <a:gdLst/>
              <a:ahLst/>
              <a:cxnLst/>
              <a:rect l="l" t="t" r="r" b="b"/>
              <a:pathLst>
                <a:path w="10714" h="20730" extrusionOk="0">
                  <a:moveTo>
                    <a:pt x="335" y="0"/>
                  </a:moveTo>
                  <a:cubicBezTo>
                    <a:pt x="140" y="0"/>
                    <a:pt x="0" y="140"/>
                    <a:pt x="0" y="307"/>
                  </a:cubicBezTo>
                  <a:cubicBezTo>
                    <a:pt x="0" y="502"/>
                    <a:pt x="140" y="642"/>
                    <a:pt x="335" y="642"/>
                  </a:cubicBezTo>
                  <a:cubicBezTo>
                    <a:pt x="5692" y="642"/>
                    <a:pt x="10044" y="4994"/>
                    <a:pt x="10044" y="10351"/>
                  </a:cubicBezTo>
                  <a:cubicBezTo>
                    <a:pt x="10044" y="15707"/>
                    <a:pt x="5692" y="20087"/>
                    <a:pt x="335" y="20087"/>
                  </a:cubicBezTo>
                  <a:cubicBezTo>
                    <a:pt x="140" y="20087"/>
                    <a:pt x="0" y="20227"/>
                    <a:pt x="0" y="20394"/>
                  </a:cubicBezTo>
                  <a:cubicBezTo>
                    <a:pt x="0" y="20590"/>
                    <a:pt x="140" y="20729"/>
                    <a:pt x="335" y="20729"/>
                  </a:cubicBezTo>
                  <a:cubicBezTo>
                    <a:pt x="6055" y="20729"/>
                    <a:pt x="10714" y="16070"/>
                    <a:pt x="10714" y="10351"/>
                  </a:cubicBezTo>
                  <a:cubicBezTo>
                    <a:pt x="10714" y="4631"/>
                    <a:pt x="6055"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568981" y="567031"/>
              <a:ext cx="179006" cy="340486"/>
            </a:xfrm>
            <a:custGeom>
              <a:avLst/>
              <a:gdLst/>
              <a:ahLst/>
              <a:cxnLst/>
              <a:rect l="l" t="t" r="r" b="b"/>
              <a:pathLst>
                <a:path w="6557" h="12472" extrusionOk="0">
                  <a:moveTo>
                    <a:pt x="335" y="0"/>
                  </a:moveTo>
                  <a:cubicBezTo>
                    <a:pt x="140" y="0"/>
                    <a:pt x="0" y="140"/>
                    <a:pt x="0" y="335"/>
                  </a:cubicBezTo>
                  <a:cubicBezTo>
                    <a:pt x="0" y="502"/>
                    <a:pt x="140" y="642"/>
                    <a:pt x="335" y="642"/>
                  </a:cubicBezTo>
                  <a:cubicBezTo>
                    <a:pt x="3404" y="642"/>
                    <a:pt x="5915" y="3153"/>
                    <a:pt x="5915" y="6222"/>
                  </a:cubicBezTo>
                  <a:cubicBezTo>
                    <a:pt x="5915" y="9318"/>
                    <a:pt x="3404" y="11801"/>
                    <a:pt x="335" y="11801"/>
                  </a:cubicBezTo>
                  <a:cubicBezTo>
                    <a:pt x="140" y="11801"/>
                    <a:pt x="0" y="11969"/>
                    <a:pt x="0" y="12136"/>
                  </a:cubicBezTo>
                  <a:cubicBezTo>
                    <a:pt x="0" y="12304"/>
                    <a:pt x="140" y="12471"/>
                    <a:pt x="335" y="12471"/>
                  </a:cubicBezTo>
                  <a:cubicBezTo>
                    <a:pt x="3767" y="12471"/>
                    <a:pt x="6557" y="9653"/>
                    <a:pt x="6557" y="6222"/>
                  </a:cubicBezTo>
                  <a:cubicBezTo>
                    <a:pt x="6557" y="2790"/>
                    <a:pt x="3767"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773867" y="728483"/>
              <a:ext cx="87606" cy="17554"/>
            </a:xfrm>
            <a:custGeom>
              <a:avLst/>
              <a:gdLst/>
              <a:ahLst/>
              <a:cxnLst/>
              <a:rect l="l" t="t" r="r" b="b"/>
              <a:pathLst>
                <a:path w="3209" h="643" extrusionOk="0">
                  <a:moveTo>
                    <a:pt x="307" y="1"/>
                  </a:moveTo>
                  <a:cubicBezTo>
                    <a:pt x="140" y="1"/>
                    <a:pt x="0" y="140"/>
                    <a:pt x="0" y="308"/>
                  </a:cubicBezTo>
                  <a:cubicBezTo>
                    <a:pt x="0" y="503"/>
                    <a:pt x="140" y="642"/>
                    <a:pt x="307" y="642"/>
                  </a:cubicBezTo>
                  <a:lnTo>
                    <a:pt x="2874" y="642"/>
                  </a:lnTo>
                  <a:cubicBezTo>
                    <a:pt x="3041" y="642"/>
                    <a:pt x="3209" y="503"/>
                    <a:pt x="3209" y="308"/>
                  </a:cubicBezTo>
                  <a:cubicBezTo>
                    <a:pt x="3209" y="140"/>
                    <a:pt x="3041"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745694" y="591082"/>
              <a:ext cx="80753" cy="52880"/>
            </a:xfrm>
            <a:custGeom>
              <a:avLst/>
              <a:gdLst/>
              <a:ahLst/>
              <a:cxnLst/>
              <a:rect l="l" t="t" r="r" b="b"/>
              <a:pathLst>
                <a:path w="2958" h="1937" extrusionOk="0">
                  <a:moveTo>
                    <a:pt x="2564" y="0"/>
                  </a:moveTo>
                  <a:cubicBezTo>
                    <a:pt x="2510" y="0"/>
                    <a:pt x="2453" y="13"/>
                    <a:pt x="2399" y="40"/>
                  </a:cubicBezTo>
                  <a:lnTo>
                    <a:pt x="195" y="1323"/>
                  </a:lnTo>
                  <a:cubicBezTo>
                    <a:pt x="56" y="1407"/>
                    <a:pt x="0" y="1602"/>
                    <a:pt x="84" y="1770"/>
                  </a:cubicBezTo>
                  <a:cubicBezTo>
                    <a:pt x="140" y="1881"/>
                    <a:pt x="251" y="1937"/>
                    <a:pt x="363" y="1937"/>
                  </a:cubicBezTo>
                  <a:cubicBezTo>
                    <a:pt x="419" y="1937"/>
                    <a:pt x="474" y="1909"/>
                    <a:pt x="530" y="1881"/>
                  </a:cubicBezTo>
                  <a:lnTo>
                    <a:pt x="2734" y="598"/>
                  </a:lnTo>
                  <a:cubicBezTo>
                    <a:pt x="2902" y="514"/>
                    <a:pt x="2957" y="319"/>
                    <a:pt x="2846" y="151"/>
                  </a:cubicBezTo>
                  <a:cubicBezTo>
                    <a:pt x="2789" y="57"/>
                    <a:pt x="2680" y="0"/>
                    <a:pt x="2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671028" y="490536"/>
              <a:ext cx="54873" cy="78023"/>
            </a:xfrm>
            <a:custGeom>
              <a:avLst/>
              <a:gdLst/>
              <a:ahLst/>
              <a:cxnLst/>
              <a:rect l="l" t="t" r="r" b="b"/>
              <a:pathLst>
                <a:path w="2010" h="2858" extrusionOk="0">
                  <a:moveTo>
                    <a:pt x="1649" y="1"/>
                  </a:moveTo>
                  <a:cubicBezTo>
                    <a:pt x="1533" y="1"/>
                    <a:pt x="1425" y="57"/>
                    <a:pt x="1368" y="152"/>
                  </a:cubicBezTo>
                  <a:lnTo>
                    <a:pt x="85" y="2356"/>
                  </a:lnTo>
                  <a:cubicBezTo>
                    <a:pt x="1" y="2523"/>
                    <a:pt x="57" y="2718"/>
                    <a:pt x="196" y="2802"/>
                  </a:cubicBezTo>
                  <a:cubicBezTo>
                    <a:pt x="252" y="2830"/>
                    <a:pt x="308" y="2858"/>
                    <a:pt x="364" y="2858"/>
                  </a:cubicBezTo>
                  <a:cubicBezTo>
                    <a:pt x="475" y="2858"/>
                    <a:pt x="587" y="2802"/>
                    <a:pt x="643" y="2691"/>
                  </a:cubicBezTo>
                  <a:lnTo>
                    <a:pt x="1926" y="486"/>
                  </a:lnTo>
                  <a:cubicBezTo>
                    <a:pt x="2010" y="319"/>
                    <a:pt x="1954" y="124"/>
                    <a:pt x="1814" y="40"/>
                  </a:cubicBezTo>
                  <a:cubicBezTo>
                    <a:pt x="1761" y="13"/>
                    <a:pt x="1704" y="1"/>
                    <a:pt x="1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669527" y="904868"/>
              <a:ext cx="54846" cy="78051"/>
            </a:xfrm>
            <a:custGeom>
              <a:avLst/>
              <a:gdLst/>
              <a:ahLst/>
              <a:cxnLst/>
              <a:rect l="l" t="t" r="r" b="b"/>
              <a:pathLst>
                <a:path w="2009" h="2859" extrusionOk="0">
                  <a:moveTo>
                    <a:pt x="360" y="1"/>
                  </a:moveTo>
                  <a:cubicBezTo>
                    <a:pt x="306" y="1"/>
                    <a:pt x="249" y="13"/>
                    <a:pt x="195" y="40"/>
                  </a:cubicBezTo>
                  <a:cubicBezTo>
                    <a:pt x="56" y="124"/>
                    <a:pt x="0" y="319"/>
                    <a:pt x="84" y="487"/>
                  </a:cubicBezTo>
                  <a:lnTo>
                    <a:pt x="1367" y="2691"/>
                  </a:lnTo>
                  <a:cubicBezTo>
                    <a:pt x="1423" y="2802"/>
                    <a:pt x="1535" y="2858"/>
                    <a:pt x="1646" y="2858"/>
                  </a:cubicBezTo>
                  <a:cubicBezTo>
                    <a:pt x="1702" y="2858"/>
                    <a:pt x="1758" y="2858"/>
                    <a:pt x="1814" y="2830"/>
                  </a:cubicBezTo>
                  <a:cubicBezTo>
                    <a:pt x="1953" y="2719"/>
                    <a:pt x="2009" y="2523"/>
                    <a:pt x="1925" y="2384"/>
                  </a:cubicBezTo>
                  <a:lnTo>
                    <a:pt x="642" y="152"/>
                  </a:lnTo>
                  <a:cubicBezTo>
                    <a:pt x="585" y="57"/>
                    <a:pt x="47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744165" y="830230"/>
              <a:ext cx="80753" cy="52907"/>
            </a:xfrm>
            <a:custGeom>
              <a:avLst/>
              <a:gdLst/>
              <a:ahLst/>
              <a:cxnLst/>
              <a:rect l="l" t="t" r="r" b="b"/>
              <a:pathLst>
                <a:path w="2958" h="1938" extrusionOk="0">
                  <a:moveTo>
                    <a:pt x="393" y="1"/>
                  </a:moveTo>
                  <a:cubicBezTo>
                    <a:pt x="277" y="1"/>
                    <a:pt x="169" y="57"/>
                    <a:pt x="112" y="152"/>
                  </a:cubicBezTo>
                  <a:cubicBezTo>
                    <a:pt x="0" y="319"/>
                    <a:pt x="56" y="514"/>
                    <a:pt x="223" y="598"/>
                  </a:cubicBezTo>
                  <a:lnTo>
                    <a:pt x="2427" y="1881"/>
                  </a:lnTo>
                  <a:cubicBezTo>
                    <a:pt x="2483" y="1909"/>
                    <a:pt x="2539" y="1937"/>
                    <a:pt x="2595" y="1937"/>
                  </a:cubicBezTo>
                  <a:cubicBezTo>
                    <a:pt x="2706" y="1937"/>
                    <a:pt x="2818" y="1881"/>
                    <a:pt x="2874" y="1770"/>
                  </a:cubicBezTo>
                  <a:cubicBezTo>
                    <a:pt x="2958" y="1602"/>
                    <a:pt x="2930" y="1407"/>
                    <a:pt x="2762" y="1323"/>
                  </a:cubicBezTo>
                  <a:lnTo>
                    <a:pt x="558" y="40"/>
                  </a:lnTo>
                  <a:cubicBezTo>
                    <a:pt x="505" y="13"/>
                    <a:pt x="44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632;p37"/>
          <p:cNvSpPr txBox="1">
            <a:spLocks noGrp="1"/>
          </p:cNvSpPr>
          <p:nvPr>
            <p:ph type="title"/>
          </p:nvPr>
        </p:nvSpPr>
        <p:spPr>
          <a:xfrm>
            <a:off x="823801" y="1242837"/>
            <a:ext cx="7704000" cy="2456326"/>
          </a:xfrm>
          <a:prstGeom prst="rect">
            <a:avLst/>
          </a:prstGeom>
          <a:solidFill>
            <a:schemeClr val="accent1"/>
          </a:solidFill>
        </p:spPr>
        <p:txBody>
          <a:bodyPr spcFirstLastPara="1" wrap="square" lIns="91425" tIns="91425" rIns="91425" bIns="91425" anchor="ctr" anchorCtr="0">
            <a:noAutofit/>
          </a:bodyPr>
          <a:lstStyle/>
          <a:p>
            <a:pPr algn="ctr">
              <a:lnSpc>
                <a:spcPct val="170000"/>
              </a:lnSpc>
            </a:pPr>
            <a:r>
              <a:rPr lang="vi-VN" sz="2200">
                <a:solidFill>
                  <a:srgbClr val="002060"/>
                </a:solidFill>
                <a:latin typeface="+mn-lt"/>
              </a:rPr>
              <a:t>Vai trò của nghiên cứu bản vẽ:</a:t>
            </a:r>
            <a:br>
              <a:rPr lang="vi-VN" sz="2200">
                <a:solidFill>
                  <a:srgbClr val="002060"/>
                </a:solidFill>
                <a:latin typeface="+mn-lt"/>
              </a:rPr>
            </a:br>
            <a:r>
              <a:rPr lang="en-US" sz="2200" b="0">
                <a:solidFill>
                  <a:srgbClr val="000000"/>
                </a:solidFill>
                <a:latin typeface="+mn-lt"/>
              </a:rPr>
              <a:t>Xác định rõ các thông tin cần thiết về s</a:t>
            </a:r>
            <a:r>
              <a:rPr lang="vi-VN" sz="2200" b="0">
                <a:solidFill>
                  <a:srgbClr val="000000"/>
                </a:solidFill>
                <a:latin typeface="+mn-lt"/>
              </a:rPr>
              <a:t>ả</a:t>
            </a:r>
            <a:r>
              <a:rPr lang="en-US" sz="2200" b="0">
                <a:solidFill>
                  <a:srgbClr val="000000"/>
                </a:solidFill>
                <a:latin typeface="+mn-lt"/>
              </a:rPr>
              <a:t>n phẩm liên quan đến việc chế tạo như: quy trình công nghệ, phương pháp gia công, đi</a:t>
            </a:r>
            <a:r>
              <a:rPr lang="vi-VN" sz="2200" b="0">
                <a:solidFill>
                  <a:srgbClr val="000000"/>
                </a:solidFill>
                <a:latin typeface="+mn-lt"/>
              </a:rPr>
              <a:t>ề</a:t>
            </a:r>
            <a:r>
              <a:rPr lang="en-US" sz="2200" b="0">
                <a:solidFill>
                  <a:srgbClr val="000000"/>
                </a:solidFill>
                <a:latin typeface="+mn-lt"/>
              </a:rPr>
              <a:t>u kiện sản xuất.,... </a:t>
            </a:r>
            <a:endParaRPr sz="2200" b="0" dirty="0">
              <a:solidFill>
                <a:srgbClr val="000000"/>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221">
            <a:off x="520763" y="357702"/>
            <a:ext cx="1006112" cy="851842"/>
          </a:xfrm>
          <a:prstGeom prst="rect">
            <a:avLst/>
          </a:prstGeom>
        </p:spPr>
      </p:pic>
      <p:sp>
        <p:nvSpPr>
          <p:cNvPr id="35" name="Freeform 13"/>
          <p:cNvSpPr/>
          <p:nvPr/>
        </p:nvSpPr>
        <p:spPr>
          <a:xfrm>
            <a:off x="6952048" y="3216598"/>
            <a:ext cx="2031430" cy="1687099"/>
          </a:xfrm>
          <a:custGeom>
            <a:avLst/>
            <a:gdLst/>
            <a:ahLst/>
            <a:cxnLst/>
            <a:rect l="l" t="t" r="r" b="b"/>
            <a:pathLst>
              <a:path w="2591640" h="2484735">
                <a:moveTo>
                  <a:pt x="0" y="0"/>
                </a:moveTo>
                <a:lnTo>
                  <a:pt x="2591640" y="0"/>
                </a:lnTo>
                <a:lnTo>
                  <a:pt x="2591640" y="2484735"/>
                </a:lnTo>
                <a:lnTo>
                  <a:pt x="0" y="2484735"/>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vertical)">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 name="Rectangle 1"/>
          <p:cNvSpPr/>
          <p:nvPr/>
        </p:nvSpPr>
        <p:spPr>
          <a:xfrm>
            <a:off x="385280" y="797604"/>
            <a:ext cx="4789393" cy="424731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a:solidFill>
                  <a:srgbClr val="0070C0"/>
                </a:solidFill>
              </a:rPr>
              <a:t>Mục đích: </a:t>
            </a:r>
            <a:r>
              <a:rPr lang="vi-VN" sz="2000"/>
              <a:t>Chế tạo sản phẩm theo đúng yêu cầu kĩ thuật và giảm thiểu chi phí.</a:t>
            </a:r>
          </a:p>
          <a:p>
            <a:pPr marL="342900" indent="-342900" algn="just">
              <a:lnSpc>
                <a:spcPct val="150000"/>
              </a:lnSpc>
              <a:buFont typeface="Wingdings" panose="05000000000000000000" pitchFamily="2" charset="2"/>
              <a:buChar char="§"/>
            </a:pPr>
            <a:r>
              <a:rPr lang="vi-VN" sz="2000" b="1">
                <a:solidFill>
                  <a:srgbClr val="0070C0"/>
                </a:solidFill>
              </a:rPr>
              <a:t>Ví dụ: </a:t>
            </a:r>
            <a:r>
              <a:rPr lang="en-US" sz="2000"/>
              <a:t>Các chi tiết cần xây dựng quy trình công nghệ gia công là các chi tiết đặc thù mang đặc tính riêng cho từng sản phẩm. Các chi tiết thông dụng như ốc, vít,</a:t>
            </a:r>
            <a:r>
              <a:rPr lang="vi-VN" sz="2000"/>
              <a:t> </a:t>
            </a:r>
            <a:r>
              <a:rPr lang="en-US" sz="2000"/>
              <a:t>bu lông sẽ mua theo tiêu chuẩn để giảm chi phí.</a:t>
            </a:r>
            <a:endParaRPr lang="en-US" sz="2000" dirty="0"/>
          </a:p>
        </p:txBody>
      </p:sp>
      <p:pic>
        <p:nvPicPr>
          <p:cNvPr id="3" name="Picture 2"/>
          <p:cNvPicPr>
            <a:picLocks noChangeAspect="1"/>
          </p:cNvPicPr>
          <p:nvPr/>
        </p:nvPicPr>
        <p:blipFill>
          <a:blip r:embed="rId3"/>
          <a:stretch>
            <a:fillRect/>
          </a:stretch>
        </p:blipFill>
        <p:spPr>
          <a:xfrm>
            <a:off x="5291191" y="1"/>
            <a:ext cx="3852809" cy="5160012"/>
          </a:xfrm>
          <a:prstGeom prst="rect">
            <a:avLst/>
          </a:prstGeom>
        </p:spPr>
      </p:pic>
      <p:sp>
        <p:nvSpPr>
          <p:cNvPr id="6" name="Rectangle 5"/>
          <p:cNvSpPr/>
          <p:nvPr/>
        </p:nvSpPr>
        <p:spPr>
          <a:xfrm>
            <a:off x="385280" y="335939"/>
            <a:ext cx="4144083" cy="461665"/>
          </a:xfrm>
          <a:prstGeom prst="rect">
            <a:avLst/>
          </a:prstGeom>
        </p:spPr>
        <p:txBody>
          <a:bodyPr wrap="none">
            <a:spAutoFit/>
          </a:bodyPr>
          <a:lstStyle/>
          <a:p>
            <a:r>
              <a:rPr lang="vi-VN" sz="2400" b="1">
                <a:solidFill>
                  <a:srgbClr val="C00000"/>
                </a:solidFill>
              </a:rPr>
              <a:t>b) Lập quy trình công nghệ</a:t>
            </a:r>
            <a:endParaRPr lang="en-US" sz="2400" b="1">
              <a:solidFill>
                <a:srgbClr val="C00000"/>
              </a:solidFill>
            </a:endParaRPr>
          </a:p>
        </p:txBody>
      </p:sp>
    </p:spTree>
    <p:extLst>
      <p:ext uri="{BB962C8B-B14F-4D97-AF65-F5344CB8AC3E}">
        <p14:creationId xmlns:p14="http://schemas.microsoft.com/office/powerpoint/2010/main" val="66388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77" y="1090924"/>
            <a:ext cx="4702912" cy="3527183"/>
          </a:xfrm>
          <a:prstGeom prst="rect">
            <a:avLst/>
          </a:prstGeom>
        </p:spPr>
      </p:pic>
      <p:sp>
        <p:nvSpPr>
          <p:cNvPr id="5" name="Rectangle 4"/>
          <p:cNvSpPr/>
          <p:nvPr/>
        </p:nvSpPr>
        <p:spPr>
          <a:xfrm>
            <a:off x="5103753" y="869713"/>
            <a:ext cx="3751118" cy="188199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a:t>Các chi tiết cần xây dựng quy trình công nghệ gia công là: giá treo, giá đỡ trục, puli và bạc lót. </a:t>
            </a:r>
          </a:p>
        </p:txBody>
      </p:sp>
      <p:sp>
        <p:nvSpPr>
          <p:cNvPr id="6" name="Rectangle 5"/>
          <p:cNvSpPr/>
          <p:nvPr/>
        </p:nvSpPr>
        <p:spPr>
          <a:xfrm>
            <a:off x="300877" y="441432"/>
            <a:ext cx="4790094" cy="400110"/>
          </a:xfrm>
          <a:prstGeom prst="rect">
            <a:avLst/>
          </a:prstGeom>
        </p:spPr>
        <p:txBody>
          <a:bodyPr wrap="none">
            <a:spAutoFit/>
          </a:bodyPr>
          <a:lstStyle/>
          <a:p>
            <a:r>
              <a:rPr lang="en-US" sz="2000" b="1">
                <a:solidFill>
                  <a:srgbClr val="C00000"/>
                </a:solidFill>
              </a:rPr>
              <a:t>Đối với sản phẩm puli treo ở hình 2.3</a:t>
            </a:r>
            <a:r>
              <a:rPr lang="vi-VN" sz="2000" b="1">
                <a:solidFill>
                  <a:srgbClr val="C00000"/>
                </a:solidFill>
              </a:rPr>
              <a:t>:</a:t>
            </a:r>
            <a:endParaRPr lang="en-US" sz="2000" b="1">
              <a:solidFill>
                <a:srgbClr val="C00000"/>
              </a:solidFill>
            </a:endParaRPr>
          </a:p>
        </p:txBody>
      </p:sp>
      <p:sp>
        <p:nvSpPr>
          <p:cNvPr id="19" name="Rectangle 18"/>
          <p:cNvSpPr/>
          <p:nvPr/>
        </p:nvSpPr>
        <p:spPr>
          <a:xfrm>
            <a:off x="5103753" y="2779874"/>
            <a:ext cx="3732854" cy="1938992"/>
          </a:xfrm>
          <a:prstGeom prst="rect">
            <a:avLst/>
          </a:prstGeom>
        </p:spPr>
        <p:txBody>
          <a:bodyPr wrap="square">
            <a:spAutoFit/>
          </a:bodyPr>
          <a:lstStyle/>
          <a:p>
            <a:pPr marL="342900" lvl="0" indent="-342900" algn="just">
              <a:lnSpc>
                <a:spcPct val="150000"/>
              </a:lnSpc>
              <a:buFont typeface="Wingdings" panose="05000000000000000000" pitchFamily="2" charset="2"/>
              <a:buChar char="Ø"/>
            </a:pPr>
            <a:r>
              <a:rPr lang="vi-VN" sz="2000"/>
              <a:t>Các chi tiết còn lại (bulông, đai ốc) là các chi tiết thông dụng sẽ mua theo tiêu chuẩn để giảm chi phí. </a:t>
            </a:r>
            <a:endParaRPr lang="en-US" sz="2000"/>
          </a:p>
        </p:txBody>
      </p:sp>
    </p:spTree>
    <p:extLst>
      <p:ext uri="{BB962C8B-B14F-4D97-AF65-F5344CB8AC3E}">
        <p14:creationId xmlns:p14="http://schemas.microsoft.com/office/powerpoint/2010/main" val="37578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7949045" y="27626"/>
            <a:ext cx="1103405" cy="962588"/>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6" name="Rectangle 15"/>
          <p:cNvSpPr/>
          <p:nvPr/>
        </p:nvSpPr>
        <p:spPr>
          <a:xfrm>
            <a:off x="385280" y="335939"/>
            <a:ext cx="3804247" cy="461665"/>
          </a:xfrm>
          <a:prstGeom prst="rect">
            <a:avLst/>
          </a:prstGeom>
        </p:spPr>
        <p:txBody>
          <a:bodyPr wrap="none">
            <a:spAutoFit/>
          </a:bodyPr>
          <a:lstStyle/>
          <a:p>
            <a:r>
              <a:rPr lang="vi-VN" sz="2400" b="1">
                <a:solidFill>
                  <a:srgbClr val="C00000"/>
                </a:solidFill>
              </a:rPr>
              <a:t>c) Chuẩn bị trang thiết bị</a:t>
            </a:r>
            <a:endParaRPr lang="en-US" sz="2400" b="1">
              <a:solidFill>
                <a:srgbClr val="C00000"/>
              </a:solidFill>
            </a:endParaRPr>
          </a:p>
        </p:txBody>
      </p:sp>
      <p:sp>
        <p:nvSpPr>
          <p:cNvPr id="2" name="Rectangle 1"/>
          <p:cNvSpPr/>
          <p:nvPr/>
        </p:nvSpPr>
        <p:spPr>
          <a:xfrm>
            <a:off x="385280" y="939911"/>
            <a:ext cx="7854729" cy="142032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a:solidFill>
                  <a:srgbClr val="0070C0"/>
                </a:solidFill>
              </a:rPr>
              <a:t>Mục </a:t>
            </a:r>
            <a:r>
              <a:rPr lang="en-US" sz="2000" b="1">
                <a:solidFill>
                  <a:srgbClr val="0070C0"/>
                </a:solidFill>
              </a:rPr>
              <a:t>đích</a:t>
            </a:r>
            <a:r>
              <a:rPr lang="vi-VN" sz="2000" b="1">
                <a:solidFill>
                  <a:srgbClr val="0070C0"/>
                </a:solidFill>
              </a:rPr>
              <a:t>:</a:t>
            </a:r>
            <a:r>
              <a:rPr lang="en-US" sz="2000" b="1">
                <a:solidFill>
                  <a:srgbClr val="0070C0"/>
                </a:solidFill>
              </a:rPr>
              <a:t> </a:t>
            </a:r>
            <a:r>
              <a:rPr lang="vi-VN" sz="2000"/>
              <a:t>C</a:t>
            </a:r>
            <a:r>
              <a:rPr lang="en-US" sz="2000"/>
              <a:t>huẩn bị các điều kiện chế tạo phù hợp với các quy trình công nghệ đã xây dựng tránh lãng phí không cần thiết hoặc không đủ điều kiện chế tạo.</a:t>
            </a:r>
          </a:p>
        </p:txBody>
      </p:sp>
      <p:sp>
        <p:nvSpPr>
          <p:cNvPr id="3" name="Rectangle 2"/>
          <p:cNvSpPr/>
          <p:nvPr/>
        </p:nvSpPr>
        <p:spPr>
          <a:xfrm>
            <a:off x="385280" y="2360236"/>
            <a:ext cx="4572000" cy="1420325"/>
          </a:xfrm>
          <a:prstGeom prst="rect">
            <a:avLst/>
          </a:prstGeom>
        </p:spPr>
        <p:txBody>
          <a:bodyPr>
            <a:spAutoFit/>
          </a:bodyPr>
          <a:lstStyle/>
          <a:p>
            <a:pPr marL="342900" indent="-342900" algn="just">
              <a:lnSpc>
                <a:spcPct val="150000"/>
              </a:lnSpc>
              <a:buFont typeface="Wingdings" panose="05000000000000000000" pitchFamily="2" charset="2"/>
              <a:buChar char="§"/>
            </a:pPr>
            <a:r>
              <a:rPr lang="vi-VN" sz="2000" b="1">
                <a:solidFill>
                  <a:srgbClr val="0070C0"/>
                </a:solidFill>
              </a:rPr>
              <a:t>Ví dụ: </a:t>
            </a:r>
            <a:r>
              <a:rPr lang="en-US" sz="2000"/>
              <a:t>Để chế tạo sản phẩm puli treo cần chuẩn bị máy tiện, máy phay, dao tiện, dao phay,…</a:t>
            </a:r>
          </a:p>
        </p:txBody>
      </p:sp>
      <p:grpSp>
        <p:nvGrpSpPr>
          <p:cNvPr id="11" name="Group 10"/>
          <p:cNvGrpSpPr/>
          <p:nvPr/>
        </p:nvGrpSpPr>
        <p:grpSpPr>
          <a:xfrm>
            <a:off x="4260624" y="3271035"/>
            <a:ext cx="2300271" cy="1699369"/>
            <a:chOff x="4094017" y="3271035"/>
            <a:chExt cx="2300271" cy="1699369"/>
          </a:xfrm>
        </p:grpSpPr>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014" b="8675"/>
            <a:stretch/>
          </p:blipFill>
          <p:spPr>
            <a:xfrm>
              <a:off x="4094017" y="3271035"/>
              <a:ext cx="2300271" cy="1402773"/>
            </a:xfrm>
            <a:prstGeom prst="rect">
              <a:avLst/>
            </a:prstGeom>
          </p:spPr>
        </p:pic>
        <p:sp>
          <p:nvSpPr>
            <p:cNvPr id="6" name="TextBox 5"/>
            <p:cNvSpPr txBox="1"/>
            <p:nvPr/>
          </p:nvSpPr>
          <p:spPr>
            <a:xfrm>
              <a:off x="4312644" y="4601072"/>
              <a:ext cx="1859556" cy="369332"/>
            </a:xfrm>
            <a:prstGeom prst="rect">
              <a:avLst/>
            </a:prstGeom>
            <a:noFill/>
          </p:spPr>
          <p:txBody>
            <a:bodyPr wrap="square" rtlCol="0">
              <a:spAutoFit/>
            </a:bodyPr>
            <a:lstStyle/>
            <a:p>
              <a:pPr algn="ctr"/>
              <a:r>
                <a:rPr lang="vi-VN" sz="1800" i="1">
                  <a:solidFill>
                    <a:schemeClr val="bg2"/>
                  </a:solidFill>
                </a:rPr>
                <a:t>Máy tiện</a:t>
              </a:r>
              <a:endParaRPr lang="en-US" sz="1800" i="1">
                <a:solidFill>
                  <a:schemeClr val="bg2"/>
                </a:solidFill>
              </a:endParaRPr>
            </a:p>
          </p:txBody>
        </p:sp>
      </p:grpSp>
      <p:grpSp>
        <p:nvGrpSpPr>
          <p:cNvPr id="12" name="Group 11"/>
          <p:cNvGrpSpPr/>
          <p:nvPr/>
        </p:nvGrpSpPr>
        <p:grpSpPr>
          <a:xfrm>
            <a:off x="6706717" y="2078182"/>
            <a:ext cx="1978633" cy="2892222"/>
            <a:chOff x="6514232" y="2078182"/>
            <a:chExt cx="1978633" cy="289222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232" y="2078182"/>
              <a:ext cx="1978633" cy="2595626"/>
            </a:xfrm>
            <a:prstGeom prst="rect">
              <a:avLst/>
            </a:prstGeom>
          </p:spPr>
        </p:pic>
        <p:sp>
          <p:nvSpPr>
            <p:cNvPr id="23" name="TextBox 22"/>
            <p:cNvSpPr txBox="1"/>
            <p:nvPr/>
          </p:nvSpPr>
          <p:spPr>
            <a:xfrm>
              <a:off x="6967712" y="4601072"/>
              <a:ext cx="1297331" cy="369332"/>
            </a:xfrm>
            <a:prstGeom prst="rect">
              <a:avLst/>
            </a:prstGeom>
            <a:noFill/>
          </p:spPr>
          <p:txBody>
            <a:bodyPr wrap="square" rtlCol="0">
              <a:spAutoFit/>
            </a:bodyPr>
            <a:lstStyle/>
            <a:p>
              <a:pPr algn="ctr"/>
              <a:r>
                <a:rPr lang="vi-VN" sz="1800" i="1">
                  <a:solidFill>
                    <a:schemeClr val="bg2"/>
                  </a:solidFill>
                </a:rPr>
                <a:t>Máy phay</a:t>
              </a:r>
              <a:endParaRPr lang="en-US" sz="1800" i="1">
                <a:solidFill>
                  <a:schemeClr val="bg2"/>
                </a:solidFill>
              </a:endParaRPr>
            </a:p>
          </p:txBody>
        </p:sp>
      </p:grpSp>
    </p:spTree>
    <p:extLst>
      <p:ext uri="{BB962C8B-B14F-4D97-AF65-F5344CB8AC3E}">
        <p14:creationId xmlns:p14="http://schemas.microsoft.com/office/powerpoint/2010/main" val="126398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280" y="335939"/>
            <a:ext cx="2606804" cy="461665"/>
          </a:xfrm>
          <a:prstGeom prst="rect">
            <a:avLst/>
          </a:prstGeom>
        </p:spPr>
        <p:txBody>
          <a:bodyPr wrap="none">
            <a:spAutoFit/>
          </a:bodyPr>
          <a:lstStyle/>
          <a:p>
            <a:r>
              <a:rPr lang="vi-VN" sz="2400" b="1">
                <a:solidFill>
                  <a:srgbClr val="C00000"/>
                </a:solidFill>
              </a:rPr>
              <a:t>d) Chuẩn bị phôi</a:t>
            </a:r>
            <a:endParaRPr lang="en-US" sz="2400" b="1">
              <a:solidFill>
                <a:srgbClr val="C00000"/>
              </a:solidFill>
            </a:endParaRPr>
          </a:p>
        </p:txBody>
      </p:sp>
      <p:pic>
        <p:nvPicPr>
          <p:cNvPr id="6" name="Picture 5"/>
          <p:cNvPicPr>
            <a:picLocks noChangeAspect="1"/>
          </p:cNvPicPr>
          <p:nvPr/>
        </p:nvPicPr>
        <p:blipFill>
          <a:blip r:embed="rId2"/>
          <a:stretch>
            <a:fillRect/>
          </a:stretch>
        </p:blipFill>
        <p:spPr>
          <a:xfrm>
            <a:off x="385280" y="1849582"/>
            <a:ext cx="5231228" cy="3293918"/>
          </a:xfrm>
          <a:prstGeom prst="rect">
            <a:avLst/>
          </a:prstGeom>
        </p:spPr>
      </p:pic>
      <p:grpSp>
        <p:nvGrpSpPr>
          <p:cNvPr id="9" name="Group 8"/>
          <p:cNvGrpSpPr/>
          <p:nvPr/>
        </p:nvGrpSpPr>
        <p:grpSpPr>
          <a:xfrm>
            <a:off x="4540828" y="335939"/>
            <a:ext cx="4187536" cy="2833288"/>
            <a:chOff x="4540828" y="335939"/>
            <a:chExt cx="4187536" cy="2833288"/>
          </a:xfrm>
        </p:grpSpPr>
        <p:sp>
          <p:nvSpPr>
            <p:cNvPr id="7" name="Oval Callout 6"/>
            <p:cNvSpPr/>
            <p:nvPr/>
          </p:nvSpPr>
          <p:spPr>
            <a:xfrm>
              <a:off x="4540828" y="335939"/>
              <a:ext cx="4187536" cy="2833288"/>
            </a:xfrm>
            <a:prstGeom prst="wedgeEllipseCallout">
              <a:avLst>
                <a:gd name="adj1" fmla="val -48128"/>
                <a:gd name="adj2" fmla="val 39762"/>
              </a:avLst>
            </a:prstGeom>
            <a:solidFill>
              <a:schemeClr val="bg2">
                <a:lumMod val="40000"/>
                <a:lumOff val="60000"/>
              </a:schemeClr>
            </a:solidFill>
            <a:ln>
              <a:solidFill>
                <a:schemeClr val="bg2">
                  <a:lumMod val="40000"/>
                  <a:lumOff val="6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8255" y="944669"/>
              <a:ext cx="3792682" cy="1615827"/>
            </a:xfrm>
            <a:prstGeom prst="rect">
              <a:avLst/>
            </a:prstGeom>
            <a:noFill/>
          </p:spPr>
          <p:txBody>
            <a:bodyPr wrap="square" rtlCol="0">
              <a:spAutoFit/>
            </a:bodyPr>
            <a:lstStyle/>
            <a:p>
              <a:pPr algn="ctr">
                <a:lnSpc>
                  <a:spcPct val="150000"/>
                </a:lnSpc>
              </a:pPr>
              <a:r>
                <a:rPr lang="vi-VN" sz="2200"/>
                <a:t>Phôi là đối tượng sản xuất của ngành cơ khí chế tạo để tạo ra các sản phẩm cơ khí.</a:t>
              </a:r>
              <a:endParaRPr lang="en-US" sz="2200"/>
            </a:p>
          </p:txBody>
        </p:sp>
      </p:grpSp>
    </p:spTree>
    <p:extLst>
      <p:ext uri="{BB962C8B-B14F-4D97-AF65-F5344CB8AC3E}">
        <p14:creationId xmlns:p14="http://schemas.microsoft.com/office/powerpoint/2010/main" val="3860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5" name="Picture 14"/>
          <p:cNvPicPr>
            <a:picLocks noChangeAspect="1"/>
          </p:cNvPicPr>
          <p:nvPr/>
        </p:nvPicPr>
        <p:blipFill rotWithShape="1">
          <a:blip r:embed="rId3"/>
          <a:srcRect l="42110" r="9537"/>
          <a:stretch/>
        </p:blipFill>
        <p:spPr>
          <a:xfrm flipH="1">
            <a:off x="-8783" y="0"/>
            <a:ext cx="4421394" cy="5143500"/>
          </a:xfrm>
          <a:prstGeom prst="rect">
            <a:avLst/>
          </a:prstGeom>
        </p:spPr>
      </p:pic>
      <p:grpSp>
        <p:nvGrpSpPr>
          <p:cNvPr id="665" name="Google Shape;665;p38"/>
          <p:cNvGrpSpPr/>
          <p:nvPr/>
        </p:nvGrpSpPr>
        <p:grpSpPr>
          <a:xfrm>
            <a:off x="8138803" y="4324431"/>
            <a:ext cx="725556" cy="632960"/>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Pentagon 23"/>
          <p:cNvSpPr/>
          <p:nvPr/>
        </p:nvSpPr>
        <p:spPr>
          <a:xfrm>
            <a:off x="-1" y="299671"/>
            <a:ext cx="4644737" cy="534256"/>
          </a:xfrm>
          <a:prstGeom prst="homePlate">
            <a:avLst/>
          </a:prstGeom>
          <a:solidFill>
            <a:schemeClr val="accent1">
              <a:lumMod val="50000"/>
            </a:schemeClr>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Bước 2: Gia công các chi tiết</a:t>
            </a:r>
            <a:endParaRPr lang="en-US" sz="2400" b="1" dirty="0">
              <a:solidFill>
                <a:schemeClr val="bg1"/>
              </a:solidFill>
            </a:endParaRPr>
          </a:p>
        </p:txBody>
      </p:sp>
      <p:sp>
        <p:nvSpPr>
          <p:cNvPr id="4" name="Rectangle 3"/>
          <p:cNvSpPr/>
          <p:nvPr/>
        </p:nvSpPr>
        <p:spPr>
          <a:xfrm>
            <a:off x="4561609" y="1256005"/>
            <a:ext cx="4220852" cy="2631490"/>
          </a:xfrm>
          <a:prstGeom prst="rect">
            <a:avLst/>
          </a:prstGeom>
        </p:spPr>
        <p:txBody>
          <a:bodyPr wrap="square">
            <a:spAutoFit/>
          </a:bodyPr>
          <a:lstStyle/>
          <a:p>
            <a:pPr algn="just">
              <a:lnSpc>
                <a:spcPct val="150000"/>
              </a:lnSpc>
            </a:pPr>
            <a:r>
              <a:rPr lang="vi-VN" sz="2200"/>
              <a:t>Thực hiện gia công các chi tiết theo quy trình gia công đã được xây dựng để có hình dạng, kích thước, trạng thái và đặc tính lí cơ theo yêu cầu kĩ thuật.</a:t>
            </a:r>
            <a:endParaRPr lang="en-US" sz="220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184" y="529872"/>
            <a:ext cx="763790" cy="785509"/>
          </a:xfrm>
          <a:prstGeom prst="rect">
            <a:avLst/>
          </a:prstGeom>
        </p:spPr>
      </p:pic>
    </p:spTree>
    <p:extLst>
      <p:ext uri="{BB962C8B-B14F-4D97-AF65-F5344CB8AC3E}">
        <p14:creationId xmlns:p14="http://schemas.microsoft.com/office/powerpoint/2010/main" val="2235388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11" name="Rectangle 10"/>
          <p:cNvSpPr/>
          <p:nvPr/>
        </p:nvSpPr>
        <p:spPr>
          <a:xfrm>
            <a:off x="1891145" y="4488873"/>
            <a:ext cx="748146"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oogle Shape;494;p32"/>
          <p:cNvGrpSpPr/>
          <p:nvPr/>
        </p:nvGrpSpPr>
        <p:grpSpPr>
          <a:xfrm rot="-4500040">
            <a:off x="8441133" y="83191"/>
            <a:ext cx="384646" cy="625342"/>
            <a:chOff x="5476816" y="424579"/>
            <a:chExt cx="384657" cy="625361"/>
          </a:xfrm>
        </p:grpSpPr>
        <p:sp>
          <p:nvSpPr>
            <p:cNvPr id="495" name="Google Shape;495;p32"/>
            <p:cNvSpPr/>
            <p:nvPr/>
          </p:nvSpPr>
          <p:spPr>
            <a:xfrm>
              <a:off x="5476816" y="424579"/>
              <a:ext cx="110483" cy="625361"/>
            </a:xfrm>
            <a:custGeom>
              <a:avLst/>
              <a:gdLst/>
              <a:ahLst/>
              <a:cxnLst/>
              <a:rect l="l" t="t" r="r" b="b"/>
              <a:pathLst>
                <a:path w="4047" h="22907" extrusionOk="0">
                  <a:moveTo>
                    <a:pt x="3404" y="643"/>
                  </a:moveTo>
                  <a:lnTo>
                    <a:pt x="3404" y="22237"/>
                  </a:lnTo>
                  <a:lnTo>
                    <a:pt x="642" y="22237"/>
                  </a:lnTo>
                  <a:lnTo>
                    <a:pt x="642" y="643"/>
                  </a:lnTo>
                  <a:close/>
                  <a:moveTo>
                    <a:pt x="335" y="1"/>
                  </a:moveTo>
                  <a:cubicBezTo>
                    <a:pt x="140" y="1"/>
                    <a:pt x="1" y="140"/>
                    <a:pt x="1" y="336"/>
                  </a:cubicBezTo>
                  <a:lnTo>
                    <a:pt x="1" y="22571"/>
                  </a:lnTo>
                  <a:cubicBezTo>
                    <a:pt x="1" y="22767"/>
                    <a:pt x="140" y="22906"/>
                    <a:pt x="335" y="22906"/>
                  </a:cubicBezTo>
                  <a:lnTo>
                    <a:pt x="3711" y="22906"/>
                  </a:lnTo>
                  <a:cubicBezTo>
                    <a:pt x="3907" y="22906"/>
                    <a:pt x="4046" y="22767"/>
                    <a:pt x="4046" y="22571"/>
                  </a:cubicBezTo>
                  <a:lnTo>
                    <a:pt x="4046" y="336"/>
                  </a:lnTo>
                  <a:cubicBezTo>
                    <a:pt x="4046" y="140"/>
                    <a:pt x="3907" y="1"/>
                    <a:pt x="3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476816" y="465721"/>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476816" y="506862"/>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476816" y="589117"/>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476816" y="630230"/>
              <a:ext cx="87633" cy="17554"/>
            </a:xfrm>
            <a:custGeom>
              <a:avLst/>
              <a:gdLst/>
              <a:ahLst/>
              <a:cxnLst/>
              <a:rect l="l" t="t" r="r" b="b"/>
              <a:pathLst>
                <a:path w="3210" h="643" extrusionOk="0">
                  <a:moveTo>
                    <a:pt x="335" y="1"/>
                  </a:moveTo>
                  <a:cubicBezTo>
                    <a:pt x="140" y="1"/>
                    <a:pt x="1" y="140"/>
                    <a:pt x="1" y="336"/>
                  </a:cubicBezTo>
                  <a:cubicBezTo>
                    <a:pt x="1" y="503"/>
                    <a:pt x="140" y="642"/>
                    <a:pt x="335" y="642"/>
                  </a:cubicBezTo>
                  <a:lnTo>
                    <a:pt x="2874" y="642"/>
                  </a:lnTo>
                  <a:cubicBezTo>
                    <a:pt x="3070" y="642"/>
                    <a:pt x="3209" y="503"/>
                    <a:pt x="3209" y="336"/>
                  </a:cubicBez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76816" y="835881"/>
              <a:ext cx="87633" cy="17554"/>
            </a:xfrm>
            <a:custGeom>
              <a:avLst/>
              <a:gdLst/>
              <a:ahLst/>
              <a:cxnLst/>
              <a:rect l="l" t="t" r="r" b="b"/>
              <a:pathLst>
                <a:path w="3210" h="643" extrusionOk="0">
                  <a:moveTo>
                    <a:pt x="335" y="0"/>
                  </a:moveTo>
                  <a:cubicBezTo>
                    <a:pt x="140" y="0"/>
                    <a:pt x="1" y="140"/>
                    <a:pt x="1" y="335"/>
                  </a:cubicBezTo>
                  <a:cubicBezTo>
                    <a:pt x="1" y="503"/>
                    <a:pt x="140" y="642"/>
                    <a:pt x="335" y="642"/>
                  </a:cubicBezTo>
                  <a:lnTo>
                    <a:pt x="2874" y="642"/>
                  </a:lnTo>
                  <a:cubicBezTo>
                    <a:pt x="3070" y="642"/>
                    <a:pt x="3209" y="503"/>
                    <a:pt x="3209" y="335"/>
                  </a:cubicBezTo>
                  <a:cubicBezTo>
                    <a:pt x="3209" y="140"/>
                    <a:pt x="3070" y="0"/>
                    <a:pt x="2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476816" y="547975"/>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476816" y="671371"/>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5476816" y="712485"/>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5476816" y="794740"/>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476816" y="753626"/>
              <a:ext cx="67049" cy="17554"/>
            </a:xfrm>
            <a:custGeom>
              <a:avLst/>
              <a:gdLst/>
              <a:ahLst/>
              <a:cxnLst/>
              <a:rect l="l" t="t" r="r" b="b"/>
              <a:pathLst>
                <a:path w="2456" h="643" extrusionOk="0">
                  <a:moveTo>
                    <a:pt x="335" y="0"/>
                  </a:moveTo>
                  <a:cubicBezTo>
                    <a:pt x="140" y="0"/>
                    <a:pt x="1" y="140"/>
                    <a:pt x="1" y="335"/>
                  </a:cubicBezTo>
                  <a:cubicBezTo>
                    <a:pt x="1" y="503"/>
                    <a:pt x="140" y="642"/>
                    <a:pt x="335" y="642"/>
                  </a:cubicBezTo>
                  <a:lnTo>
                    <a:pt x="2121" y="642"/>
                  </a:lnTo>
                  <a:cubicBezTo>
                    <a:pt x="2316" y="642"/>
                    <a:pt x="2456" y="503"/>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476816" y="881581"/>
              <a:ext cx="67049" cy="17554"/>
            </a:xfrm>
            <a:custGeom>
              <a:avLst/>
              <a:gdLst/>
              <a:ahLst/>
              <a:cxnLst/>
              <a:rect l="l" t="t" r="r" b="b"/>
              <a:pathLst>
                <a:path w="2456" h="643" extrusionOk="0">
                  <a:moveTo>
                    <a:pt x="335" y="0"/>
                  </a:moveTo>
                  <a:cubicBezTo>
                    <a:pt x="140" y="0"/>
                    <a:pt x="1" y="140"/>
                    <a:pt x="1" y="307"/>
                  </a:cubicBezTo>
                  <a:cubicBezTo>
                    <a:pt x="1" y="503"/>
                    <a:pt x="140" y="642"/>
                    <a:pt x="335" y="642"/>
                  </a:cubicBezTo>
                  <a:lnTo>
                    <a:pt x="2121" y="642"/>
                  </a:lnTo>
                  <a:cubicBezTo>
                    <a:pt x="2316" y="642"/>
                    <a:pt x="2456" y="503"/>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5476816" y="922695"/>
              <a:ext cx="67049" cy="17554"/>
            </a:xfrm>
            <a:custGeom>
              <a:avLst/>
              <a:gdLst/>
              <a:ahLst/>
              <a:cxnLst/>
              <a:rect l="l" t="t" r="r" b="b"/>
              <a:pathLst>
                <a:path w="2456" h="643" extrusionOk="0">
                  <a:moveTo>
                    <a:pt x="335" y="1"/>
                  </a:moveTo>
                  <a:cubicBezTo>
                    <a:pt x="140" y="1"/>
                    <a:pt x="1" y="140"/>
                    <a:pt x="1" y="308"/>
                  </a:cubicBezTo>
                  <a:cubicBezTo>
                    <a:pt x="1" y="503"/>
                    <a:pt x="140" y="643"/>
                    <a:pt x="335" y="643"/>
                  </a:cubicBezTo>
                  <a:lnTo>
                    <a:pt x="2121" y="643"/>
                  </a:lnTo>
                  <a:cubicBezTo>
                    <a:pt x="2316" y="643"/>
                    <a:pt x="2456" y="503"/>
                    <a:pt x="2456" y="308"/>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5476816" y="1004977"/>
              <a:ext cx="67049" cy="17527"/>
            </a:xfrm>
            <a:custGeom>
              <a:avLst/>
              <a:gdLst/>
              <a:ahLst/>
              <a:cxnLst/>
              <a:rect l="l" t="t" r="r" b="b"/>
              <a:pathLst>
                <a:path w="2456" h="642" extrusionOk="0">
                  <a:moveTo>
                    <a:pt x="335" y="0"/>
                  </a:moveTo>
                  <a:cubicBezTo>
                    <a:pt x="140" y="0"/>
                    <a:pt x="1" y="140"/>
                    <a:pt x="1" y="307"/>
                  </a:cubicBezTo>
                  <a:cubicBezTo>
                    <a:pt x="1" y="502"/>
                    <a:pt x="140" y="642"/>
                    <a:pt x="335" y="642"/>
                  </a:cubicBezTo>
                  <a:lnTo>
                    <a:pt x="2121" y="642"/>
                  </a:lnTo>
                  <a:cubicBezTo>
                    <a:pt x="2316" y="642"/>
                    <a:pt x="2456" y="502"/>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476816" y="963836"/>
              <a:ext cx="67049" cy="17554"/>
            </a:xfrm>
            <a:custGeom>
              <a:avLst/>
              <a:gdLst/>
              <a:ahLst/>
              <a:cxnLst/>
              <a:rect l="l" t="t" r="r" b="b"/>
              <a:pathLst>
                <a:path w="2456" h="643" extrusionOk="0">
                  <a:moveTo>
                    <a:pt x="335" y="1"/>
                  </a:moveTo>
                  <a:cubicBezTo>
                    <a:pt x="140" y="1"/>
                    <a:pt x="1" y="140"/>
                    <a:pt x="1" y="307"/>
                  </a:cubicBezTo>
                  <a:cubicBezTo>
                    <a:pt x="1" y="503"/>
                    <a:pt x="140" y="642"/>
                    <a:pt x="335" y="642"/>
                  </a:cubicBezTo>
                  <a:lnTo>
                    <a:pt x="2121" y="642"/>
                  </a:lnTo>
                  <a:cubicBezTo>
                    <a:pt x="2316" y="642"/>
                    <a:pt x="2456" y="503"/>
                    <a:pt x="2456" y="307"/>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68981" y="454309"/>
              <a:ext cx="292492" cy="565929"/>
            </a:xfrm>
            <a:custGeom>
              <a:avLst/>
              <a:gdLst/>
              <a:ahLst/>
              <a:cxnLst/>
              <a:rect l="l" t="t" r="r" b="b"/>
              <a:pathLst>
                <a:path w="10714" h="20730" extrusionOk="0">
                  <a:moveTo>
                    <a:pt x="335" y="0"/>
                  </a:moveTo>
                  <a:cubicBezTo>
                    <a:pt x="140" y="0"/>
                    <a:pt x="0" y="140"/>
                    <a:pt x="0" y="307"/>
                  </a:cubicBezTo>
                  <a:cubicBezTo>
                    <a:pt x="0" y="502"/>
                    <a:pt x="140" y="642"/>
                    <a:pt x="335" y="642"/>
                  </a:cubicBezTo>
                  <a:cubicBezTo>
                    <a:pt x="5692" y="642"/>
                    <a:pt x="10044" y="4994"/>
                    <a:pt x="10044" y="10351"/>
                  </a:cubicBezTo>
                  <a:cubicBezTo>
                    <a:pt x="10044" y="15707"/>
                    <a:pt x="5692" y="20087"/>
                    <a:pt x="335" y="20087"/>
                  </a:cubicBezTo>
                  <a:cubicBezTo>
                    <a:pt x="140" y="20087"/>
                    <a:pt x="0" y="20227"/>
                    <a:pt x="0" y="20394"/>
                  </a:cubicBezTo>
                  <a:cubicBezTo>
                    <a:pt x="0" y="20590"/>
                    <a:pt x="140" y="20729"/>
                    <a:pt x="335" y="20729"/>
                  </a:cubicBezTo>
                  <a:cubicBezTo>
                    <a:pt x="6055" y="20729"/>
                    <a:pt x="10714" y="16070"/>
                    <a:pt x="10714" y="10351"/>
                  </a:cubicBezTo>
                  <a:cubicBezTo>
                    <a:pt x="10714" y="4631"/>
                    <a:pt x="6055"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568981" y="567031"/>
              <a:ext cx="179006" cy="340486"/>
            </a:xfrm>
            <a:custGeom>
              <a:avLst/>
              <a:gdLst/>
              <a:ahLst/>
              <a:cxnLst/>
              <a:rect l="l" t="t" r="r" b="b"/>
              <a:pathLst>
                <a:path w="6557" h="12472" extrusionOk="0">
                  <a:moveTo>
                    <a:pt x="335" y="0"/>
                  </a:moveTo>
                  <a:cubicBezTo>
                    <a:pt x="140" y="0"/>
                    <a:pt x="0" y="140"/>
                    <a:pt x="0" y="335"/>
                  </a:cubicBezTo>
                  <a:cubicBezTo>
                    <a:pt x="0" y="502"/>
                    <a:pt x="140" y="642"/>
                    <a:pt x="335" y="642"/>
                  </a:cubicBezTo>
                  <a:cubicBezTo>
                    <a:pt x="3404" y="642"/>
                    <a:pt x="5915" y="3153"/>
                    <a:pt x="5915" y="6222"/>
                  </a:cubicBezTo>
                  <a:cubicBezTo>
                    <a:pt x="5915" y="9318"/>
                    <a:pt x="3404" y="11801"/>
                    <a:pt x="335" y="11801"/>
                  </a:cubicBezTo>
                  <a:cubicBezTo>
                    <a:pt x="140" y="11801"/>
                    <a:pt x="0" y="11969"/>
                    <a:pt x="0" y="12136"/>
                  </a:cubicBezTo>
                  <a:cubicBezTo>
                    <a:pt x="0" y="12304"/>
                    <a:pt x="140" y="12471"/>
                    <a:pt x="335" y="12471"/>
                  </a:cubicBezTo>
                  <a:cubicBezTo>
                    <a:pt x="3767" y="12471"/>
                    <a:pt x="6557" y="9653"/>
                    <a:pt x="6557" y="6222"/>
                  </a:cubicBezTo>
                  <a:cubicBezTo>
                    <a:pt x="6557" y="2790"/>
                    <a:pt x="3767"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773867" y="728483"/>
              <a:ext cx="87606" cy="17554"/>
            </a:xfrm>
            <a:custGeom>
              <a:avLst/>
              <a:gdLst/>
              <a:ahLst/>
              <a:cxnLst/>
              <a:rect l="l" t="t" r="r" b="b"/>
              <a:pathLst>
                <a:path w="3209" h="643" extrusionOk="0">
                  <a:moveTo>
                    <a:pt x="307" y="1"/>
                  </a:moveTo>
                  <a:cubicBezTo>
                    <a:pt x="140" y="1"/>
                    <a:pt x="0" y="140"/>
                    <a:pt x="0" y="308"/>
                  </a:cubicBezTo>
                  <a:cubicBezTo>
                    <a:pt x="0" y="503"/>
                    <a:pt x="140" y="642"/>
                    <a:pt x="307" y="642"/>
                  </a:cubicBezTo>
                  <a:lnTo>
                    <a:pt x="2874" y="642"/>
                  </a:lnTo>
                  <a:cubicBezTo>
                    <a:pt x="3041" y="642"/>
                    <a:pt x="3209" y="503"/>
                    <a:pt x="3209" y="308"/>
                  </a:cubicBezTo>
                  <a:cubicBezTo>
                    <a:pt x="3209" y="140"/>
                    <a:pt x="3041"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745694" y="591082"/>
              <a:ext cx="80753" cy="52880"/>
            </a:xfrm>
            <a:custGeom>
              <a:avLst/>
              <a:gdLst/>
              <a:ahLst/>
              <a:cxnLst/>
              <a:rect l="l" t="t" r="r" b="b"/>
              <a:pathLst>
                <a:path w="2958" h="1937" extrusionOk="0">
                  <a:moveTo>
                    <a:pt x="2564" y="0"/>
                  </a:moveTo>
                  <a:cubicBezTo>
                    <a:pt x="2510" y="0"/>
                    <a:pt x="2453" y="13"/>
                    <a:pt x="2399" y="40"/>
                  </a:cubicBezTo>
                  <a:lnTo>
                    <a:pt x="195" y="1323"/>
                  </a:lnTo>
                  <a:cubicBezTo>
                    <a:pt x="56" y="1407"/>
                    <a:pt x="0" y="1602"/>
                    <a:pt x="84" y="1770"/>
                  </a:cubicBezTo>
                  <a:cubicBezTo>
                    <a:pt x="140" y="1881"/>
                    <a:pt x="251" y="1937"/>
                    <a:pt x="363" y="1937"/>
                  </a:cubicBezTo>
                  <a:cubicBezTo>
                    <a:pt x="419" y="1937"/>
                    <a:pt x="474" y="1909"/>
                    <a:pt x="530" y="1881"/>
                  </a:cubicBezTo>
                  <a:lnTo>
                    <a:pt x="2734" y="598"/>
                  </a:lnTo>
                  <a:cubicBezTo>
                    <a:pt x="2902" y="514"/>
                    <a:pt x="2957" y="319"/>
                    <a:pt x="2846" y="151"/>
                  </a:cubicBezTo>
                  <a:cubicBezTo>
                    <a:pt x="2789" y="57"/>
                    <a:pt x="2680" y="0"/>
                    <a:pt x="2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671028" y="490536"/>
              <a:ext cx="54873" cy="78023"/>
            </a:xfrm>
            <a:custGeom>
              <a:avLst/>
              <a:gdLst/>
              <a:ahLst/>
              <a:cxnLst/>
              <a:rect l="l" t="t" r="r" b="b"/>
              <a:pathLst>
                <a:path w="2010" h="2858" extrusionOk="0">
                  <a:moveTo>
                    <a:pt x="1649" y="1"/>
                  </a:moveTo>
                  <a:cubicBezTo>
                    <a:pt x="1533" y="1"/>
                    <a:pt x="1425" y="57"/>
                    <a:pt x="1368" y="152"/>
                  </a:cubicBezTo>
                  <a:lnTo>
                    <a:pt x="85" y="2356"/>
                  </a:lnTo>
                  <a:cubicBezTo>
                    <a:pt x="1" y="2523"/>
                    <a:pt x="57" y="2718"/>
                    <a:pt x="196" y="2802"/>
                  </a:cubicBezTo>
                  <a:cubicBezTo>
                    <a:pt x="252" y="2830"/>
                    <a:pt x="308" y="2858"/>
                    <a:pt x="364" y="2858"/>
                  </a:cubicBezTo>
                  <a:cubicBezTo>
                    <a:pt x="475" y="2858"/>
                    <a:pt x="587" y="2802"/>
                    <a:pt x="643" y="2691"/>
                  </a:cubicBezTo>
                  <a:lnTo>
                    <a:pt x="1926" y="486"/>
                  </a:lnTo>
                  <a:cubicBezTo>
                    <a:pt x="2010" y="319"/>
                    <a:pt x="1954" y="124"/>
                    <a:pt x="1814" y="40"/>
                  </a:cubicBezTo>
                  <a:cubicBezTo>
                    <a:pt x="1761" y="13"/>
                    <a:pt x="1704" y="1"/>
                    <a:pt x="1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669527" y="904868"/>
              <a:ext cx="54846" cy="78051"/>
            </a:xfrm>
            <a:custGeom>
              <a:avLst/>
              <a:gdLst/>
              <a:ahLst/>
              <a:cxnLst/>
              <a:rect l="l" t="t" r="r" b="b"/>
              <a:pathLst>
                <a:path w="2009" h="2859" extrusionOk="0">
                  <a:moveTo>
                    <a:pt x="360" y="1"/>
                  </a:moveTo>
                  <a:cubicBezTo>
                    <a:pt x="306" y="1"/>
                    <a:pt x="249" y="13"/>
                    <a:pt x="195" y="40"/>
                  </a:cubicBezTo>
                  <a:cubicBezTo>
                    <a:pt x="56" y="124"/>
                    <a:pt x="0" y="319"/>
                    <a:pt x="84" y="487"/>
                  </a:cubicBezTo>
                  <a:lnTo>
                    <a:pt x="1367" y="2691"/>
                  </a:lnTo>
                  <a:cubicBezTo>
                    <a:pt x="1423" y="2802"/>
                    <a:pt x="1535" y="2858"/>
                    <a:pt x="1646" y="2858"/>
                  </a:cubicBezTo>
                  <a:cubicBezTo>
                    <a:pt x="1702" y="2858"/>
                    <a:pt x="1758" y="2858"/>
                    <a:pt x="1814" y="2830"/>
                  </a:cubicBezTo>
                  <a:cubicBezTo>
                    <a:pt x="1953" y="2719"/>
                    <a:pt x="2009" y="2523"/>
                    <a:pt x="1925" y="2384"/>
                  </a:cubicBezTo>
                  <a:lnTo>
                    <a:pt x="642" y="152"/>
                  </a:lnTo>
                  <a:cubicBezTo>
                    <a:pt x="585" y="57"/>
                    <a:pt x="47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744165" y="830230"/>
              <a:ext cx="80753" cy="52907"/>
            </a:xfrm>
            <a:custGeom>
              <a:avLst/>
              <a:gdLst/>
              <a:ahLst/>
              <a:cxnLst/>
              <a:rect l="l" t="t" r="r" b="b"/>
              <a:pathLst>
                <a:path w="2958" h="1938" extrusionOk="0">
                  <a:moveTo>
                    <a:pt x="393" y="1"/>
                  </a:moveTo>
                  <a:cubicBezTo>
                    <a:pt x="277" y="1"/>
                    <a:pt x="169" y="57"/>
                    <a:pt x="112" y="152"/>
                  </a:cubicBezTo>
                  <a:cubicBezTo>
                    <a:pt x="0" y="319"/>
                    <a:pt x="56" y="514"/>
                    <a:pt x="223" y="598"/>
                  </a:cubicBezTo>
                  <a:lnTo>
                    <a:pt x="2427" y="1881"/>
                  </a:lnTo>
                  <a:cubicBezTo>
                    <a:pt x="2483" y="1909"/>
                    <a:pt x="2539" y="1937"/>
                    <a:pt x="2595" y="1937"/>
                  </a:cubicBezTo>
                  <a:cubicBezTo>
                    <a:pt x="2706" y="1937"/>
                    <a:pt x="2818" y="1881"/>
                    <a:pt x="2874" y="1770"/>
                  </a:cubicBezTo>
                  <a:cubicBezTo>
                    <a:pt x="2958" y="1602"/>
                    <a:pt x="2930" y="1407"/>
                    <a:pt x="2762" y="1323"/>
                  </a:cubicBezTo>
                  <a:lnTo>
                    <a:pt x="558" y="40"/>
                  </a:lnTo>
                  <a:cubicBezTo>
                    <a:pt x="505" y="13"/>
                    <a:pt x="44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15636" y="1454727"/>
            <a:ext cx="64423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267888" y="3124199"/>
            <a:ext cx="716475" cy="824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59183" y="328072"/>
            <a:ext cx="5694218" cy="508832"/>
            <a:chOff x="604627" y="1073553"/>
            <a:chExt cx="5694218" cy="508832"/>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34" name="TextBox 33"/>
            <p:cNvSpPr txBox="1"/>
            <p:nvPr/>
          </p:nvSpPr>
          <p:spPr>
            <a:xfrm>
              <a:off x="1316993" y="1141343"/>
              <a:ext cx="4981852" cy="400110"/>
            </a:xfrm>
            <a:prstGeom prst="rect">
              <a:avLst/>
            </a:prstGeom>
            <a:noFill/>
          </p:spPr>
          <p:txBody>
            <a:bodyPr wrap="square" rtlCol="0">
              <a:spAutoFit/>
            </a:bodyPr>
            <a:lstStyle/>
            <a:p>
              <a:r>
                <a:rPr lang="vi-VN" sz="2000" b="1">
                  <a:solidFill>
                    <a:srgbClr val="002060"/>
                  </a:solidFill>
                </a:rPr>
                <a:t>Thảo luận nhóm 4HS và trả lời câu hỏi:</a:t>
              </a:r>
              <a:endParaRPr lang="en-US" sz="2000" b="1">
                <a:solidFill>
                  <a:srgbClr val="002060"/>
                </a:solidFill>
              </a:endParaRPr>
            </a:p>
          </p:txBody>
        </p:sp>
      </p:grpSp>
      <p:sp>
        <p:nvSpPr>
          <p:cNvPr id="5" name="Rectangle 4"/>
          <p:cNvSpPr/>
          <p:nvPr/>
        </p:nvSpPr>
        <p:spPr>
          <a:xfrm>
            <a:off x="552701" y="2957827"/>
            <a:ext cx="3842654" cy="1938992"/>
          </a:xfrm>
          <a:prstGeom prst="rect">
            <a:avLst/>
          </a:prstGeom>
        </p:spPr>
        <p:txBody>
          <a:bodyPr wrap="square">
            <a:spAutoFit/>
          </a:bodyPr>
          <a:lstStyle/>
          <a:p>
            <a:pPr algn="just">
              <a:lnSpc>
                <a:spcPct val="150000"/>
              </a:lnSpc>
            </a:pPr>
            <a:r>
              <a:rPr lang="en-US" sz="2000" i="1"/>
              <a:t>Quan sát hình 2.5 và hình 2.6 cho biết: Các chi tiết bạc lót, giá đỡ trục nên gia công trên máy loại nào thì phù hợp?</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549" y="933903"/>
            <a:ext cx="6467420" cy="19269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786" y="2998759"/>
            <a:ext cx="4206886" cy="1979891"/>
          </a:xfrm>
          <a:prstGeom prst="rect">
            <a:avLst/>
          </a:prstGeom>
        </p:spPr>
      </p:pic>
    </p:spTree>
    <p:extLst>
      <p:ext uri="{BB962C8B-B14F-4D97-AF65-F5344CB8AC3E}">
        <p14:creationId xmlns:p14="http://schemas.microsoft.com/office/powerpoint/2010/main" val="129618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11" name="Rectangle 10"/>
          <p:cNvSpPr/>
          <p:nvPr/>
        </p:nvSpPr>
        <p:spPr>
          <a:xfrm>
            <a:off x="1891145" y="4488873"/>
            <a:ext cx="748146"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oogle Shape;494;p32"/>
          <p:cNvGrpSpPr/>
          <p:nvPr/>
        </p:nvGrpSpPr>
        <p:grpSpPr>
          <a:xfrm rot="-4500040">
            <a:off x="8441133" y="83191"/>
            <a:ext cx="384646" cy="625342"/>
            <a:chOff x="5476816" y="424579"/>
            <a:chExt cx="384657" cy="625361"/>
          </a:xfrm>
        </p:grpSpPr>
        <p:sp>
          <p:nvSpPr>
            <p:cNvPr id="495" name="Google Shape;495;p32"/>
            <p:cNvSpPr/>
            <p:nvPr/>
          </p:nvSpPr>
          <p:spPr>
            <a:xfrm>
              <a:off x="5476816" y="424579"/>
              <a:ext cx="110483" cy="625361"/>
            </a:xfrm>
            <a:custGeom>
              <a:avLst/>
              <a:gdLst/>
              <a:ahLst/>
              <a:cxnLst/>
              <a:rect l="l" t="t" r="r" b="b"/>
              <a:pathLst>
                <a:path w="4047" h="22907" extrusionOk="0">
                  <a:moveTo>
                    <a:pt x="3404" y="643"/>
                  </a:moveTo>
                  <a:lnTo>
                    <a:pt x="3404" y="22237"/>
                  </a:lnTo>
                  <a:lnTo>
                    <a:pt x="642" y="22237"/>
                  </a:lnTo>
                  <a:lnTo>
                    <a:pt x="642" y="643"/>
                  </a:lnTo>
                  <a:close/>
                  <a:moveTo>
                    <a:pt x="335" y="1"/>
                  </a:moveTo>
                  <a:cubicBezTo>
                    <a:pt x="140" y="1"/>
                    <a:pt x="1" y="140"/>
                    <a:pt x="1" y="336"/>
                  </a:cubicBezTo>
                  <a:lnTo>
                    <a:pt x="1" y="22571"/>
                  </a:lnTo>
                  <a:cubicBezTo>
                    <a:pt x="1" y="22767"/>
                    <a:pt x="140" y="22906"/>
                    <a:pt x="335" y="22906"/>
                  </a:cubicBezTo>
                  <a:lnTo>
                    <a:pt x="3711" y="22906"/>
                  </a:lnTo>
                  <a:cubicBezTo>
                    <a:pt x="3907" y="22906"/>
                    <a:pt x="4046" y="22767"/>
                    <a:pt x="4046" y="22571"/>
                  </a:cubicBezTo>
                  <a:lnTo>
                    <a:pt x="4046" y="336"/>
                  </a:lnTo>
                  <a:cubicBezTo>
                    <a:pt x="4046" y="140"/>
                    <a:pt x="3907" y="1"/>
                    <a:pt x="3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476816" y="465721"/>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476816" y="506862"/>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476816" y="589117"/>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476816" y="630230"/>
              <a:ext cx="87633" cy="17554"/>
            </a:xfrm>
            <a:custGeom>
              <a:avLst/>
              <a:gdLst/>
              <a:ahLst/>
              <a:cxnLst/>
              <a:rect l="l" t="t" r="r" b="b"/>
              <a:pathLst>
                <a:path w="3210" h="643" extrusionOk="0">
                  <a:moveTo>
                    <a:pt x="335" y="1"/>
                  </a:moveTo>
                  <a:cubicBezTo>
                    <a:pt x="140" y="1"/>
                    <a:pt x="1" y="140"/>
                    <a:pt x="1" y="336"/>
                  </a:cubicBezTo>
                  <a:cubicBezTo>
                    <a:pt x="1" y="503"/>
                    <a:pt x="140" y="642"/>
                    <a:pt x="335" y="642"/>
                  </a:cubicBezTo>
                  <a:lnTo>
                    <a:pt x="2874" y="642"/>
                  </a:lnTo>
                  <a:cubicBezTo>
                    <a:pt x="3070" y="642"/>
                    <a:pt x="3209" y="503"/>
                    <a:pt x="3209" y="336"/>
                  </a:cubicBez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76816" y="835881"/>
              <a:ext cx="87633" cy="17554"/>
            </a:xfrm>
            <a:custGeom>
              <a:avLst/>
              <a:gdLst/>
              <a:ahLst/>
              <a:cxnLst/>
              <a:rect l="l" t="t" r="r" b="b"/>
              <a:pathLst>
                <a:path w="3210" h="643" extrusionOk="0">
                  <a:moveTo>
                    <a:pt x="335" y="0"/>
                  </a:moveTo>
                  <a:cubicBezTo>
                    <a:pt x="140" y="0"/>
                    <a:pt x="1" y="140"/>
                    <a:pt x="1" y="335"/>
                  </a:cubicBezTo>
                  <a:cubicBezTo>
                    <a:pt x="1" y="503"/>
                    <a:pt x="140" y="642"/>
                    <a:pt x="335" y="642"/>
                  </a:cubicBezTo>
                  <a:lnTo>
                    <a:pt x="2874" y="642"/>
                  </a:lnTo>
                  <a:cubicBezTo>
                    <a:pt x="3070" y="642"/>
                    <a:pt x="3209" y="503"/>
                    <a:pt x="3209" y="335"/>
                  </a:cubicBezTo>
                  <a:cubicBezTo>
                    <a:pt x="3209" y="140"/>
                    <a:pt x="3070" y="0"/>
                    <a:pt x="2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476816" y="547975"/>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476816" y="671371"/>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5476816" y="712485"/>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5476816" y="794740"/>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476816" y="753626"/>
              <a:ext cx="67049" cy="17554"/>
            </a:xfrm>
            <a:custGeom>
              <a:avLst/>
              <a:gdLst/>
              <a:ahLst/>
              <a:cxnLst/>
              <a:rect l="l" t="t" r="r" b="b"/>
              <a:pathLst>
                <a:path w="2456" h="643" extrusionOk="0">
                  <a:moveTo>
                    <a:pt x="335" y="0"/>
                  </a:moveTo>
                  <a:cubicBezTo>
                    <a:pt x="140" y="0"/>
                    <a:pt x="1" y="140"/>
                    <a:pt x="1" y="335"/>
                  </a:cubicBezTo>
                  <a:cubicBezTo>
                    <a:pt x="1" y="503"/>
                    <a:pt x="140" y="642"/>
                    <a:pt x="335" y="642"/>
                  </a:cubicBezTo>
                  <a:lnTo>
                    <a:pt x="2121" y="642"/>
                  </a:lnTo>
                  <a:cubicBezTo>
                    <a:pt x="2316" y="642"/>
                    <a:pt x="2456" y="503"/>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476816" y="881581"/>
              <a:ext cx="67049" cy="17554"/>
            </a:xfrm>
            <a:custGeom>
              <a:avLst/>
              <a:gdLst/>
              <a:ahLst/>
              <a:cxnLst/>
              <a:rect l="l" t="t" r="r" b="b"/>
              <a:pathLst>
                <a:path w="2456" h="643" extrusionOk="0">
                  <a:moveTo>
                    <a:pt x="335" y="0"/>
                  </a:moveTo>
                  <a:cubicBezTo>
                    <a:pt x="140" y="0"/>
                    <a:pt x="1" y="140"/>
                    <a:pt x="1" y="307"/>
                  </a:cubicBezTo>
                  <a:cubicBezTo>
                    <a:pt x="1" y="503"/>
                    <a:pt x="140" y="642"/>
                    <a:pt x="335" y="642"/>
                  </a:cubicBezTo>
                  <a:lnTo>
                    <a:pt x="2121" y="642"/>
                  </a:lnTo>
                  <a:cubicBezTo>
                    <a:pt x="2316" y="642"/>
                    <a:pt x="2456" y="503"/>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5476816" y="922695"/>
              <a:ext cx="67049" cy="17554"/>
            </a:xfrm>
            <a:custGeom>
              <a:avLst/>
              <a:gdLst/>
              <a:ahLst/>
              <a:cxnLst/>
              <a:rect l="l" t="t" r="r" b="b"/>
              <a:pathLst>
                <a:path w="2456" h="643" extrusionOk="0">
                  <a:moveTo>
                    <a:pt x="335" y="1"/>
                  </a:moveTo>
                  <a:cubicBezTo>
                    <a:pt x="140" y="1"/>
                    <a:pt x="1" y="140"/>
                    <a:pt x="1" y="308"/>
                  </a:cubicBezTo>
                  <a:cubicBezTo>
                    <a:pt x="1" y="503"/>
                    <a:pt x="140" y="643"/>
                    <a:pt x="335" y="643"/>
                  </a:cubicBezTo>
                  <a:lnTo>
                    <a:pt x="2121" y="643"/>
                  </a:lnTo>
                  <a:cubicBezTo>
                    <a:pt x="2316" y="643"/>
                    <a:pt x="2456" y="503"/>
                    <a:pt x="2456" y="308"/>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5476816" y="1004977"/>
              <a:ext cx="67049" cy="17527"/>
            </a:xfrm>
            <a:custGeom>
              <a:avLst/>
              <a:gdLst/>
              <a:ahLst/>
              <a:cxnLst/>
              <a:rect l="l" t="t" r="r" b="b"/>
              <a:pathLst>
                <a:path w="2456" h="642" extrusionOk="0">
                  <a:moveTo>
                    <a:pt x="335" y="0"/>
                  </a:moveTo>
                  <a:cubicBezTo>
                    <a:pt x="140" y="0"/>
                    <a:pt x="1" y="140"/>
                    <a:pt x="1" y="307"/>
                  </a:cubicBezTo>
                  <a:cubicBezTo>
                    <a:pt x="1" y="502"/>
                    <a:pt x="140" y="642"/>
                    <a:pt x="335" y="642"/>
                  </a:cubicBezTo>
                  <a:lnTo>
                    <a:pt x="2121" y="642"/>
                  </a:lnTo>
                  <a:cubicBezTo>
                    <a:pt x="2316" y="642"/>
                    <a:pt x="2456" y="502"/>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476816" y="963836"/>
              <a:ext cx="67049" cy="17554"/>
            </a:xfrm>
            <a:custGeom>
              <a:avLst/>
              <a:gdLst/>
              <a:ahLst/>
              <a:cxnLst/>
              <a:rect l="l" t="t" r="r" b="b"/>
              <a:pathLst>
                <a:path w="2456" h="643" extrusionOk="0">
                  <a:moveTo>
                    <a:pt x="335" y="1"/>
                  </a:moveTo>
                  <a:cubicBezTo>
                    <a:pt x="140" y="1"/>
                    <a:pt x="1" y="140"/>
                    <a:pt x="1" y="307"/>
                  </a:cubicBezTo>
                  <a:cubicBezTo>
                    <a:pt x="1" y="503"/>
                    <a:pt x="140" y="642"/>
                    <a:pt x="335" y="642"/>
                  </a:cubicBezTo>
                  <a:lnTo>
                    <a:pt x="2121" y="642"/>
                  </a:lnTo>
                  <a:cubicBezTo>
                    <a:pt x="2316" y="642"/>
                    <a:pt x="2456" y="503"/>
                    <a:pt x="2456" y="307"/>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68981" y="454309"/>
              <a:ext cx="292492" cy="565929"/>
            </a:xfrm>
            <a:custGeom>
              <a:avLst/>
              <a:gdLst/>
              <a:ahLst/>
              <a:cxnLst/>
              <a:rect l="l" t="t" r="r" b="b"/>
              <a:pathLst>
                <a:path w="10714" h="20730" extrusionOk="0">
                  <a:moveTo>
                    <a:pt x="335" y="0"/>
                  </a:moveTo>
                  <a:cubicBezTo>
                    <a:pt x="140" y="0"/>
                    <a:pt x="0" y="140"/>
                    <a:pt x="0" y="307"/>
                  </a:cubicBezTo>
                  <a:cubicBezTo>
                    <a:pt x="0" y="502"/>
                    <a:pt x="140" y="642"/>
                    <a:pt x="335" y="642"/>
                  </a:cubicBezTo>
                  <a:cubicBezTo>
                    <a:pt x="5692" y="642"/>
                    <a:pt x="10044" y="4994"/>
                    <a:pt x="10044" y="10351"/>
                  </a:cubicBezTo>
                  <a:cubicBezTo>
                    <a:pt x="10044" y="15707"/>
                    <a:pt x="5692" y="20087"/>
                    <a:pt x="335" y="20087"/>
                  </a:cubicBezTo>
                  <a:cubicBezTo>
                    <a:pt x="140" y="20087"/>
                    <a:pt x="0" y="20227"/>
                    <a:pt x="0" y="20394"/>
                  </a:cubicBezTo>
                  <a:cubicBezTo>
                    <a:pt x="0" y="20590"/>
                    <a:pt x="140" y="20729"/>
                    <a:pt x="335" y="20729"/>
                  </a:cubicBezTo>
                  <a:cubicBezTo>
                    <a:pt x="6055" y="20729"/>
                    <a:pt x="10714" y="16070"/>
                    <a:pt x="10714" y="10351"/>
                  </a:cubicBezTo>
                  <a:cubicBezTo>
                    <a:pt x="10714" y="4631"/>
                    <a:pt x="6055"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568981" y="567031"/>
              <a:ext cx="179006" cy="340486"/>
            </a:xfrm>
            <a:custGeom>
              <a:avLst/>
              <a:gdLst/>
              <a:ahLst/>
              <a:cxnLst/>
              <a:rect l="l" t="t" r="r" b="b"/>
              <a:pathLst>
                <a:path w="6557" h="12472" extrusionOk="0">
                  <a:moveTo>
                    <a:pt x="335" y="0"/>
                  </a:moveTo>
                  <a:cubicBezTo>
                    <a:pt x="140" y="0"/>
                    <a:pt x="0" y="140"/>
                    <a:pt x="0" y="335"/>
                  </a:cubicBezTo>
                  <a:cubicBezTo>
                    <a:pt x="0" y="502"/>
                    <a:pt x="140" y="642"/>
                    <a:pt x="335" y="642"/>
                  </a:cubicBezTo>
                  <a:cubicBezTo>
                    <a:pt x="3404" y="642"/>
                    <a:pt x="5915" y="3153"/>
                    <a:pt x="5915" y="6222"/>
                  </a:cubicBezTo>
                  <a:cubicBezTo>
                    <a:pt x="5915" y="9318"/>
                    <a:pt x="3404" y="11801"/>
                    <a:pt x="335" y="11801"/>
                  </a:cubicBezTo>
                  <a:cubicBezTo>
                    <a:pt x="140" y="11801"/>
                    <a:pt x="0" y="11969"/>
                    <a:pt x="0" y="12136"/>
                  </a:cubicBezTo>
                  <a:cubicBezTo>
                    <a:pt x="0" y="12304"/>
                    <a:pt x="140" y="12471"/>
                    <a:pt x="335" y="12471"/>
                  </a:cubicBezTo>
                  <a:cubicBezTo>
                    <a:pt x="3767" y="12471"/>
                    <a:pt x="6557" y="9653"/>
                    <a:pt x="6557" y="6222"/>
                  </a:cubicBezTo>
                  <a:cubicBezTo>
                    <a:pt x="6557" y="2790"/>
                    <a:pt x="3767"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773867" y="728483"/>
              <a:ext cx="87606" cy="17554"/>
            </a:xfrm>
            <a:custGeom>
              <a:avLst/>
              <a:gdLst/>
              <a:ahLst/>
              <a:cxnLst/>
              <a:rect l="l" t="t" r="r" b="b"/>
              <a:pathLst>
                <a:path w="3209" h="643" extrusionOk="0">
                  <a:moveTo>
                    <a:pt x="307" y="1"/>
                  </a:moveTo>
                  <a:cubicBezTo>
                    <a:pt x="140" y="1"/>
                    <a:pt x="0" y="140"/>
                    <a:pt x="0" y="308"/>
                  </a:cubicBezTo>
                  <a:cubicBezTo>
                    <a:pt x="0" y="503"/>
                    <a:pt x="140" y="642"/>
                    <a:pt x="307" y="642"/>
                  </a:cubicBezTo>
                  <a:lnTo>
                    <a:pt x="2874" y="642"/>
                  </a:lnTo>
                  <a:cubicBezTo>
                    <a:pt x="3041" y="642"/>
                    <a:pt x="3209" y="503"/>
                    <a:pt x="3209" y="308"/>
                  </a:cubicBezTo>
                  <a:cubicBezTo>
                    <a:pt x="3209" y="140"/>
                    <a:pt x="3041"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745694" y="591082"/>
              <a:ext cx="80753" cy="52880"/>
            </a:xfrm>
            <a:custGeom>
              <a:avLst/>
              <a:gdLst/>
              <a:ahLst/>
              <a:cxnLst/>
              <a:rect l="l" t="t" r="r" b="b"/>
              <a:pathLst>
                <a:path w="2958" h="1937" extrusionOk="0">
                  <a:moveTo>
                    <a:pt x="2564" y="0"/>
                  </a:moveTo>
                  <a:cubicBezTo>
                    <a:pt x="2510" y="0"/>
                    <a:pt x="2453" y="13"/>
                    <a:pt x="2399" y="40"/>
                  </a:cubicBezTo>
                  <a:lnTo>
                    <a:pt x="195" y="1323"/>
                  </a:lnTo>
                  <a:cubicBezTo>
                    <a:pt x="56" y="1407"/>
                    <a:pt x="0" y="1602"/>
                    <a:pt x="84" y="1770"/>
                  </a:cubicBezTo>
                  <a:cubicBezTo>
                    <a:pt x="140" y="1881"/>
                    <a:pt x="251" y="1937"/>
                    <a:pt x="363" y="1937"/>
                  </a:cubicBezTo>
                  <a:cubicBezTo>
                    <a:pt x="419" y="1937"/>
                    <a:pt x="474" y="1909"/>
                    <a:pt x="530" y="1881"/>
                  </a:cubicBezTo>
                  <a:lnTo>
                    <a:pt x="2734" y="598"/>
                  </a:lnTo>
                  <a:cubicBezTo>
                    <a:pt x="2902" y="514"/>
                    <a:pt x="2957" y="319"/>
                    <a:pt x="2846" y="151"/>
                  </a:cubicBezTo>
                  <a:cubicBezTo>
                    <a:pt x="2789" y="57"/>
                    <a:pt x="2680" y="0"/>
                    <a:pt x="2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671028" y="490536"/>
              <a:ext cx="54873" cy="78023"/>
            </a:xfrm>
            <a:custGeom>
              <a:avLst/>
              <a:gdLst/>
              <a:ahLst/>
              <a:cxnLst/>
              <a:rect l="l" t="t" r="r" b="b"/>
              <a:pathLst>
                <a:path w="2010" h="2858" extrusionOk="0">
                  <a:moveTo>
                    <a:pt x="1649" y="1"/>
                  </a:moveTo>
                  <a:cubicBezTo>
                    <a:pt x="1533" y="1"/>
                    <a:pt x="1425" y="57"/>
                    <a:pt x="1368" y="152"/>
                  </a:cubicBezTo>
                  <a:lnTo>
                    <a:pt x="85" y="2356"/>
                  </a:lnTo>
                  <a:cubicBezTo>
                    <a:pt x="1" y="2523"/>
                    <a:pt x="57" y="2718"/>
                    <a:pt x="196" y="2802"/>
                  </a:cubicBezTo>
                  <a:cubicBezTo>
                    <a:pt x="252" y="2830"/>
                    <a:pt x="308" y="2858"/>
                    <a:pt x="364" y="2858"/>
                  </a:cubicBezTo>
                  <a:cubicBezTo>
                    <a:pt x="475" y="2858"/>
                    <a:pt x="587" y="2802"/>
                    <a:pt x="643" y="2691"/>
                  </a:cubicBezTo>
                  <a:lnTo>
                    <a:pt x="1926" y="486"/>
                  </a:lnTo>
                  <a:cubicBezTo>
                    <a:pt x="2010" y="319"/>
                    <a:pt x="1954" y="124"/>
                    <a:pt x="1814" y="40"/>
                  </a:cubicBezTo>
                  <a:cubicBezTo>
                    <a:pt x="1761" y="13"/>
                    <a:pt x="1704" y="1"/>
                    <a:pt x="1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669527" y="904868"/>
              <a:ext cx="54846" cy="78051"/>
            </a:xfrm>
            <a:custGeom>
              <a:avLst/>
              <a:gdLst/>
              <a:ahLst/>
              <a:cxnLst/>
              <a:rect l="l" t="t" r="r" b="b"/>
              <a:pathLst>
                <a:path w="2009" h="2859" extrusionOk="0">
                  <a:moveTo>
                    <a:pt x="360" y="1"/>
                  </a:moveTo>
                  <a:cubicBezTo>
                    <a:pt x="306" y="1"/>
                    <a:pt x="249" y="13"/>
                    <a:pt x="195" y="40"/>
                  </a:cubicBezTo>
                  <a:cubicBezTo>
                    <a:pt x="56" y="124"/>
                    <a:pt x="0" y="319"/>
                    <a:pt x="84" y="487"/>
                  </a:cubicBezTo>
                  <a:lnTo>
                    <a:pt x="1367" y="2691"/>
                  </a:lnTo>
                  <a:cubicBezTo>
                    <a:pt x="1423" y="2802"/>
                    <a:pt x="1535" y="2858"/>
                    <a:pt x="1646" y="2858"/>
                  </a:cubicBezTo>
                  <a:cubicBezTo>
                    <a:pt x="1702" y="2858"/>
                    <a:pt x="1758" y="2858"/>
                    <a:pt x="1814" y="2830"/>
                  </a:cubicBezTo>
                  <a:cubicBezTo>
                    <a:pt x="1953" y="2719"/>
                    <a:pt x="2009" y="2523"/>
                    <a:pt x="1925" y="2384"/>
                  </a:cubicBezTo>
                  <a:lnTo>
                    <a:pt x="642" y="152"/>
                  </a:lnTo>
                  <a:cubicBezTo>
                    <a:pt x="585" y="57"/>
                    <a:pt x="47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744165" y="830230"/>
              <a:ext cx="80753" cy="52907"/>
            </a:xfrm>
            <a:custGeom>
              <a:avLst/>
              <a:gdLst/>
              <a:ahLst/>
              <a:cxnLst/>
              <a:rect l="l" t="t" r="r" b="b"/>
              <a:pathLst>
                <a:path w="2958" h="1938" extrusionOk="0">
                  <a:moveTo>
                    <a:pt x="393" y="1"/>
                  </a:moveTo>
                  <a:cubicBezTo>
                    <a:pt x="277" y="1"/>
                    <a:pt x="169" y="57"/>
                    <a:pt x="112" y="152"/>
                  </a:cubicBezTo>
                  <a:cubicBezTo>
                    <a:pt x="0" y="319"/>
                    <a:pt x="56" y="514"/>
                    <a:pt x="223" y="598"/>
                  </a:cubicBezTo>
                  <a:lnTo>
                    <a:pt x="2427" y="1881"/>
                  </a:lnTo>
                  <a:cubicBezTo>
                    <a:pt x="2483" y="1909"/>
                    <a:pt x="2539" y="1937"/>
                    <a:pt x="2595" y="1937"/>
                  </a:cubicBezTo>
                  <a:cubicBezTo>
                    <a:pt x="2706" y="1937"/>
                    <a:pt x="2818" y="1881"/>
                    <a:pt x="2874" y="1770"/>
                  </a:cubicBezTo>
                  <a:cubicBezTo>
                    <a:pt x="2958" y="1602"/>
                    <a:pt x="2930" y="1407"/>
                    <a:pt x="2762" y="1323"/>
                  </a:cubicBezTo>
                  <a:lnTo>
                    <a:pt x="558" y="40"/>
                  </a:lnTo>
                  <a:cubicBezTo>
                    <a:pt x="505" y="13"/>
                    <a:pt x="44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15636" y="1454727"/>
            <a:ext cx="64423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267888" y="3124199"/>
            <a:ext cx="716475" cy="824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59183" y="328072"/>
            <a:ext cx="5694218" cy="508832"/>
            <a:chOff x="604627" y="1073553"/>
            <a:chExt cx="5694218" cy="508832"/>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34" name="TextBox 33"/>
            <p:cNvSpPr txBox="1"/>
            <p:nvPr/>
          </p:nvSpPr>
          <p:spPr>
            <a:xfrm>
              <a:off x="1316993" y="1141343"/>
              <a:ext cx="4981852" cy="400110"/>
            </a:xfrm>
            <a:prstGeom prst="rect">
              <a:avLst/>
            </a:prstGeom>
            <a:noFill/>
          </p:spPr>
          <p:txBody>
            <a:bodyPr wrap="square" rtlCol="0">
              <a:spAutoFit/>
            </a:bodyPr>
            <a:lstStyle/>
            <a:p>
              <a:r>
                <a:rPr lang="vi-VN" sz="2000" b="1">
                  <a:solidFill>
                    <a:srgbClr val="002060"/>
                  </a:solidFill>
                </a:rPr>
                <a:t>Thảo luận nhóm 4HS và trả lời câu hỏi:</a:t>
              </a:r>
              <a:endParaRPr lang="en-US" sz="2000" b="1">
                <a:solidFill>
                  <a:srgbClr val="002060"/>
                </a:solidFill>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549" y="933903"/>
            <a:ext cx="6467420" cy="19269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786" y="2998759"/>
            <a:ext cx="4206886" cy="19798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65586">
            <a:off x="906558" y="2330986"/>
            <a:ext cx="914479" cy="774259"/>
          </a:xfrm>
          <a:prstGeom prst="rect">
            <a:avLst/>
          </a:prstGeom>
        </p:spPr>
      </p:pic>
      <p:sp>
        <p:nvSpPr>
          <p:cNvPr id="4" name="Rounded Rectangle 3"/>
          <p:cNvSpPr/>
          <p:nvPr/>
        </p:nvSpPr>
        <p:spPr>
          <a:xfrm>
            <a:off x="492943" y="3136309"/>
            <a:ext cx="1357212" cy="6042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a:t>Máy tiện</a:t>
            </a:r>
            <a:endParaRPr lang="en-US" sz="2000" b="1"/>
          </a:p>
        </p:txBody>
      </p:sp>
      <p:sp>
        <p:nvSpPr>
          <p:cNvPr id="6" name="Left Arrow 5"/>
          <p:cNvSpPr/>
          <p:nvPr/>
        </p:nvSpPr>
        <p:spPr>
          <a:xfrm>
            <a:off x="4038781" y="4278334"/>
            <a:ext cx="654627" cy="31172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15366" y="4132090"/>
            <a:ext cx="3058714" cy="60421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2000" b="1"/>
              <a:t>Máy phay, máy khoan</a:t>
            </a:r>
            <a:endParaRPr lang="en-US" sz="2000" b="1"/>
          </a:p>
        </p:txBody>
      </p:sp>
    </p:spTree>
    <p:extLst>
      <p:ext uri="{BB962C8B-B14F-4D97-AF65-F5344CB8AC3E}">
        <p14:creationId xmlns:p14="http://schemas.microsoft.com/office/powerpoint/2010/main" val="212332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196" y="976745"/>
            <a:ext cx="5081594" cy="3984058"/>
          </a:xfrm>
          <a:prstGeom prst="rect">
            <a:avLst/>
          </a:prstGeom>
        </p:spPr>
      </p:pic>
      <p:sp>
        <p:nvSpPr>
          <p:cNvPr id="24" name="Pentagon 23"/>
          <p:cNvSpPr/>
          <p:nvPr/>
        </p:nvSpPr>
        <p:spPr>
          <a:xfrm>
            <a:off x="0" y="242753"/>
            <a:ext cx="4779818"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Bước 3: Lắp ráp các chi tiết</a:t>
            </a:r>
            <a:endParaRPr lang="en-US" sz="2400" b="1" dirty="0">
              <a:solidFill>
                <a:schemeClr val="bg1"/>
              </a:solidFill>
            </a:endParaRPr>
          </a:p>
        </p:txBody>
      </p:sp>
      <p:grpSp>
        <p:nvGrpSpPr>
          <p:cNvPr id="6" name="Group 5"/>
          <p:cNvGrpSpPr/>
          <p:nvPr/>
        </p:nvGrpSpPr>
        <p:grpSpPr>
          <a:xfrm>
            <a:off x="311726" y="1433946"/>
            <a:ext cx="3148445" cy="2107131"/>
            <a:chOff x="519545" y="1413164"/>
            <a:chExt cx="3148445" cy="2107131"/>
          </a:xfrm>
        </p:grpSpPr>
        <p:sp>
          <p:nvSpPr>
            <p:cNvPr id="4" name="Rectangle 3"/>
            <p:cNvSpPr/>
            <p:nvPr/>
          </p:nvSpPr>
          <p:spPr>
            <a:xfrm>
              <a:off x="519545" y="1967241"/>
              <a:ext cx="3148445" cy="1553054"/>
            </a:xfrm>
            <a:prstGeom prst="rect">
              <a:avLst/>
            </a:prstGeom>
          </p:spPr>
          <p:txBody>
            <a:bodyPr wrap="square">
              <a:spAutoFit/>
            </a:bodyPr>
            <a:lstStyle/>
            <a:p>
              <a:pPr algn="ctr">
                <a:lnSpc>
                  <a:spcPct val="150000"/>
                </a:lnSpc>
              </a:pPr>
              <a:r>
                <a:rPr lang="en-US" sz="2200" i="1"/>
                <a:t>Quan sát hình 2.7 và cho biết trình tự lắp ráp sản phẩm puli treo.</a:t>
              </a:r>
            </a:p>
          </p:txBody>
        </p:sp>
        <p:pic>
          <p:nvPicPr>
            <p:cNvPr id="5" name="Picture 4"/>
            <p:cNvPicPr>
              <a:picLocks noChangeAspect="1"/>
            </p:cNvPicPr>
            <p:nvPr/>
          </p:nvPicPr>
          <p:blipFill>
            <a:blip r:embed="rId4"/>
            <a:stretch>
              <a:fillRect/>
            </a:stretch>
          </p:blipFill>
          <p:spPr>
            <a:xfrm>
              <a:off x="1579122" y="1413164"/>
              <a:ext cx="1029289" cy="554077"/>
            </a:xfrm>
            <a:prstGeom prst="rect">
              <a:avLst/>
            </a:prstGeom>
          </p:spPr>
        </p:pic>
      </p:grpSp>
    </p:spTree>
    <p:extLst>
      <p:ext uri="{BB962C8B-B14F-4D97-AF65-F5344CB8AC3E}">
        <p14:creationId xmlns:p14="http://schemas.microsoft.com/office/powerpoint/2010/main" val="28945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3909" y="1579418"/>
            <a:ext cx="8925792" cy="2899064"/>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1" y="242753"/>
            <a:ext cx="6754091"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Bước 4: Kiểm tra và hoàn thiện sản phẩm</a:t>
            </a:r>
            <a:endParaRPr lang="en-US" sz="2400" b="1" dirty="0">
              <a:solidFill>
                <a:schemeClr val="bg1"/>
              </a:solidFill>
            </a:endParaRPr>
          </a:p>
        </p:txBody>
      </p:sp>
      <p:grpSp>
        <p:nvGrpSpPr>
          <p:cNvPr id="8" name="Group 7"/>
          <p:cNvGrpSpPr/>
          <p:nvPr/>
        </p:nvGrpSpPr>
        <p:grpSpPr>
          <a:xfrm>
            <a:off x="529935" y="1232403"/>
            <a:ext cx="6224154" cy="508832"/>
            <a:chOff x="604627" y="1073553"/>
            <a:chExt cx="6224154" cy="50883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10" name="TextBox 9"/>
            <p:cNvSpPr txBox="1"/>
            <p:nvPr/>
          </p:nvSpPr>
          <p:spPr>
            <a:xfrm>
              <a:off x="1316992" y="1141343"/>
              <a:ext cx="5511789" cy="430887"/>
            </a:xfrm>
            <a:prstGeom prst="rect">
              <a:avLst/>
            </a:prstGeom>
            <a:noFill/>
          </p:spPr>
          <p:txBody>
            <a:bodyPr wrap="square" rtlCol="0">
              <a:spAutoFit/>
            </a:bodyPr>
            <a:lstStyle/>
            <a:p>
              <a:r>
                <a:rPr lang="vi-VN" sz="2200" b="1">
                  <a:solidFill>
                    <a:srgbClr val="002060"/>
                  </a:solidFill>
                </a:rPr>
                <a:t>Thảo luận nhóm 4HS và trả lời câu hỏi:</a:t>
              </a:r>
              <a:endParaRPr lang="en-US" sz="2200" b="1">
                <a:solidFill>
                  <a:srgbClr val="002060"/>
                </a:solidFill>
              </a:endParaRPr>
            </a:p>
          </p:txBody>
        </p:sp>
      </p:grpSp>
      <p:sp>
        <p:nvSpPr>
          <p:cNvPr id="11" name="Rectangle 10"/>
          <p:cNvSpPr/>
          <p:nvPr/>
        </p:nvSpPr>
        <p:spPr>
          <a:xfrm>
            <a:off x="529935" y="1967121"/>
            <a:ext cx="6567056" cy="1045223"/>
          </a:xfrm>
          <a:prstGeom prst="rect">
            <a:avLst/>
          </a:prstGeom>
        </p:spPr>
        <p:txBody>
          <a:bodyPr wrap="square">
            <a:spAutoFit/>
          </a:bodyPr>
          <a:lstStyle/>
          <a:p>
            <a:pPr marL="457200" indent="-457200" algn="just">
              <a:lnSpc>
                <a:spcPct val="150000"/>
              </a:lnSpc>
              <a:buFont typeface="+mj-lt"/>
              <a:buAutoNum type="arabicPeriod"/>
            </a:pPr>
            <a:r>
              <a:rPr lang="vi-VN" sz="2200" i="1"/>
              <a:t>Việc kiểm tra và hoàn thiện sản phẩm có vai trò gì trong quy trình công nghệ chế tạo cơ khí?</a:t>
            </a:r>
          </a:p>
        </p:txBody>
      </p:sp>
      <p:pic>
        <p:nvPicPr>
          <p:cNvPr id="12" name="Picture 11"/>
          <p:cNvPicPr>
            <a:picLocks noChangeAspect="1"/>
          </p:cNvPicPr>
          <p:nvPr/>
        </p:nvPicPr>
        <p:blipFill>
          <a:blip r:embed="rId3"/>
          <a:stretch>
            <a:fillRect/>
          </a:stretch>
        </p:blipFill>
        <p:spPr>
          <a:xfrm>
            <a:off x="7263925" y="2194817"/>
            <a:ext cx="1598841" cy="2948683"/>
          </a:xfrm>
          <a:prstGeom prst="rect">
            <a:avLst/>
          </a:prstGeom>
        </p:spPr>
      </p:pic>
      <p:sp>
        <p:nvSpPr>
          <p:cNvPr id="13" name="Rectangle 12"/>
          <p:cNvSpPr/>
          <p:nvPr/>
        </p:nvSpPr>
        <p:spPr>
          <a:xfrm>
            <a:off x="529934" y="3191415"/>
            <a:ext cx="6567055" cy="1107996"/>
          </a:xfrm>
          <a:prstGeom prst="rect">
            <a:avLst/>
          </a:prstGeom>
        </p:spPr>
        <p:txBody>
          <a:bodyPr wrap="square">
            <a:spAutoFit/>
          </a:bodyPr>
          <a:lstStyle/>
          <a:p>
            <a:pPr marL="457200" lvl="0" indent="-457200" algn="just">
              <a:lnSpc>
                <a:spcPct val="150000"/>
              </a:lnSpc>
              <a:buFont typeface="+mj-lt"/>
              <a:buAutoNum type="arabicPeriod" startAt="2"/>
            </a:pPr>
            <a:r>
              <a:rPr lang="vi-VN" sz="2200" i="1"/>
              <a:t>Với sản phẩm puli treo cần phải kiểm tra những yêu cầu nào?</a:t>
            </a:r>
          </a:p>
        </p:txBody>
      </p:sp>
    </p:spTree>
    <p:extLst>
      <p:ext uri="{BB962C8B-B14F-4D97-AF65-F5344CB8AC3E}">
        <p14:creationId xmlns:p14="http://schemas.microsoft.com/office/powerpoint/2010/main" val="374181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21" name="Google Shape;345;p17"/>
          <p:cNvSpPr txBox="1">
            <a:spLocks noGrp="1"/>
          </p:cNvSpPr>
          <p:nvPr>
            <p:ph type="title"/>
          </p:nvPr>
        </p:nvSpPr>
        <p:spPr>
          <a:prstGeom prst="rect">
            <a:avLst/>
          </a:prstGeom>
          <a:solidFill>
            <a:schemeClr val="bg1">
              <a:lumMod val="95000"/>
            </a:schemeClr>
          </a:solidFill>
        </p:spPr>
        <p:txBody>
          <a:bodyPr spcFirstLastPara="1" wrap="square" lIns="0" tIns="0" rIns="0" bIns="0" anchor="ctr" anchorCtr="0">
            <a:noAutofit/>
          </a:bodyPr>
          <a:lstStyle/>
          <a:p>
            <a:pPr algn="ctr"/>
            <a:r>
              <a:rPr lang="vi-VN" sz="3200" dirty="0">
                <a:solidFill>
                  <a:schemeClr val="tx2">
                    <a:lumMod val="75000"/>
                  </a:schemeClr>
                </a:solidFill>
                <a:latin typeface="Arial" panose="020B0604020202020204" pitchFamily="34" charset="0"/>
                <a:cs typeface="Arial" panose="020B0604020202020204" pitchFamily="34" charset="0"/>
              </a:rPr>
              <a:t>NỘI DUNG BÀI HỌC</a:t>
            </a:r>
            <a:endParaRPr sz="3200" dirty="0">
              <a:solidFill>
                <a:schemeClr val="tx2">
                  <a:lumMod val="75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720000" y="1654139"/>
            <a:ext cx="3410211" cy="2969232"/>
            <a:chOff x="720000" y="1654139"/>
            <a:chExt cx="3410211" cy="2969232"/>
          </a:xfrm>
        </p:grpSpPr>
        <p:sp>
          <p:nvSpPr>
            <p:cNvPr id="10" name="Rounded Rectangle 9"/>
            <p:cNvSpPr/>
            <p:nvPr/>
          </p:nvSpPr>
          <p:spPr>
            <a:xfrm>
              <a:off x="720000"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93590" y="1654139"/>
              <a:ext cx="863029" cy="863029"/>
            </a:xfrm>
            <a:prstGeom prst="ellipse">
              <a:avLst/>
            </a:prstGeom>
            <a:solidFill>
              <a:schemeClr val="tx2">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a:solidFill>
                    <a:schemeClr val="bg1"/>
                  </a:solidFill>
                </a:rPr>
                <a:t>I.</a:t>
              </a:r>
              <a:endParaRPr lang="en-US" sz="3600" b="1">
                <a:solidFill>
                  <a:schemeClr val="bg1"/>
                </a:solidFill>
              </a:endParaRPr>
            </a:p>
          </p:txBody>
        </p:sp>
        <p:sp>
          <p:nvSpPr>
            <p:cNvPr id="12" name="Rectangle 11"/>
            <p:cNvSpPr/>
            <p:nvPr/>
          </p:nvSpPr>
          <p:spPr>
            <a:xfrm>
              <a:off x="895740" y="2608530"/>
              <a:ext cx="3058728" cy="1754326"/>
            </a:xfrm>
            <a:prstGeom prst="rect">
              <a:avLst/>
            </a:prstGeom>
          </p:spPr>
          <p:txBody>
            <a:bodyPr wrap="square">
              <a:spAutoFit/>
            </a:bodyPr>
            <a:lstStyle/>
            <a:p>
              <a:pPr algn="ctr">
                <a:lnSpc>
                  <a:spcPct val="150000"/>
                </a:lnSpc>
              </a:pPr>
              <a:r>
                <a:rPr lang="vi-VN" sz="2400" b="1"/>
                <a:t>Khái quát chung về quy trình chế tạo cơ khí</a:t>
              </a:r>
              <a:endParaRPr lang="en-US" sz="2400" b="1"/>
            </a:p>
          </p:txBody>
        </p:sp>
      </p:grpSp>
      <p:grpSp>
        <p:nvGrpSpPr>
          <p:cNvPr id="14" name="Group 13"/>
          <p:cNvGrpSpPr/>
          <p:nvPr/>
        </p:nvGrpSpPr>
        <p:grpSpPr>
          <a:xfrm>
            <a:off x="5013789" y="1654139"/>
            <a:ext cx="3410211" cy="2969232"/>
            <a:chOff x="5013789" y="1654139"/>
            <a:chExt cx="3410211" cy="2969232"/>
          </a:xfrm>
        </p:grpSpPr>
        <p:sp>
          <p:nvSpPr>
            <p:cNvPr id="27" name="Rounded Rectangle 26"/>
            <p:cNvSpPr/>
            <p:nvPr/>
          </p:nvSpPr>
          <p:spPr>
            <a:xfrm>
              <a:off x="5013789"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287379" y="1654139"/>
              <a:ext cx="863029" cy="863029"/>
            </a:xfrm>
            <a:prstGeom prst="ellipse">
              <a:avLst/>
            </a:prstGeom>
            <a:solidFill>
              <a:schemeClr val="tx2">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a:solidFill>
                    <a:schemeClr val="bg1"/>
                  </a:solidFill>
                </a:rPr>
                <a:t>II.</a:t>
              </a:r>
              <a:endParaRPr lang="en-US" sz="3600" b="1">
                <a:solidFill>
                  <a:schemeClr val="bg1"/>
                </a:solidFill>
              </a:endParaRPr>
            </a:p>
          </p:txBody>
        </p:sp>
        <p:sp>
          <p:nvSpPr>
            <p:cNvPr id="13" name="Rectangle 12"/>
            <p:cNvSpPr/>
            <p:nvPr/>
          </p:nvSpPr>
          <p:spPr>
            <a:xfrm>
              <a:off x="5157221" y="2597150"/>
              <a:ext cx="3123344" cy="1754326"/>
            </a:xfrm>
            <a:prstGeom prst="rect">
              <a:avLst/>
            </a:prstGeom>
          </p:spPr>
          <p:txBody>
            <a:bodyPr wrap="square">
              <a:spAutoFit/>
            </a:bodyPr>
            <a:lstStyle/>
            <a:p>
              <a:pPr algn="ctr">
                <a:lnSpc>
                  <a:spcPct val="150000"/>
                </a:lnSpc>
              </a:pPr>
              <a:r>
                <a:rPr lang="vi-VN" sz="2400" b="1"/>
                <a:t>Nội dung của </a:t>
              </a:r>
            </a:p>
            <a:p>
              <a:pPr algn="ctr">
                <a:lnSpc>
                  <a:spcPct val="150000"/>
                </a:lnSpc>
              </a:pPr>
              <a:r>
                <a:rPr lang="vi-VN" sz="2400" b="1"/>
                <a:t>quy trình chế tạo </a:t>
              </a:r>
            </a:p>
            <a:p>
              <a:pPr algn="ctr">
                <a:lnSpc>
                  <a:spcPct val="150000"/>
                </a:lnSpc>
              </a:pPr>
              <a:r>
                <a:rPr lang="vi-VN" sz="2400" b="1"/>
                <a:t>cơ khí</a:t>
              </a:r>
              <a:endParaRPr lang="en-US" sz="2400" b="1"/>
            </a:p>
          </p:txBody>
        </p:sp>
      </p:grpSp>
    </p:spTree>
    <p:extLst>
      <p:ext uri="{BB962C8B-B14F-4D97-AF65-F5344CB8AC3E}">
        <p14:creationId xmlns:p14="http://schemas.microsoft.com/office/powerpoint/2010/main" val="23314954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7"/>
          <p:cNvSpPr txBox="1">
            <a:spLocks noGrp="1"/>
          </p:cNvSpPr>
          <p:nvPr>
            <p:ph type="title"/>
          </p:nvPr>
        </p:nvSpPr>
        <p:spPr>
          <a:xfrm>
            <a:off x="699452" y="349220"/>
            <a:ext cx="7704000" cy="5727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200">
                <a:solidFill>
                  <a:srgbClr val="000000"/>
                </a:solidFill>
                <a:latin typeface="+mn-lt"/>
              </a:rPr>
              <a:t>Vai trò của việc kiểm tra và hoàn thiện sản phẩm</a:t>
            </a:r>
            <a:endParaRPr sz="2200" dirty="0">
              <a:solidFill>
                <a:srgbClr val="000000"/>
              </a:solidFill>
              <a:latin typeface="+mn-lt"/>
            </a:endParaRPr>
          </a:p>
        </p:txBody>
      </p:sp>
      <p:grpSp>
        <p:nvGrpSpPr>
          <p:cNvPr id="645" name="Google Shape;645;p37"/>
          <p:cNvGrpSpPr/>
          <p:nvPr/>
        </p:nvGrpSpPr>
        <p:grpSpPr>
          <a:xfrm rot="-3100062">
            <a:off x="7800649" y="4291897"/>
            <a:ext cx="1082785" cy="1081735"/>
            <a:chOff x="3435622" y="4169593"/>
            <a:chExt cx="760141" cy="759404"/>
          </a:xfrm>
        </p:grpSpPr>
        <p:sp>
          <p:nvSpPr>
            <p:cNvPr id="646" name="Google Shape;646;p37"/>
            <p:cNvSpPr/>
            <p:nvPr/>
          </p:nvSpPr>
          <p:spPr>
            <a:xfrm>
              <a:off x="3457708" y="4190915"/>
              <a:ext cx="716734" cy="716734"/>
            </a:xfrm>
            <a:custGeom>
              <a:avLst/>
              <a:gdLst/>
              <a:ahLst/>
              <a:cxnLst/>
              <a:rect l="l" t="t" r="r" b="b"/>
              <a:pathLst>
                <a:path w="26254" h="26254" extrusionOk="0">
                  <a:moveTo>
                    <a:pt x="23272" y="21532"/>
                  </a:moveTo>
                  <a:cubicBezTo>
                    <a:pt x="23554" y="21532"/>
                    <a:pt x="23840" y="21637"/>
                    <a:pt x="24049" y="21846"/>
                  </a:cubicBezTo>
                  <a:cubicBezTo>
                    <a:pt x="24496" y="22264"/>
                    <a:pt x="24496" y="22962"/>
                    <a:pt x="24049" y="23408"/>
                  </a:cubicBezTo>
                  <a:cubicBezTo>
                    <a:pt x="23854" y="23604"/>
                    <a:pt x="23575" y="23715"/>
                    <a:pt x="23268" y="23715"/>
                  </a:cubicBezTo>
                  <a:cubicBezTo>
                    <a:pt x="22989" y="23715"/>
                    <a:pt x="22710" y="23604"/>
                    <a:pt x="22515" y="23408"/>
                  </a:cubicBezTo>
                  <a:cubicBezTo>
                    <a:pt x="22068" y="22962"/>
                    <a:pt x="22068" y="22264"/>
                    <a:pt x="22515" y="21846"/>
                  </a:cubicBezTo>
                  <a:cubicBezTo>
                    <a:pt x="22710" y="21637"/>
                    <a:pt x="22989" y="21532"/>
                    <a:pt x="23272" y="21532"/>
                  </a:cubicBezTo>
                  <a:close/>
                  <a:moveTo>
                    <a:pt x="3460" y="1"/>
                  </a:moveTo>
                  <a:lnTo>
                    <a:pt x="0" y="3433"/>
                  </a:lnTo>
                  <a:lnTo>
                    <a:pt x="22822" y="26254"/>
                  </a:lnTo>
                  <a:lnTo>
                    <a:pt x="26253" y="22795"/>
                  </a:lnTo>
                  <a:lnTo>
                    <a:pt x="3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435622" y="4169593"/>
              <a:ext cx="760141" cy="759404"/>
            </a:xfrm>
            <a:custGeom>
              <a:avLst/>
              <a:gdLst/>
              <a:ahLst/>
              <a:cxnLst/>
              <a:rect l="l" t="t" r="r" b="b"/>
              <a:pathLst>
                <a:path w="27844" h="27817" extrusionOk="0">
                  <a:moveTo>
                    <a:pt x="4269" y="782"/>
                  </a:moveTo>
                  <a:lnTo>
                    <a:pt x="27062" y="23576"/>
                  </a:lnTo>
                  <a:lnTo>
                    <a:pt x="23631" y="27035"/>
                  </a:lnTo>
                  <a:lnTo>
                    <a:pt x="809" y="4214"/>
                  </a:lnTo>
                  <a:lnTo>
                    <a:pt x="4269" y="782"/>
                  </a:lnTo>
                  <a:close/>
                  <a:moveTo>
                    <a:pt x="4255" y="1"/>
                  </a:moveTo>
                  <a:cubicBezTo>
                    <a:pt x="4171" y="1"/>
                    <a:pt x="4087" y="29"/>
                    <a:pt x="4018" y="84"/>
                  </a:cubicBezTo>
                  <a:lnTo>
                    <a:pt x="140" y="3990"/>
                  </a:lnTo>
                  <a:cubicBezTo>
                    <a:pt x="0" y="4130"/>
                    <a:pt x="0" y="4325"/>
                    <a:pt x="140" y="4465"/>
                  </a:cubicBezTo>
                  <a:lnTo>
                    <a:pt x="23380" y="27705"/>
                  </a:lnTo>
                  <a:cubicBezTo>
                    <a:pt x="23463" y="27788"/>
                    <a:pt x="23547" y="27816"/>
                    <a:pt x="23631" y="27816"/>
                  </a:cubicBezTo>
                  <a:cubicBezTo>
                    <a:pt x="23714" y="27816"/>
                    <a:pt x="23798" y="27788"/>
                    <a:pt x="23854" y="27705"/>
                  </a:cubicBezTo>
                  <a:lnTo>
                    <a:pt x="27760" y="23827"/>
                  </a:lnTo>
                  <a:cubicBezTo>
                    <a:pt x="27816" y="23743"/>
                    <a:pt x="27843" y="23659"/>
                    <a:pt x="27843" y="23576"/>
                  </a:cubicBezTo>
                  <a:cubicBezTo>
                    <a:pt x="27843" y="23492"/>
                    <a:pt x="27816" y="23408"/>
                    <a:pt x="27760" y="23352"/>
                  </a:cubicBezTo>
                  <a:lnTo>
                    <a:pt x="4492" y="84"/>
                  </a:lnTo>
                  <a:cubicBezTo>
                    <a:pt x="4422" y="29"/>
                    <a:pt x="4338" y="1"/>
                    <a:pt x="4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482824" y="4266508"/>
              <a:ext cx="76194" cy="74502"/>
            </a:xfrm>
            <a:custGeom>
              <a:avLst/>
              <a:gdLst/>
              <a:ahLst/>
              <a:cxnLst/>
              <a:rect l="l" t="t" r="r" b="b"/>
              <a:pathLst>
                <a:path w="2791" h="2729" extrusionOk="0">
                  <a:moveTo>
                    <a:pt x="2428" y="1"/>
                  </a:moveTo>
                  <a:cubicBezTo>
                    <a:pt x="2344" y="1"/>
                    <a:pt x="2261" y="36"/>
                    <a:pt x="2205" y="106"/>
                  </a:cubicBezTo>
                  <a:lnTo>
                    <a:pt x="140" y="2170"/>
                  </a:lnTo>
                  <a:cubicBezTo>
                    <a:pt x="1" y="2310"/>
                    <a:pt x="1" y="2505"/>
                    <a:pt x="140" y="2644"/>
                  </a:cubicBezTo>
                  <a:cubicBezTo>
                    <a:pt x="196" y="2700"/>
                    <a:pt x="280" y="2728"/>
                    <a:pt x="364" y="2728"/>
                  </a:cubicBezTo>
                  <a:cubicBezTo>
                    <a:pt x="447" y="2728"/>
                    <a:pt x="531" y="2700"/>
                    <a:pt x="587" y="2644"/>
                  </a:cubicBezTo>
                  <a:lnTo>
                    <a:pt x="2651" y="580"/>
                  </a:lnTo>
                  <a:cubicBezTo>
                    <a:pt x="2791" y="440"/>
                    <a:pt x="2791" y="245"/>
                    <a:pt x="2651" y="106"/>
                  </a:cubicBezTo>
                  <a:cubicBezTo>
                    <a:pt x="2595" y="36"/>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530053" y="4314311"/>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6" y="2623"/>
                  </a:cubicBezTo>
                  <a:lnTo>
                    <a:pt x="2679" y="559"/>
                  </a:lnTo>
                  <a:cubicBezTo>
                    <a:pt x="2791" y="419"/>
                    <a:pt x="2791" y="224"/>
                    <a:pt x="2679" y="84"/>
                  </a:cubicBezTo>
                  <a:cubicBezTo>
                    <a:pt x="2609" y="29"/>
                    <a:pt x="2525"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3625276" y="4408769"/>
              <a:ext cx="75430" cy="74665"/>
            </a:xfrm>
            <a:custGeom>
              <a:avLst/>
              <a:gdLst/>
              <a:ahLst/>
              <a:cxnLst/>
              <a:rect l="l" t="t" r="r" b="b"/>
              <a:pathLst>
                <a:path w="2763" h="2735" extrusionOk="0">
                  <a:moveTo>
                    <a:pt x="2413" y="0"/>
                  </a:moveTo>
                  <a:cubicBezTo>
                    <a:pt x="2330" y="0"/>
                    <a:pt x="2246" y="28"/>
                    <a:pt x="2176" y="84"/>
                  </a:cubicBezTo>
                  <a:lnTo>
                    <a:pt x="112" y="2176"/>
                  </a:lnTo>
                  <a:cubicBezTo>
                    <a:pt x="0" y="2288"/>
                    <a:pt x="0" y="2511"/>
                    <a:pt x="112" y="2623"/>
                  </a:cubicBezTo>
                  <a:cubicBezTo>
                    <a:pt x="167" y="2706"/>
                    <a:pt x="251" y="2734"/>
                    <a:pt x="335" y="2734"/>
                  </a:cubicBezTo>
                  <a:cubicBezTo>
                    <a:pt x="418" y="2734"/>
                    <a:pt x="502" y="2706"/>
                    <a:pt x="586" y="2623"/>
                  </a:cubicBezTo>
                  <a:lnTo>
                    <a:pt x="2650" y="558"/>
                  </a:lnTo>
                  <a:cubicBezTo>
                    <a:pt x="2762" y="419"/>
                    <a:pt x="2762" y="223"/>
                    <a:pt x="2650" y="84"/>
                  </a:cubicBezTo>
                  <a:cubicBezTo>
                    <a:pt x="2581" y="28"/>
                    <a:pt x="2497" y="0"/>
                    <a:pt x="2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3672477" y="4432547"/>
              <a:ext cx="99809" cy="98089"/>
            </a:xfrm>
            <a:custGeom>
              <a:avLst/>
              <a:gdLst/>
              <a:ahLst/>
              <a:cxnLst/>
              <a:rect l="l" t="t" r="r" b="b"/>
              <a:pathLst>
                <a:path w="3656" h="3593" extrusionOk="0">
                  <a:moveTo>
                    <a:pt x="3282" y="1"/>
                  </a:moveTo>
                  <a:cubicBezTo>
                    <a:pt x="3202" y="1"/>
                    <a:pt x="3125" y="36"/>
                    <a:pt x="3070" y="106"/>
                  </a:cubicBezTo>
                  <a:lnTo>
                    <a:pt x="112" y="3035"/>
                  </a:lnTo>
                  <a:cubicBezTo>
                    <a:pt x="1" y="3147"/>
                    <a:pt x="1" y="3370"/>
                    <a:pt x="112" y="3481"/>
                  </a:cubicBezTo>
                  <a:cubicBezTo>
                    <a:pt x="196" y="3565"/>
                    <a:pt x="280" y="3593"/>
                    <a:pt x="336" y="3593"/>
                  </a:cubicBezTo>
                  <a:cubicBezTo>
                    <a:pt x="419" y="3593"/>
                    <a:pt x="503" y="3565"/>
                    <a:pt x="587" y="3481"/>
                  </a:cubicBezTo>
                  <a:lnTo>
                    <a:pt x="3516" y="552"/>
                  </a:lnTo>
                  <a:cubicBezTo>
                    <a:pt x="3656" y="440"/>
                    <a:pt x="3656" y="217"/>
                    <a:pt x="3516" y="106"/>
                  </a:cubicBezTo>
                  <a:cubicBezTo>
                    <a:pt x="3446" y="36"/>
                    <a:pt x="3363" y="1"/>
                    <a:pt x="3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908595" y="4669238"/>
              <a:ext cx="99809" cy="98280"/>
            </a:xfrm>
            <a:custGeom>
              <a:avLst/>
              <a:gdLst/>
              <a:ahLst/>
              <a:cxnLst/>
              <a:rect l="l" t="t" r="r" b="b"/>
              <a:pathLst>
                <a:path w="3656" h="3600" extrusionOk="0">
                  <a:moveTo>
                    <a:pt x="3307" y="1"/>
                  </a:moveTo>
                  <a:cubicBezTo>
                    <a:pt x="3223" y="1"/>
                    <a:pt x="3139" y="28"/>
                    <a:pt x="3069" y="84"/>
                  </a:cubicBezTo>
                  <a:lnTo>
                    <a:pt x="140" y="3042"/>
                  </a:lnTo>
                  <a:cubicBezTo>
                    <a:pt x="0" y="3153"/>
                    <a:pt x="0" y="3376"/>
                    <a:pt x="140" y="3488"/>
                  </a:cubicBezTo>
                  <a:cubicBezTo>
                    <a:pt x="196" y="3544"/>
                    <a:pt x="279" y="3600"/>
                    <a:pt x="363" y="3600"/>
                  </a:cubicBezTo>
                  <a:cubicBezTo>
                    <a:pt x="447" y="3600"/>
                    <a:pt x="531" y="3544"/>
                    <a:pt x="586" y="3488"/>
                  </a:cubicBezTo>
                  <a:lnTo>
                    <a:pt x="3544" y="559"/>
                  </a:lnTo>
                  <a:cubicBezTo>
                    <a:pt x="3655" y="419"/>
                    <a:pt x="3655" y="224"/>
                    <a:pt x="3544" y="84"/>
                  </a:cubicBezTo>
                  <a:cubicBezTo>
                    <a:pt x="3474" y="28"/>
                    <a:pt x="3390" y="1"/>
                    <a:pt x="3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577282" y="4361540"/>
              <a:ext cx="76194" cy="73901"/>
            </a:xfrm>
            <a:custGeom>
              <a:avLst/>
              <a:gdLst/>
              <a:ahLst/>
              <a:cxnLst/>
              <a:rect l="l" t="t" r="r" b="b"/>
              <a:pathLst>
                <a:path w="2791" h="2707" extrusionOk="0">
                  <a:moveTo>
                    <a:pt x="2442" y="0"/>
                  </a:moveTo>
                  <a:cubicBezTo>
                    <a:pt x="2358" y="0"/>
                    <a:pt x="2274" y="28"/>
                    <a:pt x="2204" y="84"/>
                  </a:cubicBezTo>
                  <a:lnTo>
                    <a:pt x="140" y="2176"/>
                  </a:lnTo>
                  <a:cubicBezTo>
                    <a:pt x="0" y="2288"/>
                    <a:pt x="0" y="2511"/>
                    <a:pt x="140" y="2623"/>
                  </a:cubicBezTo>
                  <a:cubicBezTo>
                    <a:pt x="196" y="2679"/>
                    <a:pt x="279" y="2707"/>
                    <a:pt x="363" y="2707"/>
                  </a:cubicBezTo>
                  <a:cubicBezTo>
                    <a:pt x="447" y="2707"/>
                    <a:pt x="530" y="2679"/>
                    <a:pt x="586" y="2623"/>
                  </a:cubicBezTo>
                  <a:lnTo>
                    <a:pt x="2679" y="558"/>
                  </a:lnTo>
                  <a:cubicBezTo>
                    <a:pt x="2790" y="419"/>
                    <a:pt x="2790" y="224"/>
                    <a:pt x="2679" y="84"/>
                  </a:cubicBezTo>
                  <a:cubicBezTo>
                    <a:pt x="2609" y="28"/>
                    <a:pt x="2525" y="0"/>
                    <a:pt x="2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719706" y="4503391"/>
              <a:ext cx="76194" cy="74474"/>
            </a:xfrm>
            <a:custGeom>
              <a:avLst/>
              <a:gdLst/>
              <a:ahLst/>
              <a:cxnLst/>
              <a:rect l="l" t="t" r="r" b="b"/>
              <a:pathLst>
                <a:path w="2791" h="2728" extrusionOk="0">
                  <a:moveTo>
                    <a:pt x="2428" y="1"/>
                  </a:moveTo>
                  <a:cubicBezTo>
                    <a:pt x="2344" y="1"/>
                    <a:pt x="2260" y="35"/>
                    <a:pt x="2205" y="105"/>
                  </a:cubicBezTo>
                  <a:lnTo>
                    <a:pt x="112" y="2170"/>
                  </a:lnTo>
                  <a:cubicBezTo>
                    <a:pt x="0" y="2309"/>
                    <a:pt x="0" y="2504"/>
                    <a:pt x="112" y="2644"/>
                  </a:cubicBezTo>
                  <a:cubicBezTo>
                    <a:pt x="196" y="2700"/>
                    <a:pt x="279" y="2728"/>
                    <a:pt x="363" y="2728"/>
                  </a:cubicBezTo>
                  <a:cubicBezTo>
                    <a:pt x="447" y="2728"/>
                    <a:pt x="531" y="2700"/>
                    <a:pt x="586" y="2644"/>
                  </a:cubicBezTo>
                  <a:lnTo>
                    <a:pt x="2651" y="552"/>
                  </a:lnTo>
                  <a:cubicBezTo>
                    <a:pt x="2790" y="440"/>
                    <a:pt x="2790" y="217"/>
                    <a:pt x="2651" y="105"/>
                  </a:cubicBezTo>
                  <a:cubicBezTo>
                    <a:pt x="2595" y="35"/>
                    <a:pt x="2511"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766935" y="4550620"/>
              <a:ext cx="76194" cy="74474"/>
            </a:xfrm>
            <a:custGeom>
              <a:avLst/>
              <a:gdLst/>
              <a:ahLst/>
              <a:cxnLst/>
              <a:rect l="l" t="t" r="r" b="b"/>
              <a:pathLst>
                <a:path w="2791" h="2728" extrusionOk="0">
                  <a:moveTo>
                    <a:pt x="2427" y="0"/>
                  </a:moveTo>
                  <a:cubicBezTo>
                    <a:pt x="2344" y="0"/>
                    <a:pt x="2260" y="35"/>
                    <a:pt x="2204" y="105"/>
                  </a:cubicBezTo>
                  <a:lnTo>
                    <a:pt x="140" y="2169"/>
                  </a:lnTo>
                  <a:cubicBezTo>
                    <a:pt x="0" y="2309"/>
                    <a:pt x="0" y="2504"/>
                    <a:pt x="140" y="2644"/>
                  </a:cubicBezTo>
                  <a:cubicBezTo>
                    <a:pt x="196" y="2700"/>
                    <a:pt x="279" y="2727"/>
                    <a:pt x="363" y="2727"/>
                  </a:cubicBezTo>
                  <a:cubicBezTo>
                    <a:pt x="447" y="2727"/>
                    <a:pt x="530" y="2700"/>
                    <a:pt x="586" y="2644"/>
                  </a:cubicBezTo>
                  <a:lnTo>
                    <a:pt x="2651" y="551"/>
                  </a:lnTo>
                  <a:cubicBezTo>
                    <a:pt x="2790" y="440"/>
                    <a:pt x="2790" y="217"/>
                    <a:pt x="2651" y="105"/>
                  </a:cubicBezTo>
                  <a:cubicBezTo>
                    <a:pt x="2595" y="35"/>
                    <a:pt x="2511"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861366" y="4645624"/>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7" y="2623"/>
                  </a:cubicBezTo>
                  <a:lnTo>
                    <a:pt x="2679" y="559"/>
                  </a:lnTo>
                  <a:cubicBezTo>
                    <a:pt x="2791" y="419"/>
                    <a:pt x="2791" y="224"/>
                    <a:pt x="2679" y="84"/>
                  </a:cubicBezTo>
                  <a:cubicBezTo>
                    <a:pt x="2609" y="29"/>
                    <a:pt x="2526"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814137" y="4598395"/>
              <a:ext cx="76194" cy="73928"/>
            </a:xfrm>
            <a:custGeom>
              <a:avLst/>
              <a:gdLst/>
              <a:ahLst/>
              <a:cxnLst/>
              <a:rect l="l" t="t" r="r" b="b"/>
              <a:pathLst>
                <a:path w="2791" h="2708" extrusionOk="0">
                  <a:moveTo>
                    <a:pt x="2428" y="1"/>
                  </a:moveTo>
                  <a:cubicBezTo>
                    <a:pt x="2344" y="1"/>
                    <a:pt x="2261" y="29"/>
                    <a:pt x="2205" y="85"/>
                  </a:cubicBezTo>
                  <a:lnTo>
                    <a:pt x="140" y="2149"/>
                  </a:lnTo>
                  <a:cubicBezTo>
                    <a:pt x="1" y="2289"/>
                    <a:pt x="1" y="2484"/>
                    <a:pt x="140" y="2623"/>
                  </a:cubicBezTo>
                  <a:cubicBezTo>
                    <a:pt x="196" y="2679"/>
                    <a:pt x="280" y="2707"/>
                    <a:pt x="364" y="2707"/>
                  </a:cubicBezTo>
                  <a:cubicBezTo>
                    <a:pt x="447" y="2707"/>
                    <a:pt x="531" y="2679"/>
                    <a:pt x="587" y="2623"/>
                  </a:cubicBezTo>
                  <a:lnTo>
                    <a:pt x="2651" y="559"/>
                  </a:lnTo>
                  <a:cubicBezTo>
                    <a:pt x="2791" y="419"/>
                    <a:pt x="2791" y="224"/>
                    <a:pt x="2651" y="85"/>
                  </a:cubicBezTo>
                  <a:cubicBezTo>
                    <a:pt x="2596" y="29"/>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4060165" y="4778738"/>
              <a:ext cx="66284" cy="59623"/>
            </a:xfrm>
            <a:custGeom>
              <a:avLst/>
              <a:gdLst/>
              <a:ahLst/>
              <a:cxnLst/>
              <a:rect l="l" t="t" r="r" b="b"/>
              <a:pathLst>
                <a:path w="2428" h="2184" extrusionOk="0">
                  <a:moveTo>
                    <a:pt x="1200" y="649"/>
                  </a:moveTo>
                  <a:cubicBezTo>
                    <a:pt x="1340" y="649"/>
                    <a:pt x="1451" y="705"/>
                    <a:pt x="1535" y="788"/>
                  </a:cubicBezTo>
                  <a:cubicBezTo>
                    <a:pt x="1702" y="956"/>
                    <a:pt x="1702" y="1235"/>
                    <a:pt x="1535" y="1402"/>
                  </a:cubicBezTo>
                  <a:cubicBezTo>
                    <a:pt x="1451" y="1486"/>
                    <a:pt x="1333" y="1528"/>
                    <a:pt x="1214" y="1528"/>
                  </a:cubicBezTo>
                  <a:cubicBezTo>
                    <a:pt x="1095" y="1528"/>
                    <a:pt x="977" y="1486"/>
                    <a:pt x="893" y="1402"/>
                  </a:cubicBezTo>
                  <a:cubicBezTo>
                    <a:pt x="726" y="1235"/>
                    <a:pt x="726" y="956"/>
                    <a:pt x="893" y="788"/>
                  </a:cubicBezTo>
                  <a:cubicBezTo>
                    <a:pt x="977" y="705"/>
                    <a:pt x="1088" y="649"/>
                    <a:pt x="1200" y="649"/>
                  </a:cubicBezTo>
                  <a:close/>
                  <a:moveTo>
                    <a:pt x="1204" y="0"/>
                  </a:moveTo>
                  <a:cubicBezTo>
                    <a:pt x="921" y="0"/>
                    <a:pt x="642" y="105"/>
                    <a:pt x="447" y="314"/>
                  </a:cubicBezTo>
                  <a:cubicBezTo>
                    <a:pt x="0" y="732"/>
                    <a:pt x="0" y="1430"/>
                    <a:pt x="447" y="1876"/>
                  </a:cubicBezTo>
                  <a:cubicBezTo>
                    <a:pt x="642" y="2072"/>
                    <a:pt x="921" y="2183"/>
                    <a:pt x="1200" y="2183"/>
                  </a:cubicBezTo>
                  <a:cubicBezTo>
                    <a:pt x="1507" y="2183"/>
                    <a:pt x="1786" y="2072"/>
                    <a:pt x="1981" y="1876"/>
                  </a:cubicBezTo>
                  <a:cubicBezTo>
                    <a:pt x="2428" y="1430"/>
                    <a:pt x="2428" y="732"/>
                    <a:pt x="1981" y="314"/>
                  </a:cubicBezTo>
                  <a:cubicBezTo>
                    <a:pt x="1772" y="105"/>
                    <a:pt x="1486"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1"/>
          <p:cNvPicPr>
            <a:picLocks noChangeAspect="1"/>
          </p:cNvPicPr>
          <p:nvPr/>
        </p:nvPicPr>
        <p:blipFill>
          <a:blip r:embed="rId3"/>
          <a:stretch>
            <a:fillRect/>
          </a:stretch>
        </p:blipFill>
        <p:spPr>
          <a:xfrm>
            <a:off x="0" y="-29614"/>
            <a:ext cx="940775" cy="789037"/>
          </a:xfrm>
          <a:prstGeom prst="rect">
            <a:avLst/>
          </a:prstGeom>
        </p:spPr>
      </p:pic>
      <p:pic>
        <p:nvPicPr>
          <p:cNvPr id="30" name="Picture 29"/>
          <p:cNvPicPr>
            <a:picLocks noChangeAspect="1"/>
          </p:cNvPicPr>
          <p:nvPr/>
        </p:nvPicPr>
        <p:blipFill>
          <a:blip r:embed="rId4"/>
          <a:stretch>
            <a:fillRect/>
          </a:stretch>
        </p:blipFill>
        <p:spPr>
          <a:xfrm>
            <a:off x="807014" y="1774661"/>
            <a:ext cx="3203039" cy="3147091"/>
          </a:xfrm>
          <a:prstGeom prst="rect">
            <a:avLst/>
          </a:prstGeom>
        </p:spPr>
      </p:pic>
      <p:grpSp>
        <p:nvGrpSpPr>
          <p:cNvPr id="3" name="Group 2"/>
          <p:cNvGrpSpPr/>
          <p:nvPr/>
        </p:nvGrpSpPr>
        <p:grpSpPr>
          <a:xfrm>
            <a:off x="3912985" y="1300754"/>
            <a:ext cx="4415794" cy="1993474"/>
            <a:chOff x="3865418" y="1344116"/>
            <a:chExt cx="4415794" cy="1993474"/>
          </a:xfrm>
        </p:grpSpPr>
        <p:grpSp>
          <p:nvGrpSpPr>
            <p:cNvPr id="32" name="Group 11"/>
            <p:cNvGrpSpPr/>
            <p:nvPr/>
          </p:nvGrpSpPr>
          <p:grpSpPr>
            <a:xfrm flipH="1">
              <a:off x="3865418" y="1344116"/>
              <a:ext cx="4415794" cy="1993474"/>
              <a:chOff x="0" y="0"/>
              <a:chExt cx="6238240" cy="2012950"/>
            </a:xfrm>
            <a:solidFill>
              <a:srgbClr val="9BBB59">
                <a:lumMod val="40000"/>
                <a:lumOff val="60000"/>
              </a:srgbClr>
            </a:solidFill>
          </p:grpSpPr>
          <p:sp>
            <p:nvSpPr>
              <p:cNvPr id="33"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4626717" y="1344116"/>
              <a:ext cx="3444792" cy="1938992"/>
            </a:xfrm>
            <a:prstGeom prst="rect">
              <a:avLst/>
            </a:prstGeom>
          </p:spPr>
          <p:txBody>
            <a:bodyPr wrap="square">
              <a:spAutoFit/>
            </a:bodyPr>
            <a:lstStyle/>
            <a:p>
              <a:pPr algn="just">
                <a:lnSpc>
                  <a:spcPct val="150000"/>
                </a:lnSpc>
              </a:pPr>
              <a:r>
                <a:rPr lang="vi-VN" sz="2000"/>
                <a:t>Khắc phục các lỗi trên sản phẩm trước khi tiến hành công việc đóng gói hoặc đưa sản phẩm vào sử dụng.</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barn(outVertical)">
                                      <p:cBhvr>
                                        <p:cTn id="7" dur="500"/>
                                        <p:tgtEl>
                                          <p:spTgt spid="6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5"/>
          <p:cNvSpPr txBox="1">
            <a:spLocks noGrp="1"/>
          </p:cNvSpPr>
          <p:nvPr>
            <p:ph type="title"/>
          </p:nvPr>
        </p:nvSpPr>
        <p:spPr>
          <a:xfrm>
            <a:off x="740665" y="379574"/>
            <a:ext cx="7704000" cy="992025"/>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en-US" sz="2200">
                <a:latin typeface="+mn-lt"/>
              </a:rPr>
              <a:t>Đối với các sản phẩm puli treo cần phải kiểm tr</a:t>
            </a:r>
            <a:r>
              <a:rPr lang="vi-VN" sz="2200">
                <a:latin typeface="+mn-lt"/>
              </a:rPr>
              <a:t>a</a:t>
            </a:r>
            <a:r>
              <a:rPr lang="en-US" sz="2200">
                <a:latin typeface="+mn-lt"/>
              </a:rPr>
              <a:t> những yêu cầu sau:</a:t>
            </a:r>
            <a:endParaRPr sz="2200" dirty="0">
              <a:solidFill>
                <a:srgbClr val="C00000"/>
              </a:solidFill>
              <a:latin typeface="+mn-lt"/>
            </a:endParaRPr>
          </a:p>
        </p:txBody>
      </p:sp>
      <p:sp>
        <p:nvSpPr>
          <p:cNvPr id="2" name="Rectangle 1"/>
          <p:cNvSpPr/>
          <p:nvPr/>
        </p:nvSpPr>
        <p:spPr>
          <a:xfrm>
            <a:off x="740665" y="1392380"/>
            <a:ext cx="6262808" cy="3139321"/>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200"/>
              <a:t>Khả năng quay trơn của bánh puli và bạc lót.</a:t>
            </a:r>
          </a:p>
          <a:p>
            <a:pPr marL="342900" indent="-342900" algn="just">
              <a:lnSpc>
                <a:spcPct val="150000"/>
              </a:lnSpc>
              <a:buFont typeface="Wingdings" panose="05000000000000000000" pitchFamily="2" charset="2"/>
              <a:buChar char="Ø"/>
            </a:pPr>
            <a:r>
              <a:rPr lang="vi-VN" sz="2200"/>
              <a:t>Độ chính xác của các mối ghép.</a:t>
            </a:r>
          </a:p>
          <a:p>
            <a:pPr marL="342900" indent="-342900" algn="just">
              <a:lnSpc>
                <a:spcPct val="150000"/>
              </a:lnSpc>
              <a:buFont typeface="Wingdings" panose="05000000000000000000" pitchFamily="2" charset="2"/>
              <a:buChar char="Ø"/>
            </a:pPr>
            <a:r>
              <a:rPr lang="vi-VN" sz="2200"/>
              <a:t>Độ đồng tâm của các lỗ lắp ghép trên hai giá đỡ trục.</a:t>
            </a:r>
          </a:p>
          <a:p>
            <a:pPr marL="342900" indent="-342900" algn="just">
              <a:lnSpc>
                <a:spcPct val="150000"/>
              </a:lnSpc>
              <a:buFont typeface="Wingdings" panose="05000000000000000000" pitchFamily="2" charset="2"/>
              <a:buChar char="Ø"/>
            </a:pPr>
            <a:r>
              <a:rPr lang="vi-VN" sz="2200"/>
              <a:t>Độ chặt của mối ghép bu lông đai ốc giữa giá đỡ trục và giá treo.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209" y="2857498"/>
            <a:ext cx="2067791" cy="206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 calcmode="lin" valueType="num">
                                      <p:cBhvr>
                                        <p:cTn id="7" dur="500" fill="hold"/>
                                        <p:tgtEl>
                                          <p:spTgt spid="589"/>
                                        </p:tgtEl>
                                        <p:attrNameLst>
                                          <p:attrName>ppt_w</p:attrName>
                                        </p:attrNameLst>
                                      </p:cBhvr>
                                      <p:tavLst>
                                        <p:tav tm="0">
                                          <p:val>
                                            <p:strVal val="#ppt_w+.3"/>
                                          </p:val>
                                        </p:tav>
                                        <p:tav tm="100000">
                                          <p:val>
                                            <p:strVal val="#ppt_w"/>
                                          </p:val>
                                        </p:tav>
                                      </p:tavLst>
                                    </p:anim>
                                    <p:anim calcmode="lin" valueType="num">
                                      <p:cBhvr>
                                        <p:cTn id="8" dur="500" fill="hold"/>
                                        <p:tgtEl>
                                          <p:spTgt spid="589"/>
                                        </p:tgtEl>
                                        <p:attrNameLst>
                                          <p:attrName>ppt_h</p:attrName>
                                        </p:attrNameLst>
                                      </p:cBhvr>
                                      <p:tavLst>
                                        <p:tav tm="0">
                                          <p:val>
                                            <p:strVal val="#ppt_h"/>
                                          </p:val>
                                        </p:tav>
                                        <p:tav tm="100000">
                                          <p:val>
                                            <p:strVal val="#ppt_h"/>
                                          </p:val>
                                        </p:tav>
                                      </p:tavLst>
                                    </p:anim>
                                    <p:animEffect transition="in" filter="fade">
                                      <p:cBhvr>
                                        <p:cTn id="9" dur="500"/>
                                        <p:tgtEl>
                                          <p:spTgt spid="58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left)">
                                      <p:cBhvr>
                                        <p:cTn id="18" dur="500"/>
                                        <p:tgtEl>
                                          <p:spTgt spid="2">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left)">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20000" y="326220"/>
            <a:ext cx="7704000" cy="572700"/>
          </a:xfrm>
          <a:solidFill>
            <a:schemeClr val="accent1"/>
          </a:solidFill>
        </p:spPr>
        <p:txBody>
          <a:bodyPr/>
          <a:lstStyle/>
          <a:p>
            <a:pPr algn="ctr"/>
            <a:r>
              <a:rPr lang="vi-VN" sz="2800">
                <a:solidFill>
                  <a:srgbClr val="000000"/>
                </a:solidFill>
                <a:latin typeface="+mn-lt"/>
              </a:rPr>
              <a:t>BÀI TẬP TRẮC NGHIỆM</a:t>
            </a:r>
            <a:endParaRPr lang="en-US" sz="2800">
              <a:solidFill>
                <a:srgbClr val="000000"/>
              </a:solidFill>
              <a:latin typeface="+mn-lt"/>
            </a:endParaRPr>
          </a:p>
        </p:txBody>
      </p:sp>
      <p:sp>
        <p:nvSpPr>
          <p:cNvPr id="10" name="Rectangle 9"/>
          <p:cNvSpPr/>
          <p:nvPr/>
        </p:nvSpPr>
        <p:spPr>
          <a:xfrm>
            <a:off x="841663" y="1031012"/>
            <a:ext cx="7013865" cy="3372783"/>
          </a:xfrm>
          <a:prstGeom prst="rect">
            <a:avLst/>
          </a:prstGeom>
        </p:spPr>
        <p:txBody>
          <a:bodyPr wrap="square">
            <a:spAutoFit/>
          </a:bodyPr>
          <a:lstStyle/>
          <a:p>
            <a:pPr algn="just">
              <a:lnSpc>
                <a:spcPct val="200000"/>
              </a:lnSpc>
            </a:pPr>
            <a:r>
              <a:rPr lang="vi-VN" sz="2200" b="1">
                <a:solidFill>
                  <a:srgbClr val="C00000"/>
                </a:solidFill>
              </a:rPr>
              <a:t>Câu 1: </a:t>
            </a:r>
            <a:r>
              <a:rPr lang="vi-VN" sz="2200"/>
              <a:t>Bước đầu trong quy trình chế tạo cơ khí là?</a:t>
            </a:r>
          </a:p>
          <a:p>
            <a:pPr algn="just">
              <a:lnSpc>
                <a:spcPct val="200000"/>
              </a:lnSpc>
            </a:pPr>
            <a:r>
              <a:rPr lang="vi-VN" sz="2200"/>
              <a:t>A. Chuẩn bị chế tạo</a:t>
            </a:r>
          </a:p>
          <a:p>
            <a:pPr algn="just">
              <a:lnSpc>
                <a:spcPct val="200000"/>
              </a:lnSpc>
            </a:pPr>
            <a:r>
              <a:rPr lang="vi-VN" sz="2200"/>
              <a:t>B. Gia công chi tiết</a:t>
            </a:r>
          </a:p>
          <a:p>
            <a:pPr algn="just">
              <a:lnSpc>
                <a:spcPct val="200000"/>
              </a:lnSpc>
            </a:pPr>
            <a:r>
              <a:rPr lang="vi-VN" sz="2200"/>
              <a:t>C. Lắp ráp chi tiết</a:t>
            </a:r>
          </a:p>
          <a:p>
            <a:pPr algn="just">
              <a:lnSpc>
                <a:spcPct val="200000"/>
              </a:lnSpc>
            </a:pPr>
            <a:r>
              <a:rPr lang="vi-VN" sz="2200"/>
              <a:t>D. Kiểm tra và hoàn thiện sản phẩm</a:t>
            </a:r>
          </a:p>
        </p:txBody>
      </p:sp>
      <p:pic>
        <p:nvPicPr>
          <p:cNvPr id="11" name="Picture 10"/>
          <p:cNvPicPr>
            <a:picLocks noChangeAspect="1"/>
          </p:cNvPicPr>
          <p:nvPr/>
        </p:nvPicPr>
        <p:blipFill>
          <a:blip r:embed="rId2"/>
          <a:stretch>
            <a:fillRect/>
          </a:stretch>
        </p:blipFill>
        <p:spPr>
          <a:xfrm>
            <a:off x="6317673" y="2317173"/>
            <a:ext cx="2826327" cy="2826327"/>
          </a:xfrm>
          <a:prstGeom prst="rect">
            <a:avLst/>
          </a:prstGeom>
        </p:spPr>
      </p:pic>
      <p:sp>
        <p:nvSpPr>
          <p:cNvPr id="12" name="Oval 11"/>
          <p:cNvSpPr/>
          <p:nvPr/>
        </p:nvSpPr>
        <p:spPr>
          <a:xfrm>
            <a:off x="720000" y="1911928"/>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6893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317673" y="2317173"/>
            <a:ext cx="2826327" cy="2826327"/>
          </a:xfrm>
          <a:prstGeom prst="rect">
            <a:avLst/>
          </a:prstGeom>
        </p:spPr>
      </p:pic>
      <p:grpSp>
        <p:nvGrpSpPr>
          <p:cNvPr id="5" name="Group 4"/>
          <p:cNvGrpSpPr/>
          <p:nvPr/>
        </p:nvGrpSpPr>
        <p:grpSpPr>
          <a:xfrm>
            <a:off x="914398" y="292055"/>
            <a:ext cx="7419110" cy="4492353"/>
            <a:chOff x="914398" y="292055"/>
            <a:chExt cx="7419110" cy="4492353"/>
          </a:xfrm>
        </p:grpSpPr>
        <p:sp>
          <p:nvSpPr>
            <p:cNvPr id="3" name="Rectangle 2"/>
            <p:cNvSpPr/>
            <p:nvPr/>
          </p:nvSpPr>
          <p:spPr>
            <a:xfrm>
              <a:off x="914398" y="292055"/>
              <a:ext cx="7419110" cy="3139321"/>
            </a:xfrm>
            <a:prstGeom prst="rect">
              <a:avLst/>
            </a:prstGeom>
          </p:spPr>
          <p:txBody>
            <a:bodyPr wrap="square">
              <a:spAutoFit/>
            </a:bodyPr>
            <a:lstStyle/>
            <a:p>
              <a:pPr algn="just">
                <a:lnSpc>
                  <a:spcPct val="150000"/>
                </a:lnSpc>
              </a:pPr>
              <a:r>
                <a:rPr lang="en-US" sz="2200" b="1">
                  <a:solidFill>
                    <a:srgbClr val="C00000"/>
                  </a:solidFill>
                  <a:latin typeface="+mn-lt"/>
                  <a:ea typeface="Calibri" panose="020F0502020204030204" pitchFamily="34" charset="0"/>
                  <a:cs typeface="Times New Roman" panose="02020603050405020304" pitchFamily="18" charset="0"/>
                </a:rPr>
                <a:t>Câu 2:</a:t>
              </a:r>
              <a:r>
                <a:rPr lang="en-US" sz="2200">
                  <a:latin typeface="+mn-lt"/>
                  <a:ea typeface="Calibri" panose="020F0502020204030204" pitchFamily="34" charset="0"/>
                  <a:cs typeface="Times New Roman" panose="02020603050405020304" pitchFamily="18" charset="0"/>
                </a:rPr>
                <a:t> Hãy sắp xếp các bước sau cho đúng với quy trình chế tạo cơ khí</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Gia công chi tiết</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Chuẩn bị chế tạo</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Kiểm tra và hoàn thiện sản phẩm</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Lắp ráp chi tiết</a:t>
              </a:r>
            </a:p>
          </p:txBody>
        </p:sp>
        <p:sp>
          <p:nvSpPr>
            <p:cNvPr id="4" name="Rectangle 3"/>
            <p:cNvSpPr/>
            <p:nvPr/>
          </p:nvSpPr>
          <p:spPr>
            <a:xfrm>
              <a:off x="914398" y="3337858"/>
              <a:ext cx="5600702" cy="1446550"/>
            </a:xfrm>
            <a:prstGeom prst="rect">
              <a:avLst/>
            </a:prstGeom>
          </p:spPr>
          <p:txBody>
            <a:bodyPr wrap="square">
              <a:spAutoFit/>
            </a:bodyPr>
            <a:lstStyle/>
            <a:p>
              <a:pPr lvl="0" algn="just">
                <a:lnSpc>
                  <a:spcPct val="200000"/>
                </a:lnSpc>
              </a:pPr>
              <a:r>
                <a:rPr lang="en-US" sz="2200">
                  <a:ea typeface="Calibri" panose="020F0502020204030204" pitchFamily="34" charset="0"/>
                  <a:cs typeface="Times New Roman" panose="02020603050405020304" pitchFamily="18" charset="0"/>
                </a:rPr>
                <a:t>A. 1 - 2 - 3 - 4</a:t>
              </a:r>
              <a:r>
                <a:rPr lang="vi-VN" sz="2200">
                  <a:latin typeface="Arial" panose="020B0604020202020204" pitchFamily="34" charset="0"/>
                  <a:ea typeface="Calibri" panose="020F0502020204030204" pitchFamily="34" charset="0"/>
                  <a:cs typeface="Times New Roman" panose="02020603050405020304" pitchFamily="18" charset="0"/>
                </a:rPr>
                <a:t>                 </a:t>
              </a:r>
              <a:r>
                <a:rPr lang="en-US" sz="2200">
                  <a:ea typeface="Calibri" panose="020F0502020204030204" pitchFamily="34" charset="0"/>
                  <a:cs typeface="Times New Roman" panose="02020603050405020304" pitchFamily="18" charset="0"/>
                </a:rPr>
                <a:t>B. 2 - 1 - 3 - 4</a:t>
              </a:r>
            </a:p>
            <a:p>
              <a:pPr lvl="0" algn="just">
                <a:lnSpc>
                  <a:spcPct val="200000"/>
                </a:lnSpc>
              </a:pPr>
              <a:r>
                <a:rPr lang="en-US" sz="2200">
                  <a:ea typeface="Calibri" panose="020F0502020204030204" pitchFamily="34" charset="0"/>
                  <a:cs typeface="Times New Roman" panose="02020603050405020304" pitchFamily="18" charset="0"/>
                </a:rPr>
                <a:t>C. 2 - 1 - 4 - 3</a:t>
              </a:r>
              <a:r>
                <a:rPr lang="vi-VN" sz="2200">
                  <a:latin typeface="Arial" panose="020B0604020202020204" pitchFamily="34" charset="0"/>
                  <a:ea typeface="Calibri" panose="020F0502020204030204" pitchFamily="34" charset="0"/>
                  <a:cs typeface="Times New Roman" panose="02020603050405020304" pitchFamily="18" charset="0"/>
                </a:rPr>
                <a:t>                 </a:t>
              </a:r>
              <a:r>
                <a:rPr lang="en-US" sz="2200">
                  <a:ea typeface="Calibri" panose="020F0502020204030204" pitchFamily="34" charset="0"/>
                  <a:cs typeface="Times New Roman" panose="02020603050405020304" pitchFamily="18" charset="0"/>
                </a:rPr>
                <a:t>D. 2 - 4 - 1 - 3</a:t>
              </a:r>
            </a:p>
          </p:txBody>
        </p:sp>
      </p:grpSp>
      <p:sp>
        <p:nvSpPr>
          <p:cNvPr id="13" name="Oval 12"/>
          <p:cNvSpPr/>
          <p:nvPr/>
        </p:nvSpPr>
        <p:spPr>
          <a:xfrm>
            <a:off x="823908" y="4171506"/>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1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1273" y="420712"/>
            <a:ext cx="7429500" cy="4041427"/>
          </a:xfrm>
          <a:prstGeom prst="rect">
            <a:avLst/>
          </a:prstGeom>
        </p:spPr>
        <p:txBody>
          <a:bodyPr wrap="square">
            <a:spAutoFit/>
          </a:bodyPr>
          <a:lstStyle/>
          <a:p>
            <a:pPr algn="just">
              <a:lnSpc>
                <a:spcPct val="170000"/>
              </a:lnSpc>
            </a:pPr>
            <a:r>
              <a:rPr lang="vi-VN" sz="2200" b="1">
                <a:solidFill>
                  <a:srgbClr val="C00000"/>
                </a:solidFill>
              </a:rPr>
              <a:t>Câu 3: </a:t>
            </a:r>
            <a:r>
              <a:rPr lang="vi-VN" sz="2200"/>
              <a:t>Nhà máy A mua các chi tiết về lắp ráp thành xe máy hoàn chỉnh thì trong quy trình chế tạo không cần bước nào trong quy trình chế tạo cơ khí?</a:t>
            </a:r>
          </a:p>
          <a:p>
            <a:pPr algn="just">
              <a:lnSpc>
                <a:spcPct val="170000"/>
              </a:lnSpc>
            </a:pPr>
            <a:r>
              <a:rPr lang="vi-VN" sz="2200"/>
              <a:t>A. Chuẩn bị chế tạo</a:t>
            </a:r>
          </a:p>
          <a:p>
            <a:pPr algn="just">
              <a:lnSpc>
                <a:spcPct val="170000"/>
              </a:lnSpc>
            </a:pPr>
            <a:r>
              <a:rPr lang="vi-VN" sz="2200"/>
              <a:t>B. Gia công chi tiết</a:t>
            </a:r>
          </a:p>
          <a:p>
            <a:pPr algn="just">
              <a:lnSpc>
                <a:spcPct val="170000"/>
              </a:lnSpc>
            </a:pPr>
            <a:r>
              <a:rPr lang="vi-VN" sz="2200"/>
              <a:t>C. Lắp ráp chi tiết</a:t>
            </a:r>
          </a:p>
          <a:p>
            <a:pPr algn="just">
              <a:lnSpc>
                <a:spcPct val="170000"/>
              </a:lnSpc>
            </a:pPr>
            <a:r>
              <a:rPr lang="vi-VN" sz="2200"/>
              <a:t>D. Kiểm tra và hoàn thiện sản phẩm</a:t>
            </a:r>
          </a:p>
        </p:txBody>
      </p:sp>
      <p:sp>
        <p:nvSpPr>
          <p:cNvPr id="4" name="Oval 3"/>
          <p:cNvSpPr/>
          <p:nvPr/>
        </p:nvSpPr>
        <p:spPr>
          <a:xfrm>
            <a:off x="688826" y="2798469"/>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678" y="1828800"/>
            <a:ext cx="3061557" cy="3061557"/>
          </a:xfrm>
          <a:prstGeom prst="rect">
            <a:avLst/>
          </a:prstGeom>
        </p:spPr>
      </p:pic>
    </p:spTree>
    <p:extLst>
      <p:ext uri="{BB962C8B-B14F-4D97-AF65-F5344CB8AC3E}">
        <p14:creationId xmlns:p14="http://schemas.microsoft.com/office/powerpoint/2010/main" val="31938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1826" y="491999"/>
            <a:ext cx="6982691" cy="4041427"/>
          </a:xfrm>
          <a:prstGeom prst="rect">
            <a:avLst/>
          </a:prstGeom>
        </p:spPr>
        <p:txBody>
          <a:bodyPr wrap="square">
            <a:spAutoFit/>
          </a:bodyPr>
          <a:lstStyle/>
          <a:p>
            <a:pPr algn="just">
              <a:lnSpc>
                <a:spcPct val="170000"/>
              </a:lnSpc>
            </a:pPr>
            <a:r>
              <a:rPr lang="vi-VN" sz="2200" b="1">
                <a:solidFill>
                  <a:srgbClr val="C00000"/>
                </a:solidFill>
              </a:rPr>
              <a:t>Câu 4: </a:t>
            </a:r>
            <a:r>
              <a:rPr lang="vi-VN" sz="2200"/>
              <a:t>Phân xưởng A gia công dập vỏ tủ điện thì trong quy trình chế tạo vỏ tủ điện không cần bước nào trong quy trình chế tạo cơ khí?</a:t>
            </a:r>
          </a:p>
          <a:p>
            <a:pPr algn="just">
              <a:lnSpc>
                <a:spcPct val="170000"/>
              </a:lnSpc>
            </a:pPr>
            <a:r>
              <a:rPr lang="vi-VN" sz="2200"/>
              <a:t>A. Chuẩn bị chế tạo</a:t>
            </a:r>
          </a:p>
          <a:p>
            <a:pPr algn="just">
              <a:lnSpc>
                <a:spcPct val="170000"/>
              </a:lnSpc>
            </a:pPr>
            <a:r>
              <a:rPr lang="vi-VN" sz="2200"/>
              <a:t>B. Gia công chi tiết</a:t>
            </a:r>
          </a:p>
          <a:p>
            <a:pPr algn="just">
              <a:lnSpc>
                <a:spcPct val="170000"/>
              </a:lnSpc>
            </a:pPr>
            <a:r>
              <a:rPr lang="vi-VN" sz="2200"/>
              <a:t>C. Lắp ráp chi tiết</a:t>
            </a:r>
          </a:p>
          <a:p>
            <a:pPr algn="just">
              <a:lnSpc>
                <a:spcPct val="170000"/>
              </a:lnSpc>
            </a:pPr>
            <a:r>
              <a:rPr lang="vi-VN" sz="2200"/>
              <a:t>D. Kiểm tra và hoàn thiện sản phẩm</a:t>
            </a:r>
          </a:p>
        </p:txBody>
      </p:sp>
      <p:sp>
        <p:nvSpPr>
          <p:cNvPr id="4" name="Oval 3"/>
          <p:cNvSpPr/>
          <p:nvPr/>
        </p:nvSpPr>
        <p:spPr>
          <a:xfrm>
            <a:off x="979771" y="3401209"/>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6109" y="2130528"/>
            <a:ext cx="2479791" cy="2402898"/>
          </a:xfrm>
          <a:prstGeom prst="rect">
            <a:avLst/>
          </a:prstGeom>
        </p:spPr>
      </p:pic>
    </p:spTree>
    <p:extLst>
      <p:ext uri="{BB962C8B-B14F-4D97-AF65-F5344CB8AC3E}">
        <p14:creationId xmlns:p14="http://schemas.microsoft.com/office/powerpoint/2010/main" val="11887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883" y="222238"/>
            <a:ext cx="7730836" cy="4708981"/>
          </a:xfrm>
          <a:prstGeom prst="rect">
            <a:avLst/>
          </a:prstGeom>
        </p:spPr>
        <p:txBody>
          <a:bodyPr wrap="square">
            <a:spAutoFit/>
          </a:bodyPr>
          <a:lstStyle/>
          <a:p>
            <a:pPr algn="just">
              <a:lnSpc>
                <a:spcPct val="150000"/>
              </a:lnSpc>
            </a:pPr>
            <a:r>
              <a:rPr lang="vi-VN" sz="2000" b="1">
                <a:solidFill>
                  <a:srgbClr val="C00000"/>
                </a:solidFill>
              </a:rPr>
              <a:t>Câu 5: </a:t>
            </a:r>
            <a:r>
              <a:rPr lang="vi-VN" sz="2000"/>
              <a:t>Một nhà xưởng gia công các chi tiết, em hãy cho biết quy trình chế tạo cơ khí của nhà xưởng:</a:t>
            </a:r>
          </a:p>
          <a:p>
            <a:pPr marL="457200" indent="-457200" algn="just">
              <a:lnSpc>
                <a:spcPct val="150000"/>
              </a:lnSpc>
              <a:buFont typeface="+mj-lt"/>
              <a:buAutoNum type="alphaUcPeriod"/>
            </a:pPr>
            <a:r>
              <a:rPr lang="vi-VN" sz="2000"/>
              <a:t>Chuẩn bị chế tạo → Gia công chi tiết → Lắp ráp chi tiết → Kiểm tra và hoàn thiện sản phẩm.</a:t>
            </a:r>
          </a:p>
          <a:p>
            <a:pPr marL="457200" indent="-457200" algn="just">
              <a:lnSpc>
                <a:spcPct val="150000"/>
              </a:lnSpc>
              <a:buFont typeface="+mj-lt"/>
              <a:buAutoNum type="alphaUcPeriod"/>
            </a:pPr>
            <a:r>
              <a:rPr lang="vi-VN" sz="2000"/>
              <a:t>Chuẩn bị chế tạo → Gia công chi tiết → Kiểm tra và hoàn thiện sản phẩm.</a:t>
            </a:r>
          </a:p>
          <a:p>
            <a:pPr marL="457200" indent="-457200" algn="just">
              <a:lnSpc>
                <a:spcPct val="150000"/>
              </a:lnSpc>
              <a:buFont typeface="+mj-lt"/>
              <a:buAutoNum type="alphaUcPeriod"/>
            </a:pPr>
            <a:r>
              <a:rPr lang="vi-VN" sz="2000"/>
              <a:t>Chuẩn bị chế tạo → Lắp ráp chi tiết → Kiểm tra và hoàn thiện sản phẩm.</a:t>
            </a:r>
          </a:p>
          <a:p>
            <a:pPr marL="457200" indent="-457200" algn="just">
              <a:lnSpc>
                <a:spcPct val="150000"/>
              </a:lnSpc>
              <a:buFont typeface="+mj-lt"/>
              <a:buAutoNum type="alphaUcPeriod"/>
            </a:pPr>
            <a:r>
              <a:rPr lang="vi-VN" sz="2000"/>
              <a:t>Gia công chi tiết → Lắp ráp chi tiết → Kiểm tra và hoàn thiện sản phẩm.</a:t>
            </a:r>
          </a:p>
        </p:txBody>
      </p:sp>
      <p:sp>
        <p:nvSpPr>
          <p:cNvPr id="6" name="Oval 5"/>
          <p:cNvSpPr/>
          <p:nvPr/>
        </p:nvSpPr>
        <p:spPr>
          <a:xfrm>
            <a:off x="699216" y="2114106"/>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2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7527" y="4395355"/>
            <a:ext cx="1361209" cy="654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30391" y="409347"/>
            <a:ext cx="7704000" cy="572700"/>
          </a:xfrm>
          <a:solidFill>
            <a:schemeClr val="accent2">
              <a:lumMod val="20000"/>
              <a:lumOff val="80000"/>
            </a:schemeClr>
          </a:solidFill>
        </p:spPr>
        <p:txBody>
          <a:bodyPr/>
          <a:lstStyle/>
          <a:p>
            <a:pPr algn="ctr"/>
            <a:r>
              <a:rPr lang="vi-VN" sz="3200">
                <a:solidFill>
                  <a:schemeClr val="accent1">
                    <a:lumMod val="25000"/>
                  </a:schemeClr>
                </a:solidFill>
                <a:latin typeface="+mn-lt"/>
              </a:rPr>
              <a:t>LUYỆN TẬP</a:t>
            </a:r>
            <a:endParaRPr lang="en-US" sz="3200">
              <a:solidFill>
                <a:schemeClr val="accent1">
                  <a:lumMod val="25000"/>
                </a:schemeClr>
              </a:solidFill>
              <a:latin typeface="+mn-lt"/>
            </a:endParaRPr>
          </a:p>
        </p:txBody>
      </p:sp>
      <p:sp>
        <p:nvSpPr>
          <p:cNvPr id="4" name="Rectangle 3"/>
          <p:cNvSpPr/>
          <p:nvPr/>
        </p:nvSpPr>
        <p:spPr>
          <a:xfrm>
            <a:off x="730391" y="1281440"/>
            <a:ext cx="2660072" cy="2123658"/>
          </a:xfrm>
          <a:prstGeom prst="rect">
            <a:avLst/>
          </a:prstGeom>
        </p:spPr>
        <p:txBody>
          <a:bodyPr wrap="square">
            <a:spAutoFit/>
          </a:bodyPr>
          <a:lstStyle/>
          <a:p>
            <a:pPr algn="just">
              <a:lnSpc>
                <a:spcPct val="150000"/>
              </a:lnSpc>
            </a:pPr>
            <a:r>
              <a:rPr lang="en-US" sz="2200"/>
              <a:t>Hãy lập quy trình chế tạo chi tiết giá treo của sản phẩm puli treo ở hình 2.3.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622" y="1281439"/>
            <a:ext cx="4900033" cy="3675025"/>
          </a:xfrm>
          <a:prstGeom prst="rect">
            <a:avLst/>
          </a:prstGeom>
        </p:spPr>
      </p:pic>
      <p:pic>
        <p:nvPicPr>
          <p:cNvPr id="6" name="Picture 5"/>
          <p:cNvPicPr>
            <a:picLocks noChangeAspect="1"/>
          </p:cNvPicPr>
          <p:nvPr/>
        </p:nvPicPr>
        <p:blipFill>
          <a:blip r:embed="rId3"/>
          <a:stretch>
            <a:fillRect/>
          </a:stretch>
        </p:blipFill>
        <p:spPr>
          <a:xfrm>
            <a:off x="1319646" y="3704491"/>
            <a:ext cx="1398751" cy="1120327"/>
          </a:xfrm>
          <a:prstGeom prst="rect">
            <a:avLst/>
          </a:prstGeom>
        </p:spPr>
      </p:pic>
    </p:spTree>
    <p:extLst>
      <p:ext uri="{BB962C8B-B14F-4D97-AF65-F5344CB8AC3E}">
        <p14:creationId xmlns:p14="http://schemas.microsoft.com/office/powerpoint/2010/main" val="394796841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236" y="325477"/>
            <a:ext cx="7782792" cy="1107996"/>
          </a:xfrm>
          <a:prstGeom prst="rect">
            <a:avLst/>
          </a:prstGeom>
        </p:spPr>
        <p:txBody>
          <a:bodyPr wrap="square">
            <a:spAutoFit/>
          </a:bodyPr>
          <a:lstStyle/>
          <a:p>
            <a:pPr algn="just">
              <a:lnSpc>
                <a:spcPct val="150000"/>
              </a:lnSpc>
            </a:pPr>
            <a:r>
              <a:rPr lang="vi-VN" sz="2200">
                <a:solidFill>
                  <a:srgbClr val="0070C0"/>
                </a:solidFill>
              </a:rPr>
              <a:t>Chi tiết giá treo của sản phẩm puli treo có thể được gia công theo trình tự:</a:t>
            </a:r>
            <a:endParaRPr lang="en-US" sz="2200">
              <a:solidFill>
                <a:srgbClr val="0070C0"/>
              </a:solidFill>
            </a:endParaRPr>
          </a:p>
        </p:txBody>
      </p:sp>
      <p:sp>
        <p:nvSpPr>
          <p:cNvPr id="6" name="Rounded Rectangle 5"/>
          <p:cNvSpPr/>
          <p:nvPr/>
        </p:nvSpPr>
        <p:spPr>
          <a:xfrm>
            <a:off x="748146" y="1704109"/>
            <a:ext cx="2005445" cy="1319646"/>
          </a:xfrm>
          <a:prstGeom prst="roundRect">
            <a:avLst/>
          </a:prstGeom>
          <a:solidFill>
            <a:schemeClr val="bg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rgbClr val="000000"/>
                </a:solidFill>
              </a:rPr>
              <a:t>1. Gia công lắp ghép</a:t>
            </a:r>
          </a:p>
        </p:txBody>
      </p:sp>
      <p:sp>
        <p:nvSpPr>
          <p:cNvPr id="7" name="Rounded Rectangle 6"/>
          <p:cNvSpPr/>
          <p:nvPr/>
        </p:nvSpPr>
        <p:spPr>
          <a:xfrm>
            <a:off x="3200400" y="2363932"/>
            <a:ext cx="2805545" cy="1319646"/>
          </a:xfrm>
          <a:prstGeom prst="roundRect">
            <a:avLst/>
          </a:prstGeom>
          <a:solidFill>
            <a:schemeClr val="bg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2. </a:t>
            </a:r>
            <a:r>
              <a:rPr lang="en-US" sz="2200">
                <a:solidFill>
                  <a:srgbClr val="000000"/>
                </a:solidFill>
              </a:rPr>
              <a:t>Gia công lỗ lắp ghép bu lông</a:t>
            </a:r>
          </a:p>
        </p:txBody>
      </p:sp>
      <p:sp>
        <p:nvSpPr>
          <p:cNvPr id="8" name="Rounded Rectangle 7"/>
          <p:cNvSpPr/>
          <p:nvPr/>
        </p:nvSpPr>
        <p:spPr>
          <a:xfrm>
            <a:off x="6421583" y="3113809"/>
            <a:ext cx="2005445" cy="1319646"/>
          </a:xfrm>
          <a:prstGeom prst="roundRect">
            <a:avLst/>
          </a:prstGeom>
          <a:solidFill>
            <a:schemeClr val="bg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3. Gia công lỗ treo</a:t>
            </a:r>
            <a:endParaRPr lang="en-US" sz="2200">
              <a:solidFill>
                <a:srgbClr val="0000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750" y="2999373"/>
            <a:ext cx="914479" cy="77425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895" y="3659196"/>
            <a:ext cx="914479" cy="774259"/>
          </a:xfrm>
          <a:prstGeom prst="rect">
            <a:avLst/>
          </a:prstGeom>
        </p:spPr>
      </p:pic>
      <p:pic>
        <p:nvPicPr>
          <p:cNvPr id="11" name="Picture 10"/>
          <p:cNvPicPr>
            <a:picLocks noChangeAspect="1"/>
          </p:cNvPicPr>
          <p:nvPr/>
        </p:nvPicPr>
        <p:blipFill>
          <a:blip r:embed="rId3"/>
          <a:stretch>
            <a:fillRect/>
          </a:stretch>
        </p:blipFill>
        <p:spPr>
          <a:xfrm>
            <a:off x="6671955" y="982974"/>
            <a:ext cx="1682294" cy="1682294"/>
          </a:xfrm>
          <a:prstGeom prst="rect">
            <a:avLst/>
          </a:prstGeom>
        </p:spPr>
      </p:pic>
      <p:pic>
        <p:nvPicPr>
          <p:cNvPr id="12" name="Picture 11"/>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1110" y="3965577"/>
            <a:ext cx="3200400" cy="1248156"/>
          </a:xfrm>
          <a:prstGeom prst="rect">
            <a:avLst/>
          </a:prstGeom>
        </p:spPr>
      </p:pic>
    </p:spTree>
    <p:extLst>
      <p:ext uri="{BB962C8B-B14F-4D97-AF65-F5344CB8AC3E}">
        <p14:creationId xmlns:p14="http://schemas.microsoft.com/office/powerpoint/2010/main" val="26288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42"/>
          <p:cNvSpPr txBox="1">
            <a:spLocks noGrp="1"/>
          </p:cNvSpPr>
          <p:nvPr>
            <p:ph type="title"/>
          </p:nvPr>
        </p:nvSpPr>
        <p:spPr>
          <a:xfrm>
            <a:off x="720000" y="421139"/>
            <a:ext cx="7704000" cy="572700"/>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1">
                    <a:lumMod val="25000"/>
                  </a:schemeClr>
                </a:solidFill>
                <a:latin typeface="+mn-lt"/>
              </a:rPr>
              <a:t>VẬN DỤNG</a:t>
            </a:r>
            <a:endParaRPr sz="3200" dirty="0">
              <a:solidFill>
                <a:schemeClr val="accent1">
                  <a:lumMod val="25000"/>
                </a:schemeClr>
              </a:solidFill>
              <a:latin typeface="+mn-lt"/>
            </a:endParaRPr>
          </a:p>
        </p:txBody>
      </p:sp>
      <p:sp>
        <p:nvSpPr>
          <p:cNvPr id="2" name="Rectangle 1"/>
          <p:cNvSpPr/>
          <p:nvPr/>
        </p:nvSpPr>
        <p:spPr>
          <a:xfrm>
            <a:off x="853158" y="1165614"/>
            <a:ext cx="7437681" cy="1131848"/>
          </a:xfrm>
          <a:prstGeom prst="rect">
            <a:avLst/>
          </a:prstGeom>
        </p:spPr>
        <p:txBody>
          <a:bodyPr wrap="square">
            <a:spAutoFit/>
          </a:bodyPr>
          <a:lstStyle/>
          <a:p>
            <a:pPr algn="ctr">
              <a:lnSpc>
                <a:spcPct val="150000"/>
              </a:lnSpc>
            </a:pPr>
            <a:r>
              <a:rPr lang="en-US" sz="2400"/>
              <a:t>Mô tả quy trình chế tạo một sản phẩm cơ khí mà em biết dưới dạng sơ đồ khối.</a:t>
            </a:r>
          </a:p>
        </p:txBody>
      </p:sp>
      <p:pic>
        <p:nvPicPr>
          <p:cNvPr id="6" name="Picture 5"/>
          <p:cNvPicPr>
            <a:picLocks noChangeAspect="1"/>
          </p:cNvPicPr>
          <p:nvPr/>
        </p:nvPicPr>
        <p:blipFill>
          <a:blip r:embed="rId3"/>
          <a:stretch>
            <a:fillRect/>
          </a:stretch>
        </p:blipFill>
        <p:spPr>
          <a:xfrm>
            <a:off x="3180161" y="2469237"/>
            <a:ext cx="2783676" cy="3116055"/>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3"/>
          <p:cNvSpPr txBox="1">
            <a:spLocks noGrp="1"/>
          </p:cNvSpPr>
          <p:nvPr>
            <p:ph type="title"/>
          </p:nvPr>
        </p:nvSpPr>
        <p:spPr>
          <a:xfrm>
            <a:off x="335191" y="2003461"/>
            <a:ext cx="4926209" cy="2626835"/>
          </a:xfrm>
          <a:prstGeom prst="rect">
            <a:avLst/>
          </a:prstGeom>
          <a:solidFill>
            <a:schemeClr val="accent2">
              <a:lumMod val="40000"/>
              <a:lumOff val="60000"/>
            </a:schemeClr>
          </a:solidFill>
        </p:spPr>
        <p:txBody>
          <a:bodyPr spcFirstLastPara="1" wrap="square" lIns="91425" tIns="91425" rIns="91425" bIns="91425" anchor="ctr" anchorCtr="0">
            <a:noAutofit/>
          </a:bodyPr>
          <a:lstStyle/>
          <a:p>
            <a:pPr lvl="0">
              <a:lnSpc>
                <a:spcPct val="150000"/>
              </a:lnSpc>
            </a:pPr>
            <a:r>
              <a:rPr lang="en-US" sz="3600">
                <a:latin typeface="+mn-lt"/>
              </a:rPr>
              <a:t>KHÁI QUÁT CHUNG VỀ QUY TRÌNH CHẾ TẠO CƠ KHÍ</a:t>
            </a:r>
          </a:p>
        </p:txBody>
      </p:sp>
      <p:sp>
        <p:nvSpPr>
          <p:cNvPr id="522" name="Google Shape;522;p33"/>
          <p:cNvSpPr txBox="1">
            <a:spLocks noGrp="1"/>
          </p:cNvSpPr>
          <p:nvPr>
            <p:ph type="title" idx="2"/>
          </p:nvPr>
        </p:nvSpPr>
        <p:spPr>
          <a:xfrm>
            <a:off x="4087547" y="572914"/>
            <a:ext cx="1138800" cy="1122321"/>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a:latin typeface="+mn-lt"/>
              </a:rPr>
              <a:t>I.</a:t>
            </a:r>
            <a:endParaRPr sz="5400" dirty="0">
              <a:latin typeface="+mn-lt"/>
            </a:endParaRPr>
          </a:p>
        </p:txBody>
      </p:sp>
      <p:grpSp>
        <p:nvGrpSpPr>
          <p:cNvPr id="524" name="Google Shape;524;p33"/>
          <p:cNvGrpSpPr/>
          <p:nvPr/>
        </p:nvGrpSpPr>
        <p:grpSpPr>
          <a:xfrm>
            <a:off x="1718682" y="630047"/>
            <a:ext cx="841659" cy="775375"/>
            <a:chOff x="3383807" y="431459"/>
            <a:chExt cx="841659" cy="775375"/>
          </a:xfrm>
        </p:grpSpPr>
        <p:sp>
          <p:nvSpPr>
            <p:cNvPr id="525" name="Google Shape;525;p33"/>
            <p:cNvSpPr/>
            <p:nvPr/>
          </p:nvSpPr>
          <p:spPr>
            <a:xfrm>
              <a:off x="3539199" y="876258"/>
              <a:ext cx="52580" cy="127218"/>
            </a:xfrm>
            <a:custGeom>
              <a:avLst/>
              <a:gdLst/>
              <a:ahLst/>
              <a:cxnLst/>
              <a:rect l="l" t="t" r="r" b="b"/>
              <a:pathLst>
                <a:path w="1926" h="4660" extrusionOk="0">
                  <a:moveTo>
                    <a:pt x="0" y="0"/>
                  </a:moveTo>
                  <a:lnTo>
                    <a:pt x="0" y="4659"/>
                  </a:lnTo>
                  <a:lnTo>
                    <a:pt x="1925" y="4659"/>
                  </a:lnTo>
                  <a:lnTo>
                    <a:pt x="19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3695327" y="820648"/>
              <a:ext cx="52580" cy="182828"/>
            </a:xfrm>
            <a:custGeom>
              <a:avLst/>
              <a:gdLst/>
              <a:ahLst/>
              <a:cxnLst/>
              <a:rect l="l" t="t" r="r" b="b"/>
              <a:pathLst>
                <a:path w="1926" h="6697" extrusionOk="0">
                  <a:moveTo>
                    <a:pt x="1" y="1"/>
                  </a:moveTo>
                  <a:lnTo>
                    <a:pt x="1" y="6696"/>
                  </a:lnTo>
                  <a:lnTo>
                    <a:pt x="1926" y="6696"/>
                  </a:lnTo>
                  <a:lnTo>
                    <a:pt x="1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3852220" y="845027"/>
              <a:ext cx="51843" cy="158449"/>
            </a:xfrm>
            <a:custGeom>
              <a:avLst/>
              <a:gdLst/>
              <a:ahLst/>
              <a:cxnLst/>
              <a:rect l="l" t="t" r="r" b="b"/>
              <a:pathLst>
                <a:path w="1899" h="5804" extrusionOk="0">
                  <a:moveTo>
                    <a:pt x="1" y="0"/>
                  </a:moveTo>
                  <a:lnTo>
                    <a:pt x="1" y="5803"/>
                  </a:lnTo>
                  <a:lnTo>
                    <a:pt x="1898" y="5803"/>
                  </a:lnTo>
                  <a:lnTo>
                    <a:pt x="18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4008376" y="766567"/>
              <a:ext cx="51815" cy="236909"/>
            </a:xfrm>
            <a:custGeom>
              <a:avLst/>
              <a:gdLst/>
              <a:ahLst/>
              <a:cxnLst/>
              <a:rect l="l" t="t" r="r" b="b"/>
              <a:pathLst>
                <a:path w="1898" h="8678" extrusionOk="0">
                  <a:moveTo>
                    <a:pt x="0" y="1"/>
                  </a:moveTo>
                  <a:lnTo>
                    <a:pt x="0" y="8677"/>
                  </a:lnTo>
                  <a:lnTo>
                    <a:pt x="1897" y="8677"/>
                  </a:lnTo>
                  <a:lnTo>
                    <a:pt x="18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4019788" y="529712"/>
              <a:ext cx="32787" cy="33524"/>
            </a:xfrm>
            <a:custGeom>
              <a:avLst/>
              <a:gdLst/>
              <a:ahLst/>
              <a:cxnLst/>
              <a:rect l="l" t="t" r="r" b="b"/>
              <a:pathLst>
                <a:path w="1201" h="1228" extrusionOk="0">
                  <a:moveTo>
                    <a:pt x="587" y="0"/>
                  </a:moveTo>
                  <a:cubicBezTo>
                    <a:pt x="252" y="0"/>
                    <a:pt x="1" y="279"/>
                    <a:pt x="1" y="614"/>
                  </a:cubicBezTo>
                  <a:cubicBezTo>
                    <a:pt x="1" y="949"/>
                    <a:pt x="252" y="1228"/>
                    <a:pt x="587" y="1228"/>
                  </a:cubicBezTo>
                  <a:cubicBezTo>
                    <a:pt x="921" y="1228"/>
                    <a:pt x="1200" y="949"/>
                    <a:pt x="1200" y="614"/>
                  </a:cubicBezTo>
                  <a:cubicBezTo>
                    <a:pt x="1200" y="279"/>
                    <a:pt x="921"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3549109" y="786386"/>
              <a:ext cx="32760" cy="32760"/>
            </a:xfrm>
            <a:custGeom>
              <a:avLst/>
              <a:gdLst/>
              <a:ahLst/>
              <a:cxnLst/>
              <a:rect l="l" t="t" r="r" b="b"/>
              <a:pathLst>
                <a:path w="1200" h="1200" extrusionOk="0">
                  <a:moveTo>
                    <a:pt x="614" y="0"/>
                  </a:moveTo>
                  <a:cubicBezTo>
                    <a:pt x="279" y="0"/>
                    <a:pt x="0" y="279"/>
                    <a:pt x="0" y="614"/>
                  </a:cubicBezTo>
                  <a:cubicBezTo>
                    <a:pt x="0" y="921"/>
                    <a:pt x="279" y="1200"/>
                    <a:pt x="614" y="1200"/>
                  </a:cubicBezTo>
                  <a:cubicBezTo>
                    <a:pt x="921" y="1200"/>
                    <a:pt x="1200" y="921"/>
                    <a:pt x="1200" y="614"/>
                  </a:cubicBezTo>
                  <a:cubicBezTo>
                    <a:pt x="1200" y="474"/>
                    <a:pt x="1172" y="335"/>
                    <a:pt x="1088" y="251"/>
                  </a:cubicBezTo>
                  <a:cubicBezTo>
                    <a:pt x="977" y="84"/>
                    <a:pt x="781" y="0"/>
                    <a:pt x="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3705237" y="674402"/>
              <a:ext cx="32787" cy="33552"/>
            </a:xfrm>
            <a:custGeom>
              <a:avLst/>
              <a:gdLst/>
              <a:ahLst/>
              <a:cxnLst/>
              <a:rect l="l" t="t" r="r" b="b"/>
              <a:pathLst>
                <a:path w="1201" h="1229" extrusionOk="0">
                  <a:moveTo>
                    <a:pt x="614" y="1"/>
                  </a:moveTo>
                  <a:cubicBezTo>
                    <a:pt x="279" y="1"/>
                    <a:pt x="0" y="280"/>
                    <a:pt x="0" y="615"/>
                  </a:cubicBezTo>
                  <a:cubicBezTo>
                    <a:pt x="0" y="949"/>
                    <a:pt x="279" y="1228"/>
                    <a:pt x="614" y="1228"/>
                  </a:cubicBezTo>
                  <a:cubicBezTo>
                    <a:pt x="949" y="1228"/>
                    <a:pt x="1200" y="949"/>
                    <a:pt x="1200" y="615"/>
                  </a:cubicBezTo>
                  <a:cubicBezTo>
                    <a:pt x="1200" y="280"/>
                    <a:pt x="949"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3861366" y="761243"/>
              <a:ext cx="32787" cy="32787"/>
            </a:xfrm>
            <a:custGeom>
              <a:avLst/>
              <a:gdLst/>
              <a:ahLst/>
              <a:cxnLst/>
              <a:rect l="l" t="t" r="r" b="b"/>
              <a:pathLst>
                <a:path w="1201" h="1201" extrusionOk="0">
                  <a:moveTo>
                    <a:pt x="614" y="0"/>
                  </a:moveTo>
                  <a:cubicBezTo>
                    <a:pt x="280" y="0"/>
                    <a:pt x="1" y="251"/>
                    <a:pt x="1" y="586"/>
                  </a:cubicBezTo>
                  <a:cubicBezTo>
                    <a:pt x="1" y="921"/>
                    <a:pt x="280" y="1200"/>
                    <a:pt x="614" y="1200"/>
                  </a:cubicBezTo>
                  <a:cubicBezTo>
                    <a:pt x="949" y="1200"/>
                    <a:pt x="1200" y="921"/>
                    <a:pt x="1200" y="586"/>
                  </a:cubicBezTo>
                  <a:cubicBezTo>
                    <a:pt x="1200" y="251"/>
                    <a:pt x="949" y="0"/>
                    <a:pt x="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3521672" y="857967"/>
              <a:ext cx="87633" cy="163008"/>
            </a:xfrm>
            <a:custGeom>
              <a:avLst/>
              <a:gdLst/>
              <a:ahLst/>
              <a:cxnLst/>
              <a:rect l="l" t="t" r="r" b="b"/>
              <a:pathLst>
                <a:path w="3210" h="5971" extrusionOk="0">
                  <a:moveTo>
                    <a:pt x="2567" y="670"/>
                  </a:moveTo>
                  <a:lnTo>
                    <a:pt x="2567" y="5329"/>
                  </a:lnTo>
                  <a:lnTo>
                    <a:pt x="642" y="5329"/>
                  </a:lnTo>
                  <a:lnTo>
                    <a:pt x="642" y="670"/>
                  </a:lnTo>
                  <a:close/>
                  <a:moveTo>
                    <a:pt x="336" y="1"/>
                  </a:moveTo>
                  <a:cubicBezTo>
                    <a:pt x="140" y="1"/>
                    <a:pt x="1" y="140"/>
                    <a:pt x="1" y="335"/>
                  </a:cubicBezTo>
                  <a:lnTo>
                    <a:pt x="1" y="5636"/>
                  </a:lnTo>
                  <a:cubicBezTo>
                    <a:pt x="1" y="5831"/>
                    <a:pt x="140" y="5971"/>
                    <a:pt x="336" y="5971"/>
                  </a:cubicBezTo>
                  <a:lnTo>
                    <a:pt x="2874" y="5971"/>
                  </a:lnTo>
                  <a:cubicBezTo>
                    <a:pt x="3070" y="5971"/>
                    <a:pt x="3209" y="5831"/>
                    <a:pt x="3209" y="5636"/>
                  </a:cubicBezTo>
                  <a:lnTo>
                    <a:pt x="3209" y="335"/>
                  </a:ln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3"/>
            <p:cNvSpPr/>
            <p:nvPr/>
          </p:nvSpPr>
          <p:spPr>
            <a:xfrm>
              <a:off x="3677828" y="803121"/>
              <a:ext cx="87606" cy="217854"/>
            </a:xfrm>
            <a:custGeom>
              <a:avLst/>
              <a:gdLst/>
              <a:ahLst/>
              <a:cxnLst/>
              <a:rect l="l" t="t" r="r" b="b"/>
              <a:pathLst>
                <a:path w="3209" h="7980" extrusionOk="0">
                  <a:moveTo>
                    <a:pt x="2567" y="643"/>
                  </a:moveTo>
                  <a:lnTo>
                    <a:pt x="2567" y="7338"/>
                  </a:lnTo>
                  <a:lnTo>
                    <a:pt x="642" y="7338"/>
                  </a:lnTo>
                  <a:lnTo>
                    <a:pt x="642" y="643"/>
                  </a:lnTo>
                  <a:close/>
                  <a:moveTo>
                    <a:pt x="335" y="1"/>
                  </a:moveTo>
                  <a:cubicBezTo>
                    <a:pt x="140" y="1"/>
                    <a:pt x="0" y="140"/>
                    <a:pt x="0" y="308"/>
                  </a:cubicBezTo>
                  <a:lnTo>
                    <a:pt x="0" y="7645"/>
                  </a:lnTo>
                  <a:cubicBezTo>
                    <a:pt x="0" y="7840"/>
                    <a:pt x="140" y="7980"/>
                    <a:pt x="335" y="7980"/>
                  </a:cubicBezTo>
                  <a:lnTo>
                    <a:pt x="2902" y="7980"/>
                  </a:lnTo>
                  <a:cubicBezTo>
                    <a:pt x="3069" y="7980"/>
                    <a:pt x="3208" y="7840"/>
                    <a:pt x="3208" y="7645"/>
                  </a:cubicBezTo>
                  <a:lnTo>
                    <a:pt x="3208" y="308"/>
                  </a:lnTo>
                  <a:cubicBezTo>
                    <a:pt x="3208" y="140"/>
                    <a:pt x="3069" y="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3833957" y="826736"/>
              <a:ext cx="87606" cy="194240"/>
            </a:xfrm>
            <a:custGeom>
              <a:avLst/>
              <a:gdLst/>
              <a:ahLst/>
              <a:cxnLst/>
              <a:rect l="l" t="t" r="r" b="b"/>
              <a:pathLst>
                <a:path w="3209" h="7115" extrusionOk="0">
                  <a:moveTo>
                    <a:pt x="2567" y="670"/>
                  </a:moveTo>
                  <a:lnTo>
                    <a:pt x="2567" y="6473"/>
                  </a:lnTo>
                  <a:lnTo>
                    <a:pt x="642" y="6473"/>
                  </a:lnTo>
                  <a:lnTo>
                    <a:pt x="642" y="670"/>
                  </a:lnTo>
                  <a:close/>
                  <a:moveTo>
                    <a:pt x="335" y="1"/>
                  </a:moveTo>
                  <a:cubicBezTo>
                    <a:pt x="140" y="1"/>
                    <a:pt x="0" y="140"/>
                    <a:pt x="0" y="335"/>
                  </a:cubicBezTo>
                  <a:lnTo>
                    <a:pt x="0" y="6780"/>
                  </a:lnTo>
                  <a:cubicBezTo>
                    <a:pt x="0" y="6975"/>
                    <a:pt x="140" y="7115"/>
                    <a:pt x="335" y="7115"/>
                  </a:cubicBezTo>
                  <a:lnTo>
                    <a:pt x="2902" y="7115"/>
                  </a:lnTo>
                  <a:cubicBezTo>
                    <a:pt x="3069" y="7115"/>
                    <a:pt x="3209" y="6975"/>
                    <a:pt x="3209" y="6780"/>
                  </a:cubicBezTo>
                  <a:lnTo>
                    <a:pt x="3209" y="335"/>
                  </a:lnTo>
                  <a:cubicBezTo>
                    <a:pt x="3209" y="140"/>
                    <a:pt x="3069" y="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3990085" y="749067"/>
              <a:ext cx="88370" cy="271908"/>
            </a:xfrm>
            <a:custGeom>
              <a:avLst/>
              <a:gdLst/>
              <a:ahLst/>
              <a:cxnLst/>
              <a:rect l="l" t="t" r="r" b="b"/>
              <a:pathLst>
                <a:path w="3237" h="9960" extrusionOk="0">
                  <a:moveTo>
                    <a:pt x="2567" y="642"/>
                  </a:moveTo>
                  <a:lnTo>
                    <a:pt x="2567" y="9318"/>
                  </a:lnTo>
                  <a:lnTo>
                    <a:pt x="670" y="9318"/>
                  </a:lnTo>
                  <a:lnTo>
                    <a:pt x="670" y="642"/>
                  </a:lnTo>
                  <a:close/>
                  <a:moveTo>
                    <a:pt x="335" y="0"/>
                  </a:moveTo>
                  <a:cubicBezTo>
                    <a:pt x="168" y="0"/>
                    <a:pt x="1" y="139"/>
                    <a:pt x="1" y="307"/>
                  </a:cubicBezTo>
                  <a:lnTo>
                    <a:pt x="1" y="9625"/>
                  </a:lnTo>
                  <a:cubicBezTo>
                    <a:pt x="1" y="9820"/>
                    <a:pt x="168" y="9960"/>
                    <a:pt x="335" y="9960"/>
                  </a:cubicBezTo>
                  <a:lnTo>
                    <a:pt x="2902" y="9960"/>
                  </a:lnTo>
                  <a:cubicBezTo>
                    <a:pt x="3070" y="9960"/>
                    <a:pt x="3237" y="9820"/>
                    <a:pt x="3237" y="9625"/>
                  </a:cubicBezTo>
                  <a:lnTo>
                    <a:pt x="3237" y="307"/>
                  </a:lnTo>
                  <a:cubicBezTo>
                    <a:pt x="3237" y="139"/>
                    <a:pt x="3070"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3731882" y="696979"/>
              <a:ext cx="133333" cy="77996"/>
            </a:xfrm>
            <a:custGeom>
              <a:avLst/>
              <a:gdLst/>
              <a:ahLst/>
              <a:cxnLst/>
              <a:rect l="l" t="t" r="r" b="b"/>
              <a:pathLst>
                <a:path w="4884" h="2857" extrusionOk="0">
                  <a:moveTo>
                    <a:pt x="384" y="0"/>
                  </a:moveTo>
                  <a:cubicBezTo>
                    <a:pt x="267" y="0"/>
                    <a:pt x="142" y="63"/>
                    <a:pt x="85" y="178"/>
                  </a:cubicBezTo>
                  <a:cubicBezTo>
                    <a:pt x="1" y="318"/>
                    <a:pt x="57" y="541"/>
                    <a:pt x="224" y="625"/>
                  </a:cubicBezTo>
                  <a:lnTo>
                    <a:pt x="4353" y="2829"/>
                  </a:lnTo>
                  <a:cubicBezTo>
                    <a:pt x="4409" y="2857"/>
                    <a:pt x="4465" y="2857"/>
                    <a:pt x="4521" y="2857"/>
                  </a:cubicBezTo>
                  <a:cubicBezTo>
                    <a:pt x="4632" y="2857"/>
                    <a:pt x="4744" y="2801"/>
                    <a:pt x="4800" y="2689"/>
                  </a:cubicBezTo>
                  <a:cubicBezTo>
                    <a:pt x="4883" y="2522"/>
                    <a:pt x="4827" y="2326"/>
                    <a:pt x="4660" y="2243"/>
                  </a:cubicBezTo>
                  <a:lnTo>
                    <a:pt x="531" y="39"/>
                  </a:lnTo>
                  <a:cubicBezTo>
                    <a:pt x="488" y="13"/>
                    <a:pt x="437"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3882687" y="557776"/>
              <a:ext cx="147802" cy="208053"/>
            </a:xfrm>
            <a:custGeom>
              <a:avLst/>
              <a:gdLst/>
              <a:ahLst/>
              <a:cxnLst/>
              <a:rect l="l" t="t" r="r" b="b"/>
              <a:pathLst>
                <a:path w="5414" h="7621" extrusionOk="0">
                  <a:moveTo>
                    <a:pt x="5056" y="1"/>
                  </a:moveTo>
                  <a:cubicBezTo>
                    <a:pt x="4946" y="1"/>
                    <a:pt x="4842" y="56"/>
                    <a:pt x="4772" y="144"/>
                  </a:cubicBezTo>
                  <a:lnTo>
                    <a:pt x="85" y="7119"/>
                  </a:lnTo>
                  <a:cubicBezTo>
                    <a:pt x="1" y="7258"/>
                    <a:pt x="29" y="7453"/>
                    <a:pt x="196" y="7565"/>
                  </a:cubicBezTo>
                  <a:cubicBezTo>
                    <a:pt x="252" y="7593"/>
                    <a:pt x="308" y="7621"/>
                    <a:pt x="364" y="7621"/>
                  </a:cubicBezTo>
                  <a:cubicBezTo>
                    <a:pt x="475" y="7621"/>
                    <a:pt x="587" y="7565"/>
                    <a:pt x="643" y="7481"/>
                  </a:cubicBezTo>
                  <a:lnTo>
                    <a:pt x="5330" y="507"/>
                  </a:lnTo>
                  <a:cubicBezTo>
                    <a:pt x="5413" y="367"/>
                    <a:pt x="5385" y="144"/>
                    <a:pt x="5246" y="60"/>
                  </a:cubicBezTo>
                  <a:cubicBezTo>
                    <a:pt x="5184" y="19"/>
                    <a:pt x="5119"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3575753" y="699026"/>
              <a:ext cx="137128" cy="97270"/>
            </a:xfrm>
            <a:custGeom>
              <a:avLst/>
              <a:gdLst/>
              <a:ahLst/>
              <a:cxnLst/>
              <a:rect l="l" t="t" r="r" b="b"/>
              <a:pathLst>
                <a:path w="5023" h="3563" extrusionOk="0">
                  <a:moveTo>
                    <a:pt x="4645" y="0"/>
                  </a:moveTo>
                  <a:cubicBezTo>
                    <a:pt x="4581" y="0"/>
                    <a:pt x="4517" y="16"/>
                    <a:pt x="4464" y="47"/>
                  </a:cubicBezTo>
                  <a:lnTo>
                    <a:pt x="196" y="2977"/>
                  </a:lnTo>
                  <a:cubicBezTo>
                    <a:pt x="28" y="3088"/>
                    <a:pt x="1" y="3284"/>
                    <a:pt x="112" y="3423"/>
                  </a:cubicBezTo>
                  <a:cubicBezTo>
                    <a:pt x="168" y="3535"/>
                    <a:pt x="252" y="3563"/>
                    <a:pt x="363" y="3563"/>
                  </a:cubicBezTo>
                  <a:cubicBezTo>
                    <a:pt x="419" y="3563"/>
                    <a:pt x="503" y="3563"/>
                    <a:pt x="559" y="3507"/>
                  </a:cubicBezTo>
                  <a:lnTo>
                    <a:pt x="4827" y="605"/>
                  </a:lnTo>
                  <a:cubicBezTo>
                    <a:pt x="4967" y="494"/>
                    <a:pt x="5022" y="299"/>
                    <a:pt x="4911" y="131"/>
                  </a:cubicBezTo>
                  <a:cubicBezTo>
                    <a:pt x="4858" y="44"/>
                    <a:pt x="4752" y="0"/>
                    <a:pt x="4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3"/>
            <p:cNvSpPr/>
            <p:nvPr/>
          </p:nvSpPr>
          <p:spPr>
            <a:xfrm>
              <a:off x="4001524" y="512185"/>
              <a:ext cx="68578" cy="68578"/>
            </a:xfrm>
            <a:custGeom>
              <a:avLst/>
              <a:gdLst/>
              <a:ahLst/>
              <a:cxnLst/>
              <a:rect l="l" t="t" r="r" b="b"/>
              <a:pathLst>
                <a:path w="2512" h="2512" extrusionOk="0">
                  <a:moveTo>
                    <a:pt x="1256" y="642"/>
                  </a:moveTo>
                  <a:cubicBezTo>
                    <a:pt x="1590" y="642"/>
                    <a:pt x="1869" y="921"/>
                    <a:pt x="1869" y="1256"/>
                  </a:cubicBezTo>
                  <a:cubicBezTo>
                    <a:pt x="1869" y="1591"/>
                    <a:pt x="1590" y="1870"/>
                    <a:pt x="1256" y="1870"/>
                  </a:cubicBezTo>
                  <a:cubicBezTo>
                    <a:pt x="921" y="1870"/>
                    <a:pt x="670" y="1591"/>
                    <a:pt x="670" y="1256"/>
                  </a:cubicBezTo>
                  <a:cubicBezTo>
                    <a:pt x="670" y="921"/>
                    <a:pt x="921" y="642"/>
                    <a:pt x="1256" y="642"/>
                  </a:cubicBezTo>
                  <a:close/>
                  <a:moveTo>
                    <a:pt x="1256" y="0"/>
                  </a:moveTo>
                  <a:cubicBezTo>
                    <a:pt x="558" y="0"/>
                    <a:pt x="0" y="558"/>
                    <a:pt x="0" y="1256"/>
                  </a:cubicBezTo>
                  <a:cubicBezTo>
                    <a:pt x="0" y="1953"/>
                    <a:pt x="558" y="2511"/>
                    <a:pt x="1256" y="2511"/>
                  </a:cubicBezTo>
                  <a:cubicBezTo>
                    <a:pt x="1953" y="2511"/>
                    <a:pt x="2511" y="1953"/>
                    <a:pt x="2511" y="1256"/>
                  </a:cubicBezTo>
                  <a:cubicBezTo>
                    <a:pt x="2511" y="558"/>
                    <a:pt x="195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3531582" y="768095"/>
              <a:ext cx="68578" cy="68578"/>
            </a:xfrm>
            <a:custGeom>
              <a:avLst/>
              <a:gdLst/>
              <a:ahLst/>
              <a:cxnLst/>
              <a:rect l="l" t="t" r="r" b="b"/>
              <a:pathLst>
                <a:path w="2512" h="2512" extrusionOk="0">
                  <a:moveTo>
                    <a:pt x="1256" y="670"/>
                  </a:moveTo>
                  <a:cubicBezTo>
                    <a:pt x="1423" y="670"/>
                    <a:pt x="1619" y="754"/>
                    <a:pt x="1730" y="921"/>
                  </a:cubicBezTo>
                  <a:cubicBezTo>
                    <a:pt x="1814" y="1005"/>
                    <a:pt x="1842" y="1144"/>
                    <a:pt x="1842" y="1256"/>
                  </a:cubicBezTo>
                  <a:cubicBezTo>
                    <a:pt x="1842" y="1591"/>
                    <a:pt x="1563" y="1870"/>
                    <a:pt x="1256" y="1870"/>
                  </a:cubicBezTo>
                  <a:cubicBezTo>
                    <a:pt x="921" y="1870"/>
                    <a:pt x="642" y="1591"/>
                    <a:pt x="642" y="1256"/>
                  </a:cubicBezTo>
                  <a:cubicBezTo>
                    <a:pt x="642" y="949"/>
                    <a:pt x="921" y="670"/>
                    <a:pt x="1256" y="670"/>
                  </a:cubicBezTo>
                  <a:close/>
                  <a:moveTo>
                    <a:pt x="1256" y="0"/>
                  </a:moveTo>
                  <a:cubicBezTo>
                    <a:pt x="558" y="0"/>
                    <a:pt x="0" y="586"/>
                    <a:pt x="0" y="1256"/>
                  </a:cubicBezTo>
                  <a:cubicBezTo>
                    <a:pt x="0" y="1953"/>
                    <a:pt x="558" y="2511"/>
                    <a:pt x="1256" y="2511"/>
                  </a:cubicBezTo>
                  <a:cubicBezTo>
                    <a:pt x="1925" y="2511"/>
                    <a:pt x="2511" y="1953"/>
                    <a:pt x="2511" y="1256"/>
                  </a:cubicBezTo>
                  <a:cubicBezTo>
                    <a:pt x="2511" y="1005"/>
                    <a:pt x="2400" y="726"/>
                    <a:pt x="2260" y="531"/>
                  </a:cubicBezTo>
                  <a:cubicBezTo>
                    <a:pt x="2009" y="196"/>
                    <a:pt x="1646"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3"/>
            <p:cNvSpPr/>
            <p:nvPr/>
          </p:nvSpPr>
          <p:spPr>
            <a:xfrm>
              <a:off x="3687711" y="656902"/>
              <a:ext cx="68578" cy="68578"/>
            </a:xfrm>
            <a:custGeom>
              <a:avLst/>
              <a:gdLst/>
              <a:ahLst/>
              <a:cxnLst/>
              <a:rect l="l" t="t" r="r" b="b"/>
              <a:pathLst>
                <a:path w="2512" h="2512" extrusionOk="0">
                  <a:moveTo>
                    <a:pt x="1256" y="642"/>
                  </a:moveTo>
                  <a:cubicBezTo>
                    <a:pt x="1591" y="642"/>
                    <a:pt x="1842" y="921"/>
                    <a:pt x="1842" y="1256"/>
                  </a:cubicBezTo>
                  <a:cubicBezTo>
                    <a:pt x="1842" y="1590"/>
                    <a:pt x="1591" y="1869"/>
                    <a:pt x="1256" y="1869"/>
                  </a:cubicBezTo>
                  <a:cubicBezTo>
                    <a:pt x="921" y="1869"/>
                    <a:pt x="642" y="1590"/>
                    <a:pt x="642" y="1256"/>
                  </a:cubicBezTo>
                  <a:cubicBezTo>
                    <a:pt x="642" y="921"/>
                    <a:pt x="921" y="642"/>
                    <a:pt x="1256" y="642"/>
                  </a:cubicBezTo>
                  <a:close/>
                  <a:moveTo>
                    <a:pt x="1256" y="0"/>
                  </a:moveTo>
                  <a:cubicBezTo>
                    <a:pt x="559" y="0"/>
                    <a:pt x="1" y="558"/>
                    <a:pt x="1" y="1256"/>
                  </a:cubicBezTo>
                  <a:cubicBezTo>
                    <a:pt x="1" y="1953"/>
                    <a:pt x="559" y="2511"/>
                    <a:pt x="1256" y="2511"/>
                  </a:cubicBezTo>
                  <a:cubicBezTo>
                    <a:pt x="1926" y="2511"/>
                    <a:pt x="2512" y="1953"/>
                    <a:pt x="2512" y="1256"/>
                  </a:cubicBezTo>
                  <a:cubicBezTo>
                    <a:pt x="2512" y="558"/>
                    <a:pt x="1926"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3843867" y="742952"/>
              <a:ext cx="68550" cy="68578"/>
            </a:xfrm>
            <a:custGeom>
              <a:avLst/>
              <a:gdLst/>
              <a:ahLst/>
              <a:cxnLst/>
              <a:rect l="l" t="t" r="r" b="b"/>
              <a:pathLst>
                <a:path w="2511" h="2512" extrusionOk="0">
                  <a:moveTo>
                    <a:pt x="1255" y="670"/>
                  </a:moveTo>
                  <a:cubicBezTo>
                    <a:pt x="1590" y="670"/>
                    <a:pt x="1841" y="921"/>
                    <a:pt x="1841" y="1256"/>
                  </a:cubicBezTo>
                  <a:cubicBezTo>
                    <a:pt x="1841" y="1591"/>
                    <a:pt x="1590" y="1870"/>
                    <a:pt x="1255" y="1870"/>
                  </a:cubicBezTo>
                  <a:cubicBezTo>
                    <a:pt x="921" y="1870"/>
                    <a:pt x="642" y="1591"/>
                    <a:pt x="642" y="1256"/>
                  </a:cubicBezTo>
                  <a:cubicBezTo>
                    <a:pt x="642" y="921"/>
                    <a:pt x="921" y="670"/>
                    <a:pt x="1255" y="670"/>
                  </a:cubicBezTo>
                  <a:close/>
                  <a:moveTo>
                    <a:pt x="1255" y="1"/>
                  </a:moveTo>
                  <a:cubicBezTo>
                    <a:pt x="558" y="1"/>
                    <a:pt x="0" y="559"/>
                    <a:pt x="0" y="1256"/>
                  </a:cubicBezTo>
                  <a:cubicBezTo>
                    <a:pt x="0" y="1954"/>
                    <a:pt x="558" y="2512"/>
                    <a:pt x="1255" y="2512"/>
                  </a:cubicBezTo>
                  <a:cubicBezTo>
                    <a:pt x="1953" y="2512"/>
                    <a:pt x="2511" y="1954"/>
                    <a:pt x="2511" y="1256"/>
                  </a:cubicBezTo>
                  <a:cubicBezTo>
                    <a:pt x="2511" y="559"/>
                    <a:pt x="1953"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a:off x="3383807" y="431459"/>
              <a:ext cx="841659" cy="683210"/>
            </a:xfrm>
            <a:custGeom>
              <a:avLst/>
              <a:gdLst/>
              <a:ahLst/>
              <a:cxnLst/>
              <a:rect l="l" t="t" r="r" b="b"/>
              <a:pathLst>
                <a:path w="30830" h="25026" extrusionOk="0">
                  <a:moveTo>
                    <a:pt x="29379" y="642"/>
                  </a:moveTo>
                  <a:cubicBezTo>
                    <a:pt x="29825" y="642"/>
                    <a:pt x="30188" y="1060"/>
                    <a:pt x="30188" y="1590"/>
                  </a:cubicBezTo>
                  <a:lnTo>
                    <a:pt x="30188" y="23435"/>
                  </a:lnTo>
                  <a:cubicBezTo>
                    <a:pt x="30188" y="23937"/>
                    <a:pt x="29825" y="24356"/>
                    <a:pt x="29379" y="24356"/>
                  </a:cubicBezTo>
                  <a:lnTo>
                    <a:pt x="1480" y="24356"/>
                  </a:lnTo>
                  <a:cubicBezTo>
                    <a:pt x="1033" y="24356"/>
                    <a:pt x="671" y="23937"/>
                    <a:pt x="671" y="23435"/>
                  </a:cubicBezTo>
                  <a:lnTo>
                    <a:pt x="671" y="1590"/>
                  </a:lnTo>
                  <a:cubicBezTo>
                    <a:pt x="671" y="1060"/>
                    <a:pt x="1033" y="642"/>
                    <a:pt x="1480" y="642"/>
                  </a:cubicBezTo>
                  <a:close/>
                  <a:moveTo>
                    <a:pt x="1480" y="0"/>
                  </a:moveTo>
                  <a:cubicBezTo>
                    <a:pt x="671" y="0"/>
                    <a:pt x="1" y="725"/>
                    <a:pt x="1" y="1590"/>
                  </a:cubicBezTo>
                  <a:lnTo>
                    <a:pt x="1" y="23435"/>
                  </a:lnTo>
                  <a:cubicBezTo>
                    <a:pt x="1" y="24300"/>
                    <a:pt x="671" y="25026"/>
                    <a:pt x="1480" y="25026"/>
                  </a:cubicBezTo>
                  <a:lnTo>
                    <a:pt x="29379" y="25026"/>
                  </a:lnTo>
                  <a:cubicBezTo>
                    <a:pt x="30188" y="25026"/>
                    <a:pt x="30829" y="24300"/>
                    <a:pt x="30829" y="23435"/>
                  </a:cubicBezTo>
                  <a:lnTo>
                    <a:pt x="30829" y="1590"/>
                  </a:lnTo>
                  <a:cubicBezTo>
                    <a:pt x="30829" y="725"/>
                    <a:pt x="30188" y="0"/>
                    <a:pt x="29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3"/>
            <p:cNvSpPr/>
            <p:nvPr/>
          </p:nvSpPr>
          <p:spPr>
            <a:xfrm>
              <a:off x="3428770" y="475630"/>
              <a:ext cx="752525" cy="548402"/>
            </a:xfrm>
            <a:custGeom>
              <a:avLst/>
              <a:gdLst/>
              <a:ahLst/>
              <a:cxnLst/>
              <a:rect l="l" t="t" r="r" b="b"/>
              <a:pathLst>
                <a:path w="27565" h="20088" extrusionOk="0">
                  <a:moveTo>
                    <a:pt x="26923" y="670"/>
                  </a:moveTo>
                  <a:lnTo>
                    <a:pt x="26923" y="19446"/>
                  </a:lnTo>
                  <a:lnTo>
                    <a:pt x="642" y="19446"/>
                  </a:lnTo>
                  <a:lnTo>
                    <a:pt x="642" y="670"/>
                  </a:lnTo>
                  <a:close/>
                  <a:moveTo>
                    <a:pt x="307" y="0"/>
                  </a:moveTo>
                  <a:cubicBezTo>
                    <a:pt x="140" y="0"/>
                    <a:pt x="0" y="168"/>
                    <a:pt x="0" y="335"/>
                  </a:cubicBezTo>
                  <a:lnTo>
                    <a:pt x="0" y="19753"/>
                  </a:lnTo>
                  <a:cubicBezTo>
                    <a:pt x="0" y="19948"/>
                    <a:pt x="140" y="20088"/>
                    <a:pt x="307" y="20088"/>
                  </a:cubicBezTo>
                  <a:lnTo>
                    <a:pt x="27230" y="20088"/>
                  </a:lnTo>
                  <a:cubicBezTo>
                    <a:pt x="27425" y="20088"/>
                    <a:pt x="27564" y="19948"/>
                    <a:pt x="27564" y="19753"/>
                  </a:cubicBezTo>
                  <a:lnTo>
                    <a:pt x="27564" y="335"/>
                  </a:lnTo>
                  <a:cubicBezTo>
                    <a:pt x="27564" y="168"/>
                    <a:pt x="27425" y="0"/>
                    <a:pt x="27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3706002" y="1096351"/>
              <a:ext cx="198061" cy="57931"/>
            </a:xfrm>
            <a:custGeom>
              <a:avLst/>
              <a:gdLst/>
              <a:ahLst/>
              <a:cxnLst/>
              <a:rect l="l" t="t" r="r" b="b"/>
              <a:pathLst>
                <a:path w="7255" h="2122" extrusionOk="0">
                  <a:moveTo>
                    <a:pt x="6584" y="671"/>
                  </a:moveTo>
                  <a:lnTo>
                    <a:pt x="6584" y="1480"/>
                  </a:lnTo>
                  <a:lnTo>
                    <a:pt x="642" y="1480"/>
                  </a:lnTo>
                  <a:lnTo>
                    <a:pt x="642" y="671"/>
                  </a:lnTo>
                  <a:close/>
                  <a:moveTo>
                    <a:pt x="335" y="1"/>
                  </a:moveTo>
                  <a:cubicBezTo>
                    <a:pt x="140" y="1"/>
                    <a:pt x="0" y="168"/>
                    <a:pt x="0" y="336"/>
                  </a:cubicBezTo>
                  <a:lnTo>
                    <a:pt x="0" y="1814"/>
                  </a:lnTo>
                  <a:cubicBezTo>
                    <a:pt x="0" y="1982"/>
                    <a:pt x="140" y="2121"/>
                    <a:pt x="335" y="2121"/>
                  </a:cubicBezTo>
                  <a:lnTo>
                    <a:pt x="6919" y="2121"/>
                  </a:lnTo>
                  <a:cubicBezTo>
                    <a:pt x="7115" y="2121"/>
                    <a:pt x="7254" y="1982"/>
                    <a:pt x="7254" y="1814"/>
                  </a:cubicBezTo>
                  <a:lnTo>
                    <a:pt x="7254" y="336"/>
                  </a:lnTo>
                  <a:cubicBezTo>
                    <a:pt x="7254" y="168"/>
                    <a:pt x="7115" y="1"/>
                    <a:pt x="6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3"/>
            <p:cNvSpPr/>
            <p:nvPr/>
          </p:nvSpPr>
          <p:spPr>
            <a:xfrm>
              <a:off x="3662595" y="1136727"/>
              <a:ext cx="284875" cy="70106"/>
            </a:xfrm>
            <a:custGeom>
              <a:avLst/>
              <a:gdLst/>
              <a:ahLst/>
              <a:cxnLst/>
              <a:rect l="l" t="t" r="r" b="b"/>
              <a:pathLst>
                <a:path w="10435" h="2568" extrusionOk="0">
                  <a:moveTo>
                    <a:pt x="8342" y="642"/>
                  </a:moveTo>
                  <a:lnTo>
                    <a:pt x="9402" y="1926"/>
                  </a:lnTo>
                  <a:lnTo>
                    <a:pt x="1032" y="1926"/>
                  </a:lnTo>
                  <a:lnTo>
                    <a:pt x="2065" y="642"/>
                  </a:lnTo>
                  <a:close/>
                  <a:moveTo>
                    <a:pt x="1925" y="1"/>
                  </a:moveTo>
                  <a:cubicBezTo>
                    <a:pt x="1813" y="1"/>
                    <a:pt x="1730" y="56"/>
                    <a:pt x="1674" y="112"/>
                  </a:cubicBezTo>
                  <a:lnTo>
                    <a:pt x="84" y="2037"/>
                  </a:lnTo>
                  <a:cubicBezTo>
                    <a:pt x="0" y="2149"/>
                    <a:pt x="0" y="2288"/>
                    <a:pt x="56" y="2400"/>
                  </a:cubicBezTo>
                  <a:cubicBezTo>
                    <a:pt x="112" y="2512"/>
                    <a:pt x="223" y="2567"/>
                    <a:pt x="335" y="2567"/>
                  </a:cubicBezTo>
                  <a:lnTo>
                    <a:pt x="10100" y="2567"/>
                  </a:lnTo>
                  <a:cubicBezTo>
                    <a:pt x="10267" y="2567"/>
                    <a:pt x="10434" y="2428"/>
                    <a:pt x="10434" y="2260"/>
                  </a:cubicBezTo>
                  <a:cubicBezTo>
                    <a:pt x="10434" y="2149"/>
                    <a:pt x="10379" y="2065"/>
                    <a:pt x="10295" y="2009"/>
                  </a:cubicBezTo>
                  <a:lnTo>
                    <a:pt x="8760" y="112"/>
                  </a:lnTo>
                  <a:cubicBezTo>
                    <a:pt x="8705" y="56"/>
                    <a:pt x="8593"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3"/>
          <p:cNvSpPr/>
          <p:nvPr/>
        </p:nvSpPr>
        <p:spPr>
          <a:xfrm rot="5400000">
            <a:off x="834914" y="108932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rot="5400000">
            <a:off x="986907" y="1037840"/>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rot="5400000">
            <a:off x="3296839"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5408383" y="527332"/>
            <a:ext cx="3475021" cy="4102964"/>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93" name="Google Shape;693;p39"/>
          <p:cNvGrpSpPr/>
          <p:nvPr/>
        </p:nvGrpSpPr>
        <p:grpSpPr>
          <a:xfrm>
            <a:off x="4057885" y="3768204"/>
            <a:ext cx="1028227" cy="627627"/>
            <a:chOff x="2122547" y="1771179"/>
            <a:chExt cx="1028227" cy="627627"/>
          </a:xfrm>
        </p:grpSpPr>
        <p:sp>
          <p:nvSpPr>
            <p:cNvPr id="694" name="Google Shape;694;p39"/>
            <p:cNvSpPr/>
            <p:nvPr/>
          </p:nvSpPr>
          <p:spPr>
            <a:xfrm>
              <a:off x="2820199" y="2084965"/>
              <a:ext cx="84575" cy="112012"/>
            </a:xfrm>
            <a:custGeom>
              <a:avLst/>
              <a:gdLst/>
              <a:ahLst/>
              <a:cxnLst/>
              <a:rect l="l" t="t" r="r" b="b"/>
              <a:pathLst>
                <a:path w="3098" h="4103" extrusionOk="0">
                  <a:moveTo>
                    <a:pt x="1" y="1"/>
                  </a:moveTo>
                  <a:lnTo>
                    <a:pt x="1" y="4102"/>
                  </a:lnTo>
                  <a:lnTo>
                    <a:pt x="1312" y="4102"/>
                  </a:lnTo>
                  <a:cubicBezTo>
                    <a:pt x="2288" y="4102"/>
                    <a:pt x="3097" y="3293"/>
                    <a:pt x="3097" y="2317"/>
                  </a:cubicBezTo>
                  <a:lnTo>
                    <a:pt x="3097" y="1787"/>
                  </a:lnTo>
                  <a:cubicBezTo>
                    <a:pt x="3097" y="810"/>
                    <a:pt x="2288" y="1"/>
                    <a:pt x="1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2286292" y="2084965"/>
              <a:ext cx="457002" cy="112012"/>
            </a:xfrm>
            <a:custGeom>
              <a:avLst/>
              <a:gdLst/>
              <a:ahLst/>
              <a:cxnLst/>
              <a:rect l="l" t="t" r="r" b="b"/>
              <a:pathLst>
                <a:path w="16740" h="4103" extrusionOk="0">
                  <a:moveTo>
                    <a:pt x="0" y="1"/>
                  </a:moveTo>
                  <a:lnTo>
                    <a:pt x="0" y="4102"/>
                  </a:lnTo>
                  <a:lnTo>
                    <a:pt x="16740" y="4102"/>
                  </a:lnTo>
                  <a:lnTo>
                    <a:pt x="16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2639691" y="2243387"/>
              <a:ext cx="342779" cy="117335"/>
            </a:xfrm>
            <a:custGeom>
              <a:avLst/>
              <a:gdLst/>
              <a:ahLst/>
              <a:cxnLst/>
              <a:rect l="l" t="t" r="r" b="b"/>
              <a:pathLst>
                <a:path w="12556" h="4298" extrusionOk="0">
                  <a:moveTo>
                    <a:pt x="11913" y="671"/>
                  </a:moveTo>
                  <a:lnTo>
                    <a:pt x="11913" y="3628"/>
                  </a:lnTo>
                  <a:lnTo>
                    <a:pt x="642" y="3628"/>
                  </a:lnTo>
                  <a:lnTo>
                    <a:pt x="642" y="671"/>
                  </a:lnTo>
                  <a:close/>
                  <a:moveTo>
                    <a:pt x="335" y="1"/>
                  </a:moveTo>
                  <a:cubicBezTo>
                    <a:pt x="140" y="1"/>
                    <a:pt x="1" y="140"/>
                    <a:pt x="1" y="336"/>
                  </a:cubicBezTo>
                  <a:lnTo>
                    <a:pt x="1" y="3963"/>
                  </a:lnTo>
                  <a:cubicBezTo>
                    <a:pt x="1" y="4130"/>
                    <a:pt x="140" y="4297"/>
                    <a:pt x="335" y="4297"/>
                  </a:cubicBezTo>
                  <a:lnTo>
                    <a:pt x="12220" y="4297"/>
                  </a:lnTo>
                  <a:cubicBezTo>
                    <a:pt x="12416" y="4297"/>
                    <a:pt x="12555" y="4130"/>
                    <a:pt x="12555" y="3963"/>
                  </a:cubicBezTo>
                  <a:lnTo>
                    <a:pt x="12555" y="336"/>
                  </a:lnTo>
                  <a:cubicBezTo>
                    <a:pt x="12555" y="140"/>
                    <a:pt x="12416" y="1"/>
                    <a:pt x="12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2241357" y="1771179"/>
              <a:ext cx="779197" cy="627627"/>
            </a:xfrm>
            <a:custGeom>
              <a:avLst/>
              <a:gdLst/>
              <a:ahLst/>
              <a:cxnLst/>
              <a:rect l="l" t="t" r="r" b="b"/>
              <a:pathLst>
                <a:path w="28542" h="22990" extrusionOk="0">
                  <a:moveTo>
                    <a:pt x="27899" y="670"/>
                  </a:moveTo>
                  <a:lnTo>
                    <a:pt x="27899" y="2874"/>
                  </a:lnTo>
                  <a:lnTo>
                    <a:pt x="27146" y="2874"/>
                  </a:lnTo>
                  <a:lnTo>
                    <a:pt x="27146" y="1730"/>
                  </a:lnTo>
                  <a:cubicBezTo>
                    <a:pt x="27146" y="1535"/>
                    <a:pt x="27007" y="1396"/>
                    <a:pt x="26811" y="1396"/>
                  </a:cubicBezTo>
                  <a:lnTo>
                    <a:pt x="3097" y="1396"/>
                  </a:lnTo>
                  <a:cubicBezTo>
                    <a:pt x="2930" y="1396"/>
                    <a:pt x="2790" y="1535"/>
                    <a:pt x="2790" y="1730"/>
                  </a:cubicBezTo>
                  <a:lnTo>
                    <a:pt x="2790" y="10853"/>
                  </a:lnTo>
                  <a:lnTo>
                    <a:pt x="1367" y="10853"/>
                  </a:lnTo>
                  <a:cubicBezTo>
                    <a:pt x="1312" y="10853"/>
                    <a:pt x="1256" y="10853"/>
                    <a:pt x="1172" y="10881"/>
                  </a:cubicBezTo>
                  <a:lnTo>
                    <a:pt x="642" y="11132"/>
                  </a:lnTo>
                  <a:lnTo>
                    <a:pt x="642" y="670"/>
                  </a:lnTo>
                  <a:close/>
                  <a:moveTo>
                    <a:pt x="27899" y="8287"/>
                  </a:moveTo>
                  <a:lnTo>
                    <a:pt x="27899" y="22320"/>
                  </a:lnTo>
                  <a:lnTo>
                    <a:pt x="642" y="22320"/>
                  </a:lnTo>
                  <a:lnTo>
                    <a:pt x="642" y="15987"/>
                  </a:lnTo>
                  <a:lnTo>
                    <a:pt x="1200" y="16210"/>
                  </a:lnTo>
                  <a:cubicBezTo>
                    <a:pt x="1228" y="16238"/>
                    <a:pt x="1284" y="16238"/>
                    <a:pt x="1312" y="16238"/>
                  </a:cubicBezTo>
                  <a:lnTo>
                    <a:pt x="2790" y="16238"/>
                  </a:lnTo>
                  <a:lnTo>
                    <a:pt x="2790" y="21260"/>
                  </a:lnTo>
                  <a:cubicBezTo>
                    <a:pt x="2790" y="21427"/>
                    <a:pt x="2930" y="21594"/>
                    <a:pt x="3097" y="21594"/>
                  </a:cubicBezTo>
                  <a:lnTo>
                    <a:pt x="26811" y="21594"/>
                  </a:lnTo>
                  <a:cubicBezTo>
                    <a:pt x="27007" y="21594"/>
                    <a:pt x="27146" y="21427"/>
                    <a:pt x="27146" y="21260"/>
                  </a:cubicBezTo>
                  <a:lnTo>
                    <a:pt x="27146" y="8287"/>
                  </a:lnTo>
                  <a:close/>
                  <a:moveTo>
                    <a:pt x="307" y="1"/>
                  </a:moveTo>
                  <a:cubicBezTo>
                    <a:pt x="140" y="1"/>
                    <a:pt x="0" y="140"/>
                    <a:pt x="0" y="335"/>
                  </a:cubicBezTo>
                  <a:lnTo>
                    <a:pt x="0" y="11634"/>
                  </a:lnTo>
                  <a:cubicBezTo>
                    <a:pt x="0" y="11746"/>
                    <a:pt x="56" y="11830"/>
                    <a:pt x="140" y="11886"/>
                  </a:cubicBezTo>
                  <a:cubicBezTo>
                    <a:pt x="186" y="11932"/>
                    <a:pt x="249" y="11952"/>
                    <a:pt x="310" y="11952"/>
                  </a:cubicBezTo>
                  <a:cubicBezTo>
                    <a:pt x="360" y="11952"/>
                    <a:pt x="409" y="11939"/>
                    <a:pt x="447" y="11913"/>
                  </a:cubicBezTo>
                  <a:lnTo>
                    <a:pt x="1005" y="11662"/>
                  </a:lnTo>
                  <a:lnTo>
                    <a:pt x="1005" y="15429"/>
                  </a:lnTo>
                  <a:lnTo>
                    <a:pt x="447" y="15178"/>
                  </a:lnTo>
                  <a:cubicBezTo>
                    <a:pt x="401" y="15166"/>
                    <a:pt x="354" y="15159"/>
                    <a:pt x="310" y="15159"/>
                  </a:cubicBezTo>
                  <a:cubicBezTo>
                    <a:pt x="247" y="15159"/>
                    <a:pt x="189" y="15173"/>
                    <a:pt x="140" y="15206"/>
                  </a:cubicBezTo>
                  <a:cubicBezTo>
                    <a:pt x="56" y="15261"/>
                    <a:pt x="0" y="15373"/>
                    <a:pt x="0" y="15485"/>
                  </a:cubicBezTo>
                  <a:lnTo>
                    <a:pt x="0" y="22655"/>
                  </a:lnTo>
                  <a:cubicBezTo>
                    <a:pt x="0" y="22822"/>
                    <a:pt x="140" y="22989"/>
                    <a:pt x="307" y="22989"/>
                  </a:cubicBezTo>
                  <a:lnTo>
                    <a:pt x="28206" y="22989"/>
                  </a:lnTo>
                  <a:cubicBezTo>
                    <a:pt x="28402" y="22989"/>
                    <a:pt x="28541" y="22822"/>
                    <a:pt x="28541" y="22655"/>
                  </a:cubicBezTo>
                  <a:lnTo>
                    <a:pt x="28541" y="7952"/>
                  </a:lnTo>
                  <a:cubicBezTo>
                    <a:pt x="28541" y="7784"/>
                    <a:pt x="28402" y="7617"/>
                    <a:pt x="28206" y="7617"/>
                  </a:cubicBezTo>
                  <a:lnTo>
                    <a:pt x="26811" y="7617"/>
                  </a:lnTo>
                  <a:cubicBezTo>
                    <a:pt x="26644" y="7617"/>
                    <a:pt x="26504" y="7784"/>
                    <a:pt x="26504" y="7952"/>
                  </a:cubicBezTo>
                  <a:lnTo>
                    <a:pt x="26504" y="20925"/>
                  </a:lnTo>
                  <a:lnTo>
                    <a:pt x="3432" y="20925"/>
                  </a:lnTo>
                  <a:lnTo>
                    <a:pt x="3432" y="15931"/>
                  </a:lnTo>
                  <a:cubicBezTo>
                    <a:pt x="3432" y="15736"/>
                    <a:pt x="3292" y="15596"/>
                    <a:pt x="3097" y="15596"/>
                  </a:cubicBezTo>
                  <a:lnTo>
                    <a:pt x="1646" y="15596"/>
                  </a:lnTo>
                  <a:lnTo>
                    <a:pt x="1646" y="11495"/>
                  </a:lnTo>
                  <a:lnTo>
                    <a:pt x="3097" y="11495"/>
                  </a:lnTo>
                  <a:cubicBezTo>
                    <a:pt x="3292" y="11495"/>
                    <a:pt x="3432" y="11355"/>
                    <a:pt x="3432" y="11188"/>
                  </a:cubicBezTo>
                  <a:lnTo>
                    <a:pt x="3432" y="2065"/>
                  </a:lnTo>
                  <a:lnTo>
                    <a:pt x="26504" y="2065"/>
                  </a:lnTo>
                  <a:lnTo>
                    <a:pt x="26504" y="3209"/>
                  </a:lnTo>
                  <a:cubicBezTo>
                    <a:pt x="26504" y="3376"/>
                    <a:pt x="26644" y="3544"/>
                    <a:pt x="26811" y="3544"/>
                  </a:cubicBezTo>
                  <a:lnTo>
                    <a:pt x="28206" y="3544"/>
                  </a:lnTo>
                  <a:cubicBezTo>
                    <a:pt x="28402" y="3544"/>
                    <a:pt x="28541" y="3376"/>
                    <a:pt x="28541" y="3209"/>
                  </a:cubicBezTo>
                  <a:lnTo>
                    <a:pt x="28541" y="335"/>
                  </a:lnTo>
                  <a:cubicBezTo>
                    <a:pt x="28541" y="140"/>
                    <a:pt x="28402" y="1"/>
                    <a:pt x="2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2317524" y="1809263"/>
              <a:ext cx="664946" cy="551460"/>
            </a:xfrm>
            <a:custGeom>
              <a:avLst/>
              <a:gdLst/>
              <a:ahLst/>
              <a:cxnLst/>
              <a:rect l="l" t="t" r="r" b="b"/>
              <a:pathLst>
                <a:path w="24357" h="20200" extrusionOk="0">
                  <a:moveTo>
                    <a:pt x="23714" y="670"/>
                  </a:moveTo>
                  <a:lnTo>
                    <a:pt x="23714" y="1479"/>
                  </a:lnTo>
                  <a:lnTo>
                    <a:pt x="1897" y="1479"/>
                  </a:lnTo>
                  <a:cubicBezTo>
                    <a:pt x="1702" y="1479"/>
                    <a:pt x="1563" y="1619"/>
                    <a:pt x="1563" y="1814"/>
                  </a:cubicBezTo>
                  <a:lnTo>
                    <a:pt x="1563" y="6557"/>
                  </a:lnTo>
                  <a:cubicBezTo>
                    <a:pt x="1563" y="6752"/>
                    <a:pt x="1702" y="6892"/>
                    <a:pt x="1897" y="6892"/>
                  </a:cubicBezTo>
                  <a:lnTo>
                    <a:pt x="23714" y="6892"/>
                  </a:lnTo>
                  <a:lnTo>
                    <a:pt x="23714" y="19530"/>
                  </a:lnTo>
                  <a:lnTo>
                    <a:pt x="642" y="19530"/>
                  </a:lnTo>
                  <a:lnTo>
                    <a:pt x="642" y="14843"/>
                  </a:lnTo>
                  <a:lnTo>
                    <a:pt x="19725" y="14843"/>
                  </a:lnTo>
                  <a:cubicBezTo>
                    <a:pt x="21064" y="14843"/>
                    <a:pt x="22152" y="13755"/>
                    <a:pt x="22152" y="12416"/>
                  </a:cubicBezTo>
                  <a:lnTo>
                    <a:pt x="22152" y="11886"/>
                  </a:lnTo>
                  <a:cubicBezTo>
                    <a:pt x="22152" y="10546"/>
                    <a:pt x="21064" y="9458"/>
                    <a:pt x="19725" y="9458"/>
                  </a:cubicBezTo>
                  <a:lnTo>
                    <a:pt x="642" y="9458"/>
                  </a:lnTo>
                  <a:lnTo>
                    <a:pt x="642" y="670"/>
                  </a:lnTo>
                  <a:close/>
                  <a:moveTo>
                    <a:pt x="307" y="1"/>
                  </a:moveTo>
                  <a:cubicBezTo>
                    <a:pt x="140" y="1"/>
                    <a:pt x="0" y="140"/>
                    <a:pt x="0" y="335"/>
                  </a:cubicBezTo>
                  <a:lnTo>
                    <a:pt x="0" y="9793"/>
                  </a:lnTo>
                  <a:cubicBezTo>
                    <a:pt x="0" y="9960"/>
                    <a:pt x="140" y="10100"/>
                    <a:pt x="307" y="10100"/>
                  </a:cubicBezTo>
                  <a:lnTo>
                    <a:pt x="19725" y="10100"/>
                  </a:lnTo>
                  <a:cubicBezTo>
                    <a:pt x="20701" y="10100"/>
                    <a:pt x="21510" y="10909"/>
                    <a:pt x="21510" y="11886"/>
                  </a:cubicBezTo>
                  <a:lnTo>
                    <a:pt x="21510" y="12416"/>
                  </a:lnTo>
                  <a:cubicBezTo>
                    <a:pt x="21510" y="13392"/>
                    <a:pt x="20701" y="14201"/>
                    <a:pt x="19725" y="14201"/>
                  </a:cubicBezTo>
                  <a:lnTo>
                    <a:pt x="307" y="14201"/>
                  </a:lnTo>
                  <a:cubicBezTo>
                    <a:pt x="140" y="14201"/>
                    <a:pt x="0" y="14341"/>
                    <a:pt x="0" y="14536"/>
                  </a:cubicBezTo>
                  <a:lnTo>
                    <a:pt x="0" y="19865"/>
                  </a:lnTo>
                  <a:cubicBezTo>
                    <a:pt x="0" y="20032"/>
                    <a:pt x="140" y="20199"/>
                    <a:pt x="307" y="20199"/>
                  </a:cubicBezTo>
                  <a:lnTo>
                    <a:pt x="24021" y="20199"/>
                  </a:lnTo>
                  <a:cubicBezTo>
                    <a:pt x="24217" y="20199"/>
                    <a:pt x="24356" y="20032"/>
                    <a:pt x="24356" y="19865"/>
                  </a:cubicBezTo>
                  <a:lnTo>
                    <a:pt x="24356" y="6557"/>
                  </a:lnTo>
                  <a:cubicBezTo>
                    <a:pt x="24356" y="6389"/>
                    <a:pt x="24217" y="6222"/>
                    <a:pt x="24021" y="6222"/>
                  </a:cubicBezTo>
                  <a:lnTo>
                    <a:pt x="2232" y="6222"/>
                  </a:lnTo>
                  <a:lnTo>
                    <a:pt x="2232" y="2149"/>
                  </a:lnTo>
                  <a:lnTo>
                    <a:pt x="24021" y="2149"/>
                  </a:lnTo>
                  <a:cubicBezTo>
                    <a:pt x="24217" y="2149"/>
                    <a:pt x="24356" y="1981"/>
                    <a:pt x="24356" y="1814"/>
                  </a:cubicBezTo>
                  <a:lnTo>
                    <a:pt x="24356" y="335"/>
                  </a:lnTo>
                  <a:cubicBezTo>
                    <a:pt x="24356" y="140"/>
                    <a:pt x="24217" y="1"/>
                    <a:pt x="24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2360166" y="1849639"/>
              <a:ext cx="790608" cy="147775"/>
            </a:xfrm>
            <a:custGeom>
              <a:avLst/>
              <a:gdLst/>
              <a:ahLst/>
              <a:cxnLst/>
              <a:rect l="l" t="t" r="r" b="b"/>
              <a:pathLst>
                <a:path w="28960" h="5413" extrusionOk="0">
                  <a:moveTo>
                    <a:pt x="28318" y="670"/>
                  </a:moveTo>
                  <a:lnTo>
                    <a:pt x="28318" y="4743"/>
                  </a:lnTo>
                  <a:lnTo>
                    <a:pt x="642" y="4743"/>
                  </a:lnTo>
                  <a:lnTo>
                    <a:pt x="642" y="670"/>
                  </a:lnTo>
                  <a:close/>
                  <a:moveTo>
                    <a:pt x="335" y="0"/>
                  </a:moveTo>
                  <a:cubicBezTo>
                    <a:pt x="140" y="0"/>
                    <a:pt x="1" y="140"/>
                    <a:pt x="1" y="335"/>
                  </a:cubicBezTo>
                  <a:lnTo>
                    <a:pt x="1" y="5078"/>
                  </a:lnTo>
                  <a:cubicBezTo>
                    <a:pt x="1" y="5245"/>
                    <a:pt x="140" y="5413"/>
                    <a:pt x="335" y="5413"/>
                  </a:cubicBezTo>
                  <a:lnTo>
                    <a:pt x="28625" y="5413"/>
                  </a:lnTo>
                  <a:cubicBezTo>
                    <a:pt x="28820" y="5413"/>
                    <a:pt x="28960" y="5245"/>
                    <a:pt x="28960" y="5078"/>
                  </a:cubicBezTo>
                  <a:lnTo>
                    <a:pt x="28960" y="335"/>
                  </a:lnTo>
                  <a:cubicBezTo>
                    <a:pt x="28960" y="140"/>
                    <a:pt x="28820" y="0"/>
                    <a:pt x="28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2418042"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2475181"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03" y="3181"/>
                    <a:pt x="670" y="3013"/>
                    <a:pt x="670" y="2846"/>
                  </a:cubicBezTo>
                  <a:lnTo>
                    <a:pt x="670" y="335"/>
                  </a:lnTo>
                  <a:cubicBezTo>
                    <a:pt x="670"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2590960" y="1910573"/>
              <a:ext cx="17527" cy="86841"/>
            </a:xfrm>
            <a:custGeom>
              <a:avLst/>
              <a:gdLst/>
              <a:ahLst/>
              <a:cxnLst/>
              <a:rect l="l" t="t" r="r" b="b"/>
              <a:pathLst>
                <a:path w="642" h="3181" extrusionOk="0">
                  <a:moveTo>
                    <a:pt x="307" y="0"/>
                  </a:moveTo>
                  <a:cubicBezTo>
                    <a:pt x="140" y="0"/>
                    <a:pt x="0" y="140"/>
                    <a:pt x="0" y="335"/>
                  </a:cubicBezTo>
                  <a:lnTo>
                    <a:pt x="0" y="2846"/>
                  </a:lnTo>
                  <a:cubicBezTo>
                    <a:pt x="0" y="3013"/>
                    <a:pt x="140" y="3181"/>
                    <a:pt x="307" y="3181"/>
                  </a:cubicBezTo>
                  <a:cubicBezTo>
                    <a:pt x="502" y="3181"/>
                    <a:pt x="642" y="3013"/>
                    <a:pt x="642" y="2846"/>
                  </a:cubicBezTo>
                  <a:lnTo>
                    <a:pt x="642" y="335"/>
                  </a:lnTo>
                  <a:cubicBezTo>
                    <a:pt x="642" y="140"/>
                    <a:pt x="502"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2648072" y="1881608"/>
              <a:ext cx="18318" cy="115807"/>
            </a:xfrm>
            <a:custGeom>
              <a:avLst/>
              <a:gdLst/>
              <a:ahLst/>
              <a:cxnLst/>
              <a:rect l="l" t="t" r="r" b="b"/>
              <a:pathLst>
                <a:path w="671"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2935978" y="1881608"/>
              <a:ext cx="18291" cy="115807"/>
            </a:xfrm>
            <a:custGeom>
              <a:avLst/>
              <a:gdLst/>
              <a:ahLst/>
              <a:cxnLst/>
              <a:rect l="l" t="t" r="r" b="b"/>
              <a:pathLst>
                <a:path w="670"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2533057" y="1910573"/>
              <a:ext cx="17554" cy="86841"/>
            </a:xfrm>
            <a:custGeom>
              <a:avLst/>
              <a:gdLst/>
              <a:ahLst/>
              <a:cxnLst/>
              <a:rect l="l" t="t" r="r" b="b"/>
              <a:pathLst>
                <a:path w="643" h="3181" extrusionOk="0">
                  <a:moveTo>
                    <a:pt x="336" y="0"/>
                  </a:moveTo>
                  <a:cubicBezTo>
                    <a:pt x="140" y="0"/>
                    <a:pt x="1" y="140"/>
                    <a:pt x="1" y="335"/>
                  </a:cubicBezTo>
                  <a:lnTo>
                    <a:pt x="1" y="2846"/>
                  </a:lnTo>
                  <a:cubicBezTo>
                    <a:pt x="1" y="3013"/>
                    <a:pt x="140" y="3181"/>
                    <a:pt x="336" y="3181"/>
                  </a:cubicBezTo>
                  <a:cubicBezTo>
                    <a:pt x="503" y="3181"/>
                    <a:pt x="642" y="3013"/>
                    <a:pt x="642" y="2846"/>
                  </a:cubicBezTo>
                  <a:lnTo>
                    <a:pt x="642" y="335"/>
                  </a:lnTo>
                  <a:cubicBezTo>
                    <a:pt x="642" y="140"/>
                    <a:pt x="503"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2705948"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2" y="3013"/>
                    <a:pt x="642" y="2846"/>
                  </a:cubicBezTo>
                  <a:lnTo>
                    <a:pt x="642" y="335"/>
                  </a:lnTo>
                  <a:cubicBezTo>
                    <a:pt x="642"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2763087"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30" y="3181"/>
                    <a:pt x="670" y="3013"/>
                    <a:pt x="670" y="2846"/>
                  </a:cubicBezTo>
                  <a:lnTo>
                    <a:pt x="670" y="335"/>
                  </a:lnTo>
                  <a:cubicBezTo>
                    <a:pt x="670" y="140"/>
                    <a:pt x="530"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2878839"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2820963" y="1910573"/>
              <a:ext cx="17554" cy="86841"/>
            </a:xfrm>
            <a:custGeom>
              <a:avLst/>
              <a:gdLst/>
              <a:ahLst/>
              <a:cxnLst/>
              <a:rect l="l" t="t" r="r" b="b"/>
              <a:pathLst>
                <a:path w="643" h="3181" extrusionOk="0">
                  <a:moveTo>
                    <a:pt x="335" y="0"/>
                  </a:moveTo>
                  <a:cubicBezTo>
                    <a:pt x="140" y="0"/>
                    <a:pt x="1" y="140"/>
                    <a:pt x="1" y="335"/>
                  </a:cubicBezTo>
                  <a:lnTo>
                    <a:pt x="1" y="2846"/>
                  </a:lnTo>
                  <a:cubicBezTo>
                    <a:pt x="1" y="3013"/>
                    <a:pt x="140" y="3181"/>
                    <a:pt x="335" y="3181"/>
                  </a:cubicBezTo>
                  <a:cubicBezTo>
                    <a:pt x="503" y="3181"/>
                    <a:pt x="642" y="3013"/>
                    <a:pt x="642" y="2846"/>
                  </a:cubicBezTo>
                  <a:lnTo>
                    <a:pt x="642" y="335"/>
                  </a:lnTo>
                  <a:cubicBezTo>
                    <a:pt x="642"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3054787" y="1885430"/>
              <a:ext cx="54109" cy="54109"/>
            </a:xfrm>
            <a:custGeom>
              <a:avLst/>
              <a:gdLst/>
              <a:ahLst/>
              <a:cxnLst/>
              <a:rect l="l" t="t" r="r" b="b"/>
              <a:pathLst>
                <a:path w="1982" h="1982" extrusionOk="0">
                  <a:moveTo>
                    <a:pt x="1005" y="670"/>
                  </a:moveTo>
                  <a:cubicBezTo>
                    <a:pt x="1172" y="670"/>
                    <a:pt x="1340" y="810"/>
                    <a:pt x="1340" y="1005"/>
                  </a:cubicBezTo>
                  <a:cubicBezTo>
                    <a:pt x="1340" y="1172"/>
                    <a:pt x="1172" y="1340"/>
                    <a:pt x="1005" y="1340"/>
                  </a:cubicBezTo>
                  <a:cubicBezTo>
                    <a:pt x="810" y="1340"/>
                    <a:pt x="642" y="1172"/>
                    <a:pt x="642" y="1005"/>
                  </a:cubicBezTo>
                  <a:cubicBezTo>
                    <a:pt x="642" y="810"/>
                    <a:pt x="810" y="670"/>
                    <a:pt x="1005" y="670"/>
                  </a:cubicBezTo>
                  <a:close/>
                  <a:moveTo>
                    <a:pt x="1005" y="0"/>
                  </a:moveTo>
                  <a:cubicBezTo>
                    <a:pt x="447" y="0"/>
                    <a:pt x="1" y="447"/>
                    <a:pt x="1" y="1005"/>
                  </a:cubicBezTo>
                  <a:cubicBezTo>
                    <a:pt x="1" y="1535"/>
                    <a:pt x="447" y="1981"/>
                    <a:pt x="1005" y="1981"/>
                  </a:cubicBezTo>
                  <a:cubicBezTo>
                    <a:pt x="1535" y="1981"/>
                    <a:pt x="1981" y="1535"/>
                    <a:pt x="1981" y="1005"/>
                  </a:cubicBezTo>
                  <a:cubicBezTo>
                    <a:pt x="1981" y="447"/>
                    <a:pt x="1535" y="0"/>
                    <a:pt x="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2268766" y="2067466"/>
              <a:ext cx="653535" cy="147010"/>
            </a:xfrm>
            <a:custGeom>
              <a:avLst/>
              <a:gdLst/>
              <a:ahLst/>
              <a:cxnLst/>
              <a:rect l="l" t="t" r="r" b="b"/>
              <a:pathLst>
                <a:path w="23939" h="5385" extrusionOk="0">
                  <a:moveTo>
                    <a:pt x="21511" y="642"/>
                  </a:moveTo>
                  <a:cubicBezTo>
                    <a:pt x="22487" y="642"/>
                    <a:pt x="23296" y="1451"/>
                    <a:pt x="23296" y="2428"/>
                  </a:cubicBezTo>
                  <a:lnTo>
                    <a:pt x="23296" y="2958"/>
                  </a:lnTo>
                  <a:cubicBezTo>
                    <a:pt x="23296" y="3934"/>
                    <a:pt x="22487" y="4743"/>
                    <a:pt x="21511" y="4743"/>
                  </a:cubicBezTo>
                  <a:lnTo>
                    <a:pt x="642" y="4743"/>
                  </a:lnTo>
                  <a:lnTo>
                    <a:pt x="642" y="642"/>
                  </a:lnTo>
                  <a:close/>
                  <a:moveTo>
                    <a:pt x="308" y="0"/>
                  </a:moveTo>
                  <a:cubicBezTo>
                    <a:pt x="140" y="0"/>
                    <a:pt x="1" y="140"/>
                    <a:pt x="1" y="335"/>
                  </a:cubicBezTo>
                  <a:lnTo>
                    <a:pt x="1" y="5078"/>
                  </a:lnTo>
                  <a:cubicBezTo>
                    <a:pt x="1" y="5245"/>
                    <a:pt x="140" y="5385"/>
                    <a:pt x="308" y="5385"/>
                  </a:cubicBezTo>
                  <a:lnTo>
                    <a:pt x="21511" y="5385"/>
                  </a:lnTo>
                  <a:cubicBezTo>
                    <a:pt x="22850" y="5385"/>
                    <a:pt x="23938" y="4297"/>
                    <a:pt x="23938" y="2958"/>
                  </a:cubicBezTo>
                  <a:lnTo>
                    <a:pt x="23938" y="2428"/>
                  </a:lnTo>
                  <a:cubicBezTo>
                    <a:pt x="23938" y="1088"/>
                    <a:pt x="22850" y="0"/>
                    <a:pt x="2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2744032" y="2067466"/>
              <a:ext cx="76194" cy="147010"/>
            </a:xfrm>
            <a:custGeom>
              <a:avLst/>
              <a:gdLst/>
              <a:ahLst/>
              <a:cxnLst/>
              <a:rect l="l" t="t" r="r" b="b"/>
              <a:pathLst>
                <a:path w="2791" h="5385" extrusionOk="0">
                  <a:moveTo>
                    <a:pt x="2149" y="642"/>
                  </a:moveTo>
                  <a:lnTo>
                    <a:pt x="2149" y="4743"/>
                  </a:lnTo>
                  <a:lnTo>
                    <a:pt x="642" y="4743"/>
                  </a:lnTo>
                  <a:lnTo>
                    <a:pt x="642" y="642"/>
                  </a:lnTo>
                  <a:close/>
                  <a:moveTo>
                    <a:pt x="308" y="0"/>
                  </a:moveTo>
                  <a:cubicBezTo>
                    <a:pt x="140" y="0"/>
                    <a:pt x="1" y="140"/>
                    <a:pt x="1" y="335"/>
                  </a:cubicBezTo>
                  <a:lnTo>
                    <a:pt x="1" y="5078"/>
                  </a:lnTo>
                  <a:cubicBezTo>
                    <a:pt x="1" y="5245"/>
                    <a:pt x="140" y="5385"/>
                    <a:pt x="308" y="5385"/>
                  </a:cubicBezTo>
                  <a:lnTo>
                    <a:pt x="2456" y="5385"/>
                  </a:lnTo>
                  <a:cubicBezTo>
                    <a:pt x="2651" y="5385"/>
                    <a:pt x="2791" y="5245"/>
                    <a:pt x="2791" y="5078"/>
                  </a:cubicBezTo>
                  <a:lnTo>
                    <a:pt x="2791" y="335"/>
                  </a:lnTo>
                  <a:cubicBezTo>
                    <a:pt x="2791" y="140"/>
                    <a:pt x="2651" y="0"/>
                    <a:pt x="2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2268766" y="2132194"/>
              <a:ext cx="492820" cy="17554"/>
            </a:xfrm>
            <a:custGeom>
              <a:avLst/>
              <a:gdLst/>
              <a:ahLst/>
              <a:cxnLst/>
              <a:rect l="l" t="t" r="r" b="b"/>
              <a:pathLst>
                <a:path w="18052" h="643" extrusionOk="0">
                  <a:moveTo>
                    <a:pt x="308" y="1"/>
                  </a:moveTo>
                  <a:cubicBezTo>
                    <a:pt x="140" y="1"/>
                    <a:pt x="1" y="140"/>
                    <a:pt x="1" y="336"/>
                  </a:cubicBezTo>
                  <a:cubicBezTo>
                    <a:pt x="1" y="503"/>
                    <a:pt x="140" y="642"/>
                    <a:pt x="308" y="642"/>
                  </a:cubicBezTo>
                  <a:lnTo>
                    <a:pt x="17717" y="642"/>
                  </a:lnTo>
                  <a:cubicBezTo>
                    <a:pt x="17912" y="642"/>
                    <a:pt x="18051" y="503"/>
                    <a:pt x="18051" y="336"/>
                  </a:cubicBezTo>
                  <a:cubicBezTo>
                    <a:pt x="18051" y="140"/>
                    <a:pt x="17912" y="1"/>
                    <a:pt x="17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2122547" y="2102765"/>
              <a:ext cx="85313" cy="77450"/>
            </a:xfrm>
            <a:custGeom>
              <a:avLst/>
              <a:gdLst/>
              <a:ahLst/>
              <a:cxnLst/>
              <a:rect l="l" t="t" r="r" b="b"/>
              <a:pathLst>
                <a:path w="3125" h="2837" extrusionOk="0">
                  <a:moveTo>
                    <a:pt x="2455" y="828"/>
                  </a:moveTo>
                  <a:lnTo>
                    <a:pt x="2455" y="1999"/>
                  </a:lnTo>
                  <a:lnTo>
                    <a:pt x="1144" y="1441"/>
                  </a:lnTo>
                  <a:lnTo>
                    <a:pt x="2455" y="828"/>
                  </a:lnTo>
                  <a:close/>
                  <a:moveTo>
                    <a:pt x="2787" y="0"/>
                  </a:moveTo>
                  <a:cubicBezTo>
                    <a:pt x="2743" y="0"/>
                    <a:pt x="2697" y="7"/>
                    <a:pt x="2651" y="19"/>
                  </a:cubicBezTo>
                  <a:lnTo>
                    <a:pt x="195" y="1135"/>
                  </a:lnTo>
                  <a:cubicBezTo>
                    <a:pt x="84" y="1190"/>
                    <a:pt x="0" y="1302"/>
                    <a:pt x="0" y="1441"/>
                  </a:cubicBezTo>
                  <a:cubicBezTo>
                    <a:pt x="0" y="1553"/>
                    <a:pt x="84" y="1665"/>
                    <a:pt x="195" y="1720"/>
                  </a:cubicBezTo>
                  <a:lnTo>
                    <a:pt x="2651" y="2808"/>
                  </a:lnTo>
                  <a:cubicBezTo>
                    <a:pt x="2706" y="2836"/>
                    <a:pt x="2734" y="2836"/>
                    <a:pt x="2790" y="2836"/>
                  </a:cubicBezTo>
                  <a:cubicBezTo>
                    <a:pt x="2846" y="2836"/>
                    <a:pt x="2902" y="2808"/>
                    <a:pt x="2957" y="2781"/>
                  </a:cubicBezTo>
                  <a:cubicBezTo>
                    <a:pt x="3069" y="2725"/>
                    <a:pt x="3125" y="2613"/>
                    <a:pt x="3125" y="2502"/>
                  </a:cubicBezTo>
                  <a:lnTo>
                    <a:pt x="3125" y="325"/>
                  </a:lnTo>
                  <a:cubicBezTo>
                    <a:pt x="3125" y="214"/>
                    <a:pt x="3069" y="102"/>
                    <a:pt x="2957" y="46"/>
                  </a:cubicBezTo>
                  <a:cubicBezTo>
                    <a:pt x="2908" y="14"/>
                    <a:pt x="2850" y="0"/>
                    <a:pt x="2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2189569" y="2067166"/>
              <a:ext cx="96751" cy="147311"/>
            </a:xfrm>
            <a:custGeom>
              <a:avLst/>
              <a:gdLst/>
              <a:ahLst/>
              <a:cxnLst/>
              <a:rect l="l" t="t" r="r" b="b"/>
              <a:pathLst>
                <a:path w="3544" h="5396" extrusionOk="0">
                  <a:moveTo>
                    <a:pt x="2902" y="848"/>
                  </a:moveTo>
                  <a:lnTo>
                    <a:pt x="2902" y="4587"/>
                  </a:lnTo>
                  <a:lnTo>
                    <a:pt x="670" y="3610"/>
                  </a:lnTo>
                  <a:lnTo>
                    <a:pt x="670" y="1853"/>
                  </a:lnTo>
                  <a:lnTo>
                    <a:pt x="2902" y="848"/>
                  </a:lnTo>
                  <a:close/>
                  <a:moveTo>
                    <a:pt x="3220" y="0"/>
                  </a:moveTo>
                  <a:cubicBezTo>
                    <a:pt x="3169" y="0"/>
                    <a:pt x="3119" y="14"/>
                    <a:pt x="3069" y="39"/>
                  </a:cubicBezTo>
                  <a:lnTo>
                    <a:pt x="196" y="1323"/>
                  </a:lnTo>
                  <a:cubicBezTo>
                    <a:pt x="84" y="1378"/>
                    <a:pt x="0" y="1490"/>
                    <a:pt x="0" y="1629"/>
                  </a:cubicBezTo>
                  <a:lnTo>
                    <a:pt x="0" y="3806"/>
                  </a:lnTo>
                  <a:cubicBezTo>
                    <a:pt x="0" y="3945"/>
                    <a:pt x="84" y="4057"/>
                    <a:pt x="196" y="4112"/>
                  </a:cubicBezTo>
                  <a:lnTo>
                    <a:pt x="3097" y="5368"/>
                  </a:lnTo>
                  <a:cubicBezTo>
                    <a:pt x="3125" y="5396"/>
                    <a:pt x="3181" y="5396"/>
                    <a:pt x="3209" y="5396"/>
                  </a:cubicBezTo>
                  <a:cubicBezTo>
                    <a:pt x="3292" y="5396"/>
                    <a:pt x="3348" y="5396"/>
                    <a:pt x="3404" y="5340"/>
                  </a:cubicBezTo>
                  <a:cubicBezTo>
                    <a:pt x="3488" y="5284"/>
                    <a:pt x="3543" y="5201"/>
                    <a:pt x="3543" y="5089"/>
                  </a:cubicBezTo>
                  <a:lnTo>
                    <a:pt x="3543" y="318"/>
                  </a:lnTo>
                  <a:cubicBezTo>
                    <a:pt x="3543" y="207"/>
                    <a:pt x="3488" y="123"/>
                    <a:pt x="3404" y="67"/>
                  </a:cubicBezTo>
                  <a:cubicBezTo>
                    <a:pt x="3342" y="21"/>
                    <a:pt x="3281" y="0"/>
                    <a:pt x="3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9"/>
          <p:cNvGrpSpPr/>
          <p:nvPr/>
        </p:nvGrpSpPr>
        <p:grpSpPr>
          <a:xfrm>
            <a:off x="1232859" y="1956683"/>
            <a:ext cx="723587" cy="794430"/>
            <a:chOff x="6297864" y="1747565"/>
            <a:chExt cx="723587" cy="794430"/>
          </a:xfrm>
        </p:grpSpPr>
        <p:sp>
          <p:nvSpPr>
            <p:cNvPr id="717" name="Google Shape;717;p39"/>
            <p:cNvSpPr/>
            <p:nvPr/>
          </p:nvSpPr>
          <p:spPr>
            <a:xfrm>
              <a:off x="6316155" y="1765091"/>
              <a:ext cx="115807" cy="575839"/>
            </a:xfrm>
            <a:custGeom>
              <a:avLst/>
              <a:gdLst/>
              <a:ahLst/>
              <a:cxnLst/>
              <a:rect l="l" t="t" r="r" b="b"/>
              <a:pathLst>
                <a:path w="4242" h="21093" extrusionOk="0">
                  <a:moveTo>
                    <a:pt x="2260" y="0"/>
                  </a:moveTo>
                  <a:cubicBezTo>
                    <a:pt x="1005" y="0"/>
                    <a:pt x="0" y="1033"/>
                    <a:pt x="0" y="2260"/>
                  </a:cubicBezTo>
                  <a:lnTo>
                    <a:pt x="0" y="21092"/>
                  </a:lnTo>
                  <a:cubicBezTo>
                    <a:pt x="56" y="21036"/>
                    <a:pt x="112" y="20980"/>
                    <a:pt x="168" y="20897"/>
                  </a:cubicBezTo>
                  <a:cubicBezTo>
                    <a:pt x="252" y="20841"/>
                    <a:pt x="335" y="20757"/>
                    <a:pt x="391" y="20701"/>
                  </a:cubicBezTo>
                  <a:cubicBezTo>
                    <a:pt x="447" y="20646"/>
                    <a:pt x="503" y="20618"/>
                    <a:pt x="558" y="20590"/>
                  </a:cubicBezTo>
                  <a:cubicBezTo>
                    <a:pt x="586" y="20562"/>
                    <a:pt x="614" y="20534"/>
                    <a:pt x="670" y="20506"/>
                  </a:cubicBezTo>
                  <a:cubicBezTo>
                    <a:pt x="698" y="20478"/>
                    <a:pt x="754" y="20450"/>
                    <a:pt x="782" y="20423"/>
                  </a:cubicBezTo>
                  <a:cubicBezTo>
                    <a:pt x="921" y="20339"/>
                    <a:pt x="1033" y="20283"/>
                    <a:pt x="1172" y="20227"/>
                  </a:cubicBezTo>
                  <a:cubicBezTo>
                    <a:pt x="1228" y="20199"/>
                    <a:pt x="1312" y="20199"/>
                    <a:pt x="1368" y="20171"/>
                  </a:cubicBezTo>
                  <a:cubicBezTo>
                    <a:pt x="1395" y="20171"/>
                    <a:pt x="1423" y="20144"/>
                    <a:pt x="1423" y="20144"/>
                  </a:cubicBezTo>
                  <a:cubicBezTo>
                    <a:pt x="1507" y="20116"/>
                    <a:pt x="1591" y="20116"/>
                    <a:pt x="1674" y="20088"/>
                  </a:cubicBezTo>
                  <a:cubicBezTo>
                    <a:pt x="1758" y="20060"/>
                    <a:pt x="1842" y="20060"/>
                    <a:pt x="1925" y="20060"/>
                  </a:cubicBezTo>
                  <a:cubicBezTo>
                    <a:pt x="1953" y="20060"/>
                    <a:pt x="1953" y="20032"/>
                    <a:pt x="1981" y="20032"/>
                  </a:cubicBezTo>
                  <a:lnTo>
                    <a:pt x="4241" y="20032"/>
                  </a:ln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6887380" y="1948657"/>
              <a:ext cx="115807" cy="575812"/>
            </a:xfrm>
            <a:custGeom>
              <a:avLst/>
              <a:gdLst/>
              <a:ahLst/>
              <a:cxnLst/>
              <a:rect l="l" t="t" r="r" b="b"/>
              <a:pathLst>
                <a:path w="4242" h="21092" extrusionOk="0">
                  <a:moveTo>
                    <a:pt x="4241" y="0"/>
                  </a:moveTo>
                  <a:cubicBezTo>
                    <a:pt x="4241" y="0"/>
                    <a:pt x="4214" y="28"/>
                    <a:pt x="4214" y="56"/>
                  </a:cubicBezTo>
                  <a:cubicBezTo>
                    <a:pt x="3962" y="335"/>
                    <a:pt x="3683" y="558"/>
                    <a:pt x="3349" y="753"/>
                  </a:cubicBezTo>
                  <a:cubicBezTo>
                    <a:pt x="3265" y="781"/>
                    <a:pt x="3181" y="809"/>
                    <a:pt x="3125" y="865"/>
                  </a:cubicBezTo>
                  <a:lnTo>
                    <a:pt x="3070" y="865"/>
                  </a:lnTo>
                  <a:cubicBezTo>
                    <a:pt x="3014" y="893"/>
                    <a:pt x="2930" y="921"/>
                    <a:pt x="2846" y="949"/>
                  </a:cubicBezTo>
                  <a:cubicBezTo>
                    <a:pt x="2791" y="977"/>
                    <a:pt x="2707" y="977"/>
                    <a:pt x="2651" y="1004"/>
                  </a:cubicBezTo>
                  <a:cubicBezTo>
                    <a:pt x="2595" y="1004"/>
                    <a:pt x="2567" y="1032"/>
                    <a:pt x="2512" y="1032"/>
                  </a:cubicBezTo>
                  <a:cubicBezTo>
                    <a:pt x="2428" y="1060"/>
                    <a:pt x="2344" y="1060"/>
                    <a:pt x="2261" y="1060"/>
                  </a:cubicBezTo>
                  <a:cubicBezTo>
                    <a:pt x="2177" y="1088"/>
                    <a:pt x="2093" y="1088"/>
                    <a:pt x="1982" y="1088"/>
                  </a:cubicBezTo>
                  <a:lnTo>
                    <a:pt x="1" y="1088"/>
                  </a:lnTo>
                  <a:lnTo>
                    <a:pt x="1" y="21092"/>
                  </a:lnTo>
                  <a:lnTo>
                    <a:pt x="1982" y="21092"/>
                  </a:lnTo>
                  <a:cubicBezTo>
                    <a:pt x="3237" y="21092"/>
                    <a:pt x="4241" y="20087"/>
                    <a:pt x="4241" y="18832"/>
                  </a:cubicBez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6297864" y="1851141"/>
              <a:ext cx="723587" cy="592601"/>
            </a:xfrm>
            <a:custGeom>
              <a:avLst/>
              <a:gdLst/>
              <a:ahLst/>
              <a:cxnLst/>
              <a:rect l="l" t="t" r="r" b="b"/>
              <a:pathLst>
                <a:path w="26505" h="21707" extrusionOk="0">
                  <a:moveTo>
                    <a:pt x="24636" y="643"/>
                  </a:moveTo>
                  <a:cubicBezTo>
                    <a:pt x="25277" y="643"/>
                    <a:pt x="25808" y="1173"/>
                    <a:pt x="25835" y="1814"/>
                  </a:cubicBezTo>
                  <a:cubicBezTo>
                    <a:pt x="25808" y="3014"/>
                    <a:pt x="24803" y="3991"/>
                    <a:pt x="23576" y="3991"/>
                  </a:cubicBezTo>
                  <a:lnTo>
                    <a:pt x="21260" y="3991"/>
                  </a:lnTo>
                  <a:cubicBezTo>
                    <a:pt x="21093" y="3991"/>
                    <a:pt x="20925" y="4158"/>
                    <a:pt x="20925" y="4325"/>
                  </a:cubicBezTo>
                  <a:lnTo>
                    <a:pt x="20925" y="21037"/>
                  </a:lnTo>
                  <a:lnTo>
                    <a:pt x="1898" y="21037"/>
                  </a:lnTo>
                  <a:cubicBezTo>
                    <a:pt x="1201" y="21037"/>
                    <a:pt x="670" y="20507"/>
                    <a:pt x="670" y="19781"/>
                  </a:cubicBezTo>
                  <a:cubicBezTo>
                    <a:pt x="670" y="18554"/>
                    <a:pt x="1675" y="17522"/>
                    <a:pt x="2930" y="17522"/>
                  </a:cubicBezTo>
                  <a:lnTo>
                    <a:pt x="5246" y="17522"/>
                  </a:lnTo>
                  <a:cubicBezTo>
                    <a:pt x="5413" y="17522"/>
                    <a:pt x="5581" y="17382"/>
                    <a:pt x="5581" y="17215"/>
                  </a:cubicBezTo>
                  <a:lnTo>
                    <a:pt x="5581" y="643"/>
                  </a:lnTo>
                  <a:close/>
                  <a:moveTo>
                    <a:pt x="5246" y="1"/>
                  </a:moveTo>
                  <a:cubicBezTo>
                    <a:pt x="5079" y="1"/>
                    <a:pt x="4911" y="140"/>
                    <a:pt x="4911" y="336"/>
                  </a:cubicBezTo>
                  <a:lnTo>
                    <a:pt x="4911" y="16880"/>
                  </a:lnTo>
                  <a:lnTo>
                    <a:pt x="2930" y="16880"/>
                  </a:lnTo>
                  <a:cubicBezTo>
                    <a:pt x="1312" y="16880"/>
                    <a:pt x="1" y="18191"/>
                    <a:pt x="1" y="19837"/>
                  </a:cubicBezTo>
                  <a:cubicBezTo>
                    <a:pt x="1" y="20869"/>
                    <a:pt x="866" y="21706"/>
                    <a:pt x="1898" y="21706"/>
                  </a:cubicBezTo>
                  <a:lnTo>
                    <a:pt x="21260" y="21706"/>
                  </a:lnTo>
                  <a:cubicBezTo>
                    <a:pt x="21427" y="21706"/>
                    <a:pt x="21595" y="21567"/>
                    <a:pt x="21595" y="21372"/>
                  </a:cubicBezTo>
                  <a:lnTo>
                    <a:pt x="21595" y="4660"/>
                  </a:lnTo>
                  <a:lnTo>
                    <a:pt x="23576" y="4660"/>
                  </a:lnTo>
                  <a:cubicBezTo>
                    <a:pt x="25138" y="4660"/>
                    <a:pt x="26449" y="3377"/>
                    <a:pt x="26505" y="1814"/>
                  </a:cubicBezTo>
                  <a:cubicBezTo>
                    <a:pt x="26449" y="782"/>
                    <a:pt x="25640" y="1"/>
                    <a:pt x="24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6297864" y="1747565"/>
              <a:ext cx="152361" cy="652770"/>
            </a:xfrm>
            <a:custGeom>
              <a:avLst/>
              <a:gdLst/>
              <a:ahLst/>
              <a:cxnLst/>
              <a:rect l="l" t="t" r="r" b="b"/>
              <a:pathLst>
                <a:path w="5581" h="23911" extrusionOk="0">
                  <a:moveTo>
                    <a:pt x="4911" y="642"/>
                  </a:moveTo>
                  <a:lnTo>
                    <a:pt x="4911" y="20674"/>
                  </a:lnTo>
                  <a:lnTo>
                    <a:pt x="2930" y="20674"/>
                  </a:lnTo>
                  <a:cubicBezTo>
                    <a:pt x="2010" y="20674"/>
                    <a:pt x="1201" y="21092"/>
                    <a:pt x="670" y="21762"/>
                  </a:cubicBezTo>
                  <a:lnTo>
                    <a:pt x="670" y="2902"/>
                  </a:lnTo>
                  <a:cubicBezTo>
                    <a:pt x="670" y="1675"/>
                    <a:pt x="1675" y="642"/>
                    <a:pt x="2930" y="642"/>
                  </a:cubicBezTo>
                  <a:close/>
                  <a:moveTo>
                    <a:pt x="2930" y="1"/>
                  </a:moveTo>
                  <a:cubicBezTo>
                    <a:pt x="1312" y="1"/>
                    <a:pt x="1" y="1312"/>
                    <a:pt x="1" y="2902"/>
                  </a:cubicBezTo>
                  <a:lnTo>
                    <a:pt x="1" y="23575"/>
                  </a:lnTo>
                  <a:cubicBezTo>
                    <a:pt x="1" y="23771"/>
                    <a:pt x="168" y="23910"/>
                    <a:pt x="336" y="23910"/>
                  </a:cubicBezTo>
                  <a:cubicBezTo>
                    <a:pt x="503" y="23910"/>
                    <a:pt x="670" y="23771"/>
                    <a:pt x="670" y="23575"/>
                  </a:cubicBezTo>
                  <a:cubicBezTo>
                    <a:pt x="670" y="22348"/>
                    <a:pt x="1675" y="21316"/>
                    <a:pt x="2930" y="21316"/>
                  </a:cubicBezTo>
                  <a:lnTo>
                    <a:pt x="5246" y="21316"/>
                  </a:lnTo>
                  <a:cubicBezTo>
                    <a:pt x="5413" y="21316"/>
                    <a:pt x="5581" y="21176"/>
                    <a:pt x="5581" y="21009"/>
                  </a:cubicBezTo>
                  <a:lnTo>
                    <a:pt x="5581" y="335"/>
                  </a:lnTo>
                  <a:cubicBezTo>
                    <a:pt x="5581" y="140"/>
                    <a:pt x="5413" y="1"/>
                    <a:pt x="5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869116" y="1891518"/>
              <a:ext cx="152334" cy="650477"/>
            </a:xfrm>
            <a:custGeom>
              <a:avLst/>
              <a:gdLst/>
              <a:ahLst/>
              <a:cxnLst/>
              <a:rect l="l" t="t" r="r" b="b"/>
              <a:pathLst>
                <a:path w="5580" h="23827" extrusionOk="0">
                  <a:moveTo>
                    <a:pt x="4910" y="2093"/>
                  </a:moveTo>
                  <a:lnTo>
                    <a:pt x="4910" y="20925"/>
                  </a:lnTo>
                  <a:cubicBezTo>
                    <a:pt x="4910" y="22180"/>
                    <a:pt x="3906" y="23185"/>
                    <a:pt x="2651" y="23185"/>
                  </a:cubicBezTo>
                  <a:lnTo>
                    <a:pt x="670" y="23185"/>
                  </a:lnTo>
                  <a:lnTo>
                    <a:pt x="670" y="3181"/>
                  </a:lnTo>
                  <a:lnTo>
                    <a:pt x="2651" y="3181"/>
                  </a:lnTo>
                  <a:cubicBezTo>
                    <a:pt x="3571" y="3181"/>
                    <a:pt x="4380" y="2763"/>
                    <a:pt x="4910" y="2093"/>
                  </a:cubicBezTo>
                  <a:close/>
                  <a:moveTo>
                    <a:pt x="5189" y="1"/>
                  </a:moveTo>
                  <a:cubicBezTo>
                    <a:pt x="5050" y="29"/>
                    <a:pt x="4910" y="168"/>
                    <a:pt x="4910" y="335"/>
                  </a:cubicBezTo>
                  <a:cubicBezTo>
                    <a:pt x="4883" y="1535"/>
                    <a:pt x="3878" y="2512"/>
                    <a:pt x="2651" y="2512"/>
                  </a:cubicBezTo>
                  <a:lnTo>
                    <a:pt x="335" y="2512"/>
                  </a:lnTo>
                  <a:cubicBezTo>
                    <a:pt x="168" y="2512"/>
                    <a:pt x="0" y="2679"/>
                    <a:pt x="0" y="2846"/>
                  </a:cubicBezTo>
                  <a:lnTo>
                    <a:pt x="0" y="23520"/>
                  </a:lnTo>
                  <a:cubicBezTo>
                    <a:pt x="0" y="23687"/>
                    <a:pt x="168" y="23826"/>
                    <a:pt x="335" y="23826"/>
                  </a:cubicBezTo>
                  <a:lnTo>
                    <a:pt x="2651" y="23826"/>
                  </a:lnTo>
                  <a:cubicBezTo>
                    <a:pt x="4269" y="23826"/>
                    <a:pt x="5580" y="22543"/>
                    <a:pt x="5580" y="20925"/>
                  </a:cubicBezTo>
                  <a:lnTo>
                    <a:pt x="5580" y="391"/>
                  </a:lnTo>
                  <a:cubicBezTo>
                    <a:pt x="5580" y="363"/>
                    <a:pt x="5580" y="308"/>
                    <a:pt x="5552" y="252"/>
                  </a:cubicBezTo>
                  <a:cubicBezTo>
                    <a:pt x="5524" y="84"/>
                    <a:pt x="535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6613206" y="2056027"/>
              <a:ext cx="77696" cy="77723"/>
            </a:xfrm>
            <a:custGeom>
              <a:avLst/>
              <a:gdLst/>
              <a:ahLst/>
              <a:cxnLst/>
              <a:rect l="l" t="t" r="r" b="b"/>
              <a:pathLst>
                <a:path w="2846" h="2847" extrusionOk="0">
                  <a:moveTo>
                    <a:pt x="1423" y="643"/>
                  </a:moveTo>
                  <a:cubicBezTo>
                    <a:pt x="1841" y="643"/>
                    <a:pt x="2204" y="1005"/>
                    <a:pt x="2204" y="1424"/>
                  </a:cubicBezTo>
                  <a:cubicBezTo>
                    <a:pt x="2204" y="1842"/>
                    <a:pt x="1841" y="2205"/>
                    <a:pt x="1423" y="2205"/>
                  </a:cubicBezTo>
                  <a:cubicBezTo>
                    <a:pt x="1004" y="2205"/>
                    <a:pt x="642" y="1842"/>
                    <a:pt x="642" y="1424"/>
                  </a:cubicBezTo>
                  <a:cubicBezTo>
                    <a:pt x="642" y="1005"/>
                    <a:pt x="1004" y="643"/>
                    <a:pt x="1423" y="643"/>
                  </a:cubicBezTo>
                  <a:close/>
                  <a:moveTo>
                    <a:pt x="1423" y="1"/>
                  </a:moveTo>
                  <a:cubicBezTo>
                    <a:pt x="642" y="1"/>
                    <a:pt x="0" y="643"/>
                    <a:pt x="0" y="1424"/>
                  </a:cubicBezTo>
                  <a:cubicBezTo>
                    <a:pt x="0" y="2205"/>
                    <a:pt x="642" y="2847"/>
                    <a:pt x="1423" y="2847"/>
                  </a:cubicBezTo>
                  <a:cubicBezTo>
                    <a:pt x="2204" y="2847"/>
                    <a:pt x="2846" y="2205"/>
                    <a:pt x="2846" y="1424"/>
                  </a:cubicBezTo>
                  <a:cubicBezTo>
                    <a:pt x="2846" y="643"/>
                    <a:pt x="2204"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6509602" y="1968586"/>
              <a:ext cx="285640" cy="255801"/>
            </a:xfrm>
            <a:custGeom>
              <a:avLst/>
              <a:gdLst/>
              <a:ahLst/>
              <a:cxnLst/>
              <a:rect l="l" t="t" r="r" b="b"/>
              <a:pathLst>
                <a:path w="10463" h="9370" extrusionOk="0">
                  <a:moveTo>
                    <a:pt x="7265" y="636"/>
                  </a:moveTo>
                  <a:cubicBezTo>
                    <a:pt x="7337" y="636"/>
                    <a:pt x="7411" y="655"/>
                    <a:pt x="7478" y="693"/>
                  </a:cubicBezTo>
                  <a:cubicBezTo>
                    <a:pt x="7673" y="805"/>
                    <a:pt x="7757" y="1056"/>
                    <a:pt x="7645" y="1251"/>
                  </a:cubicBezTo>
                  <a:lnTo>
                    <a:pt x="7310" y="1809"/>
                  </a:lnTo>
                  <a:cubicBezTo>
                    <a:pt x="7087" y="2199"/>
                    <a:pt x="7115" y="2646"/>
                    <a:pt x="7394" y="3009"/>
                  </a:cubicBezTo>
                  <a:cubicBezTo>
                    <a:pt x="7506" y="3176"/>
                    <a:pt x="7617" y="3371"/>
                    <a:pt x="7701" y="3567"/>
                  </a:cubicBezTo>
                  <a:cubicBezTo>
                    <a:pt x="7896" y="3957"/>
                    <a:pt x="8259" y="4208"/>
                    <a:pt x="8705" y="4208"/>
                  </a:cubicBezTo>
                  <a:lnTo>
                    <a:pt x="9403" y="4208"/>
                  </a:lnTo>
                  <a:cubicBezTo>
                    <a:pt x="9626" y="4208"/>
                    <a:pt x="9821" y="4403"/>
                    <a:pt x="9821" y="4627"/>
                  </a:cubicBezTo>
                  <a:cubicBezTo>
                    <a:pt x="9821" y="4850"/>
                    <a:pt x="9626" y="5045"/>
                    <a:pt x="9403" y="5045"/>
                  </a:cubicBezTo>
                  <a:lnTo>
                    <a:pt x="8705" y="5045"/>
                  </a:lnTo>
                  <a:cubicBezTo>
                    <a:pt x="8259" y="5045"/>
                    <a:pt x="7896" y="5296"/>
                    <a:pt x="7701" y="5715"/>
                  </a:cubicBezTo>
                  <a:cubicBezTo>
                    <a:pt x="7645" y="5882"/>
                    <a:pt x="7534" y="6077"/>
                    <a:pt x="7422" y="6217"/>
                  </a:cubicBezTo>
                  <a:cubicBezTo>
                    <a:pt x="7171" y="6580"/>
                    <a:pt x="7143" y="7026"/>
                    <a:pt x="7338" y="7389"/>
                  </a:cubicBezTo>
                  <a:lnTo>
                    <a:pt x="7729" y="8058"/>
                  </a:lnTo>
                  <a:cubicBezTo>
                    <a:pt x="7840" y="8254"/>
                    <a:pt x="7785" y="8505"/>
                    <a:pt x="7561" y="8616"/>
                  </a:cubicBezTo>
                  <a:cubicBezTo>
                    <a:pt x="7504" y="8655"/>
                    <a:pt x="7433" y="8673"/>
                    <a:pt x="7361" y="8673"/>
                  </a:cubicBezTo>
                  <a:cubicBezTo>
                    <a:pt x="7222" y="8673"/>
                    <a:pt x="7077" y="8605"/>
                    <a:pt x="7003" y="8477"/>
                  </a:cubicBezTo>
                  <a:lnTo>
                    <a:pt x="6641" y="7835"/>
                  </a:lnTo>
                  <a:cubicBezTo>
                    <a:pt x="6468" y="7513"/>
                    <a:pt x="6097" y="7323"/>
                    <a:pt x="5723" y="7323"/>
                  </a:cubicBezTo>
                  <a:cubicBezTo>
                    <a:pt x="5676" y="7323"/>
                    <a:pt x="5628" y="7327"/>
                    <a:pt x="5581" y="7333"/>
                  </a:cubicBezTo>
                  <a:cubicBezTo>
                    <a:pt x="5483" y="7347"/>
                    <a:pt x="5385" y="7354"/>
                    <a:pt x="5288" y="7354"/>
                  </a:cubicBezTo>
                  <a:cubicBezTo>
                    <a:pt x="5190" y="7354"/>
                    <a:pt x="5092" y="7347"/>
                    <a:pt x="4995" y="7333"/>
                  </a:cubicBezTo>
                  <a:cubicBezTo>
                    <a:pt x="4967" y="7331"/>
                    <a:pt x="4939" y="7330"/>
                    <a:pt x="4911" y="7330"/>
                  </a:cubicBezTo>
                  <a:cubicBezTo>
                    <a:pt x="4500" y="7330"/>
                    <a:pt x="4144" y="7523"/>
                    <a:pt x="3935" y="7863"/>
                  </a:cubicBezTo>
                  <a:lnTo>
                    <a:pt x="3572" y="8533"/>
                  </a:lnTo>
                  <a:cubicBezTo>
                    <a:pt x="3499" y="8661"/>
                    <a:pt x="3353" y="8729"/>
                    <a:pt x="3206" y="8729"/>
                  </a:cubicBezTo>
                  <a:cubicBezTo>
                    <a:pt x="3130" y="8729"/>
                    <a:pt x="3053" y="8710"/>
                    <a:pt x="2986" y="8672"/>
                  </a:cubicBezTo>
                  <a:cubicBezTo>
                    <a:pt x="2902" y="8616"/>
                    <a:pt x="2819" y="8533"/>
                    <a:pt x="2791" y="8421"/>
                  </a:cubicBezTo>
                  <a:cubicBezTo>
                    <a:pt x="2763" y="8309"/>
                    <a:pt x="2791" y="8198"/>
                    <a:pt x="2847" y="8114"/>
                  </a:cubicBezTo>
                  <a:lnTo>
                    <a:pt x="3181" y="7528"/>
                  </a:lnTo>
                  <a:cubicBezTo>
                    <a:pt x="3405" y="7138"/>
                    <a:pt x="3349" y="6663"/>
                    <a:pt x="3070" y="6301"/>
                  </a:cubicBezTo>
                  <a:cubicBezTo>
                    <a:pt x="2958" y="6133"/>
                    <a:pt x="2847" y="5966"/>
                    <a:pt x="2763" y="5771"/>
                  </a:cubicBezTo>
                  <a:cubicBezTo>
                    <a:pt x="2568" y="5408"/>
                    <a:pt x="2205" y="5157"/>
                    <a:pt x="1786" y="5157"/>
                  </a:cubicBezTo>
                  <a:lnTo>
                    <a:pt x="1061" y="5157"/>
                  </a:lnTo>
                  <a:cubicBezTo>
                    <a:pt x="838" y="5157"/>
                    <a:pt x="670" y="4961"/>
                    <a:pt x="670" y="4738"/>
                  </a:cubicBezTo>
                  <a:cubicBezTo>
                    <a:pt x="670" y="4515"/>
                    <a:pt x="838" y="4320"/>
                    <a:pt x="1061" y="4320"/>
                  </a:cubicBezTo>
                  <a:lnTo>
                    <a:pt x="1703" y="4320"/>
                  </a:lnTo>
                  <a:cubicBezTo>
                    <a:pt x="2121" y="4320"/>
                    <a:pt x="2512" y="4041"/>
                    <a:pt x="2679" y="3622"/>
                  </a:cubicBezTo>
                  <a:cubicBezTo>
                    <a:pt x="2763" y="3427"/>
                    <a:pt x="2874" y="3232"/>
                    <a:pt x="3014" y="3036"/>
                  </a:cubicBezTo>
                  <a:cubicBezTo>
                    <a:pt x="3265" y="2702"/>
                    <a:pt x="3293" y="2227"/>
                    <a:pt x="3070" y="1865"/>
                  </a:cubicBezTo>
                  <a:lnTo>
                    <a:pt x="2763" y="1307"/>
                  </a:lnTo>
                  <a:cubicBezTo>
                    <a:pt x="2623" y="1111"/>
                    <a:pt x="2707" y="860"/>
                    <a:pt x="2902" y="749"/>
                  </a:cubicBezTo>
                  <a:cubicBezTo>
                    <a:pt x="2969" y="710"/>
                    <a:pt x="3043" y="692"/>
                    <a:pt x="3115" y="692"/>
                  </a:cubicBezTo>
                  <a:cubicBezTo>
                    <a:pt x="3254" y="692"/>
                    <a:pt x="3387" y="760"/>
                    <a:pt x="3460" y="888"/>
                  </a:cubicBezTo>
                  <a:lnTo>
                    <a:pt x="3767" y="1418"/>
                  </a:lnTo>
                  <a:cubicBezTo>
                    <a:pt x="3967" y="1744"/>
                    <a:pt x="4325" y="1957"/>
                    <a:pt x="4719" y="1957"/>
                  </a:cubicBezTo>
                  <a:cubicBezTo>
                    <a:pt x="4764" y="1957"/>
                    <a:pt x="4809" y="1954"/>
                    <a:pt x="4855" y="1948"/>
                  </a:cubicBezTo>
                  <a:cubicBezTo>
                    <a:pt x="4986" y="1916"/>
                    <a:pt x="5117" y="1902"/>
                    <a:pt x="5247" y="1902"/>
                  </a:cubicBezTo>
                  <a:cubicBezTo>
                    <a:pt x="5340" y="1902"/>
                    <a:pt x="5432" y="1909"/>
                    <a:pt x="5525" y="1920"/>
                  </a:cubicBezTo>
                  <a:cubicBezTo>
                    <a:pt x="5575" y="1927"/>
                    <a:pt x="5625" y="1930"/>
                    <a:pt x="5674" y="1930"/>
                  </a:cubicBezTo>
                  <a:cubicBezTo>
                    <a:pt x="6058" y="1930"/>
                    <a:pt x="6387" y="1740"/>
                    <a:pt x="6585" y="1418"/>
                  </a:cubicBezTo>
                  <a:lnTo>
                    <a:pt x="6920" y="832"/>
                  </a:lnTo>
                  <a:cubicBezTo>
                    <a:pt x="6993" y="704"/>
                    <a:pt x="7127" y="636"/>
                    <a:pt x="7265" y="636"/>
                  </a:cubicBezTo>
                  <a:close/>
                  <a:moveTo>
                    <a:pt x="7288" y="1"/>
                  </a:moveTo>
                  <a:cubicBezTo>
                    <a:pt x="6916" y="1"/>
                    <a:pt x="6550" y="187"/>
                    <a:pt x="6362" y="526"/>
                  </a:cubicBezTo>
                  <a:lnTo>
                    <a:pt x="6027" y="1083"/>
                  </a:lnTo>
                  <a:cubicBezTo>
                    <a:pt x="5954" y="1205"/>
                    <a:pt x="5818" y="1284"/>
                    <a:pt x="5673" y="1284"/>
                  </a:cubicBezTo>
                  <a:cubicBezTo>
                    <a:pt x="5652" y="1284"/>
                    <a:pt x="5630" y="1282"/>
                    <a:pt x="5609" y="1279"/>
                  </a:cubicBezTo>
                  <a:cubicBezTo>
                    <a:pt x="5469" y="1265"/>
                    <a:pt x="5323" y="1258"/>
                    <a:pt x="5180" y="1258"/>
                  </a:cubicBezTo>
                  <a:cubicBezTo>
                    <a:pt x="5037" y="1258"/>
                    <a:pt x="4897" y="1265"/>
                    <a:pt x="4772" y="1279"/>
                  </a:cubicBezTo>
                  <a:cubicBezTo>
                    <a:pt x="4746" y="1282"/>
                    <a:pt x="4722" y="1284"/>
                    <a:pt x="4697" y="1284"/>
                  </a:cubicBezTo>
                  <a:cubicBezTo>
                    <a:pt x="4534" y="1284"/>
                    <a:pt x="4398" y="1205"/>
                    <a:pt x="4325" y="1083"/>
                  </a:cubicBezTo>
                  <a:lnTo>
                    <a:pt x="4018" y="581"/>
                  </a:lnTo>
                  <a:cubicBezTo>
                    <a:pt x="3830" y="243"/>
                    <a:pt x="3465" y="44"/>
                    <a:pt x="3093" y="44"/>
                  </a:cubicBezTo>
                  <a:cubicBezTo>
                    <a:pt x="2913" y="44"/>
                    <a:pt x="2731" y="91"/>
                    <a:pt x="2568" y="191"/>
                  </a:cubicBezTo>
                  <a:cubicBezTo>
                    <a:pt x="2065" y="470"/>
                    <a:pt x="1898" y="1139"/>
                    <a:pt x="2177" y="1641"/>
                  </a:cubicBezTo>
                  <a:lnTo>
                    <a:pt x="2512" y="2199"/>
                  </a:lnTo>
                  <a:cubicBezTo>
                    <a:pt x="2595" y="2339"/>
                    <a:pt x="2595" y="2506"/>
                    <a:pt x="2484" y="2646"/>
                  </a:cubicBezTo>
                  <a:cubicBezTo>
                    <a:pt x="2316" y="2897"/>
                    <a:pt x="2177" y="3120"/>
                    <a:pt x="2093" y="3399"/>
                  </a:cubicBezTo>
                  <a:cubicBezTo>
                    <a:pt x="2010" y="3567"/>
                    <a:pt x="1870" y="3678"/>
                    <a:pt x="1703" y="3678"/>
                  </a:cubicBezTo>
                  <a:lnTo>
                    <a:pt x="1061" y="3678"/>
                  </a:lnTo>
                  <a:cubicBezTo>
                    <a:pt x="475" y="3678"/>
                    <a:pt x="1" y="4152"/>
                    <a:pt x="1" y="4738"/>
                  </a:cubicBezTo>
                  <a:cubicBezTo>
                    <a:pt x="1" y="5324"/>
                    <a:pt x="475" y="5798"/>
                    <a:pt x="1061" y="5798"/>
                  </a:cubicBezTo>
                  <a:lnTo>
                    <a:pt x="1786" y="5798"/>
                  </a:lnTo>
                  <a:cubicBezTo>
                    <a:pt x="1954" y="5798"/>
                    <a:pt x="2093" y="5910"/>
                    <a:pt x="2149" y="6050"/>
                  </a:cubicBezTo>
                  <a:cubicBezTo>
                    <a:pt x="2261" y="6273"/>
                    <a:pt x="2400" y="6496"/>
                    <a:pt x="2568" y="6719"/>
                  </a:cubicBezTo>
                  <a:cubicBezTo>
                    <a:pt x="2679" y="6859"/>
                    <a:pt x="2707" y="7054"/>
                    <a:pt x="2623" y="7193"/>
                  </a:cubicBezTo>
                  <a:lnTo>
                    <a:pt x="2289" y="7779"/>
                  </a:lnTo>
                  <a:cubicBezTo>
                    <a:pt x="2121" y="8030"/>
                    <a:pt x="2093" y="8309"/>
                    <a:pt x="2177" y="8588"/>
                  </a:cubicBezTo>
                  <a:cubicBezTo>
                    <a:pt x="2233" y="8867"/>
                    <a:pt x="2428" y="9091"/>
                    <a:pt x="2679" y="9230"/>
                  </a:cubicBezTo>
                  <a:cubicBezTo>
                    <a:pt x="2819" y="9342"/>
                    <a:pt x="3014" y="9370"/>
                    <a:pt x="3209" y="9370"/>
                  </a:cubicBezTo>
                  <a:cubicBezTo>
                    <a:pt x="3572" y="9370"/>
                    <a:pt x="3935" y="9174"/>
                    <a:pt x="4130" y="8839"/>
                  </a:cubicBezTo>
                  <a:lnTo>
                    <a:pt x="4493" y="8198"/>
                  </a:lnTo>
                  <a:cubicBezTo>
                    <a:pt x="4576" y="8058"/>
                    <a:pt x="4716" y="7975"/>
                    <a:pt x="4883" y="7975"/>
                  </a:cubicBezTo>
                  <a:lnTo>
                    <a:pt x="4939" y="7975"/>
                  </a:lnTo>
                  <a:cubicBezTo>
                    <a:pt x="5051" y="7989"/>
                    <a:pt x="5169" y="7995"/>
                    <a:pt x="5291" y="7995"/>
                  </a:cubicBezTo>
                  <a:cubicBezTo>
                    <a:pt x="5413" y="7995"/>
                    <a:pt x="5539" y="7989"/>
                    <a:pt x="5664" y="7975"/>
                  </a:cubicBezTo>
                  <a:cubicBezTo>
                    <a:pt x="5686" y="7971"/>
                    <a:pt x="5708" y="7969"/>
                    <a:pt x="5729" y="7969"/>
                  </a:cubicBezTo>
                  <a:cubicBezTo>
                    <a:pt x="5874" y="7969"/>
                    <a:pt x="6010" y="8048"/>
                    <a:pt x="6083" y="8170"/>
                  </a:cubicBezTo>
                  <a:lnTo>
                    <a:pt x="6446" y="8784"/>
                  </a:lnTo>
                  <a:cubicBezTo>
                    <a:pt x="6633" y="9122"/>
                    <a:pt x="6999" y="9321"/>
                    <a:pt x="7371" y="9321"/>
                  </a:cubicBezTo>
                  <a:cubicBezTo>
                    <a:pt x="7551" y="9321"/>
                    <a:pt x="7732" y="9274"/>
                    <a:pt x="7896" y="9174"/>
                  </a:cubicBezTo>
                  <a:cubicBezTo>
                    <a:pt x="8398" y="8895"/>
                    <a:pt x="8594" y="8254"/>
                    <a:pt x="8287" y="7723"/>
                  </a:cubicBezTo>
                  <a:lnTo>
                    <a:pt x="7896" y="7082"/>
                  </a:lnTo>
                  <a:cubicBezTo>
                    <a:pt x="7813" y="6942"/>
                    <a:pt x="7840" y="6747"/>
                    <a:pt x="7952" y="6608"/>
                  </a:cubicBezTo>
                  <a:cubicBezTo>
                    <a:pt x="8092" y="6412"/>
                    <a:pt x="8203" y="6189"/>
                    <a:pt x="8315" y="5966"/>
                  </a:cubicBezTo>
                  <a:cubicBezTo>
                    <a:pt x="8371" y="5798"/>
                    <a:pt x="8538" y="5687"/>
                    <a:pt x="8705" y="5687"/>
                  </a:cubicBezTo>
                  <a:lnTo>
                    <a:pt x="9403" y="5687"/>
                  </a:lnTo>
                  <a:cubicBezTo>
                    <a:pt x="9989" y="5687"/>
                    <a:pt x="10463" y="5213"/>
                    <a:pt x="10463" y="4627"/>
                  </a:cubicBezTo>
                  <a:cubicBezTo>
                    <a:pt x="10463" y="4041"/>
                    <a:pt x="9989" y="3567"/>
                    <a:pt x="9403" y="3567"/>
                  </a:cubicBezTo>
                  <a:lnTo>
                    <a:pt x="8705" y="3567"/>
                  </a:lnTo>
                  <a:cubicBezTo>
                    <a:pt x="8538" y="3567"/>
                    <a:pt x="8371" y="3455"/>
                    <a:pt x="8315" y="3288"/>
                  </a:cubicBezTo>
                  <a:cubicBezTo>
                    <a:pt x="8203" y="3064"/>
                    <a:pt x="8064" y="2813"/>
                    <a:pt x="7924" y="2618"/>
                  </a:cubicBezTo>
                  <a:cubicBezTo>
                    <a:pt x="7813" y="2478"/>
                    <a:pt x="7785" y="2283"/>
                    <a:pt x="7868" y="2144"/>
                  </a:cubicBezTo>
                  <a:lnTo>
                    <a:pt x="8203" y="1586"/>
                  </a:lnTo>
                  <a:cubicBezTo>
                    <a:pt x="8482" y="1083"/>
                    <a:pt x="8315" y="414"/>
                    <a:pt x="7813" y="135"/>
                  </a:cubicBezTo>
                  <a:cubicBezTo>
                    <a:pt x="7649" y="44"/>
                    <a:pt x="7468" y="1"/>
                    <a:pt x="7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6509602" y="2149721"/>
              <a:ext cx="287169" cy="125689"/>
            </a:xfrm>
            <a:custGeom>
              <a:avLst/>
              <a:gdLst/>
              <a:ahLst/>
              <a:cxnLst/>
              <a:rect l="l" t="t" r="r" b="b"/>
              <a:pathLst>
                <a:path w="10519" h="4604" extrusionOk="0">
                  <a:moveTo>
                    <a:pt x="336" y="0"/>
                  </a:moveTo>
                  <a:cubicBezTo>
                    <a:pt x="168" y="0"/>
                    <a:pt x="1" y="140"/>
                    <a:pt x="1" y="335"/>
                  </a:cubicBezTo>
                  <a:lnTo>
                    <a:pt x="1" y="4269"/>
                  </a:lnTo>
                  <a:cubicBezTo>
                    <a:pt x="1" y="4464"/>
                    <a:pt x="168" y="4604"/>
                    <a:pt x="336" y="4604"/>
                  </a:cubicBezTo>
                  <a:lnTo>
                    <a:pt x="10212" y="4604"/>
                  </a:lnTo>
                  <a:cubicBezTo>
                    <a:pt x="10379" y="4604"/>
                    <a:pt x="10519" y="4464"/>
                    <a:pt x="10519" y="4269"/>
                  </a:cubicBezTo>
                  <a:lnTo>
                    <a:pt x="10519" y="307"/>
                  </a:lnTo>
                  <a:cubicBezTo>
                    <a:pt x="10519" y="140"/>
                    <a:pt x="10379" y="0"/>
                    <a:pt x="10212" y="0"/>
                  </a:cubicBezTo>
                  <a:cubicBezTo>
                    <a:pt x="10017" y="0"/>
                    <a:pt x="9877" y="140"/>
                    <a:pt x="9877" y="307"/>
                  </a:cubicBezTo>
                  <a:lnTo>
                    <a:pt x="9877" y="3934"/>
                  </a:lnTo>
                  <a:lnTo>
                    <a:pt x="670" y="3934"/>
                  </a:lnTo>
                  <a:lnTo>
                    <a:pt x="670" y="335"/>
                  </a:lnTo>
                  <a:cubicBezTo>
                    <a:pt x="670" y="140"/>
                    <a:pt x="53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6488281" y="2233150"/>
              <a:ext cx="60961" cy="66639"/>
            </a:xfrm>
            <a:custGeom>
              <a:avLst/>
              <a:gdLst/>
              <a:ahLst/>
              <a:cxnLst/>
              <a:rect l="l" t="t" r="r" b="b"/>
              <a:pathLst>
                <a:path w="2233" h="2441" extrusionOk="0">
                  <a:moveTo>
                    <a:pt x="1897" y="0"/>
                  </a:moveTo>
                  <a:cubicBezTo>
                    <a:pt x="1800" y="0"/>
                    <a:pt x="1700" y="44"/>
                    <a:pt x="1619" y="125"/>
                  </a:cubicBezTo>
                  <a:lnTo>
                    <a:pt x="112" y="1883"/>
                  </a:lnTo>
                  <a:cubicBezTo>
                    <a:pt x="1" y="2022"/>
                    <a:pt x="29" y="2245"/>
                    <a:pt x="140" y="2357"/>
                  </a:cubicBezTo>
                  <a:cubicBezTo>
                    <a:pt x="224" y="2413"/>
                    <a:pt x="280" y="2441"/>
                    <a:pt x="363" y="2441"/>
                  </a:cubicBezTo>
                  <a:cubicBezTo>
                    <a:pt x="447" y="2441"/>
                    <a:pt x="559" y="2385"/>
                    <a:pt x="614" y="2301"/>
                  </a:cubicBezTo>
                  <a:lnTo>
                    <a:pt x="2121" y="543"/>
                  </a:lnTo>
                  <a:cubicBezTo>
                    <a:pt x="2233" y="404"/>
                    <a:pt x="2233" y="209"/>
                    <a:pt x="2093" y="69"/>
                  </a:cubicBezTo>
                  <a:cubicBezTo>
                    <a:pt x="2035" y="23"/>
                    <a:pt x="196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6757896" y="2233150"/>
              <a:ext cx="60961" cy="66639"/>
            </a:xfrm>
            <a:custGeom>
              <a:avLst/>
              <a:gdLst/>
              <a:ahLst/>
              <a:cxnLst/>
              <a:rect l="l" t="t" r="r" b="b"/>
              <a:pathLst>
                <a:path w="2233" h="2441" extrusionOk="0">
                  <a:moveTo>
                    <a:pt x="1884" y="0"/>
                  </a:moveTo>
                  <a:cubicBezTo>
                    <a:pt x="1787" y="0"/>
                    <a:pt x="1684" y="44"/>
                    <a:pt x="1619" y="125"/>
                  </a:cubicBezTo>
                  <a:lnTo>
                    <a:pt x="113" y="1883"/>
                  </a:lnTo>
                  <a:cubicBezTo>
                    <a:pt x="1" y="2022"/>
                    <a:pt x="1" y="2245"/>
                    <a:pt x="140" y="2357"/>
                  </a:cubicBezTo>
                  <a:cubicBezTo>
                    <a:pt x="196" y="2413"/>
                    <a:pt x="280" y="2441"/>
                    <a:pt x="364" y="2441"/>
                  </a:cubicBezTo>
                  <a:cubicBezTo>
                    <a:pt x="447" y="2441"/>
                    <a:pt x="531" y="2385"/>
                    <a:pt x="615" y="2301"/>
                  </a:cubicBezTo>
                  <a:lnTo>
                    <a:pt x="2121" y="543"/>
                  </a:lnTo>
                  <a:cubicBezTo>
                    <a:pt x="2233" y="404"/>
                    <a:pt x="2205" y="209"/>
                    <a:pt x="2065" y="69"/>
                  </a:cubicBezTo>
                  <a:cubicBezTo>
                    <a:pt x="2019" y="23"/>
                    <a:pt x="1953"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39"/>
          <p:cNvGrpSpPr/>
          <p:nvPr/>
        </p:nvGrpSpPr>
        <p:grpSpPr>
          <a:xfrm>
            <a:off x="7737350" y="2193333"/>
            <a:ext cx="901037" cy="652006"/>
            <a:chOff x="5639060" y="3907595"/>
            <a:chExt cx="901036" cy="652006"/>
          </a:xfrm>
        </p:grpSpPr>
        <p:sp>
          <p:nvSpPr>
            <p:cNvPr id="728" name="Google Shape;728;p39"/>
            <p:cNvSpPr/>
            <p:nvPr/>
          </p:nvSpPr>
          <p:spPr>
            <a:xfrm>
              <a:off x="6308538" y="4388949"/>
              <a:ext cx="211002" cy="152935"/>
            </a:xfrm>
            <a:custGeom>
              <a:avLst/>
              <a:gdLst/>
              <a:ahLst/>
              <a:cxnLst/>
              <a:rect l="l" t="t" r="r" b="b"/>
              <a:pathLst>
                <a:path w="7729" h="5602" extrusionOk="0">
                  <a:moveTo>
                    <a:pt x="4771" y="1"/>
                  </a:moveTo>
                  <a:cubicBezTo>
                    <a:pt x="3181" y="224"/>
                    <a:pt x="1591" y="391"/>
                    <a:pt x="0" y="531"/>
                  </a:cubicBezTo>
                  <a:lnTo>
                    <a:pt x="4883" y="5413"/>
                  </a:lnTo>
                  <a:cubicBezTo>
                    <a:pt x="5008" y="5539"/>
                    <a:pt x="5169" y="5601"/>
                    <a:pt x="5326" y="5601"/>
                  </a:cubicBezTo>
                  <a:cubicBezTo>
                    <a:pt x="5483" y="5601"/>
                    <a:pt x="5636" y="5539"/>
                    <a:pt x="5748" y="5413"/>
                  </a:cubicBezTo>
                  <a:lnTo>
                    <a:pt x="7533" y="3655"/>
                  </a:lnTo>
                  <a:cubicBezTo>
                    <a:pt x="7645" y="3516"/>
                    <a:pt x="7729" y="3377"/>
                    <a:pt x="7729" y="3209"/>
                  </a:cubicBezTo>
                  <a:cubicBezTo>
                    <a:pt x="7729" y="3042"/>
                    <a:pt x="7645" y="2902"/>
                    <a:pt x="7533" y="2763"/>
                  </a:cubicBez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5657324" y="3925122"/>
              <a:ext cx="850804" cy="478323"/>
            </a:xfrm>
            <a:custGeom>
              <a:avLst/>
              <a:gdLst/>
              <a:ahLst/>
              <a:cxnLst/>
              <a:rect l="l" t="t" r="r" b="b"/>
              <a:pathLst>
                <a:path w="31165" h="17521" extrusionOk="0">
                  <a:moveTo>
                    <a:pt x="17131" y="0"/>
                  </a:moveTo>
                  <a:cubicBezTo>
                    <a:pt x="11607" y="0"/>
                    <a:pt x="6641" y="3850"/>
                    <a:pt x="4799" y="9542"/>
                  </a:cubicBezTo>
                  <a:cubicBezTo>
                    <a:pt x="4744" y="9681"/>
                    <a:pt x="4632" y="9765"/>
                    <a:pt x="4493" y="9765"/>
                  </a:cubicBezTo>
                  <a:lnTo>
                    <a:pt x="2651" y="9765"/>
                  </a:lnTo>
                  <a:lnTo>
                    <a:pt x="2651" y="14787"/>
                  </a:lnTo>
                  <a:cubicBezTo>
                    <a:pt x="2651" y="14926"/>
                    <a:pt x="2567" y="15066"/>
                    <a:pt x="2428" y="15094"/>
                  </a:cubicBezTo>
                  <a:lnTo>
                    <a:pt x="363" y="15763"/>
                  </a:lnTo>
                  <a:cubicBezTo>
                    <a:pt x="84" y="15875"/>
                    <a:pt x="1" y="16098"/>
                    <a:pt x="29" y="16293"/>
                  </a:cubicBezTo>
                  <a:cubicBezTo>
                    <a:pt x="29" y="16489"/>
                    <a:pt x="140" y="16712"/>
                    <a:pt x="447" y="16768"/>
                  </a:cubicBezTo>
                  <a:cubicBezTo>
                    <a:pt x="3432" y="17270"/>
                    <a:pt x="7059" y="17521"/>
                    <a:pt x="11188" y="17521"/>
                  </a:cubicBezTo>
                  <a:cubicBezTo>
                    <a:pt x="19363" y="17521"/>
                    <a:pt x="27537" y="16516"/>
                    <a:pt x="30690" y="16070"/>
                  </a:cubicBezTo>
                  <a:cubicBezTo>
                    <a:pt x="30885" y="16042"/>
                    <a:pt x="31052" y="15931"/>
                    <a:pt x="31108" y="15735"/>
                  </a:cubicBezTo>
                  <a:cubicBezTo>
                    <a:pt x="31164" y="15540"/>
                    <a:pt x="31108" y="15345"/>
                    <a:pt x="30969" y="15205"/>
                  </a:cubicBezTo>
                  <a:lnTo>
                    <a:pt x="30299" y="14563"/>
                  </a:lnTo>
                  <a:cubicBezTo>
                    <a:pt x="30215" y="14508"/>
                    <a:pt x="30188" y="14424"/>
                    <a:pt x="30188" y="14340"/>
                  </a:cubicBezTo>
                  <a:cubicBezTo>
                    <a:pt x="30188" y="6445"/>
                    <a:pt x="24329" y="0"/>
                    <a:pt x="17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6279600" y="4371149"/>
              <a:ext cx="260497" cy="188452"/>
            </a:xfrm>
            <a:custGeom>
              <a:avLst/>
              <a:gdLst/>
              <a:ahLst/>
              <a:cxnLst/>
              <a:rect l="l" t="t" r="r" b="b"/>
              <a:pathLst>
                <a:path w="9542" h="6903" extrusionOk="0">
                  <a:moveTo>
                    <a:pt x="5831" y="653"/>
                  </a:moveTo>
                  <a:lnTo>
                    <a:pt x="8593" y="3415"/>
                  </a:lnTo>
                  <a:cubicBezTo>
                    <a:pt x="8705" y="3554"/>
                    <a:pt x="8761" y="3694"/>
                    <a:pt x="8761" y="3861"/>
                  </a:cubicBezTo>
                  <a:cubicBezTo>
                    <a:pt x="8761" y="4029"/>
                    <a:pt x="8705" y="4168"/>
                    <a:pt x="8593" y="4307"/>
                  </a:cubicBezTo>
                  <a:lnTo>
                    <a:pt x="6808" y="6065"/>
                  </a:lnTo>
                  <a:cubicBezTo>
                    <a:pt x="6696" y="6191"/>
                    <a:pt x="6543" y="6253"/>
                    <a:pt x="6386" y="6253"/>
                  </a:cubicBezTo>
                  <a:cubicBezTo>
                    <a:pt x="6229" y="6253"/>
                    <a:pt x="6068" y="6191"/>
                    <a:pt x="5943" y="6065"/>
                  </a:cubicBezTo>
                  <a:lnTo>
                    <a:pt x="1060" y="1183"/>
                  </a:lnTo>
                  <a:cubicBezTo>
                    <a:pt x="2623" y="1043"/>
                    <a:pt x="4241" y="876"/>
                    <a:pt x="5831" y="653"/>
                  </a:cubicBezTo>
                  <a:close/>
                  <a:moveTo>
                    <a:pt x="5982" y="1"/>
                  </a:moveTo>
                  <a:cubicBezTo>
                    <a:pt x="5959" y="1"/>
                    <a:pt x="5936" y="4"/>
                    <a:pt x="5915" y="11"/>
                  </a:cubicBezTo>
                  <a:cubicBezTo>
                    <a:pt x="4046" y="234"/>
                    <a:pt x="2149" y="430"/>
                    <a:pt x="307" y="597"/>
                  </a:cubicBezTo>
                  <a:cubicBezTo>
                    <a:pt x="196" y="625"/>
                    <a:pt x="84" y="709"/>
                    <a:pt x="28" y="820"/>
                  </a:cubicBezTo>
                  <a:cubicBezTo>
                    <a:pt x="0" y="932"/>
                    <a:pt x="28" y="1071"/>
                    <a:pt x="112" y="1155"/>
                  </a:cubicBezTo>
                  <a:lnTo>
                    <a:pt x="5496" y="6539"/>
                  </a:lnTo>
                  <a:cubicBezTo>
                    <a:pt x="5720" y="6763"/>
                    <a:pt x="6054" y="6902"/>
                    <a:pt x="6389" y="6902"/>
                  </a:cubicBezTo>
                  <a:cubicBezTo>
                    <a:pt x="6724" y="6902"/>
                    <a:pt x="7031" y="6763"/>
                    <a:pt x="7282" y="6539"/>
                  </a:cubicBezTo>
                  <a:lnTo>
                    <a:pt x="9068" y="4754"/>
                  </a:lnTo>
                  <a:cubicBezTo>
                    <a:pt x="9542" y="4252"/>
                    <a:pt x="9542" y="3471"/>
                    <a:pt x="9068" y="2968"/>
                  </a:cubicBezTo>
                  <a:lnTo>
                    <a:pt x="6194" y="95"/>
                  </a:lnTo>
                  <a:cubicBezTo>
                    <a:pt x="6131" y="32"/>
                    <a:pt x="6053" y="1"/>
                    <a:pt x="5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5639060" y="3907595"/>
              <a:ext cx="888096" cy="513376"/>
            </a:xfrm>
            <a:custGeom>
              <a:avLst/>
              <a:gdLst/>
              <a:ahLst/>
              <a:cxnLst/>
              <a:rect l="l" t="t" r="r" b="b"/>
              <a:pathLst>
                <a:path w="32531" h="18805" extrusionOk="0">
                  <a:moveTo>
                    <a:pt x="17772" y="642"/>
                  </a:moveTo>
                  <a:cubicBezTo>
                    <a:pt x="24998" y="642"/>
                    <a:pt x="30857" y="7087"/>
                    <a:pt x="30857" y="14982"/>
                  </a:cubicBezTo>
                  <a:cubicBezTo>
                    <a:pt x="30857" y="15066"/>
                    <a:pt x="30884" y="15150"/>
                    <a:pt x="30968" y="15205"/>
                  </a:cubicBezTo>
                  <a:lnTo>
                    <a:pt x="31638" y="15847"/>
                  </a:lnTo>
                  <a:cubicBezTo>
                    <a:pt x="31777" y="15987"/>
                    <a:pt x="31833" y="16182"/>
                    <a:pt x="31777" y="16377"/>
                  </a:cubicBezTo>
                  <a:cubicBezTo>
                    <a:pt x="31721" y="16573"/>
                    <a:pt x="31554" y="16684"/>
                    <a:pt x="31359" y="16712"/>
                  </a:cubicBezTo>
                  <a:cubicBezTo>
                    <a:pt x="28206" y="17158"/>
                    <a:pt x="20032" y="18163"/>
                    <a:pt x="11857" y="18163"/>
                  </a:cubicBezTo>
                  <a:cubicBezTo>
                    <a:pt x="7728" y="18163"/>
                    <a:pt x="4101" y="17912"/>
                    <a:pt x="1116" y="17410"/>
                  </a:cubicBezTo>
                  <a:cubicBezTo>
                    <a:pt x="809" y="17354"/>
                    <a:pt x="698" y="17131"/>
                    <a:pt x="698" y="16935"/>
                  </a:cubicBezTo>
                  <a:cubicBezTo>
                    <a:pt x="670" y="16740"/>
                    <a:pt x="753" y="16517"/>
                    <a:pt x="1032" y="16405"/>
                  </a:cubicBezTo>
                  <a:lnTo>
                    <a:pt x="3097" y="15736"/>
                  </a:lnTo>
                  <a:cubicBezTo>
                    <a:pt x="3236" y="15708"/>
                    <a:pt x="3320" y="15568"/>
                    <a:pt x="3320" y="15429"/>
                  </a:cubicBezTo>
                  <a:lnTo>
                    <a:pt x="3320" y="10407"/>
                  </a:lnTo>
                  <a:lnTo>
                    <a:pt x="5162" y="10407"/>
                  </a:lnTo>
                  <a:cubicBezTo>
                    <a:pt x="5301" y="10407"/>
                    <a:pt x="5413" y="10323"/>
                    <a:pt x="5468" y="10184"/>
                  </a:cubicBezTo>
                  <a:cubicBezTo>
                    <a:pt x="7310" y="4492"/>
                    <a:pt x="12276" y="642"/>
                    <a:pt x="17772" y="642"/>
                  </a:cubicBezTo>
                  <a:close/>
                  <a:moveTo>
                    <a:pt x="17772" y="0"/>
                  </a:moveTo>
                  <a:cubicBezTo>
                    <a:pt x="12053" y="0"/>
                    <a:pt x="6919" y="3906"/>
                    <a:pt x="4910" y="9765"/>
                  </a:cubicBezTo>
                  <a:lnTo>
                    <a:pt x="2985" y="9765"/>
                  </a:lnTo>
                  <a:cubicBezTo>
                    <a:pt x="2818" y="9765"/>
                    <a:pt x="2678" y="9905"/>
                    <a:pt x="2678" y="10100"/>
                  </a:cubicBezTo>
                  <a:lnTo>
                    <a:pt x="2678" y="15205"/>
                  </a:lnTo>
                  <a:lnTo>
                    <a:pt x="837" y="15791"/>
                  </a:lnTo>
                  <a:cubicBezTo>
                    <a:pt x="307" y="15959"/>
                    <a:pt x="0" y="16433"/>
                    <a:pt x="28" y="16991"/>
                  </a:cubicBezTo>
                  <a:cubicBezTo>
                    <a:pt x="84" y="17521"/>
                    <a:pt x="474" y="17968"/>
                    <a:pt x="1005" y="18051"/>
                  </a:cubicBezTo>
                  <a:cubicBezTo>
                    <a:pt x="4046" y="18553"/>
                    <a:pt x="7672" y="18804"/>
                    <a:pt x="11857" y="18804"/>
                  </a:cubicBezTo>
                  <a:cubicBezTo>
                    <a:pt x="20060" y="18804"/>
                    <a:pt x="28290" y="17800"/>
                    <a:pt x="31442" y="17354"/>
                  </a:cubicBezTo>
                  <a:cubicBezTo>
                    <a:pt x="31889" y="17298"/>
                    <a:pt x="32252" y="16991"/>
                    <a:pt x="32391" y="16573"/>
                  </a:cubicBezTo>
                  <a:cubicBezTo>
                    <a:pt x="32531" y="16126"/>
                    <a:pt x="32391" y="15680"/>
                    <a:pt x="32084" y="15373"/>
                  </a:cubicBezTo>
                  <a:lnTo>
                    <a:pt x="31498" y="14843"/>
                  </a:lnTo>
                  <a:cubicBezTo>
                    <a:pt x="31442" y="6640"/>
                    <a:pt x="25305" y="0"/>
                    <a:pt x="17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5872120" y="3991379"/>
              <a:ext cx="512612" cy="272700"/>
            </a:xfrm>
            <a:custGeom>
              <a:avLst/>
              <a:gdLst/>
              <a:ahLst/>
              <a:cxnLst/>
              <a:rect l="l" t="t" r="r" b="b"/>
              <a:pathLst>
                <a:path w="18777" h="9989" extrusionOk="0">
                  <a:moveTo>
                    <a:pt x="9374" y="0"/>
                  </a:moveTo>
                  <a:cubicBezTo>
                    <a:pt x="4213" y="0"/>
                    <a:pt x="0" y="4353"/>
                    <a:pt x="0" y="9681"/>
                  </a:cubicBezTo>
                  <a:cubicBezTo>
                    <a:pt x="0" y="9849"/>
                    <a:pt x="140" y="9988"/>
                    <a:pt x="307" y="9988"/>
                  </a:cubicBezTo>
                  <a:cubicBezTo>
                    <a:pt x="502" y="9988"/>
                    <a:pt x="642" y="9849"/>
                    <a:pt x="642" y="9681"/>
                  </a:cubicBezTo>
                  <a:cubicBezTo>
                    <a:pt x="642" y="4715"/>
                    <a:pt x="4576" y="642"/>
                    <a:pt x="9374" y="642"/>
                  </a:cubicBezTo>
                  <a:cubicBezTo>
                    <a:pt x="14201" y="642"/>
                    <a:pt x="18135" y="4715"/>
                    <a:pt x="18135" y="9681"/>
                  </a:cubicBezTo>
                  <a:cubicBezTo>
                    <a:pt x="18135" y="9849"/>
                    <a:pt x="18274" y="9988"/>
                    <a:pt x="18442" y="9988"/>
                  </a:cubicBezTo>
                  <a:cubicBezTo>
                    <a:pt x="18637" y="9988"/>
                    <a:pt x="18776" y="9849"/>
                    <a:pt x="18776" y="9681"/>
                  </a:cubicBezTo>
                  <a:cubicBezTo>
                    <a:pt x="18776" y="4353"/>
                    <a:pt x="14564" y="0"/>
                    <a:pt x="9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5971137" y="4219880"/>
              <a:ext cx="306961" cy="131777"/>
            </a:xfrm>
            <a:custGeom>
              <a:avLst/>
              <a:gdLst/>
              <a:ahLst/>
              <a:cxnLst/>
              <a:rect l="l" t="t" r="r" b="b"/>
              <a:pathLst>
                <a:path w="11244" h="4827" extrusionOk="0">
                  <a:moveTo>
                    <a:pt x="10072" y="642"/>
                  </a:moveTo>
                  <a:cubicBezTo>
                    <a:pt x="10379" y="642"/>
                    <a:pt x="10602" y="893"/>
                    <a:pt x="10602" y="1172"/>
                  </a:cubicBezTo>
                  <a:lnTo>
                    <a:pt x="10602" y="4185"/>
                  </a:lnTo>
                  <a:lnTo>
                    <a:pt x="642" y="4185"/>
                  </a:lnTo>
                  <a:lnTo>
                    <a:pt x="642" y="1172"/>
                  </a:lnTo>
                  <a:cubicBezTo>
                    <a:pt x="642" y="893"/>
                    <a:pt x="865" y="642"/>
                    <a:pt x="1144" y="642"/>
                  </a:cubicBezTo>
                  <a:close/>
                  <a:moveTo>
                    <a:pt x="1144" y="0"/>
                  </a:moveTo>
                  <a:cubicBezTo>
                    <a:pt x="502" y="0"/>
                    <a:pt x="0" y="530"/>
                    <a:pt x="0" y="1172"/>
                  </a:cubicBezTo>
                  <a:lnTo>
                    <a:pt x="0" y="4520"/>
                  </a:lnTo>
                  <a:cubicBezTo>
                    <a:pt x="0" y="4687"/>
                    <a:pt x="140" y="4827"/>
                    <a:pt x="307" y="4827"/>
                  </a:cubicBezTo>
                  <a:lnTo>
                    <a:pt x="10909" y="4827"/>
                  </a:lnTo>
                  <a:cubicBezTo>
                    <a:pt x="11104" y="4827"/>
                    <a:pt x="11244" y="4687"/>
                    <a:pt x="11244" y="4520"/>
                  </a:cubicBezTo>
                  <a:lnTo>
                    <a:pt x="11244" y="1172"/>
                  </a:lnTo>
                  <a:cubicBezTo>
                    <a:pt x="11244" y="530"/>
                    <a:pt x="10713" y="0"/>
                    <a:pt x="10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834;p42"/>
          <p:cNvSpPr txBox="1">
            <a:spLocks/>
          </p:cNvSpPr>
          <p:nvPr/>
        </p:nvSpPr>
        <p:spPr>
          <a:xfrm>
            <a:off x="720000" y="421139"/>
            <a:ext cx="7704000" cy="572700"/>
          </a:xfrm>
          <a:prstGeom prst="rect">
            <a:avLst/>
          </a:prstGeom>
          <a:solidFill>
            <a:schemeClr val="accent2">
              <a:lumMod val="20000"/>
              <a:lumOff val="80000"/>
            </a:schemeClr>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utfit"/>
              <a:buNone/>
              <a:defRPr sz="4000" b="1" i="0" u="none" strike="noStrike" cap="none">
                <a:solidFill>
                  <a:schemeClr val="lt2"/>
                </a:solidFill>
                <a:latin typeface="Outfit"/>
                <a:ea typeface="Outfit"/>
                <a:cs typeface="Outfit"/>
                <a:sym typeface="Outfit"/>
              </a:defRPr>
            </a:lvl1pPr>
            <a:lvl2pPr marR="0" lvl="1"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2pPr>
            <a:lvl3pPr marR="0" lvl="2"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3pPr>
            <a:lvl4pPr marR="0" lvl="3"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4pPr>
            <a:lvl5pPr marR="0" lvl="4"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5pPr>
            <a:lvl6pPr marR="0" lvl="5"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6pPr>
            <a:lvl7pPr marR="0" lvl="6"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7pPr>
            <a:lvl8pPr marR="0" lvl="7"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8pPr>
            <a:lvl9pPr marR="0" lvl="8"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9pPr>
          </a:lstStyle>
          <a:p>
            <a:r>
              <a:rPr lang="vi-VN" sz="3200" dirty="0">
                <a:solidFill>
                  <a:schemeClr val="accent1">
                    <a:lumMod val="25000"/>
                  </a:schemeClr>
                </a:solidFill>
                <a:latin typeface="+mn-lt"/>
              </a:rPr>
              <a:t>HƯỚNG DẪN VỀ NHÀ</a:t>
            </a:r>
          </a:p>
        </p:txBody>
      </p:sp>
      <p:sp>
        <p:nvSpPr>
          <p:cNvPr id="8" name="Rectangle 7"/>
          <p:cNvSpPr/>
          <p:nvPr/>
        </p:nvSpPr>
        <p:spPr>
          <a:xfrm>
            <a:off x="2812629" y="1277387"/>
            <a:ext cx="3462391" cy="52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00"/>
                </a:solidFill>
              </a:rPr>
              <a:t>01</a:t>
            </a:r>
            <a:endParaRPr lang="en-US" sz="3200" b="1" dirty="0">
              <a:solidFill>
                <a:srgbClr val="000000"/>
              </a:solidFill>
            </a:endParaRPr>
          </a:p>
        </p:txBody>
      </p:sp>
      <p:grpSp>
        <p:nvGrpSpPr>
          <p:cNvPr id="10" name="Group 9"/>
          <p:cNvGrpSpPr/>
          <p:nvPr/>
        </p:nvGrpSpPr>
        <p:grpSpPr>
          <a:xfrm>
            <a:off x="2812629" y="1882803"/>
            <a:ext cx="3462391" cy="830925"/>
            <a:chOff x="2812629" y="1882803"/>
            <a:chExt cx="3462391" cy="830925"/>
          </a:xfrm>
        </p:grpSpPr>
        <p:sp>
          <p:nvSpPr>
            <p:cNvPr id="6" name="Rounded Rectangle 5"/>
            <p:cNvSpPr/>
            <p:nvPr/>
          </p:nvSpPr>
          <p:spPr>
            <a:xfrm>
              <a:off x="2812629" y="1882803"/>
              <a:ext cx="3462391" cy="830925"/>
            </a:xfrm>
            <a:prstGeom prst="roundRect">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64345" y="2080577"/>
              <a:ext cx="2958957" cy="404982"/>
            </a:xfrm>
            <a:prstGeom prst="rect">
              <a:avLst/>
            </a:prstGeom>
            <a:noFill/>
          </p:spPr>
          <p:txBody>
            <a:bodyPr wrap="square" rtlCol="0">
              <a:spAutoFit/>
            </a:bodyPr>
            <a:lstStyle/>
            <a:p>
              <a:pPr algn="ctr"/>
              <a:r>
                <a:rPr lang="vi-VN" sz="2000" dirty="0"/>
                <a:t>Ôn tập kiến thức đã học</a:t>
              </a:r>
              <a:endParaRPr lang="en-US" sz="2000" dirty="0"/>
            </a:p>
          </p:txBody>
        </p:sp>
      </p:grpSp>
      <p:sp>
        <p:nvSpPr>
          <p:cNvPr id="59" name="Rectangle 58"/>
          <p:cNvSpPr/>
          <p:nvPr/>
        </p:nvSpPr>
        <p:spPr>
          <a:xfrm>
            <a:off x="467695" y="3147989"/>
            <a:ext cx="3462391" cy="52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00"/>
                </a:solidFill>
              </a:rPr>
              <a:t>02</a:t>
            </a:r>
            <a:endParaRPr lang="en-US" sz="3200" b="1" dirty="0">
              <a:solidFill>
                <a:srgbClr val="000000"/>
              </a:solidFill>
            </a:endParaRPr>
          </a:p>
        </p:txBody>
      </p:sp>
      <p:grpSp>
        <p:nvGrpSpPr>
          <p:cNvPr id="60" name="Group 59"/>
          <p:cNvGrpSpPr/>
          <p:nvPr/>
        </p:nvGrpSpPr>
        <p:grpSpPr>
          <a:xfrm>
            <a:off x="467695" y="3753405"/>
            <a:ext cx="3462391" cy="830925"/>
            <a:chOff x="2812629" y="1882803"/>
            <a:chExt cx="3462391" cy="830925"/>
          </a:xfrm>
        </p:grpSpPr>
        <p:sp>
          <p:nvSpPr>
            <p:cNvPr id="61" name="Rounded Rectangle 60"/>
            <p:cNvSpPr/>
            <p:nvPr/>
          </p:nvSpPr>
          <p:spPr>
            <a:xfrm>
              <a:off x="2812629" y="1882803"/>
              <a:ext cx="3462391" cy="830925"/>
            </a:xfrm>
            <a:prstGeom prst="roundRect">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064345" y="2080577"/>
              <a:ext cx="2958957" cy="404982"/>
            </a:xfrm>
            <a:prstGeom prst="rect">
              <a:avLst/>
            </a:prstGeom>
            <a:noFill/>
          </p:spPr>
          <p:txBody>
            <a:bodyPr wrap="square" rtlCol="0">
              <a:spAutoFit/>
            </a:bodyPr>
            <a:lstStyle/>
            <a:p>
              <a:pPr algn="ctr"/>
              <a:r>
                <a:rPr lang="vi-VN" sz="2000" dirty="0"/>
                <a:t>Hoàn thành bài tập SBT</a:t>
              </a:r>
              <a:endParaRPr lang="en-US" sz="2000" dirty="0"/>
            </a:p>
          </p:txBody>
        </p:sp>
      </p:grpSp>
      <p:sp>
        <p:nvSpPr>
          <p:cNvPr id="63" name="Rectangle 62"/>
          <p:cNvSpPr/>
          <p:nvPr/>
        </p:nvSpPr>
        <p:spPr>
          <a:xfrm>
            <a:off x="5323129" y="3147989"/>
            <a:ext cx="3462391" cy="52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00"/>
                </a:solidFill>
              </a:rPr>
              <a:t>03</a:t>
            </a:r>
            <a:endParaRPr lang="en-US" sz="3200" b="1" dirty="0">
              <a:solidFill>
                <a:srgbClr val="000000"/>
              </a:solidFill>
            </a:endParaRPr>
          </a:p>
        </p:txBody>
      </p:sp>
      <p:grpSp>
        <p:nvGrpSpPr>
          <p:cNvPr id="64" name="Group 63"/>
          <p:cNvGrpSpPr/>
          <p:nvPr/>
        </p:nvGrpSpPr>
        <p:grpSpPr>
          <a:xfrm>
            <a:off x="5323129" y="3753405"/>
            <a:ext cx="3462391" cy="830925"/>
            <a:chOff x="2812629" y="1882803"/>
            <a:chExt cx="3462391" cy="830925"/>
          </a:xfrm>
        </p:grpSpPr>
        <p:sp>
          <p:nvSpPr>
            <p:cNvPr id="65" name="Rounded Rectangle 64"/>
            <p:cNvSpPr/>
            <p:nvPr/>
          </p:nvSpPr>
          <p:spPr>
            <a:xfrm>
              <a:off x="2812629" y="1882803"/>
              <a:ext cx="3462391" cy="830925"/>
            </a:xfrm>
            <a:prstGeom prst="roundRect">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812629" y="2080577"/>
              <a:ext cx="3462391" cy="400110"/>
            </a:xfrm>
            <a:prstGeom prst="rect">
              <a:avLst/>
            </a:prstGeom>
            <a:noFill/>
          </p:spPr>
          <p:txBody>
            <a:bodyPr wrap="square" rtlCol="0">
              <a:spAutoFit/>
            </a:bodyPr>
            <a:lstStyle/>
            <a:p>
              <a:pPr algn="ctr"/>
              <a:r>
                <a:rPr lang="vi-VN" sz="2000"/>
                <a:t>Đọc trước bài sau - </a:t>
              </a:r>
              <a:r>
                <a:rPr lang="vi-VN" sz="2000" b="1"/>
                <a:t>Bài 3</a:t>
              </a:r>
              <a:endParaRPr lang="en-US" sz="2000" b="1" dirty="0"/>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barn(inVertical)">
                                      <p:cBhvr>
                                        <p:cTn id="14" dur="500"/>
                                        <p:tgtEl>
                                          <p:spTgt spid="59"/>
                                        </p:tgtEl>
                                      </p:cBhvr>
                                    </p:animEffect>
                                  </p:childTnLst>
                                </p:cTn>
                              </p:par>
                              <p:par>
                                <p:cTn id="15" presetID="16" presetClass="entr" presetSubtype="21"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barn(inVertical)">
                                      <p:cBhvr>
                                        <p:cTn id="21" dur="500"/>
                                        <p:tgtEl>
                                          <p:spTgt spid="63"/>
                                        </p:tgtEl>
                                      </p:cBhvr>
                                    </p:animEffect>
                                  </p:childTnLst>
                                </p:cTn>
                              </p:par>
                              <p:par>
                                <p:cTn id="22" presetID="16" presetClass="entr" presetSubtype="21"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9" grpId="0" animBg="1"/>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40" name="Google Shape;740;p40"/>
          <p:cNvGrpSpPr/>
          <p:nvPr/>
        </p:nvGrpSpPr>
        <p:grpSpPr>
          <a:xfrm>
            <a:off x="3762640" y="3078711"/>
            <a:ext cx="1468404" cy="1984335"/>
            <a:chOff x="3711325" y="1394740"/>
            <a:chExt cx="1856154" cy="2508324"/>
          </a:xfrm>
        </p:grpSpPr>
        <p:sp>
          <p:nvSpPr>
            <p:cNvPr id="741" name="Google Shape;741;p40"/>
            <p:cNvSpPr/>
            <p:nvPr/>
          </p:nvSpPr>
          <p:spPr>
            <a:xfrm>
              <a:off x="3828633" y="2560996"/>
              <a:ext cx="41906" cy="17554"/>
            </a:xfrm>
            <a:custGeom>
              <a:avLst/>
              <a:gdLst/>
              <a:ahLst/>
              <a:cxnLst/>
              <a:rect l="l" t="t" r="r" b="b"/>
              <a:pathLst>
                <a:path w="1535" h="643" extrusionOk="0">
                  <a:moveTo>
                    <a:pt x="335" y="1"/>
                  </a:moveTo>
                  <a:cubicBezTo>
                    <a:pt x="140" y="1"/>
                    <a:pt x="0" y="140"/>
                    <a:pt x="0" y="336"/>
                  </a:cubicBezTo>
                  <a:cubicBezTo>
                    <a:pt x="0" y="503"/>
                    <a:pt x="140" y="643"/>
                    <a:pt x="335" y="643"/>
                  </a:cubicBezTo>
                  <a:lnTo>
                    <a:pt x="1200" y="643"/>
                  </a:lnTo>
                  <a:cubicBezTo>
                    <a:pt x="1395" y="643"/>
                    <a:pt x="1535" y="503"/>
                    <a:pt x="1535" y="336"/>
                  </a:cubicBezTo>
                  <a:cubicBezTo>
                    <a:pt x="1535" y="140"/>
                    <a:pt x="1395"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3891068" y="2560996"/>
              <a:ext cx="133333" cy="17554"/>
            </a:xfrm>
            <a:custGeom>
              <a:avLst/>
              <a:gdLst/>
              <a:ahLst/>
              <a:cxnLst/>
              <a:rect l="l" t="t" r="r" b="b"/>
              <a:pathLst>
                <a:path w="4884" h="643" extrusionOk="0">
                  <a:moveTo>
                    <a:pt x="336" y="1"/>
                  </a:moveTo>
                  <a:cubicBezTo>
                    <a:pt x="140" y="1"/>
                    <a:pt x="1" y="140"/>
                    <a:pt x="1" y="336"/>
                  </a:cubicBezTo>
                  <a:cubicBezTo>
                    <a:pt x="1" y="503"/>
                    <a:pt x="140" y="643"/>
                    <a:pt x="336" y="643"/>
                  </a:cubicBezTo>
                  <a:lnTo>
                    <a:pt x="1758" y="643"/>
                  </a:lnTo>
                  <a:cubicBezTo>
                    <a:pt x="1926" y="643"/>
                    <a:pt x="2065" y="503"/>
                    <a:pt x="2065" y="336"/>
                  </a:cubicBezTo>
                  <a:cubicBezTo>
                    <a:pt x="2065" y="140"/>
                    <a:pt x="1926" y="1"/>
                    <a:pt x="1758" y="1"/>
                  </a:cubicBezTo>
                  <a:close/>
                  <a:moveTo>
                    <a:pt x="3153" y="1"/>
                  </a:moveTo>
                  <a:cubicBezTo>
                    <a:pt x="2986" y="1"/>
                    <a:pt x="2819" y="140"/>
                    <a:pt x="2819" y="336"/>
                  </a:cubicBezTo>
                  <a:cubicBezTo>
                    <a:pt x="2819" y="503"/>
                    <a:pt x="2986" y="643"/>
                    <a:pt x="3153" y="643"/>
                  </a:cubicBezTo>
                  <a:lnTo>
                    <a:pt x="4576" y="643"/>
                  </a:lnTo>
                  <a:cubicBezTo>
                    <a:pt x="4744" y="643"/>
                    <a:pt x="4883" y="503"/>
                    <a:pt x="4883" y="336"/>
                  </a:cubicBezTo>
                  <a:cubicBezTo>
                    <a:pt x="4883" y="140"/>
                    <a:pt x="4744"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045696" y="2560996"/>
              <a:ext cx="41906" cy="17554"/>
            </a:xfrm>
            <a:custGeom>
              <a:avLst/>
              <a:gdLst/>
              <a:ahLst/>
              <a:cxnLst/>
              <a:rect l="l" t="t" r="r" b="b"/>
              <a:pathLst>
                <a:path w="1535" h="643" extrusionOk="0">
                  <a:moveTo>
                    <a:pt x="307" y="1"/>
                  </a:moveTo>
                  <a:cubicBezTo>
                    <a:pt x="140" y="1"/>
                    <a:pt x="0" y="140"/>
                    <a:pt x="0" y="336"/>
                  </a:cubicBezTo>
                  <a:cubicBezTo>
                    <a:pt x="0" y="503"/>
                    <a:pt x="140" y="643"/>
                    <a:pt x="307" y="643"/>
                  </a:cubicBezTo>
                  <a:lnTo>
                    <a:pt x="1200" y="643"/>
                  </a:lnTo>
                  <a:cubicBezTo>
                    <a:pt x="1367" y="643"/>
                    <a:pt x="1535" y="503"/>
                    <a:pt x="1535" y="336"/>
                  </a:cubicBezTo>
                  <a:cubicBezTo>
                    <a:pt x="1535" y="140"/>
                    <a:pt x="1367"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970319" y="3884745"/>
              <a:ext cx="41933" cy="18318"/>
            </a:xfrm>
            <a:custGeom>
              <a:avLst/>
              <a:gdLst/>
              <a:ahLst/>
              <a:cxnLst/>
              <a:rect l="l" t="t" r="r" b="b"/>
              <a:pathLst>
                <a:path w="1536" h="671" extrusionOk="0">
                  <a:moveTo>
                    <a:pt x="308" y="1"/>
                  </a:moveTo>
                  <a:cubicBezTo>
                    <a:pt x="140" y="1"/>
                    <a:pt x="1" y="140"/>
                    <a:pt x="1" y="335"/>
                  </a:cubicBezTo>
                  <a:cubicBezTo>
                    <a:pt x="1" y="503"/>
                    <a:pt x="140" y="670"/>
                    <a:pt x="308" y="670"/>
                  </a:cubicBezTo>
                  <a:lnTo>
                    <a:pt x="1200" y="670"/>
                  </a:lnTo>
                  <a:cubicBezTo>
                    <a:pt x="1368" y="670"/>
                    <a:pt x="1535" y="503"/>
                    <a:pt x="1535" y="335"/>
                  </a:cubicBezTo>
                  <a:cubicBezTo>
                    <a:pt x="1535" y="140"/>
                    <a:pt x="1368" y="1"/>
                    <a:pt x="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5032782" y="3884745"/>
              <a:ext cx="133306" cy="18318"/>
            </a:xfrm>
            <a:custGeom>
              <a:avLst/>
              <a:gdLst/>
              <a:ahLst/>
              <a:cxnLst/>
              <a:rect l="l" t="t" r="r" b="b"/>
              <a:pathLst>
                <a:path w="4883" h="671" extrusionOk="0">
                  <a:moveTo>
                    <a:pt x="335" y="1"/>
                  </a:moveTo>
                  <a:cubicBezTo>
                    <a:pt x="140" y="1"/>
                    <a:pt x="1" y="140"/>
                    <a:pt x="1" y="335"/>
                  </a:cubicBezTo>
                  <a:cubicBezTo>
                    <a:pt x="1" y="503"/>
                    <a:pt x="140" y="670"/>
                    <a:pt x="335" y="670"/>
                  </a:cubicBezTo>
                  <a:lnTo>
                    <a:pt x="1730" y="670"/>
                  </a:lnTo>
                  <a:cubicBezTo>
                    <a:pt x="1926" y="670"/>
                    <a:pt x="2065" y="503"/>
                    <a:pt x="2065" y="335"/>
                  </a:cubicBezTo>
                  <a:cubicBezTo>
                    <a:pt x="2065" y="140"/>
                    <a:pt x="1926" y="1"/>
                    <a:pt x="1730" y="1"/>
                  </a:cubicBezTo>
                  <a:close/>
                  <a:moveTo>
                    <a:pt x="3153" y="1"/>
                  </a:moveTo>
                  <a:cubicBezTo>
                    <a:pt x="2958" y="1"/>
                    <a:pt x="2818" y="140"/>
                    <a:pt x="2818" y="335"/>
                  </a:cubicBezTo>
                  <a:cubicBezTo>
                    <a:pt x="2818" y="503"/>
                    <a:pt x="2958" y="670"/>
                    <a:pt x="3153" y="670"/>
                  </a:cubicBezTo>
                  <a:lnTo>
                    <a:pt x="4548" y="670"/>
                  </a:lnTo>
                  <a:cubicBezTo>
                    <a:pt x="4743" y="670"/>
                    <a:pt x="4883" y="503"/>
                    <a:pt x="4883" y="335"/>
                  </a:cubicBezTo>
                  <a:cubicBezTo>
                    <a:pt x="4883" y="140"/>
                    <a:pt x="4743" y="1"/>
                    <a:pt x="4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5186644" y="3884745"/>
              <a:ext cx="41906" cy="18318"/>
            </a:xfrm>
            <a:custGeom>
              <a:avLst/>
              <a:gdLst/>
              <a:ahLst/>
              <a:cxnLst/>
              <a:rect l="l" t="t" r="r" b="b"/>
              <a:pathLst>
                <a:path w="1535" h="671" extrusionOk="0">
                  <a:moveTo>
                    <a:pt x="335" y="1"/>
                  </a:moveTo>
                  <a:cubicBezTo>
                    <a:pt x="168" y="1"/>
                    <a:pt x="0" y="140"/>
                    <a:pt x="0" y="335"/>
                  </a:cubicBezTo>
                  <a:cubicBezTo>
                    <a:pt x="0" y="503"/>
                    <a:pt x="168" y="670"/>
                    <a:pt x="335" y="670"/>
                  </a:cubicBezTo>
                  <a:lnTo>
                    <a:pt x="1228" y="670"/>
                  </a:lnTo>
                  <a:cubicBezTo>
                    <a:pt x="1395" y="670"/>
                    <a:pt x="1535" y="503"/>
                    <a:pt x="1535" y="335"/>
                  </a:cubicBezTo>
                  <a:cubicBezTo>
                    <a:pt x="1535" y="140"/>
                    <a:pt x="1395" y="1"/>
                    <a:pt x="1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108158" y="3873334"/>
              <a:ext cx="50287" cy="17527"/>
            </a:xfrm>
            <a:custGeom>
              <a:avLst/>
              <a:gdLst/>
              <a:ahLst/>
              <a:cxnLst/>
              <a:rect l="l" t="t" r="r" b="b"/>
              <a:pathLst>
                <a:path w="1842" h="642" extrusionOk="0">
                  <a:moveTo>
                    <a:pt x="307" y="0"/>
                  </a:moveTo>
                  <a:cubicBezTo>
                    <a:pt x="140" y="0"/>
                    <a:pt x="0" y="140"/>
                    <a:pt x="0" y="335"/>
                  </a:cubicBezTo>
                  <a:cubicBezTo>
                    <a:pt x="0" y="502"/>
                    <a:pt x="140" y="642"/>
                    <a:pt x="307" y="642"/>
                  </a:cubicBezTo>
                  <a:lnTo>
                    <a:pt x="1534" y="642"/>
                  </a:lnTo>
                  <a:cubicBezTo>
                    <a:pt x="1702" y="642"/>
                    <a:pt x="1841" y="502"/>
                    <a:pt x="1841" y="335"/>
                  </a:cubicBezTo>
                  <a:cubicBezTo>
                    <a:pt x="1841" y="140"/>
                    <a:pt x="1702" y="0"/>
                    <a:pt x="1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193443" y="3873334"/>
              <a:ext cx="176740" cy="17527"/>
            </a:xfrm>
            <a:custGeom>
              <a:avLst/>
              <a:gdLst/>
              <a:ahLst/>
              <a:cxnLst/>
              <a:rect l="l" t="t" r="r" b="b"/>
              <a:pathLst>
                <a:path w="6474" h="642" extrusionOk="0">
                  <a:moveTo>
                    <a:pt x="336" y="0"/>
                  </a:moveTo>
                  <a:cubicBezTo>
                    <a:pt x="168" y="0"/>
                    <a:pt x="1" y="140"/>
                    <a:pt x="1" y="335"/>
                  </a:cubicBezTo>
                  <a:cubicBezTo>
                    <a:pt x="1" y="502"/>
                    <a:pt x="168" y="642"/>
                    <a:pt x="336" y="642"/>
                  </a:cubicBezTo>
                  <a:lnTo>
                    <a:pt x="2261" y="642"/>
                  </a:lnTo>
                  <a:cubicBezTo>
                    <a:pt x="2456" y="642"/>
                    <a:pt x="2595" y="502"/>
                    <a:pt x="2595" y="335"/>
                  </a:cubicBezTo>
                  <a:cubicBezTo>
                    <a:pt x="2595" y="140"/>
                    <a:pt x="2456" y="0"/>
                    <a:pt x="2261" y="0"/>
                  </a:cubicBezTo>
                  <a:close/>
                  <a:moveTo>
                    <a:pt x="4213" y="0"/>
                  </a:moveTo>
                  <a:cubicBezTo>
                    <a:pt x="4018" y="0"/>
                    <a:pt x="3879" y="140"/>
                    <a:pt x="3879" y="335"/>
                  </a:cubicBezTo>
                  <a:cubicBezTo>
                    <a:pt x="3879" y="502"/>
                    <a:pt x="4018" y="642"/>
                    <a:pt x="4213" y="642"/>
                  </a:cubicBezTo>
                  <a:lnTo>
                    <a:pt x="6139" y="642"/>
                  </a:lnTo>
                  <a:cubicBezTo>
                    <a:pt x="6306" y="642"/>
                    <a:pt x="6473" y="502"/>
                    <a:pt x="6473" y="335"/>
                  </a:cubicBezTo>
                  <a:cubicBezTo>
                    <a:pt x="6473" y="140"/>
                    <a:pt x="6306" y="0"/>
                    <a:pt x="6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405182" y="3873334"/>
              <a:ext cx="50287" cy="17527"/>
            </a:xfrm>
            <a:custGeom>
              <a:avLst/>
              <a:gdLst/>
              <a:ahLst/>
              <a:cxnLst/>
              <a:rect l="l" t="t" r="r" b="b"/>
              <a:pathLst>
                <a:path w="1842" h="642" extrusionOk="0">
                  <a:moveTo>
                    <a:pt x="308" y="0"/>
                  </a:moveTo>
                  <a:cubicBezTo>
                    <a:pt x="140" y="0"/>
                    <a:pt x="1" y="140"/>
                    <a:pt x="1" y="335"/>
                  </a:cubicBezTo>
                  <a:cubicBezTo>
                    <a:pt x="1" y="502"/>
                    <a:pt x="140" y="642"/>
                    <a:pt x="308" y="642"/>
                  </a:cubicBezTo>
                  <a:lnTo>
                    <a:pt x="1535" y="642"/>
                  </a:lnTo>
                  <a:cubicBezTo>
                    <a:pt x="1703" y="642"/>
                    <a:pt x="1842" y="502"/>
                    <a:pt x="1842" y="335"/>
                  </a:cubicBezTo>
                  <a:cubicBezTo>
                    <a:pt x="1842" y="140"/>
                    <a:pt x="17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5220142" y="2082700"/>
              <a:ext cx="50314" cy="18291"/>
            </a:xfrm>
            <a:custGeom>
              <a:avLst/>
              <a:gdLst/>
              <a:ahLst/>
              <a:cxnLst/>
              <a:rect l="l" t="t" r="r" b="b"/>
              <a:pathLst>
                <a:path w="1843" h="670" extrusionOk="0">
                  <a:moveTo>
                    <a:pt x="308" y="0"/>
                  </a:moveTo>
                  <a:cubicBezTo>
                    <a:pt x="140" y="0"/>
                    <a:pt x="1" y="168"/>
                    <a:pt x="1" y="335"/>
                  </a:cubicBezTo>
                  <a:cubicBezTo>
                    <a:pt x="1" y="502"/>
                    <a:pt x="140" y="670"/>
                    <a:pt x="308" y="670"/>
                  </a:cubicBezTo>
                  <a:lnTo>
                    <a:pt x="1507" y="670"/>
                  </a:lnTo>
                  <a:cubicBezTo>
                    <a:pt x="1703" y="670"/>
                    <a:pt x="1842" y="502"/>
                    <a:pt x="1842" y="335"/>
                  </a:cubicBezTo>
                  <a:cubicBezTo>
                    <a:pt x="1842" y="168"/>
                    <a:pt x="1703" y="0"/>
                    <a:pt x="1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5305454" y="2082700"/>
              <a:ext cx="175976" cy="18291"/>
            </a:xfrm>
            <a:custGeom>
              <a:avLst/>
              <a:gdLst/>
              <a:ahLst/>
              <a:cxnLst/>
              <a:rect l="l" t="t" r="r" b="b"/>
              <a:pathLst>
                <a:path w="6446" h="670" extrusionOk="0">
                  <a:moveTo>
                    <a:pt x="335" y="0"/>
                  </a:moveTo>
                  <a:cubicBezTo>
                    <a:pt x="140" y="0"/>
                    <a:pt x="0" y="168"/>
                    <a:pt x="0" y="335"/>
                  </a:cubicBezTo>
                  <a:cubicBezTo>
                    <a:pt x="0" y="502"/>
                    <a:pt x="140" y="670"/>
                    <a:pt x="335" y="670"/>
                  </a:cubicBezTo>
                  <a:lnTo>
                    <a:pt x="2260" y="670"/>
                  </a:lnTo>
                  <a:cubicBezTo>
                    <a:pt x="2455" y="670"/>
                    <a:pt x="2595" y="502"/>
                    <a:pt x="2595" y="335"/>
                  </a:cubicBezTo>
                  <a:cubicBezTo>
                    <a:pt x="2595" y="168"/>
                    <a:pt x="2455" y="0"/>
                    <a:pt x="2260" y="0"/>
                  </a:cubicBezTo>
                  <a:close/>
                  <a:moveTo>
                    <a:pt x="4185" y="0"/>
                  </a:moveTo>
                  <a:cubicBezTo>
                    <a:pt x="4018" y="0"/>
                    <a:pt x="3878" y="168"/>
                    <a:pt x="3878" y="335"/>
                  </a:cubicBezTo>
                  <a:cubicBezTo>
                    <a:pt x="3878" y="502"/>
                    <a:pt x="4018" y="670"/>
                    <a:pt x="4185" y="670"/>
                  </a:cubicBezTo>
                  <a:lnTo>
                    <a:pt x="6138" y="670"/>
                  </a:lnTo>
                  <a:cubicBezTo>
                    <a:pt x="6306" y="670"/>
                    <a:pt x="6445" y="502"/>
                    <a:pt x="6445" y="335"/>
                  </a:cubicBezTo>
                  <a:cubicBezTo>
                    <a:pt x="6445" y="168"/>
                    <a:pt x="6306"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5516428" y="2082700"/>
              <a:ext cx="51051" cy="18291"/>
            </a:xfrm>
            <a:custGeom>
              <a:avLst/>
              <a:gdLst/>
              <a:ahLst/>
              <a:cxnLst/>
              <a:rect l="l" t="t" r="r" b="b"/>
              <a:pathLst>
                <a:path w="1870" h="670" extrusionOk="0">
                  <a:moveTo>
                    <a:pt x="335" y="0"/>
                  </a:moveTo>
                  <a:cubicBezTo>
                    <a:pt x="168" y="0"/>
                    <a:pt x="0" y="168"/>
                    <a:pt x="0" y="335"/>
                  </a:cubicBezTo>
                  <a:cubicBezTo>
                    <a:pt x="0" y="502"/>
                    <a:pt x="168" y="670"/>
                    <a:pt x="335" y="670"/>
                  </a:cubicBezTo>
                  <a:lnTo>
                    <a:pt x="1535" y="670"/>
                  </a:lnTo>
                  <a:cubicBezTo>
                    <a:pt x="1730" y="670"/>
                    <a:pt x="1870" y="502"/>
                    <a:pt x="1870" y="335"/>
                  </a:cubicBezTo>
                  <a:cubicBezTo>
                    <a:pt x="1870" y="168"/>
                    <a:pt x="1730"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5124946" y="2522175"/>
              <a:ext cx="51051" cy="17527"/>
            </a:xfrm>
            <a:custGeom>
              <a:avLst/>
              <a:gdLst/>
              <a:ahLst/>
              <a:cxnLst/>
              <a:rect l="l" t="t" r="r" b="b"/>
              <a:pathLst>
                <a:path w="1870" h="642" extrusionOk="0">
                  <a:moveTo>
                    <a:pt x="335" y="0"/>
                  </a:moveTo>
                  <a:cubicBezTo>
                    <a:pt x="168" y="0"/>
                    <a:pt x="0" y="140"/>
                    <a:pt x="0" y="335"/>
                  </a:cubicBezTo>
                  <a:cubicBezTo>
                    <a:pt x="0" y="502"/>
                    <a:pt x="168" y="642"/>
                    <a:pt x="335" y="642"/>
                  </a:cubicBezTo>
                  <a:lnTo>
                    <a:pt x="1535" y="642"/>
                  </a:lnTo>
                  <a:cubicBezTo>
                    <a:pt x="1730" y="642"/>
                    <a:pt x="1870" y="502"/>
                    <a:pt x="1870" y="335"/>
                  </a:cubicBezTo>
                  <a:cubicBezTo>
                    <a:pt x="1870" y="140"/>
                    <a:pt x="1730"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5210996" y="2522175"/>
              <a:ext cx="175976" cy="17527"/>
            </a:xfrm>
            <a:custGeom>
              <a:avLst/>
              <a:gdLst/>
              <a:ahLst/>
              <a:cxnLst/>
              <a:rect l="l" t="t" r="r" b="b"/>
              <a:pathLst>
                <a:path w="6446" h="642" extrusionOk="0">
                  <a:moveTo>
                    <a:pt x="336" y="0"/>
                  </a:moveTo>
                  <a:cubicBezTo>
                    <a:pt x="140" y="0"/>
                    <a:pt x="1" y="140"/>
                    <a:pt x="1" y="335"/>
                  </a:cubicBezTo>
                  <a:cubicBezTo>
                    <a:pt x="1" y="502"/>
                    <a:pt x="140" y="642"/>
                    <a:pt x="336" y="642"/>
                  </a:cubicBezTo>
                  <a:lnTo>
                    <a:pt x="2261" y="642"/>
                  </a:lnTo>
                  <a:cubicBezTo>
                    <a:pt x="2428" y="642"/>
                    <a:pt x="2596" y="502"/>
                    <a:pt x="2596" y="335"/>
                  </a:cubicBezTo>
                  <a:cubicBezTo>
                    <a:pt x="2596" y="140"/>
                    <a:pt x="2428" y="0"/>
                    <a:pt x="2261" y="0"/>
                  </a:cubicBezTo>
                  <a:close/>
                  <a:moveTo>
                    <a:pt x="4186" y="0"/>
                  </a:moveTo>
                  <a:cubicBezTo>
                    <a:pt x="4018" y="0"/>
                    <a:pt x="3879" y="140"/>
                    <a:pt x="3879" y="335"/>
                  </a:cubicBezTo>
                  <a:cubicBezTo>
                    <a:pt x="3879" y="502"/>
                    <a:pt x="4018" y="642"/>
                    <a:pt x="4186" y="642"/>
                  </a:cubicBezTo>
                  <a:lnTo>
                    <a:pt x="6139" y="642"/>
                  </a:lnTo>
                  <a:cubicBezTo>
                    <a:pt x="6306" y="642"/>
                    <a:pt x="6446" y="502"/>
                    <a:pt x="6446" y="335"/>
                  </a:cubicBezTo>
                  <a:cubicBezTo>
                    <a:pt x="6446" y="140"/>
                    <a:pt x="6306" y="0"/>
                    <a:pt x="6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5421970" y="2522175"/>
              <a:ext cx="51078" cy="17527"/>
            </a:xfrm>
            <a:custGeom>
              <a:avLst/>
              <a:gdLst/>
              <a:ahLst/>
              <a:cxnLst/>
              <a:rect l="l" t="t" r="r" b="b"/>
              <a:pathLst>
                <a:path w="1871" h="642" extrusionOk="0">
                  <a:moveTo>
                    <a:pt x="336" y="0"/>
                  </a:moveTo>
                  <a:cubicBezTo>
                    <a:pt x="140" y="0"/>
                    <a:pt x="1" y="140"/>
                    <a:pt x="1" y="335"/>
                  </a:cubicBezTo>
                  <a:cubicBezTo>
                    <a:pt x="1" y="502"/>
                    <a:pt x="140" y="642"/>
                    <a:pt x="336" y="642"/>
                  </a:cubicBezTo>
                  <a:lnTo>
                    <a:pt x="1535" y="642"/>
                  </a:lnTo>
                  <a:cubicBezTo>
                    <a:pt x="1731" y="642"/>
                    <a:pt x="1870" y="502"/>
                    <a:pt x="1870" y="335"/>
                  </a:cubicBezTo>
                  <a:cubicBezTo>
                    <a:pt x="1870" y="140"/>
                    <a:pt x="1731"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40"/>
            <p:cNvGrpSpPr/>
            <p:nvPr/>
          </p:nvGrpSpPr>
          <p:grpSpPr>
            <a:xfrm>
              <a:off x="3711325" y="1394740"/>
              <a:ext cx="1853124" cy="2317907"/>
              <a:chOff x="3711325" y="1394740"/>
              <a:chExt cx="1853124" cy="2317907"/>
            </a:xfrm>
          </p:grpSpPr>
          <p:sp>
            <p:nvSpPr>
              <p:cNvPr id="757" name="Google Shape;757;p40"/>
              <p:cNvSpPr/>
              <p:nvPr/>
            </p:nvSpPr>
            <p:spPr>
              <a:xfrm>
                <a:off x="4192679" y="1678250"/>
                <a:ext cx="882008" cy="441796"/>
              </a:xfrm>
              <a:custGeom>
                <a:avLst/>
                <a:gdLst/>
                <a:ahLst/>
                <a:cxnLst/>
                <a:rect l="l" t="t" r="r" b="b"/>
                <a:pathLst>
                  <a:path w="32308" h="16183" extrusionOk="0">
                    <a:moveTo>
                      <a:pt x="16154" y="1"/>
                    </a:moveTo>
                    <a:cubicBezTo>
                      <a:pt x="7227" y="1"/>
                      <a:pt x="1" y="7255"/>
                      <a:pt x="1" y="16182"/>
                    </a:cubicBezTo>
                    <a:lnTo>
                      <a:pt x="1033" y="15820"/>
                    </a:lnTo>
                    <a:lnTo>
                      <a:pt x="1061" y="15792"/>
                    </a:lnTo>
                    <a:lnTo>
                      <a:pt x="1117" y="15792"/>
                    </a:lnTo>
                    <a:lnTo>
                      <a:pt x="1758" y="15569"/>
                    </a:lnTo>
                    <a:lnTo>
                      <a:pt x="18861" y="9459"/>
                    </a:lnTo>
                    <a:lnTo>
                      <a:pt x="21734" y="13532"/>
                    </a:lnTo>
                    <a:lnTo>
                      <a:pt x="24273" y="10993"/>
                    </a:lnTo>
                    <a:lnTo>
                      <a:pt x="30355" y="14927"/>
                    </a:lnTo>
                    <a:lnTo>
                      <a:pt x="30718" y="15150"/>
                    </a:lnTo>
                    <a:lnTo>
                      <a:pt x="32308" y="16182"/>
                    </a:lnTo>
                    <a:cubicBezTo>
                      <a:pt x="32308" y="7255"/>
                      <a:pt x="25082" y="1"/>
                      <a:pt x="16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3866717" y="2613548"/>
                <a:ext cx="1661150" cy="680180"/>
              </a:xfrm>
              <a:custGeom>
                <a:avLst/>
                <a:gdLst/>
                <a:ahLst/>
                <a:cxnLst/>
                <a:rect l="l" t="t" r="r" b="b"/>
                <a:pathLst>
                  <a:path w="60848" h="24915" extrusionOk="0">
                    <a:moveTo>
                      <a:pt x="37134" y="1"/>
                    </a:moveTo>
                    <a:cubicBezTo>
                      <a:pt x="34623" y="2847"/>
                      <a:pt x="31498" y="4716"/>
                      <a:pt x="28094" y="4716"/>
                    </a:cubicBezTo>
                    <a:cubicBezTo>
                      <a:pt x="24691" y="4716"/>
                      <a:pt x="21538" y="2875"/>
                      <a:pt x="19083" y="29"/>
                    </a:cubicBezTo>
                    <a:lnTo>
                      <a:pt x="19083" y="7394"/>
                    </a:lnTo>
                    <a:lnTo>
                      <a:pt x="14396" y="7394"/>
                    </a:lnTo>
                    <a:cubicBezTo>
                      <a:pt x="8593" y="7394"/>
                      <a:pt x="3487" y="9933"/>
                      <a:pt x="0" y="13950"/>
                    </a:cubicBezTo>
                    <a:cubicBezTo>
                      <a:pt x="223" y="13923"/>
                      <a:pt x="418" y="13867"/>
                      <a:pt x="642" y="13867"/>
                    </a:cubicBezTo>
                    <a:cubicBezTo>
                      <a:pt x="893" y="13839"/>
                      <a:pt x="1116" y="13811"/>
                      <a:pt x="1339" y="13811"/>
                    </a:cubicBezTo>
                    <a:lnTo>
                      <a:pt x="7393" y="13811"/>
                    </a:lnTo>
                    <a:lnTo>
                      <a:pt x="7393" y="23576"/>
                    </a:lnTo>
                    <a:lnTo>
                      <a:pt x="25918" y="23576"/>
                    </a:lnTo>
                    <a:lnTo>
                      <a:pt x="28122" y="15401"/>
                    </a:lnTo>
                    <a:lnTo>
                      <a:pt x="30243" y="23576"/>
                    </a:lnTo>
                    <a:lnTo>
                      <a:pt x="57863" y="23576"/>
                    </a:lnTo>
                    <a:cubicBezTo>
                      <a:pt x="58058" y="23576"/>
                      <a:pt x="58253" y="23604"/>
                      <a:pt x="58449" y="23631"/>
                    </a:cubicBezTo>
                    <a:cubicBezTo>
                      <a:pt x="58560" y="23631"/>
                      <a:pt x="58616" y="23659"/>
                      <a:pt x="58728" y="23687"/>
                    </a:cubicBezTo>
                    <a:cubicBezTo>
                      <a:pt x="58895" y="23715"/>
                      <a:pt x="59062" y="23771"/>
                      <a:pt x="59230" y="23827"/>
                    </a:cubicBezTo>
                    <a:cubicBezTo>
                      <a:pt x="59341" y="23883"/>
                      <a:pt x="59425" y="23883"/>
                      <a:pt x="59509" y="23938"/>
                    </a:cubicBezTo>
                    <a:cubicBezTo>
                      <a:pt x="59509" y="23938"/>
                      <a:pt x="59537" y="23938"/>
                      <a:pt x="59537" y="23966"/>
                    </a:cubicBezTo>
                    <a:cubicBezTo>
                      <a:pt x="59648" y="24022"/>
                      <a:pt x="59760" y="24078"/>
                      <a:pt x="59871" y="24134"/>
                    </a:cubicBezTo>
                    <a:cubicBezTo>
                      <a:pt x="60011" y="24217"/>
                      <a:pt x="60123" y="24301"/>
                      <a:pt x="60234" y="24385"/>
                    </a:cubicBezTo>
                    <a:cubicBezTo>
                      <a:pt x="60457" y="24552"/>
                      <a:pt x="60653" y="24720"/>
                      <a:pt x="60848" y="24915"/>
                    </a:cubicBezTo>
                    <a:cubicBezTo>
                      <a:pt x="60039" y="15206"/>
                      <a:pt x="51892" y="7394"/>
                      <a:pt x="41793" y="7394"/>
                    </a:cubicBezTo>
                    <a:lnTo>
                      <a:pt x="37134" y="7394"/>
                    </a:lnTo>
                    <a:lnTo>
                      <a:pt x="37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574278" y="3033995"/>
                <a:ext cx="118072" cy="223178"/>
              </a:xfrm>
              <a:custGeom>
                <a:avLst/>
                <a:gdLst/>
                <a:ahLst/>
                <a:cxnLst/>
                <a:rect l="l" t="t" r="r" b="b"/>
                <a:pathLst>
                  <a:path w="4325" h="8175" extrusionOk="0">
                    <a:moveTo>
                      <a:pt x="2204" y="0"/>
                    </a:moveTo>
                    <a:lnTo>
                      <a:pt x="0" y="8175"/>
                    </a:lnTo>
                    <a:lnTo>
                      <a:pt x="4325" y="8175"/>
                    </a:lnTo>
                    <a:lnTo>
                      <a:pt x="2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3719706" y="2991325"/>
                <a:ext cx="348867" cy="712175"/>
              </a:xfrm>
              <a:custGeom>
                <a:avLst/>
                <a:gdLst/>
                <a:ahLst/>
                <a:cxnLst/>
                <a:rect l="l" t="t" r="r" b="b"/>
                <a:pathLst>
                  <a:path w="12779" h="26087" extrusionOk="0">
                    <a:moveTo>
                      <a:pt x="6724" y="1"/>
                    </a:moveTo>
                    <a:cubicBezTo>
                      <a:pt x="6501" y="1"/>
                      <a:pt x="6278" y="1"/>
                      <a:pt x="6027" y="29"/>
                    </a:cubicBezTo>
                    <a:cubicBezTo>
                      <a:pt x="2651" y="364"/>
                      <a:pt x="0" y="3209"/>
                      <a:pt x="0" y="6641"/>
                    </a:cubicBezTo>
                    <a:lnTo>
                      <a:pt x="0" y="26087"/>
                    </a:lnTo>
                    <a:lnTo>
                      <a:pt x="12778" y="26087"/>
                    </a:lnTo>
                    <a:lnTo>
                      <a:pt x="12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5207201" y="3362251"/>
                <a:ext cx="348102" cy="341250"/>
              </a:xfrm>
              <a:custGeom>
                <a:avLst/>
                <a:gdLst/>
                <a:ahLst/>
                <a:cxnLst/>
                <a:rect l="l" t="t" r="r" b="b"/>
                <a:pathLst>
                  <a:path w="12751" h="12500" extrusionOk="0">
                    <a:moveTo>
                      <a:pt x="12750" y="1"/>
                    </a:moveTo>
                    <a:cubicBezTo>
                      <a:pt x="12667" y="3600"/>
                      <a:pt x="9681" y="6473"/>
                      <a:pt x="6027" y="6473"/>
                    </a:cubicBezTo>
                    <a:lnTo>
                      <a:pt x="0" y="6473"/>
                    </a:lnTo>
                    <a:lnTo>
                      <a:pt x="0" y="12500"/>
                    </a:lnTo>
                    <a:lnTo>
                      <a:pt x="12750" y="12500"/>
                    </a:lnTo>
                    <a:lnTo>
                      <a:pt x="12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293989" y="2816933"/>
                <a:ext cx="339721" cy="329811"/>
              </a:xfrm>
              <a:custGeom>
                <a:avLst/>
                <a:gdLst/>
                <a:ahLst/>
                <a:cxnLst/>
                <a:rect l="l" t="t" r="r" b="b"/>
                <a:pathLst>
                  <a:path w="12444" h="12081" extrusionOk="0">
                    <a:moveTo>
                      <a:pt x="0" y="0"/>
                    </a:moveTo>
                    <a:lnTo>
                      <a:pt x="0" y="12080"/>
                    </a:lnTo>
                    <a:lnTo>
                      <a:pt x="12443" y="8063"/>
                    </a:lnTo>
                    <a:lnTo>
                      <a:pt x="3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634447" y="2816933"/>
                <a:ext cx="339721" cy="329811"/>
              </a:xfrm>
              <a:custGeom>
                <a:avLst/>
                <a:gdLst/>
                <a:ahLst/>
                <a:cxnLst/>
                <a:rect l="l" t="t" r="r" b="b"/>
                <a:pathLst>
                  <a:path w="12444" h="12081" extrusionOk="0">
                    <a:moveTo>
                      <a:pt x="9012" y="0"/>
                    </a:moveTo>
                    <a:lnTo>
                      <a:pt x="0" y="8063"/>
                    </a:lnTo>
                    <a:lnTo>
                      <a:pt x="12443" y="12080"/>
                    </a:lnTo>
                    <a:lnTo>
                      <a:pt x="12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220880" y="1936453"/>
                <a:ext cx="818782" cy="805841"/>
              </a:xfrm>
              <a:custGeom>
                <a:avLst/>
                <a:gdLst/>
                <a:ahLst/>
                <a:cxnLst/>
                <a:rect l="l" t="t" r="r" b="b"/>
                <a:pathLst>
                  <a:path w="29992" h="29518" extrusionOk="0">
                    <a:moveTo>
                      <a:pt x="17828" y="1"/>
                    </a:moveTo>
                    <a:lnTo>
                      <a:pt x="725" y="6111"/>
                    </a:lnTo>
                    <a:lnTo>
                      <a:pt x="84" y="6334"/>
                    </a:lnTo>
                    <a:lnTo>
                      <a:pt x="28" y="6334"/>
                    </a:lnTo>
                    <a:lnTo>
                      <a:pt x="0" y="6362"/>
                    </a:lnTo>
                    <a:lnTo>
                      <a:pt x="363" y="9682"/>
                    </a:lnTo>
                    <a:cubicBezTo>
                      <a:pt x="363" y="10853"/>
                      <a:pt x="502" y="12053"/>
                      <a:pt x="698" y="13253"/>
                    </a:cubicBezTo>
                    <a:cubicBezTo>
                      <a:pt x="725" y="13253"/>
                      <a:pt x="725" y="13253"/>
                      <a:pt x="725" y="13281"/>
                    </a:cubicBezTo>
                    <a:cubicBezTo>
                      <a:pt x="1004" y="14955"/>
                      <a:pt x="1479" y="16601"/>
                      <a:pt x="2120" y="18191"/>
                    </a:cubicBezTo>
                    <a:cubicBezTo>
                      <a:pt x="2874" y="20116"/>
                      <a:pt x="3850" y="21901"/>
                      <a:pt x="5022" y="23492"/>
                    </a:cubicBezTo>
                    <a:cubicBezTo>
                      <a:pt x="5357" y="23938"/>
                      <a:pt x="5719" y="24384"/>
                      <a:pt x="6110" y="24831"/>
                    </a:cubicBezTo>
                    <a:cubicBezTo>
                      <a:pt x="8565" y="27677"/>
                      <a:pt x="11718" y="29518"/>
                      <a:pt x="15121" y="29518"/>
                    </a:cubicBezTo>
                    <a:cubicBezTo>
                      <a:pt x="18525" y="29518"/>
                      <a:pt x="21678" y="27649"/>
                      <a:pt x="24161" y="24803"/>
                    </a:cubicBezTo>
                    <a:cubicBezTo>
                      <a:pt x="24523" y="24384"/>
                      <a:pt x="24886" y="23938"/>
                      <a:pt x="25221" y="23492"/>
                    </a:cubicBezTo>
                    <a:cubicBezTo>
                      <a:pt x="26393" y="21901"/>
                      <a:pt x="27397" y="20116"/>
                      <a:pt x="28150" y="18191"/>
                    </a:cubicBezTo>
                    <a:cubicBezTo>
                      <a:pt x="28820" y="16545"/>
                      <a:pt x="29294" y="14843"/>
                      <a:pt x="29573" y="13113"/>
                    </a:cubicBezTo>
                    <a:cubicBezTo>
                      <a:pt x="29741" y="12081"/>
                      <a:pt x="29852" y="11021"/>
                      <a:pt x="29880" y="10016"/>
                    </a:cubicBezTo>
                    <a:lnTo>
                      <a:pt x="29992" y="5971"/>
                    </a:lnTo>
                    <a:lnTo>
                      <a:pt x="29992" y="5971"/>
                    </a:lnTo>
                    <a:cubicBezTo>
                      <a:pt x="29989" y="5974"/>
                      <a:pt x="29985" y="5975"/>
                      <a:pt x="29980" y="5975"/>
                    </a:cubicBezTo>
                    <a:cubicBezTo>
                      <a:pt x="29940" y="5975"/>
                      <a:pt x="29835" y="5867"/>
                      <a:pt x="29685" y="5692"/>
                    </a:cubicBezTo>
                    <a:lnTo>
                      <a:pt x="29322" y="5469"/>
                    </a:lnTo>
                    <a:lnTo>
                      <a:pt x="23240" y="1535"/>
                    </a:lnTo>
                    <a:lnTo>
                      <a:pt x="20701" y="4074"/>
                    </a:lnTo>
                    <a:lnTo>
                      <a:pt x="17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240672" y="2152014"/>
                <a:ext cx="305432" cy="230794"/>
              </a:xfrm>
              <a:custGeom>
                <a:avLst/>
                <a:gdLst/>
                <a:ahLst/>
                <a:cxnLst/>
                <a:rect l="l" t="t" r="r" b="b"/>
                <a:pathLst>
                  <a:path w="11188" h="8454" extrusionOk="0">
                    <a:moveTo>
                      <a:pt x="5608" y="0"/>
                    </a:moveTo>
                    <a:cubicBezTo>
                      <a:pt x="2511" y="0"/>
                      <a:pt x="0" y="1897"/>
                      <a:pt x="0" y="4241"/>
                    </a:cubicBezTo>
                    <a:cubicBezTo>
                      <a:pt x="0" y="6556"/>
                      <a:pt x="2511"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721261" y="2152014"/>
                <a:ext cx="305460" cy="230794"/>
              </a:xfrm>
              <a:custGeom>
                <a:avLst/>
                <a:gdLst/>
                <a:ahLst/>
                <a:cxnLst/>
                <a:rect l="l" t="t" r="r" b="b"/>
                <a:pathLst>
                  <a:path w="11189" h="8454" extrusionOk="0">
                    <a:moveTo>
                      <a:pt x="5608" y="0"/>
                    </a:moveTo>
                    <a:cubicBezTo>
                      <a:pt x="2512" y="0"/>
                      <a:pt x="1" y="1897"/>
                      <a:pt x="1" y="4241"/>
                    </a:cubicBezTo>
                    <a:cubicBezTo>
                      <a:pt x="1" y="6556"/>
                      <a:pt x="2512"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387655" y="2613548"/>
                <a:ext cx="492820" cy="424269"/>
              </a:xfrm>
              <a:custGeom>
                <a:avLst/>
                <a:gdLst/>
                <a:ahLst/>
                <a:cxnLst/>
                <a:rect l="l" t="t" r="r" b="b"/>
                <a:pathLst>
                  <a:path w="18052" h="15541" extrusionOk="0">
                    <a:moveTo>
                      <a:pt x="18052" y="1"/>
                    </a:moveTo>
                    <a:cubicBezTo>
                      <a:pt x="15541" y="2847"/>
                      <a:pt x="12416" y="4716"/>
                      <a:pt x="9012" y="4716"/>
                    </a:cubicBezTo>
                    <a:cubicBezTo>
                      <a:pt x="5609" y="4716"/>
                      <a:pt x="2456" y="2875"/>
                      <a:pt x="1" y="29"/>
                    </a:cubicBezTo>
                    <a:lnTo>
                      <a:pt x="1" y="7394"/>
                    </a:lnTo>
                    <a:lnTo>
                      <a:pt x="9040" y="15541"/>
                    </a:lnTo>
                    <a:lnTo>
                      <a:pt x="18052" y="7394"/>
                    </a:lnTo>
                    <a:lnTo>
                      <a:pt x="180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232291" y="2143633"/>
                <a:ext cx="322959" cy="248321"/>
              </a:xfrm>
              <a:custGeom>
                <a:avLst/>
                <a:gdLst/>
                <a:ahLst/>
                <a:cxnLst/>
                <a:rect l="l" t="t" r="r" b="b"/>
                <a:pathLst>
                  <a:path w="11830" h="9096" extrusionOk="0">
                    <a:moveTo>
                      <a:pt x="5915" y="642"/>
                    </a:moveTo>
                    <a:cubicBezTo>
                      <a:pt x="8817" y="642"/>
                      <a:pt x="11188" y="2400"/>
                      <a:pt x="11188" y="4548"/>
                    </a:cubicBezTo>
                    <a:cubicBezTo>
                      <a:pt x="11188" y="6696"/>
                      <a:pt x="8817" y="8426"/>
                      <a:pt x="5915" y="8426"/>
                    </a:cubicBezTo>
                    <a:cubicBezTo>
                      <a:pt x="3014" y="8426"/>
                      <a:pt x="642" y="6696"/>
                      <a:pt x="642" y="4548"/>
                    </a:cubicBezTo>
                    <a:cubicBezTo>
                      <a:pt x="642" y="2400"/>
                      <a:pt x="3014" y="642"/>
                      <a:pt x="5915" y="642"/>
                    </a:cubicBezTo>
                    <a:close/>
                    <a:moveTo>
                      <a:pt x="5915" y="0"/>
                    </a:moveTo>
                    <a:cubicBezTo>
                      <a:pt x="2651" y="0"/>
                      <a:pt x="1" y="2037"/>
                      <a:pt x="1" y="4548"/>
                    </a:cubicBezTo>
                    <a:cubicBezTo>
                      <a:pt x="1" y="7059"/>
                      <a:pt x="2651" y="9095"/>
                      <a:pt x="5915" y="9095"/>
                    </a:cubicBezTo>
                    <a:cubicBezTo>
                      <a:pt x="9179" y="9095"/>
                      <a:pt x="11830" y="7059"/>
                      <a:pt x="11830" y="4548"/>
                    </a:cubicBezTo>
                    <a:cubicBezTo>
                      <a:pt x="11830" y="2037"/>
                      <a:pt x="9179"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712880" y="2143633"/>
                <a:ext cx="322986" cy="248321"/>
              </a:xfrm>
              <a:custGeom>
                <a:avLst/>
                <a:gdLst/>
                <a:ahLst/>
                <a:cxnLst/>
                <a:rect l="l" t="t" r="r" b="b"/>
                <a:pathLst>
                  <a:path w="11831" h="9096" extrusionOk="0">
                    <a:moveTo>
                      <a:pt x="5915" y="642"/>
                    </a:moveTo>
                    <a:cubicBezTo>
                      <a:pt x="8817" y="642"/>
                      <a:pt x="11188" y="2400"/>
                      <a:pt x="11188" y="4548"/>
                    </a:cubicBezTo>
                    <a:cubicBezTo>
                      <a:pt x="11188" y="6696"/>
                      <a:pt x="8817" y="8426"/>
                      <a:pt x="5915" y="8426"/>
                    </a:cubicBezTo>
                    <a:cubicBezTo>
                      <a:pt x="3014" y="8426"/>
                      <a:pt x="643" y="6696"/>
                      <a:pt x="643" y="4548"/>
                    </a:cubicBezTo>
                    <a:cubicBezTo>
                      <a:pt x="643" y="2400"/>
                      <a:pt x="3014" y="642"/>
                      <a:pt x="5915" y="642"/>
                    </a:cubicBezTo>
                    <a:close/>
                    <a:moveTo>
                      <a:pt x="5915" y="0"/>
                    </a:moveTo>
                    <a:cubicBezTo>
                      <a:pt x="2651" y="0"/>
                      <a:pt x="1" y="2037"/>
                      <a:pt x="1" y="4548"/>
                    </a:cubicBezTo>
                    <a:cubicBezTo>
                      <a:pt x="1" y="7059"/>
                      <a:pt x="2651" y="9095"/>
                      <a:pt x="5915" y="9095"/>
                    </a:cubicBezTo>
                    <a:cubicBezTo>
                      <a:pt x="9180" y="9095"/>
                      <a:pt x="11830" y="7059"/>
                      <a:pt x="11830" y="4548"/>
                    </a:cubicBezTo>
                    <a:cubicBezTo>
                      <a:pt x="11830" y="2037"/>
                      <a:pt x="9180"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536959" y="2177130"/>
                <a:ext cx="193475" cy="105897"/>
              </a:xfrm>
              <a:custGeom>
                <a:avLst/>
                <a:gdLst/>
                <a:ahLst/>
                <a:cxnLst/>
                <a:rect l="l" t="t" r="r" b="b"/>
                <a:pathLst>
                  <a:path w="7087" h="3879" extrusionOk="0">
                    <a:moveTo>
                      <a:pt x="3543" y="1"/>
                    </a:moveTo>
                    <a:cubicBezTo>
                      <a:pt x="1618" y="1"/>
                      <a:pt x="0" y="1619"/>
                      <a:pt x="0" y="3572"/>
                    </a:cubicBezTo>
                    <a:cubicBezTo>
                      <a:pt x="0" y="3739"/>
                      <a:pt x="140" y="3879"/>
                      <a:pt x="307" y="3879"/>
                    </a:cubicBezTo>
                    <a:cubicBezTo>
                      <a:pt x="502" y="3879"/>
                      <a:pt x="642" y="3739"/>
                      <a:pt x="642" y="3572"/>
                    </a:cubicBezTo>
                    <a:cubicBezTo>
                      <a:pt x="642" y="1982"/>
                      <a:pt x="1981" y="642"/>
                      <a:pt x="3543" y="642"/>
                    </a:cubicBezTo>
                    <a:cubicBezTo>
                      <a:pt x="5106" y="642"/>
                      <a:pt x="6445" y="1982"/>
                      <a:pt x="6445" y="3572"/>
                    </a:cubicBezTo>
                    <a:cubicBezTo>
                      <a:pt x="6445" y="3739"/>
                      <a:pt x="6584" y="3879"/>
                      <a:pt x="6780" y="3879"/>
                    </a:cubicBezTo>
                    <a:cubicBezTo>
                      <a:pt x="6947" y="3879"/>
                      <a:pt x="7087" y="3739"/>
                      <a:pt x="7087" y="3572"/>
                    </a:cubicBezTo>
                    <a:cubicBezTo>
                      <a:pt x="7087" y="1619"/>
                      <a:pt x="5468" y="1"/>
                      <a:pt x="3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183561" y="1669869"/>
                <a:ext cx="900272" cy="458558"/>
              </a:xfrm>
              <a:custGeom>
                <a:avLst/>
                <a:gdLst/>
                <a:ahLst/>
                <a:cxnLst/>
                <a:rect l="l" t="t" r="r" b="b"/>
                <a:pathLst>
                  <a:path w="32977" h="16797" extrusionOk="0">
                    <a:moveTo>
                      <a:pt x="16488" y="643"/>
                    </a:moveTo>
                    <a:cubicBezTo>
                      <a:pt x="25026" y="643"/>
                      <a:pt x="32000" y="7422"/>
                      <a:pt x="32307" y="15876"/>
                    </a:cubicBezTo>
                    <a:lnTo>
                      <a:pt x="24774" y="11049"/>
                    </a:lnTo>
                    <a:cubicBezTo>
                      <a:pt x="24723" y="11010"/>
                      <a:pt x="24659" y="10989"/>
                      <a:pt x="24594" y="10989"/>
                    </a:cubicBezTo>
                    <a:cubicBezTo>
                      <a:pt x="24519" y="10989"/>
                      <a:pt x="24444" y="11017"/>
                      <a:pt x="24384" y="11077"/>
                    </a:cubicBezTo>
                    <a:lnTo>
                      <a:pt x="22096" y="13337"/>
                    </a:lnTo>
                    <a:lnTo>
                      <a:pt x="19474" y="9598"/>
                    </a:lnTo>
                    <a:cubicBezTo>
                      <a:pt x="19409" y="9490"/>
                      <a:pt x="19294" y="9449"/>
                      <a:pt x="19180" y="9449"/>
                    </a:cubicBezTo>
                    <a:cubicBezTo>
                      <a:pt x="19147" y="9449"/>
                      <a:pt x="19114" y="9453"/>
                      <a:pt x="19083" y="9459"/>
                    </a:cubicBezTo>
                    <a:lnTo>
                      <a:pt x="1981" y="15569"/>
                    </a:lnTo>
                    <a:lnTo>
                      <a:pt x="1339" y="15764"/>
                    </a:lnTo>
                    <a:cubicBezTo>
                      <a:pt x="1339" y="15792"/>
                      <a:pt x="1283" y="15792"/>
                      <a:pt x="1283" y="15792"/>
                    </a:cubicBezTo>
                    <a:cubicBezTo>
                      <a:pt x="1255" y="15820"/>
                      <a:pt x="1255" y="15820"/>
                      <a:pt x="1228" y="15820"/>
                    </a:cubicBezTo>
                    <a:lnTo>
                      <a:pt x="670" y="16015"/>
                    </a:lnTo>
                    <a:cubicBezTo>
                      <a:pt x="921" y="7506"/>
                      <a:pt x="7923" y="643"/>
                      <a:pt x="16488" y="643"/>
                    </a:cubicBezTo>
                    <a:close/>
                    <a:moveTo>
                      <a:pt x="16488" y="1"/>
                    </a:moveTo>
                    <a:cubicBezTo>
                      <a:pt x="7393" y="1"/>
                      <a:pt x="0" y="7394"/>
                      <a:pt x="0" y="16489"/>
                    </a:cubicBezTo>
                    <a:cubicBezTo>
                      <a:pt x="0" y="16601"/>
                      <a:pt x="56" y="16685"/>
                      <a:pt x="140" y="16740"/>
                    </a:cubicBezTo>
                    <a:cubicBezTo>
                      <a:pt x="195" y="16796"/>
                      <a:pt x="279" y="16796"/>
                      <a:pt x="335" y="16796"/>
                    </a:cubicBezTo>
                    <a:lnTo>
                      <a:pt x="446" y="16796"/>
                    </a:lnTo>
                    <a:lnTo>
                      <a:pt x="1479" y="16434"/>
                    </a:lnTo>
                    <a:cubicBezTo>
                      <a:pt x="1507" y="16434"/>
                      <a:pt x="1507" y="16406"/>
                      <a:pt x="1534" y="16406"/>
                    </a:cubicBezTo>
                    <a:cubicBezTo>
                      <a:pt x="1534" y="16406"/>
                      <a:pt x="1562" y="16406"/>
                      <a:pt x="1562" y="16378"/>
                    </a:cubicBezTo>
                    <a:lnTo>
                      <a:pt x="19083" y="10156"/>
                    </a:lnTo>
                    <a:lnTo>
                      <a:pt x="21789" y="14034"/>
                    </a:lnTo>
                    <a:cubicBezTo>
                      <a:pt x="21845" y="14118"/>
                      <a:pt x="21957" y="14174"/>
                      <a:pt x="22040" y="14174"/>
                    </a:cubicBezTo>
                    <a:cubicBezTo>
                      <a:pt x="22124" y="14174"/>
                      <a:pt x="22236" y="14146"/>
                      <a:pt x="22291" y="14090"/>
                    </a:cubicBezTo>
                    <a:lnTo>
                      <a:pt x="24663" y="11719"/>
                    </a:lnTo>
                    <a:lnTo>
                      <a:pt x="32475" y="16768"/>
                    </a:lnTo>
                    <a:cubicBezTo>
                      <a:pt x="32530" y="16796"/>
                      <a:pt x="32586" y="16796"/>
                      <a:pt x="32642" y="16796"/>
                    </a:cubicBezTo>
                    <a:lnTo>
                      <a:pt x="32670" y="16796"/>
                    </a:lnTo>
                    <a:cubicBezTo>
                      <a:pt x="32837" y="16796"/>
                      <a:pt x="32977" y="16657"/>
                      <a:pt x="32977" y="16489"/>
                    </a:cubicBezTo>
                    <a:cubicBezTo>
                      <a:pt x="32977" y="16461"/>
                      <a:pt x="32977" y="16434"/>
                      <a:pt x="32977" y="16406"/>
                    </a:cubicBezTo>
                    <a:cubicBezTo>
                      <a:pt x="32921" y="7338"/>
                      <a:pt x="25556" y="1"/>
                      <a:pt x="16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3856807" y="2604921"/>
                <a:ext cx="1680206" cy="697952"/>
              </a:xfrm>
              <a:custGeom>
                <a:avLst/>
                <a:gdLst/>
                <a:ahLst/>
                <a:cxnLst/>
                <a:rect l="l" t="t" r="r" b="b"/>
                <a:pathLst>
                  <a:path w="61546" h="25566" extrusionOk="0">
                    <a:moveTo>
                      <a:pt x="37162" y="1154"/>
                    </a:moveTo>
                    <a:lnTo>
                      <a:pt x="37162" y="7710"/>
                    </a:lnTo>
                    <a:cubicBezTo>
                      <a:pt x="37162" y="7878"/>
                      <a:pt x="37301" y="8045"/>
                      <a:pt x="37497" y="8045"/>
                    </a:cubicBezTo>
                    <a:lnTo>
                      <a:pt x="42156" y="8045"/>
                    </a:lnTo>
                    <a:cubicBezTo>
                      <a:pt x="51558" y="8045"/>
                      <a:pt x="59593" y="15159"/>
                      <a:pt x="60792" y="24422"/>
                    </a:cubicBezTo>
                    <a:lnTo>
                      <a:pt x="60765" y="24422"/>
                    </a:lnTo>
                    <a:lnTo>
                      <a:pt x="60653" y="24338"/>
                    </a:lnTo>
                    <a:cubicBezTo>
                      <a:pt x="60569" y="24282"/>
                      <a:pt x="60486" y="24226"/>
                      <a:pt x="60430" y="24171"/>
                    </a:cubicBezTo>
                    <a:cubicBezTo>
                      <a:pt x="60290" y="24115"/>
                      <a:pt x="60179" y="24059"/>
                      <a:pt x="60067" y="24003"/>
                    </a:cubicBezTo>
                    <a:cubicBezTo>
                      <a:pt x="60067" y="23975"/>
                      <a:pt x="60039" y="23975"/>
                      <a:pt x="60011" y="23975"/>
                    </a:cubicBezTo>
                    <a:cubicBezTo>
                      <a:pt x="59928" y="23920"/>
                      <a:pt x="59844" y="23892"/>
                      <a:pt x="59760" y="23864"/>
                    </a:cubicBezTo>
                    <a:lnTo>
                      <a:pt x="59732" y="23864"/>
                    </a:lnTo>
                    <a:cubicBezTo>
                      <a:pt x="59509" y="23780"/>
                      <a:pt x="59342" y="23724"/>
                      <a:pt x="59118" y="23668"/>
                    </a:cubicBezTo>
                    <a:lnTo>
                      <a:pt x="59035" y="23668"/>
                    </a:lnTo>
                    <a:cubicBezTo>
                      <a:pt x="58979" y="23641"/>
                      <a:pt x="58923" y="23641"/>
                      <a:pt x="58867" y="23641"/>
                    </a:cubicBezTo>
                    <a:cubicBezTo>
                      <a:pt x="58672" y="23585"/>
                      <a:pt x="58477" y="23585"/>
                      <a:pt x="58226" y="23585"/>
                    </a:cubicBezTo>
                    <a:lnTo>
                      <a:pt x="30857" y="23585"/>
                    </a:lnTo>
                    <a:lnTo>
                      <a:pt x="28792" y="15634"/>
                    </a:lnTo>
                    <a:cubicBezTo>
                      <a:pt x="28764" y="15494"/>
                      <a:pt x="28625" y="15410"/>
                      <a:pt x="28485" y="15410"/>
                    </a:cubicBezTo>
                    <a:cubicBezTo>
                      <a:pt x="28346" y="15410"/>
                      <a:pt x="28206" y="15494"/>
                      <a:pt x="28178" y="15634"/>
                    </a:cubicBezTo>
                    <a:lnTo>
                      <a:pt x="26030" y="23585"/>
                    </a:lnTo>
                    <a:lnTo>
                      <a:pt x="8091" y="23585"/>
                    </a:lnTo>
                    <a:lnTo>
                      <a:pt x="8091" y="14127"/>
                    </a:lnTo>
                    <a:cubicBezTo>
                      <a:pt x="8091" y="13960"/>
                      <a:pt x="7952" y="13820"/>
                      <a:pt x="7756" y="13820"/>
                    </a:cubicBezTo>
                    <a:lnTo>
                      <a:pt x="1200" y="13820"/>
                    </a:lnTo>
                    <a:cubicBezTo>
                      <a:pt x="4715" y="10137"/>
                      <a:pt x="9626" y="8045"/>
                      <a:pt x="14759" y="8045"/>
                    </a:cubicBezTo>
                    <a:lnTo>
                      <a:pt x="19446" y="8045"/>
                    </a:lnTo>
                    <a:cubicBezTo>
                      <a:pt x="19613" y="8045"/>
                      <a:pt x="19753" y="7878"/>
                      <a:pt x="19753" y="7710"/>
                    </a:cubicBezTo>
                    <a:lnTo>
                      <a:pt x="19753" y="1182"/>
                    </a:lnTo>
                    <a:cubicBezTo>
                      <a:pt x="22347" y="3888"/>
                      <a:pt x="25416" y="5367"/>
                      <a:pt x="28457" y="5367"/>
                    </a:cubicBezTo>
                    <a:cubicBezTo>
                      <a:pt x="31526" y="5367"/>
                      <a:pt x="34539" y="3916"/>
                      <a:pt x="37162" y="1154"/>
                    </a:cubicBezTo>
                    <a:close/>
                    <a:moveTo>
                      <a:pt x="37522" y="0"/>
                    </a:moveTo>
                    <a:cubicBezTo>
                      <a:pt x="37422" y="0"/>
                      <a:pt x="37310" y="36"/>
                      <a:pt x="37246" y="122"/>
                    </a:cubicBezTo>
                    <a:cubicBezTo>
                      <a:pt x="35404" y="2214"/>
                      <a:pt x="32391" y="4725"/>
                      <a:pt x="28457" y="4725"/>
                    </a:cubicBezTo>
                    <a:cubicBezTo>
                      <a:pt x="25388" y="4725"/>
                      <a:pt x="22264" y="3079"/>
                      <a:pt x="19669" y="122"/>
                    </a:cubicBezTo>
                    <a:cubicBezTo>
                      <a:pt x="19613" y="47"/>
                      <a:pt x="19533" y="10"/>
                      <a:pt x="19452" y="10"/>
                    </a:cubicBezTo>
                    <a:cubicBezTo>
                      <a:pt x="19412" y="10"/>
                      <a:pt x="19372" y="19"/>
                      <a:pt x="19334" y="38"/>
                    </a:cubicBezTo>
                    <a:cubicBezTo>
                      <a:pt x="19195" y="66"/>
                      <a:pt x="19111" y="205"/>
                      <a:pt x="19111" y="345"/>
                    </a:cubicBezTo>
                    <a:lnTo>
                      <a:pt x="19111" y="7375"/>
                    </a:lnTo>
                    <a:lnTo>
                      <a:pt x="14759" y="7375"/>
                    </a:lnTo>
                    <a:cubicBezTo>
                      <a:pt x="9123" y="7375"/>
                      <a:pt x="3795" y="9831"/>
                      <a:pt x="112" y="14071"/>
                    </a:cubicBezTo>
                    <a:cubicBezTo>
                      <a:pt x="28" y="14155"/>
                      <a:pt x="0" y="14322"/>
                      <a:pt x="84" y="14434"/>
                    </a:cubicBezTo>
                    <a:cubicBezTo>
                      <a:pt x="131" y="14550"/>
                      <a:pt x="235" y="14608"/>
                      <a:pt x="349" y="14608"/>
                    </a:cubicBezTo>
                    <a:cubicBezTo>
                      <a:pt x="372" y="14608"/>
                      <a:pt x="396" y="14606"/>
                      <a:pt x="419" y="14601"/>
                    </a:cubicBezTo>
                    <a:cubicBezTo>
                      <a:pt x="642" y="14545"/>
                      <a:pt x="837" y="14518"/>
                      <a:pt x="1033" y="14490"/>
                    </a:cubicBezTo>
                    <a:cubicBezTo>
                      <a:pt x="1284" y="14462"/>
                      <a:pt x="1479" y="14462"/>
                      <a:pt x="1702" y="14462"/>
                    </a:cubicBezTo>
                    <a:lnTo>
                      <a:pt x="7449" y="14462"/>
                    </a:lnTo>
                    <a:lnTo>
                      <a:pt x="7449" y="23892"/>
                    </a:lnTo>
                    <a:cubicBezTo>
                      <a:pt x="7449" y="24087"/>
                      <a:pt x="7589" y="24226"/>
                      <a:pt x="7756" y="24226"/>
                    </a:cubicBezTo>
                    <a:lnTo>
                      <a:pt x="26281" y="24226"/>
                    </a:lnTo>
                    <a:cubicBezTo>
                      <a:pt x="26449" y="24226"/>
                      <a:pt x="26560" y="24143"/>
                      <a:pt x="26616" y="23975"/>
                    </a:cubicBezTo>
                    <a:lnTo>
                      <a:pt x="28485" y="17001"/>
                    </a:lnTo>
                    <a:lnTo>
                      <a:pt x="30271" y="23975"/>
                    </a:lnTo>
                    <a:cubicBezTo>
                      <a:pt x="30327" y="24143"/>
                      <a:pt x="30438" y="24226"/>
                      <a:pt x="30606" y="24226"/>
                    </a:cubicBezTo>
                    <a:lnTo>
                      <a:pt x="58226" y="24226"/>
                    </a:lnTo>
                    <a:cubicBezTo>
                      <a:pt x="58449" y="24226"/>
                      <a:pt x="58616" y="24254"/>
                      <a:pt x="58756" y="24282"/>
                    </a:cubicBezTo>
                    <a:cubicBezTo>
                      <a:pt x="58812" y="24282"/>
                      <a:pt x="58867" y="24282"/>
                      <a:pt x="58923" y="24310"/>
                    </a:cubicBezTo>
                    <a:lnTo>
                      <a:pt x="59007" y="24310"/>
                    </a:lnTo>
                    <a:cubicBezTo>
                      <a:pt x="59174" y="24338"/>
                      <a:pt x="59314" y="24394"/>
                      <a:pt x="59481" y="24450"/>
                    </a:cubicBezTo>
                    <a:lnTo>
                      <a:pt x="59565" y="24478"/>
                    </a:lnTo>
                    <a:cubicBezTo>
                      <a:pt x="59621" y="24505"/>
                      <a:pt x="59676" y="24533"/>
                      <a:pt x="59704" y="24533"/>
                    </a:cubicBezTo>
                    <a:cubicBezTo>
                      <a:pt x="59732" y="24561"/>
                      <a:pt x="59760" y="24561"/>
                      <a:pt x="59760" y="24561"/>
                    </a:cubicBezTo>
                    <a:cubicBezTo>
                      <a:pt x="59872" y="24617"/>
                      <a:pt x="59983" y="24673"/>
                      <a:pt x="60095" y="24757"/>
                    </a:cubicBezTo>
                    <a:cubicBezTo>
                      <a:pt x="60151" y="24784"/>
                      <a:pt x="60234" y="24840"/>
                      <a:pt x="60290" y="24868"/>
                    </a:cubicBezTo>
                    <a:cubicBezTo>
                      <a:pt x="60318" y="24896"/>
                      <a:pt x="60374" y="24924"/>
                      <a:pt x="60402" y="24952"/>
                    </a:cubicBezTo>
                    <a:cubicBezTo>
                      <a:pt x="60597" y="25091"/>
                      <a:pt x="60765" y="25259"/>
                      <a:pt x="60960" y="25454"/>
                    </a:cubicBezTo>
                    <a:cubicBezTo>
                      <a:pt x="61016" y="25538"/>
                      <a:pt x="61127" y="25566"/>
                      <a:pt x="61211" y="25566"/>
                    </a:cubicBezTo>
                    <a:cubicBezTo>
                      <a:pt x="61378" y="25566"/>
                      <a:pt x="61546" y="25426"/>
                      <a:pt x="61546" y="25231"/>
                    </a:cubicBezTo>
                    <a:cubicBezTo>
                      <a:pt x="61546" y="25203"/>
                      <a:pt x="61518" y="25175"/>
                      <a:pt x="61518" y="25147"/>
                    </a:cubicBezTo>
                    <a:cubicBezTo>
                      <a:pt x="60653" y="15187"/>
                      <a:pt x="52172" y="7375"/>
                      <a:pt x="42156" y="7375"/>
                    </a:cubicBezTo>
                    <a:lnTo>
                      <a:pt x="37831" y="7375"/>
                    </a:lnTo>
                    <a:lnTo>
                      <a:pt x="37831" y="317"/>
                    </a:lnTo>
                    <a:cubicBezTo>
                      <a:pt x="37831" y="177"/>
                      <a:pt x="37748" y="66"/>
                      <a:pt x="37608" y="10"/>
                    </a:cubicBezTo>
                    <a:cubicBezTo>
                      <a:pt x="37582" y="3"/>
                      <a:pt x="37552" y="0"/>
                      <a:pt x="37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565133" y="3025614"/>
                <a:ext cx="136364" cy="240704"/>
              </a:xfrm>
              <a:custGeom>
                <a:avLst/>
                <a:gdLst/>
                <a:ahLst/>
                <a:cxnLst/>
                <a:rect l="l" t="t" r="r" b="b"/>
                <a:pathLst>
                  <a:path w="4995" h="8817" extrusionOk="0">
                    <a:moveTo>
                      <a:pt x="2539" y="1591"/>
                    </a:moveTo>
                    <a:lnTo>
                      <a:pt x="4241" y="8175"/>
                    </a:lnTo>
                    <a:lnTo>
                      <a:pt x="782" y="8175"/>
                    </a:lnTo>
                    <a:lnTo>
                      <a:pt x="2539" y="1591"/>
                    </a:lnTo>
                    <a:close/>
                    <a:moveTo>
                      <a:pt x="2539" y="0"/>
                    </a:moveTo>
                    <a:cubicBezTo>
                      <a:pt x="2400" y="0"/>
                      <a:pt x="2260" y="84"/>
                      <a:pt x="2232" y="224"/>
                    </a:cubicBezTo>
                    <a:lnTo>
                      <a:pt x="28" y="8398"/>
                    </a:lnTo>
                    <a:cubicBezTo>
                      <a:pt x="0" y="8510"/>
                      <a:pt x="28" y="8621"/>
                      <a:pt x="84" y="8677"/>
                    </a:cubicBezTo>
                    <a:cubicBezTo>
                      <a:pt x="140" y="8761"/>
                      <a:pt x="252" y="8816"/>
                      <a:pt x="335" y="8816"/>
                    </a:cubicBezTo>
                    <a:lnTo>
                      <a:pt x="4660" y="8816"/>
                    </a:lnTo>
                    <a:cubicBezTo>
                      <a:pt x="4855" y="8816"/>
                      <a:pt x="4994" y="8677"/>
                      <a:pt x="4994" y="8482"/>
                    </a:cubicBezTo>
                    <a:cubicBezTo>
                      <a:pt x="4994" y="8426"/>
                      <a:pt x="4967" y="8370"/>
                      <a:pt x="4939" y="8342"/>
                    </a:cubicBezTo>
                    <a:lnTo>
                      <a:pt x="2874" y="224"/>
                    </a:lnTo>
                    <a:cubicBezTo>
                      <a:pt x="2818" y="84"/>
                      <a:pt x="270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060165" y="3248764"/>
                <a:ext cx="1504285" cy="463882"/>
              </a:xfrm>
              <a:custGeom>
                <a:avLst/>
                <a:gdLst/>
                <a:ahLst/>
                <a:cxnLst/>
                <a:rect l="l" t="t" r="r" b="b"/>
                <a:pathLst>
                  <a:path w="55102" h="16992" extrusionOk="0">
                    <a:moveTo>
                      <a:pt x="50777" y="642"/>
                    </a:moveTo>
                    <a:cubicBezTo>
                      <a:pt x="51000" y="642"/>
                      <a:pt x="51167" y="670"/>
                      <a:pt x="51307" y="698"/>
                    </a:cubicBezTo>
                    <a:cubicBezTo>
                      <a:pt x="51363" y="698"/>
                      <a:pt x="51418" y="698"/>
                      <a:pt x="51586" y="726"/>
                    </a:cubicBezTo>
                    <a:cubicBezTo>
                      <a:pt x="51725" y="754"/>
                      <a:pt x="51865" y="810"/>
                      <a:pt x="52032" y="866"/>
                    </a:cubicBezTo>
                    <a:cubicBezTo>
                      <a:pt x="52116" y="894"/>
                      <a:pt x="52200" y="921"/>
                      <a:pt x="52283" y="949"/>
                    </a:cubicBezTo>
                    <a:cubicBezTo>
                      <a:pt x="52283" y="977"/>
                      <a:pt x="52311" y="977"/>
                      <a:pt x="52311" y="1005"/>
                    </a:cubicBezTo>
                    <a:cubicBezTo>
                      <a:pt x="52423" y="1033"/>
                      <a:pt x="52534" y="1089"/>
                      <a:pt x="52646" y="1173"/>
                    </a:cubicBezTo>
                    <a:cubicBezTo>
                      <a:pt x="52758" y="1228"/>
                      <a:pt x="52841" y="1284"/>
                      <a:pt x="52953" y="1368"/>
                    </a:cubicBezTo>
                    <a:cubicBezTo>
                      <a:pt x="53176" y="1535"/>
                      <a:pt x="53343" y="1703"/>
                      <a:pt x="53511" y="1870"/>
                    </a:cubicBezTo>
                    <a:cubicBezTo>
                      <a:pt x="54069" y="2512"/>
                      <a:pt x="54404" y="3321"/>
                      <a:pt x="54431" y="4158"/>
                    </a:cubicBezTo>
                    <a:cubicBezTo>
                      <a:pt x="54431" y="4186"/>
                      <a:pt x="54431" y="4214"/>
                      <a:pt x="54459" y="4214"/>
                    </a:cubicBezTo>
                    <a:cubicBezTo>
                      <a:pt x="54459" y="4241"/>
                      <a:pt x="54459" y="4297"/>
                      <a:pt x="54459" y="4325"/>
                    </a:cubicBezTo>
                    <a:lnTo>
                      <a:pt x="54459" y="16350"/>
                    </a:lnTo>
                    <a:lnTo>
                      <a:pt x="642" y="16350"/>
                    </a:lnTo>
                    <a:lnTo>
                      <a:pt x="642" y="642"/>
                    </a:lnTo>
                    <a:close/>
                    <a:moveTo>
                      <a:pt x="307" y="1"/>
                    </a:moveTo>
                    <a:cubicBezTo>
                      <a:pt x="140" y="1"/>
                      <a:pt x="0" y="140"/>
                      <a:pt x="0" y="308"/>
                    </a:cubicBezTo>
                    <a:lnTo>
                      <a:pt x="0" y="16657"/>
                    </a:lnTo>
                    <a:cubicBezTo>
                      <a:pt x="0" y="16852"/>
                      <a:pt x="140" y="16991"/>
                      <a:pt x="307" y="16991"/>
                    </a:cubicBezTo>
                    <a:lnTo>
                      <a:pt x="54766" y="16991"/>
                    </a:lnTo>
                    <a:cubicBezTo>
                      <a:pt x="54962" y="16991"/>
                      <a:pt x="55101" y="16852"/>
                      <a:pt x="55101" y="16657"/>
                    </a:cubicBezTo>
                    <a:lnTo>
                      <a:pt x="55101" y="4325"/>
                    </a:lnTo>
                    <a:cubicBezTo>
                      <a:pt x="55101" y="4269"/>
                      <a:pt x="55101" y="4186"/>
                      <a:pt x="55101" y="4130"/>
                    </a:cubicBezTo>
                    <a:cubicBezTo>
                      <a:pt x="55045" y="3125"/>
                      <a:pt x="54655" y="2177"/>
                      <a:pt x="54013" y="1452"/>
                    </a:cubicBezTo>
                    <a:cubicBezTo>
                      <a:pt x="53818" y="1228"/>
                      <a:pt x="53595" y="1033"/>
                      <a:pt x="53343" y="838"/>
                    </a:cubicBezTo>
                    <a:cubicBezTo>
                      <a:pt x="53204" y="754"/>
                      <a:pt x="53092" y="670"/>
                      <a:pt x="52981" y="615"/>
                    </a:cubicBezTo>
                    <a:cubicBezTo>
                      <a:pt x="52841" y="531"/>
                      <a:pt x="52730" y="475"/>
                      <a:pt x="52618" y="419"/>
                    </a:cubicBezTo>
                    <a:cubicBezTo>
                      <a:pt x="52590" y="391"/>
                      <a:pt x="52590" y="391"/>
                      <a:pt x="52562" y="391"/>
                    </a:cubicBezTo>
                    <a:cubicBezTo>
                      <a:pt x="52451" y="336"/>
                      <a:pt x="52367" y="308"/>
                      <a:pt x="52255" y="280"/>
                    </a:cubicBezTo>
                    <a:cubicBezTo>
                      <a:pt x="52060" y="196"/>
                      <a:pt x="51893" y="140"/>
                      <a:pt x="51697" y="112"/>
                    </a:cubicBezTo>
                    <a:cubicBezTo>
                      <a:pt x="51614" y="84"/>
                      <a:pt x="51530" y="57"/>
                      <a:pt x="51418" y="57"/>
                    </a:cubicBezTo>
                    <a:cubicBezTo>
                      <a:pt x="51167" y="1"/>
                      <a:pt x="50916" y="1"/>
                      <a:pt x="50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3711325" y="2982207"/>
                <a:ext cx="366393" cy="730439"/>
              </a:xfrm>
              <a:custGeom>
                <a:avLst/>
                <a:gdLst/>
                <a:ahLst/>
                <a:cxnLst/>
                <a:rect l="l" t="t" r="r" b="b"/>
                <a:pathLst>
                  <a:path w="13421" h="26756" extrusionOk="0">
                    <a:moveTo>
                      <a:pt x="12778" y="642"/>
                    </a:moveTo>
                    <a:lnTo>
                      <a:pt x="12778" y="26114"/>
                    </a:lnTo>
                    <a:lnTo>
                      <a:pt x="642" y="26114"/>
                    </a:lnTo>
                    <a:lnTo>
                      <a:pt x="642" y="6975"/>
                    </a:lnTo>
                    <a:cubicBezTo>
                      <a:pt x="642" y="3711"/>
                      <a:pt x="3097" y="1004"/>
                      <a:pt x="6362" y="670"/>
                    </a:cubicBezTo>
                    <a:cubicBezTo>
                      <a:pt x="6613" y="670"/>
                      <a:pt x="6808" y="642"/>
                      <a:pt x="7031" y="642"/>
                    </a:cubicBezTo>
                    <a:close/>
                    <a:moveTo>
                      <a:pt x="7031" y="0"/>
                    </a:moveTo>
                    <a:cubicBezTo>
                      <a:pt x="6808" y="0"/>
                      <a:pt x="6557" y="0"/>
                      <a:pt x="6306" y="28"/>
                    </a:cubicBezTo>
                    <a:cubicBezTo>
                      <a:pt x="2707" y="391"/>
                      <a:pt x="1" y="3376"/>
                      <a:pt x="1" y="6975"/>
                    </a:cubicBezTo>
                    <a:lnTo>
                      <a:pt x="1" y="26421"/>
                    </a:lnTo>
                    <a:cubicBezTo>
                      <a:pt x="1" y="26616"/>
                      <a:pt x="140" y="26755"/>
                      <a:pt x="307" y="26755"/>
                    </a:cubicBezTo>
                    <a:lnTo>
                      <a:pt x="13085" y="26755"/>
                    </a:lnTo>
                    <a:cubicBezTo>
                      <a:pt x="13281" y="26755"/>
                      <a:pt x="13420" y="26616"/>
                      <a:pt x="13420" y="26421"/>
                    </a:cubicBezTo>
                    <a:lnTo>
                      <a:pt x="13420" y="335"/>
                    </a:lnTo>
                    <a:cubicBezTo>
                      <a:pt x="13420" y="140"/>
                      <a:pt x="13281" y="0"/>
                      <a:pt x="13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5198056" y="3348546"/>
                <a:ext cx="366393" cy="364100"/>
              </a:xfrm>
              <a:custGeom>
                <a:avLst/>
                <a:gdLst/>
                <a:ahLst/>
                <a:cxnLst/>
                <a:rect l="l" t="t" r="r" b="b"/>
                <a:pathLst>
                  <a:path w="13421" h="13337" extrusionOk="0">
                    <a:moveTo>
                      <a:pt x="12778" y="3209"/>
                    </a:moveTo>
                    <a:lnTo>
                      <a:pt x="12778" y="12695"/>
                    </a:lnTo>
                    <a:lnTo>
                      <a:pt x="642" y="12695"/>
                    </a:lnTo>
                    <a:lnTo>
                      <a:pt x="642" y="7310"/>
                    </a:lnTo>
                    <a:lnTo>
                      <a:pt x="6362" y="7310"/>
                    </a:lnTo>
                    <a:cubicBezTo>
                      <a:pt x="9179" y="7310"/>
                      <a:pt x="11662" y="5636"/>
                      <a:pt x="12778" y="3209"/>
                    </a:cubicBezTo>
                    <a:close/>
                    <a:moveTo>
                      <a:pt x="13085" y="1"/>
                    </a:moveTo>
                    <a:cubicBezTo>
                      <a:pt x="12918" y="1"/>
                      <a:pt x="12778" y="140"/>
                      <a:pt x="12778" y="335"/>
                    </a:cubicBezTo>
                    <a:cubicBezTo>
                      <a:pt x="12778" y="391"/>
                      <a:pt x="12778" y="419"/>
                      <a:pt x="12778" y="447"/>
                    </a:cubicBezTo>
                    <a:cubicBezTo>
                      <a:pt x="12750" y="447"/>
                      <a:pt x="12750" y="475"/>
                      <a:pt x="12750" y="503"/>
                    </a:cubicBezTo>
                    <a:cubicBezTo>
                      <a:pt x="12667" y="3879"/>
                      <a:pt x="9821" y="6668"/>
                      <a:pt x="6362" y="6668"/>
                    </a:cubicBezTo>
                    <a:lnTo>
                      <a:pt x="335" y="6668"/>
                    </a:lnTo>
                    <a:cubicBezTo>
                      <a:pt x="140" y="6668"/>
                      <a:pt x="1" y="6808"/>
                      <a:pt x="1" y="6975"/>
                    </a:cubicBezTo>
                    <a:lnTo>
                      <a:pt x="1" y="13002"/>
                    </a:lnTo>
                    <a:cubicBezTo>
                      <a:pt x="1" y="13197"/>
                      <a:pt x="140" y="13336"/>
                      <a:pt x="335" y="13336"/>
                    </a:cubicBezTo>
                    <a:lnTo>
                      <a:pt x="13085" y="13336"/>
                    </a:lnTo>
                    <a:cubicBezTo>
                      <a:pt x="13281" y="13336"/>
                      <a:pt x="13420" y="13197"/>
                      <a:pt x="13420" y="13002"/>
                    </a:cubicBezTo>
                    <a:lnTo>
                      <a:pt x="13420" y="335"/>
                    </a:lnTo>
                    <a:cubicBezTo>
                      <a:pt x="13420" y="140"/>
                      <a:pt x="13281" y="1"/>
                      <a:pt x="13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4284844" y="2807788"/>
                <a:ext cx="358012" cy="348102"/>
              </a:xfrm>
              <a:custGeom>
                <a:avLst/>
                <a:gdLst/>
                <a:ahLst/>
                <a:cxnLst/>
                <a:rect l="l" t="t" r="r" b="b"/>
                <a:pathLst>
                  <a:path w="13114" h="12751" extrusionOk="0">
                    <a:moveTo>
                      <a:pt x="3627" y="642"/>
                    </a:moveTo>
                    <a:lnTo>
                      <a:pt x="12137" y="8258"/>
                    </a:lnTo>
                    <a:lnTo>
                      <a:pt x="670" y="11969"/>
                    </a:lnTo>
                    <a:lnTo>
                      <a:pt x="670" y="642"/>
                    </a:lnTo>
                    <a:close/>
                    <a:moveTo>
                      <a:pt x="335" y="0"/>
                    </a:moveTo>
                    <a:cubicBezTo>
                      <a:pt x="140" y="0"/>
                      <a:pt x="1" y="140"/>
                      <a:pt x="1" y="335"/>
                    </a:cubicBezTo>
                    <a:lnTo>
                      <a:pt x="1" y="12415"/>
                    </a:lnTo>
                    <a:cubicBezTo>
                      <a:pt x="1" y="12527"/>
                      <a:pt x="56" y="12639"/>
                      <a:pt x="140" y="12694"/>
                    </a:cubicBezTo>
                    <a:cubicBezTo>
                      <a:pt x="196" y="12722"/>
                      <a:pt x="252" y="12750"/>
                      <a:pt x="335" y="12750"/>
                    </a:cubicBezTo>
                    <a:cubicBezTo>
                      <a:pt x="363" y="12750"/>
                      <a:pt x="391" y="12750"/>
                      <a:pt x="419" y="12722"/>
                    </a:cubicBezTo>
                    <a:lnTo>
                      <a:pt x="12890" y="8705"/>
                    </a:lnTo>
                    <a:cubicBezTo>
                      <a:pt x="13002" y="8677"/>
                      <a:pt x="13085" y="8593"/>
                      <a:pt x="13085" y="8482"/>
                    </a:cubicBezTo>
                    <a:cubicBezTo>
                      <a:pt x="13113" y="8370"/>
                      <a:pt x="13085" y="8230"/>
                      <a:pt x="13002" y="8175"/>
                    </a:cubicBezTo>
                    <a:lnTo>
                      <a:pt x="3962" y="84"/>
                    </a:lnTo>
                    <a:cubicBezTo>
                      <a:pt x="3906" y="28"/>
                      <a:pt x="3851" y="0"/>
                      <a:pt x="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4624537" y="2807788"/>
                <a:ext cx="358012" cy="348102"/>
              </a:xfrm>
              <a:custGeom>
                <a:avLst/>
                <a:gdLst/>
                <a:ahLst/>
                <a:cxnLst/>
                <a:rect l="l" t="t" r="r" b="b"/>
                <a:pathLst>
                  <a:path w="13114" h="12751" extrusionOk="0">
                    <a:moveTo>
                      <a:pt x="12471" y="642"/>
                    </a:moveTo>
                    <a:lnTo>
                      <a:pt x="12471" y="11969"/>
                    </a:lnTo>
                    <a:lnTo>
                      <a:pt x="977" y="8258"/>
                    </a:lnTo>
                    <a:lnTo>
                      <a:pt x="9486" y="642"/>
                    </a:lnTo>
                    <a:close/>
                    <a:moveTo>
                      <a:pt x="9375" y="0"/>
                    </a:moveTo>
                    <a:cubicBezTo>
                      <a:pt x="9291" y="0"/>
                      <a:pt x="9207" y="28"/>
                      <a:pt x="9151" y="84"/>
                    </a:cubicBezTo>
                    <a:lnTo>
                      <a:pt x="140" y="8175"/>
                    </a:lnTo>
                    <a:cubicBezTo>
                      <a:pt x="56" y="8230"/>
                      <a:pt x="1" y="8370"/>
                      <a:pt x="28" y="8482"/>
                    </a:cubicBezTo>
                    <a:cubicBezTo>
                      <a:pt x="56" y="8593"/>
                      <a:pt x="140" y="8677"/>
                      <a:pt x="252" y="8705"/>
                    </a:cubicBezTo>
                    <a:lnTo>
                      <a:pt x="12695" y="12722"/>
                    </a:lnTo>
                    <a:cubicBezTo>
                      <a:pt x="12723" y="12750"/>
                      <a:pt x="12750" y="12750"/>
                      <a:pt x="12806" y="12750"/>
                    </a:cubicBezTo>
                    <a:cubicBezTo>
                      <a:pt x="12862" y="12750"/>
                      <a:pt x="12946" y="12722"/>
                      <a:pt x="13002" y="12694"/>
                    </a:cubicBezTo>
                    <a:cubicBezTo>
                      <a:pt x="13085" y="12639"/>
                      <a:pt x="13113" y="12527"/>
                      <a:pt x="13113" y="12415"/>
                    </a:cubicBezTo>
                    <a:lnTo>
                      <a:pt x="13113" y="335"/>
                    </a:lnTo>
                    <a:cubicBezTo>
                      <a:pt x="13113" y="140"/>
                      <a:pt x="12974" y="0"/>
                      <a:pt x="12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4211734" y="1927827"/>
                <a:ext cx="836308" cy="823614"/>
              </a:xfrm>
              <a:custGeom>
                <a:avLst/>
                <a:gdLst/>
                <a:ahLst/>
                <a:cxnLst/>
                <a:rect l="l" t="t" r="r" b="b"/>
                <a:pathLst>
                  <a:path w="30634" h="30169" extrusionOk="0">
                    <a:moveTo>
                      <a:pt x="18051" y="707"/>
                    </a:moveTo>
                    <a:lnTo>
                      <a:pt x="20757" y="4585"/>
                    </a:lnTo>
                    <a:cubicBezTo>
                      <a:pt x="20813" y="4669"/>
                      <a:pt x="20925" y="4725"/>
                      <a:pt x="21008" y="4725"/>
                    </a:cubicBezTo>
                    <a:cubicBezTo>
                      <a:pt x="21092" y="4725"/>
                      <a:pt x="21204" y="4697"/>
                      <a:pt x="21259" y="4641"/>
                    </a:cubicBezTo>
                    <a:lnTo>
                      <a:pt x="23631" y="2270"/>
                    </a:lnTo>
                    <a:lnTo>
                      <a:pt x="29490" y="6036"/>
                    </a:lnTo>
                    <a:lnTo>
                      <a:pt x="29824" y="6259"/>
                    </a:lnTo>
                    <a:cubicBezTo>
                      <a:pt x="29880" y="6343"/>
                      <a:pt x="29936" y="6399"/>
                      <a:pt x="29992" y="6454"/>
                    </a:cubicBezTo>
                    <a:lnTo>
                      <a:pt x="29880" y="10332"/>
                    </a:lnTo>
                    <a:cubicBezTo>
                      <a:pt x="29880" y="11253"/>
                      <a:pt x="29769" y="12230"/>
                      <a:pt x="29601" y="13373"/>
                    </a:cubicBezTo>
                    <a:cubicBezTo>
                      <a:pt x="29601" y="13373"/>
                      <a:pt x="29601" y="13373"/>
                      <a:pt x="29601" y="13401"/>
                    </a:cubicBezTo>
                    <a:cubicBezTo>
                      <a:pt x="29294" y="15131"/>
                      <a:pt x="28820" y="16805"/>
                      <a:pt x="28178" y="18395"/>
                    </a:cubicBezTo>
                    <a:cubicBezTo>
                      <a:pt x="27425" y="20292"/>
                      <a:pt x="26449" y="22050"/>
                      <a:pt x="25305" y="23612"/>
                    </a:cubicBezTo>
                    <a:cubicBezTo>
                      <a:pt x="24942" y="24087"/>
                      <a:pt x="24607" y="24505"/>
                      <a:pt x="24245" y="24924"/>
                    </a:cubicBezTo>
                    <a:cubicBezTo>
                      <a:pt x="22403" y="27016"/>
                      <a:pt x="19390" y="29527"/>
                      <a:pt x="15456" y="29527"/>
                    </a:cubicBezTo>
                    <a:cubicBezTo>
                      <a:pt x="12387" y="29527"/>
                      <a:pt x="9263" y="27881"/>
                      <a:pt x="6668" y="24924"/>
                    </a:cubicBezTo>
                    <a:cubicBezTo>
                      <a:pt x="6278" y="24449"/>
                      <a:pt x="5915" y="24003"/>
                      <a:pt x="5608" y="23612"/>
                    </a:cubicBezTo>
                    <a:cubicBezTo>
                      <a:pt x="4464" y="22050"/>
                      <a:pt x="3516" y="20292"/>
                      <a:pt x="2762" y="18367"/>
                    </a:cubicBezTo>
                    <a:cubicBezTo>
                      <a:pt x="2121" y="16861"/>
                      <a:pt x="1674" y="15215"/>
                      <a:pt x="1367" y="13541"/>
                    </a:cubicBezTo>
                    <a:cubicBezTo>
                      <a:pt x="1367" y="13513"/>
                      <a:pt x="1367" y="13485"/>
                      <a:pt x="1339" y="13485"/>
                    </a:cubicBezTo>
                    <a:cubicBezTo>
                      <a:pt x="1144" y="12202"/>
                      <a:pt x="1033" y="11058"/>
                      <a:pt x="1033" y="9970"/>
                    </a:cubicBezTo>
                    <a:lnTo>
                      <a:pt x="698" y="6873"/>
                    </a:lnTo>
                    <a:lnTo>
                      <a:pt x="18051" y="707"/>
                    </a:lnTo>
                    <a:close/>
                    <a:moveTo>
                      <a:pt x="18148" y="0"/>
                    </a:moveTo>
                    <a:cubicBezTo>
                      <a:pt x="18115" y="0"/>
                      <a:pt x="18082" y="4"/>
                      <a:pt x="18051" y="10"/>
                    </a:cubicBezTo>
                    <a:lnTo>
                      <a:pt x="949" y="6120"/>
                    </a:lnTo>
                    <a:lnTo>
                      <a:pt x="307" y="6315"/>
                    </a:lnTo>
                    <a:cubicBezTo>
                      <a:pt x="307" y="6343"/>
                      <a:pt x="251" y="6343"/>
                      <a:pt x="251" y="6343"/>
                    </a:cubicBezTo>
                    <a:cubicBezTo>
                      <a:pt x="196" y="6371"/>
                      <a:pt x="140" y="6399"/>
                      <a:pt x="112" y="6427"/>
                    </a:cubicBezTo>
                    <a:cubicBezTo>
                      <a:pt x="56" y="6510"/>
                      <a:pt x="0" y="6594"/>
                      <a:pt x="28" y="6706"/>
                    </a:cubicBezTo>
                    <a:lnTo>
                      <a:pt x="391" y="9998"/>
                    </a:lnTo>
                    <a:cubicBezTo>
                      <a:pt x="391" y="11114"/>
                      <a:pt x="502" y="12313"/>
                      <a:pt x="726" y="13625"/>
                    </a:cubicBezTo>
                    <a:cubicBezTo>
                      <a:pt x="726" y="13652"/>
                      <a:pt x="726" y="13680"/>
                      <a:pt x="726" y="13680"/>
                    </a:cubicBezTo>
                    <a:cubicBezTo>
                      <a:pt x="1033" y="15410"/>
                      <a:pt x="1507" y="17056"/>
                      <a:pt x="2149" y="18618"/>
                    </a:cubicBezTo>
                    <a:cubicBezTo>
                      <a:pt x="2930" y="20599"/>
                      <a:pt x="3906" y="22385"/>
                      <a:pt x="5106" y="24003"/>
                    </a:cubicBezTo>
                    <a:cubicBezTo>
                      <a:pt x="5413" y="24421"/>
                      <a:pt x="5775" y="24868"/>
                      <a:pt x="6194" y="25342"/>
                    </a:cubicBezTo>
                    <a:cubicBezTo>
                      <a:pt x="8900" y="28467"/>
                      <a:pt x="12192" y="30169"/>
                      <a:pt x="15456" y="30169"/>
                    </a:cubicBezTo>
                    <a:cubicBezTo>
                      <a:pt x="18776" y="30169"/>
                      <a:pt x="21957" y="28495"/>
                      <a:pt x="24747" y="25342"/>
                    </a:cubicBezTo>
                    <a:cubicBezTo>
                      <a:pt x="25109" y="24924"/>
                      <a:pt x="25444" y="24505"/>
                      <a:pt x="25807" y="24003"/>
                    </a:cubicBezTo>
                    <a:cubicBezTo>
                      <a:pt x="27007" y="22413"/>
                      <a:pt x="28011" y="20599"/>
                      <a:pt x="28764" y="18618"/>
                    </a:cubicBezTo>
                    <a:cubicBezTo>
                      <a:pt x="29434" y="17000"/>
                      <a:pt x="29936" y="15271"/>
                      <a:pt x="30243" y="13485"/>
                    </a:cubicBezTo>
                    <a:cubicBezTo>
                      <a:pt x="30243" y="13485"/>
                      <a:pt x="30243" y="13457"/>
                      <a:pt x="30243" y="13457"/>
                    </a:cubicBezTo>
                    <a:cubicBezTo>
                      <a:pt x="30438" y="12313"/>
                      <a:pt x="30522" y="11281"/>
                      <a:pt x="30550" y="10332"/>
                    </a:cubicBezTo>
                    <a:lnTo>
                      <a:pt x="30633" y="6287"/>
                    </a:lnTo>
                    <a:cubicBezTo>
                      <a:pt x="30633" y="6148"/>
                      <a:pt x="30578" y="6036"/>
                      <a:pt x="30438" y="5980"/>
                    </a:cubicBezTo>
                    <a:cubicBezTo>
                      <a:pt x="30410" y="5952"/>
                      <a:pt x="30354" y="5869"/>
                      <a:pt x="30271" y="5785"/>
                    </a:cubicBezTo>
                    <a:cubicBezTo>
                      <a:pt x="30243" y="5785"/>
                      <a:pt x="30243" y="5757"/>
                      <a:pt x="30215" y="5729"/>
                    </a:cubicBezTo>
                    <a:lnTo>
                      <a:pt x="23742" y="1600"/>
                    </a:lnTo>
                    <a:cubicBezTo>
                      <a:pt x="23691" y="1561"/>
                      <a:pt x="23627" y="1540"/>
                      <a:pt x="23562" y="1540"/>
                    </a:cubicBezTo>
                    <a:cubicBezTo>
                      <a:pt x="23487" y="1540"/>
                      <a:pt x="23412" y="1568"/>
                      <a:pt x="23352" y="1628"/>
                    </a:cubicBezTo>
                    <a:lnTo>
                      <a:pt x="21064" y="3888"/>
                    </a:lnTo>
                    <a:lnTo>
                      <a:pt x="18442" y="149"/>
                    </a:lnTo>
                    <a:cubicBezTo>
                      <a:pt x="18377" y="41"/>
                      <a:pt x="18262" y="0"/>
                      <a:pt x="18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4185062" y="1404076"/>
                <a:ext cx="890390" cy="622276"/>
              </a:xfrm>
              <a:custGeom>
                <a:avLst/>
                <a:gdLst/>
                <a:ahLst/>
                <a:cxnLst/>
                <a:rect l="l" t="t" r="r" b="b"/>
                <a:pathLst>
                  <a:path w="32615" h="22794" extrusionOk="0">
                    <a:moveTo>
                      <a:pt x="16294" y="0"/>
                    </a:moveTo>
                    <a:cubicBezTo>
                      <a:pt x="15206" y="0"/>
                      <a:pt x="14146" y="168"/>
                      <a:pt x="13113" y="447"/>
                    </a:cubicBezTo>
                    <a:cubicBezTo>
                      <a:pt x="12751" y="558"/>
                      <a:pt x="12500" y="893"/>
                      <a:pt x="12472" y="1284"/>
                    </a:cubicBezTo>
                    <a:cubicBezTo>
                      <a:pt x="12444" y="1674"/>
                      <a:pt x="12165" y="1981"/>
                      <a:pt x="11802" y="2093"/>
                    </a:cubicBezTo>
                    <a:cubicBezTo>
                      <a:pt x="10072" y="2539"/>
                      <a:pt x="7924" y="3488"/>
                      <a:pt x="6808" y="4436"/>
                    </a:cubicBezTo>
                    <a:cubicBezTo>
                      <a:pt x="6613" y="4576"/>
                      <a:pt x="6501" y="4799"/>
                      <a:pt x="6501" y="5050"/>
                    </a:cubicBezTo>
                    <a:lnTo>
                      <a:pt x="6501" y="5106"/>
                    </a:lnTo>
                    <a:cubicBezTo>
                      <a:pt x="6473" y="5385"/>
                      <a:pt x="6334" y="5608"/>
                      <a:pt x="6111" y="5775"/>
                    </a:cubicBezTo>
                    <a:cubicBezTo>
                      <a:pt x="2177" y="8649"/>
                      <a:pt x="1" y="16321"/>
                      <a:pt x="1" y="21176"/>
                    </a:cubicBezTo>
                    <a:cubicBezTo>
                      <a:pt x="1" y="21734"/>
                      <a:pt x="85" y="22794"/>
                      <a:pt x="85" y="22794"/>
                    </a:cubicBezTo>
                    <a:cubicBezTo>
                      <a:pt x="1228" y="22598"/>
                      <a:pt x="2400" y="22431"/>
                      <a:pt x="3628" y="22264"/>
                    </a:cubicBezTo>
                    <a:cubicBezTo>
                      <a:pt x="7561" y="21761"/>
                      <a:pt x="11830" y="21483"/>
                      <a:pt x="16294" y="21483"/>
                    </a:cubicBezTo>
                    <a:cubicBezTo>
                      <a:pt x="20786" y="21483"/>
                      <a:pt x="25054" y="21761"/>
                      <a:pt x="28988" y="22264"/>
                    </a:cubicBezTo>
                    <a:cubicBezTo>
                      <a:pt x="29490" y="22347"/>
                      <a:pt x="31862" y="22682"/>
                      <a:pt x="32531" y="22794"/>
                    </a:cubicBezTo>
                    <a:cubicBezTo>
                      <a:pt x="32531" y="22794"/>
                      <a:pt x="32615" y="21734"/>
                      <a:pt x="32615" y="21176"/>
                    </a:cubicBezTo>
                    <a:cubicBezTo>
                      <a:pt x="32615" y="16321"/>
                      <a:pt x="30439" y="8649"/>
                      <a:pt x="26505" y="5775"/>
                    </a:cubicBezTo>
                    <a:cubicBezTo>
                      <a:pt x="26282" y="5608"/>
                      <a:pt x="26142" y="5385"/>
                      <a:pt x="26114" y="5106"/>
                    </a:cubicBezTo>
                    <a:lnTo>
                      <a:pt x="26114" y="5050"/>
                    </a:lnTo>
                    <a:cubicBezTo>
                      <a:pt x="26114" y="4799"/>
                      <a:pt x="25975" y="4576"/>
                      <a:pt x="25807" y="4436"/>
                    </a:cubicBezTo>
                    <a:cubicBezTo>
                      <a:pt x="24692" y="3488"/>
                      <a:pt x="22543" y="2539"/>
                      <a:pt x="20814" y="2093"/>
                    </a:cubicBezTo>
                    <a:cubicBezTo>
                      <a:pt x="20451" y="1981"/>
                      <a:pt x="20172" y="1674"/>
                      <a:pt x="20144" y="1284"/>
                    </a:cubicBezTo>
                    <a:cubicBezTo>
                      <a:pt x="20116" y="893"/>
                      <a:pt x="19865" y="558"/>
                      <a:pt x="19502" y="447"/>
                    </a:cubicBezTo>
                    <a:cubicBezTo>
                      <a:pt x="18470" y="168"/>
                      <a:pt x="17410" y="0"/>
                      <a:pt x="16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4191177" y="1990535"/>
                <a:ext cx="885803" cy="212531"/>
              </a:xfrm>
              <a:custGeom>
                <a:avLst/>
                <a:gdLst/>
                <a:ahLst/>
                <a:cxnLst/>
                <a:rect l="l" t="t" r="r" b="b"/>
                <a:pathLst>
                  <a:path w="32447" h="7785" extrusionOk="0">
                    <a:moveTo>
                      <a:pt x="16237" y="1"/>
                    </a:moveTo>
                    <a:cubicBezTo>
                      <a:pt x="11746" y="1"/>
                      <a:pt x="7477" y="279"/>
                      <a:pt x="3543" y="782"/>
                    </a:cubicBezTo>
                    <a:cubicBezTo>
                      <a:pt x="2316" y="949"/>
                      <a:pt x="1144" y="1116"/>
                      <a:pt x="0" y="1312"/>
                    </a:cubicBezTo>
                    <a:lnTo>
                      <a:pt x="6891" y="7338"/>
                    </a:lnTo>
                    <a:cubicBezTo>
                      <a:pt x="7226" y="7617"/>
                      <a:pt x="7672" y="7784"/>
                      <a:pt x="8119" y="7784"/>
                    </a:cubicBezTo>
                    <a:lnTo>
                      <a:pt x="24970" y="7784"/>
                    </a:lnTo>
                    <a:cubicBezTo>
                      <a:pt x="25444" y="7784"/>
                      <a:pt x="25918" y="7617"/>
                      <a:pt x="26253" y="7282"/>
                    </a:cubicBezTo>
                    <a:lnTo>
                      <a:pt x="32447" y="1312"/>
                    </a:lnTo>
                    <a:cubicBezTo>
                      <a:pt x="31777" y="1200"/>
                      <a:pt x="29406" y="865"/>
                      <a:pt x="28903" y="782"/>
                    </a:cubicBezTo>
                    <a:cubicBezTo>
                      <a:pt x="24970" y="279"/>
                      <a:pt x="20701" y="1"/>
                      <a:pt x="16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4179739" y="1394740"/>
                <a:ext cx="908681" cy="640758"/>
              </a:xfrm>
              <a:custGeom>
                <a:avLst/>
                <a:gdLst/>
                <a:ahLst/>
                <a:cxnLst/>
                <a:rect l="l" t="t" r="r" b="b"/>
                <a:pathLst>
                  <a:path w="33285" h="23471" extrusionOk="0">
                    <a:moveTo>
                      <a:pt x="16642" y="663"/>
                    </a:moveTo>
                    <a:cubicBezTo>
                      <a:pt x="17682" y="663"/>
                      <a:pt x="18721" y="816"/>
                      <a:pt x="19753" y="1123"/>
                    </a:cubicBezTo>
                    <a:cubicBezTo>
                      <a:pt x="19976" y="1179"/>
                      <a:pt x="20144" y="1402"/>
                      <a:pt x="20144" y="1626"/>
                    </a:cubicBezTo>
                    <a:cubicBezTo>
                      <a:pt x="20199" y="2156"/>
                      <a:pt x="20562" y="2630"/>
                      <a:pt x="21092" y="2742"/>
                    </a:cubicBezTo>
                    <a:cubicBezTo>
                      <a:pt x="22850" y="3188"/>
                      <a:pt x="24914" y="4164"/>
                      <a:pt x="25919" y="5001"/>
                    </a:cubicBezTo>
                    <a:cubicBezTo>
                      <a:pt x="26058" y="5113"/>
                      <a:pt x="26114" y="5252"/>
                      <a:pt x="26142" y="5420"/>
                    </a:cubicBezTo>
                    <a:lnTo>
                      <a:pt x="26142" y="5476"/>
                    </a:lnTo>
                    <a:cubicBezTo>
                      <a:pt x="26170" y="5838"/>
                      <a:pt x="26337" y="6173"/>
                      <a:pt x="26644" y="6368"/>
                    </a:cubicBezTo>
                    <a:cubicBezTo>
                      <a:pt x="30550" y="9214"/>
                      <a:pt x="32615" y="16998"/>
                      <a:pt x="32615" y="21518"/>
                    </a:cubicBezTo>
                    <a:cubicBezTo>
                      <a:pt x="32615" y="21852"/>
                      <a:pt x="32587" y="22410"/>
                      <a:pt x="32559" y="22773"/>
                    </a:cubicBezTo>
                    <a:cubicBezTo>
                      <a:pt x="31638" y="22606"/>
                      <a:pt x="29825" y="22355"/>
                      <a:pt x="29378" y="22299"/>
                    </a:cubicBezTo>
                    <a:cubicBezTo>
                      <a:pt x="25333" y="21769"/>
                      <a:pt x="21036" y="21490"/>
                      <a:pt x="16656" y="21490"/>
                    </a:cubicBezTo>
                    <a:cubicBezTo>
                      <a:pt x="12248" y="21490"/>
                      <a:pt x="7952" y="21769"/>
                      <a:pt x="3906" y="22299"/>
                    </a:cubicBezTo>
                    <a:cubicBezTo>
                      <a:pt x="2735" y="22438"/>
                      <a:pt x="1674" y="22606"/>
                      <a:pt x="726" y="22773"/>
                    </a:cubicBezTo>
                    <a:cubicBezTo>
                      <a:pt x="698" y="22410"/>
                      <a:pt x="670" y="21852"/>
                      <a:pt x="670" y="21518"/>
                    </a:cubicBezTo>
                    <a:cubicBezTo>
                      <a:pt x="670" y="16998"/>
                      <a:pt x="2735" y="9214"/>
                      <a:pt x="6641" y="6368"/>
                    </a:cubicBezTo>
                    <a:cubicBezTo>
                      <a:pt x="6947" y="6173"/>
                      <a:pt x="7115" y="5838"/>
                      <a:pt x="7143" y="5476"/>
                    </a:cubicBezTo>
                    <a:lnTo>
                      <a:pt x="7143" y="5420"/>
                    </a:lnTo>
                    <a:cubicBezTo>
                      <a:pt x="7171" y="5252"/>
                      <a:pt x="7226" y="5113"/>
                      <a:pt x="7366" y="5001"/>
                    </a:cubicBezTo>
                    <a:cubicBezTo>
                      <a:pt x="8370" y="4164"/>
                      <a:pt x="10435" y="3188"/>
                      <a:pt x="12192" y="2742"/>
                    </a:cubicBezTo>
                    <a:cubicBezTo>
                      <a:pt x="12723" y="2630"/>
                      <a:pt x="13085" y="2156"/>
                      <a:pt x="13141" y="1626"/>
                    </a:cubicBezTo>
                    <a:cubicBezTo>
                      <a:pt x="13141" y="1402"/>
                      <a:pt x="13308" y="1179"/>
                      <a:pt x="13532" y="1123"/>
                    </a:cubicBezTo>
                    <a:cubicBezTo>
                      <a:pt x="14564" y="816"/>
                      <a:pt x="15603" y="663"/>
                      <a:pt x="16642" y="663"/>
                    </a:cubicBezTo>
                    <a:close/>
                    <a:moveTo>
                      <a:pt x="16646" y="0"/>
                    </a:moveTo>
                    <a:cubicBezTo>
                      <a:pt x="15547" y="0"/>
                      <a:pt x="14452" y="161"/>
                      <a:pt x="13364" y="482"/>
                    </a:cubicBezTo>
                    <a:cubicBezTo>
                      <a:pt x="12862" y="649"/>
                      <a:pt x="12499" y="1068"/>
                      <a:pt x="12471" y="1598"/>
                    </a:cubicBezTo>
                    <a:cubicBezTo>
                      <a:pt x="12471" y="1849"/>
                      <a:pt x="12304" y="2044"/>
                      <a:pt x="12053" y="2128"/>
                    </a:cubicBezTo>
                    <a:cubicBezTo>
                      <a:pt x="10184" y="2602"/>
                      <a:pt x="8035" y="3606"/>
                      <a:pt x="6947" y="4527"/>
                    </a:cubicBezTo>
                    <a:cubicBezTo>
                      <a:pt x="6696" y="4722"/>
                      <a:pt x="6529" y="5029"/>
                      <a:pt x="6501" y="5364"/>
                    </a:cubicBezTo>
                    <a:lnTo>
                      <a:pt x="6501" y="5420"/>
                    </a:lnTo>
                    <a:cubicBezTo>
                      <a:pt x="6501" y="5587"/>
                      <a:pt x="6389" y="5755"/>
                      <a:pt x="6278" y="5838"/>
                    </a:cubicBezTo>
                    <a:cubicBezTo>
                      <a:pt x="2009" y="8963"/>
                      <a:pt x="1" y="17026"/>
                      <a:pt x="1" y="21518"/>
                    </a:cubicBezTo>
                    <a:cubicBezTo>
                      <a:pt x="1" y="22076"/>
                      <a:pt x="84" y="23136"/>
                      <a:pt x="84" y="23164"/>
                    </a:cubicBezTo>
                    <a:cubicBezTo>
                      <a:pt x="84" y="23275"/>
                      <a:pt x="140" y="23359"/>
                      <a:pt x="224" y="23415"/>
                    </a:cubicBezTo>
                    <a:cubicBezTo>
                      <a:pt x="280" y="23443"/>
                      <a:pt x="335" y="23471"/>
                      <a:pt x="419" y="23471"/>
                    </a:cubicBezTo>
                    <a:lnTo>
                      <a:pt x="475" y="23471"/>
                    </a:lnTo>
                    <a:cubicBezTo>
                      <a:pt x="1507" y="23275"/>
                      <a:pt x="2679" y="23108"/>
                      <a:pt x="3990" y="22940"/>
                    </a:cubicBezTo>
                    <a:cubicBezTo>
                      <a:pt x="8008" y="22410"/>
                      <a:pt x="12276" y="22159"/>
                      <a:pt x="16656" y="22159"/>
                    </a:cubicBezTo>
                    <a:cubicBezTo>
                      <a:pt x="21009" y="22159"/>
                      <a:pt x="25277" y="22410"/>
                      <a:pt x="29295" y="22940"/>
                    </a:cubicBezTo>
                    <a:cubicBezTo>
                      <a:pt x="29797" y="22996"/>
                      <a:pt x="32140" y="23359"/>
                      <a:pt x="32810" y="23471"/>
                    </a:cubicBezTo>
                    <a:cubicBezTo>
                      <a:pt x="32894" y="23471"/>
                      <a:pt x="33005" y="23471"/>
                      <a:pt x="33061" y="23415"/>
                    </a:cubicBezTo>
                    <a:cubicBezTo>
                      <a:pt x="33145" y="23359"/>
                      <a:pt x="33200" y="23275"/>
                      <a:pt x="33200" y="23164"/>
                    </a:cubicBezTo>
                    <a:cubicBezTo>
                      <a:pt x="33200" y="23136"/>
                      <a:pt x="33284" y="22076"/>
                      <a:pt x="33284" y="21518"/>
                    </a:cubicBezTo>
                    <a:cubicBezTo>
                      <a:pt x="33284" y="17026"/>
                      <a:pt x="31275" y="8935"/>
                      <a:pt x="27035" y="5838"/>
                    </a:cubicBezTo>
                    <a:cubicBezTo>
                      <a:pt x="26895" y="5755"/>
                      <a:pt x="26784" y="5587"/>
                      <a:pt x="26784" y="5420"/>
                    </a:cubicBezTo>
                    <a:lnTo>
                      <a:pt x="26784" y="5364"/>
                    </a:lnTo>
                    <a:cubicBezTo>
                      <a:pt x="26756" y="5029"/>
                      <a:pt x="26588" y="4722"/>
                      <a:pt x="26337" y="4527"/>
                    </a:cubicBezTo>
                    <a:cubicBezTo>
                      <a:pt x="25249" y="3606"/>
                      <a:pt x="23101" y="2602"/>
                      <a:pt x="21232" y="2128"/>
                    </a:cubicBezTo>
                    <a:cubicBezTo>
                      <a:pt x="21009" y="2044"/>
                      <a:pt x="20813" y="1849"/>
                      <a:pt x="20813" y="1598"/>
                    </a:cubicBezTo>
                    <a:cubicBezTo>
                      <a:pt x="20785" y="1068"/>
                      <a:pt x="20423" y="649"/>
                      <a:pt x="19948" y="482"/>
                    </a:cubicBezTo>
                    <a:cubicBezTo>
                      <a:pt x="18846" y="161"/>
                      <a:pt x="17744" y="0"/>
                      <a:pt x="16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4181267" y="1981389"/>
                <a:ext cx="905623" cy="230822"/>
              </a:xfrm>
              <a:custGeom>
                <a:avLst/>
                <a:gdLst/>
                <a:ahLst/>
                <a:cxnLst/>
                <a:rect l="l" t="t" r="r" b="b"/>
                <a:pathLst>
                  <a:path w="33173" h="8455" extrusionOk="0">
                    <a:moveTo>
                      <a:pt x="16600" y="670"/>
                    </a:moveTo>
                    <a:cubicBezTo>
                      <a:pt x="20953" y="670"/>
                      <a:pt x="25221" y="921"/>
                      <a:pt x="29239" y="1451"/>
                    </a:cubicBezTo>
                    <a:cubicBezTo>
                      <a:pt x="29629" y="1507"/>
                      <a:pt x="31164" y="1730"/>
                      <a:pt x="32112" y="1870"/>
                    </a:cubicBezTo>
                    <a:lnTo>
                      <a:pt x="26393" y="7366"/>
                    </a:lnTo>
                    <a:cubicBezTo>
                      <a:pt x="26114" y="7645"/>
                      <a:pt x="25723" y="7812"/>
                      <a:pt x="25333" y="7812"/>
                    </a:cubicBezTo>
                    <a:lnTo>
                      <a:pt x="8482" y="7812"/>
                    </a:lnTo>
                    <a:cubicBezTo>
                      <a:pt x="8091" y="7812"/>
                      <a:pt x="7728" y="7673"/>
                      <a:pt x="7449" y="7422"/>
                    </a:cubicBezTo>
                    <a:lnTo>
                      <a:pt x="1088" y="1870"/>
                    </a:lnTo>
                    <a:cubicBezTo>
                      <a:pt x="1953" y="1730"/>
                      <a:pt x="2902" y="1591"/>
                      <a:pt x="3934" y="1451"/>
                    </a:cubicBezTo>
                    <a:cubicBezTo>
                      <a:pt x="7952" y="921"/>
                      <a:pt x="12220" y="670"/>
                      <a:pt x="16600" y="670"/>
                    </a:cubicBezTo>
                    <a:close/>
                    <a:moveTo>
                      <a:pt x="16600" y="1"/>
                    </a:moveTo>
                    <a:cubicBezTo>
                      <a:pt x="12192" y="1"/>
                      <a:pt x="7896" y="280"/>
                      <a:pt x="3850" y="810"/>
                    </a:cubicBezTo>
                    <a:cubicBezTo>
                      <a:pt x="2511" y="977"/>
                      <a:pt x="1367" y="1145"/>
                      <a:pt x="307" y="1340"/>
                    </a:cubicBezTo>
                    <a:cubicBezTo>
                      <a:pt x="168" y="1368"/>
                      <a:pt x="84" y="1451"/>
                      <a:pt x="56" y="1563"/>
                    </a:cubicBezTo>
                    <a:cubicBezTo>
                      <a:pt x="0" y="1703"/>
                      <a:pt x="56" y="1814"/>
                      <a:pt x="140" y="1898"/>
                    </a:cubicBezTo>
                    <a:lnTo>
                      <a:pt x="7031" y="7924"/>
                    </a:lnTo>
                    <a:cubicBezTo>
                      <a:pt x="7421" y="8259"/>
                      <a:pt x="7952" y="8454"/>
                      <a:pt x="8482" y="8454"/>
                    </a:cubicBezTo>
                    <a:lnTo>
                      <a:pt x="25333" y="8454"/>
                    </a:lnTo>
                    <a:cubicBezTo>
                      <a:pt x="25891" y="8454"/>
                      <a:pt x="26449" y="8231"/>
                      <a:pt x="26839" y="7840"/>
                    </a:cubicBezTo>
                    <a:lnTo>
                      <a:pt x="33033" y="1898"/>
                    </a:lnTo>
                    <a:cubicBezTo>
                      <a:pt x="33117" y="1814"/>
                      <a:pt x="33172" y="1675"/>
                      <a:pt x="33117" y="1563"/>
                    </a:cubicBezTo>
                    <a:cubicBezTo>
                      <a:pt x="33089" y="1451"/>
                      <a:pt x="33005" y="1368"/>
                      <a:pt x="32865" y="1340"/>
                    </a:cubicBezTo>
                    <a:cubicBezTo>
                      <a:pt x="32196" y="1228"/>
                      <a:pt x="29824" y="866"/>
                      <a:pt x="29322" y="810"/>
                    </a:cubicBezTo>
                    <a:cubicBezTo>
                      <a:pt x="25277" y="280"/>
                      <a:pt x="20980" y="1"/>
                      <a:pt x="16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4346542" y="1552588"/>
                <a:ext cx="52580" cy="383128"/>
              </a:xfrm>
              <a:custGeom>
                <a:avLst/>
                <a:gdLst/>
                <a:ahLst/>
                <a:cxnLst/>
                <a:rect l="l" t="t" r="r" b="b"/>
                <a:pathLst>
                  <a:path w="1926" h="14034" extrusionOk="0">
                    <a:moveTo>
                      <a:pt x="307" y="1"/>
                    </a:moveTo>
                    <a:cubicBezTo>
                      <a:pt x="140" y="28"/>
                      <a:pt x="0" y="168"/>
                      <a:pt x="28" y="363"/>
                    </a:cubicBezTo>
                    <a:lnTo>
                      <a:pt x="1284" y="13727"/>
                    </a:lnTo>
                    <a:cubicBezTo>
                      <a:pt x="1284" y="13894"/>
                      <a:pt x="1423" y="14034"/>
                      <a:pt x="1591" y="14034"/>
                    </a:cubicBezTo>
                    <a:lnTo>
                      <a:pt x="1619" y="14034"/>
                    </a:lnTo>
                    <a:cubicBezTo>
                      <a:pt x="1814" y="14006"/>
                      <a:pt x="1925" y="13838"/>
                      <a:pt x="1925" y="13671"/>
                    </a:cubicBezTo>
                    <a:lnTo>
                      <a:pt x="670" y="307"/>
                    </a:lnTo>
                    <a:cubicBezTo>
                      <a:pt x="642" y="112"/>
                      <a:pt x="503"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4511816" y="1447483"/>
                <a:ext cx="52580" cy="481381"/>
              </a:xfrm>
              <a:custGeom>
                <a:avLst/>
                <a:gdLst/>
                <a:ahLst/>
                <a:cxnLst/>
                <a:rect l="l" t="t" r="r" b="b"/>
                <a:pathLst>
                  <a:path w="1926" h="17633" extrusionOk="0">
                    <a:moveTo>
                      <a:pt x="307" y="0"/>
                    </a:moveTo>
                    <a:cubicBezTo>
                      <a:pt x="140" y="28"/>
                      <a:pt x="1" y="168"/>
                      <a:pt x="1" y="363"/>
                    </a:cubicBezTo>
                    <a:lnTo>
                      <a:pt x="1256" y="17326"/>
                    </a:lnTo>
                    <a:cubicBezTo>
                      <a:pt x="1284" y="17521"/>
                      <a:pt x="1423" y="17633"/>
                      <a:pt x="1591" y="17633"/>
                    </a:cubicBezTo>
                    <a:lnTo>
                      <a:pt x="1619" y="17633"/>
                    </a:lnTo>
                    <a:cubicBezTo>
                      <a:pt x="1786" y="17633"/>
                      <a:pt x="1926" y="17465"/>
                      <a:pt x="1898" y="17298"/>
                    </a:cubicBezTo>
                    <a:lnTo>
                      <a:pt x="642" y="307"/>
                    </a:lnTo>
                    <a:cubicBezTo>
                      <a:pt x="642" y="112"/>
                      <a:pt x="475"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4871302" y="1551742"/>
                <a:ext cx="51078" cy="382446"/>
              </a:xfrm>
              <a:custGeom>
                <a:avLst/>
                <a:gdLst/>
                <a:ahLst/>
                <a:cxnLst/>
                <a:rect l="l" t="t" r="r" b="b"/>
                <a:pathLst>
                  <a:path w="1871" h="14009" extrusionOk="0">
                    <a:moveTo>
                      <a:pt x="1520" y="0"/>
                    </a:moveTo>
                    <a:cubicBezTo>
                      <a:pt x="1368" y="0"/>
                      <a:pt x="1226" y="130"/>
                      <a:pt x="1201" y="283"/>
                    </a:cubicBezTo>
                    <a:lnTo>
                      <a:pt x="29" y="13674"/>
                    </a:lnTo>
                    <a:cubicBezTo>
                      <a:pt x="1" y="13842"/>
                      <a:pt x="140" y="14009"/>
                      <a:pt x="308" y="14009"/>
                    </a:cubicBezTo>
                    <a:lnTo>
                      <a:pt x="336" y="14009"/>
                    </a:lnTo>
                    <a:cubicBezTo>
                      <a:pt x="503" y="14009"/>
                      <a:pt x="643" y="13897"/>
                      <a:pt x="670" y="13730"/>
                    </a:cubicBezTo>
                    <a:lnTo>
                      <a:pt x="1870" y="338"/>
                    </a:lnTo>
                    <a:cubicBezTo>
                      <a:pt x="1870" y="171"/>
                      <a:pt x="1759" y="4"/>
                      <a:pt x="1563" y="4"/>
                    </a:cubicBezTo>
                    <a:cubicBezTo>
                      <a:pt x="1549" y="1"/>
                      <a:pt x="1534" y="0"/>
                      <a:pt x="1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4706792" y="1447374"/>
                <a:ext cx="50314" cy="481490"/>
              </a:xfrm>
              <a:custGeom>
                <a:avLst/>
                <a:gdLst/>
                <a:ahLst/>
                <a:cxnLst/>
                <a:rect l="l" t="t" r="r" b="b"/>
                <a:pathLst>
                  <a:path w="1843" h="17637" extrusionOk="0">
                    <a:moveTo>
                      <a:pt x="1492" y="1"/>
                    </a:moveTo>
                    <a:cubicBezTo>
                      <a:pt x="1340" y="1"/>
                      <a:pt x="1198" y="131"/>
                      <a:pt x="1172" y="283"/>
                    </a:cubicBezTo>
                    <a:lnTo>
                      <a:pt x="1" y="17274"/>
                    </a:lnTo>
                    <a:cubicBezTo>
                      <a:pt x="1" y="17469"/>
                      <a:pt x="140" y="17609"/>
                      <a:pt x="308" y="17637"/>
                    </a:cubicBezTo>
                    <a:lnTo>
                      <a:pt x="335" y="17637"/>
                    </a:lnTo>
                    <a:cubicBezTo>
                      <a:pt x="503" y="17637"/>
                      <a:pt x="642" y="17497"/>
                      <a:pt x="642" y="17330"/>
                    </a:cubicBezTo>
                    <a:lnTo>
                      <a:pt x="1842" y="339"/>
                    </a:lnTo>
                    <a:cubicBezTo>
                      <a:pt x="1842" y="172"/>
                      <a:pt x="1703" y="4"/>
                      <a:pt x="1535" y="4"/>
                    </a:cubicBezTo>
                    <a:cubicBezTo>
                      <a:pt x="1521" y="2"/>
                      <a:pt x="1506" y="1"/>
                      <a:pt x="1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8" name="Google Shape;788;p40"/>
          <p:cNvGrpSpPr/>
          <p:nvPr/>
        </p:nvGrpSpPr>
        <p:grpSpPr>
          <a:xfrm>
            <a:off x="7503848" y="3725412"/>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0"/>
          <p:cNvGrpSpPr/>
          <p:nvPr/>
        </p:nvGrpSpPr>
        <p:grpSpPr>
          <a:xfrm>
            <a:off x="960538" y="141668"/>
            <a:ext cx="399028" cy="808927"/>
            <a:chOff x="4541518" y="189253"/>
            <a:chExt cx="448648" cy="909418"/>
          </a:xfrm>
        </p:grpSpPr>
        <p:sp>
          <p:nvSpPr>
            <p:cNvPr id="798" name="Google Shape;798;p40"/>
            <p:cNvSpPr/>
            <p:nvPr/>
          </p:nvSpPr>
          <p:spPr>
            <a:xfrm>
              <a:off x="4646623" y="547211"/>
              <a:ext cx="238438" cy="96751"/>
            </a:xfrm>
            <a:custGeom>
              <a:avLst/>
              <a:gdLst/>
              <a:ahLst/>
              <a:cxnLst/>
              <a:rect l="l" t="t" r="r" b="b"/>
              <a:pathLst>
                <a:path w="8734" h="3544" extrusionOk="0">
                  <a:moveTo>
                    <a:pt x="1" y="1"/>
                  </a:moveTo>
                  <a:lnTo>
                    <a:pt x="1005" y="3544"/>
                  </a:lnTo>
                  <a:lnTo>
                    <a:pt x="7729" y="3544"/>
                  </a:lnTo>
                  <a:lnTo>
                    <a:pt x="8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4562075" y="279889"/>
              <a:ext cx="407507" cy="249085"/>
            </a:xfrm>
            <a:custGeom>
              <a:avLst/>
              <a:gdLst/>
              <a:ahLst/>
              <a:cxnLst/>
              <a:rect l="l" t="t" r="r" b="b"/>
              <a:pathLst>
                <a:path w="14927" h="9124" extrusionOk="0">
                  <a:moveTo>
                    <a:pt x="7450" y="2427"/>
                  </a:moveTo>
                  <a:cubicBezTo>
                    <a:pt x="8650" y="2427"/>
                    <a:pt x="9598" y="3376"/>
                    <a:pt x="9598" y="4576"/>
                  </a:cubicBezTo>
                  <a:cubicBezTo>
                    <a:pt x="9598" y="5747"/>
                    <a:pt x="8650" y="6696"/>
                    <a:pt x="7450" y="6696"/>
                  </a:cubicBezTo>
                  <a:cubicBezTo>
                    <a:pt x="6278" y="6696"/>
                    <a:pt x="5330" y="5747"/>
                    <a:pt x="5330" y="4576"/>
                  </a:cubicBezTo>
                  <a:cubicBezTo>
                    <a:pt x="5330" y="3376"/>
                    <a:pt x="6278" y="2427"/>
                    <a:pt x="7450" y="2427"/>
                  </a:cubicBezTo>
                  <a:close/>
                  <a:moveTo>
                    <a:pt x="2819" y="0"/>
                  </a:moveTo>
                  <a:lnTo>
                    <a:pt x="2010" y="977"/>
                  </a:lnTo>
                  <a:lnTo>
                    <a:pt x="29" y="3404"/>
                  </a:lnTo>
                  <a:lnTo>
                    <a:pt x="1" y="3432"/>
                  </a:lnTo>
                  <a:lnTo>
                    <a:pt x="2847" y="9123"/>
                  </a:lnTo>
                  <a:lnTo>
                    <a:pt x="12081" y="9123"/>
                  </a:lnTo>
                  <a:lnTo>
                    <a:pt x="14927" y="3432"/>
                  </a:lnTo>
                  <a:lnTo>
                    <a:pt x="14899" y="3404"/>
                  </a:lnTo>
                  <a:lnTo>
                    <a:pt x="12918" y="977"/>
                  </a:lnTo>
                  <a:lnTo>
                    <a:pt x="12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4912443" y="189253"/>
              <a:ext cx="72372" cy="186623"/>
            </a:xfrm>
            <a:custGeom>
              <a:avLst/>
              <a:gdLst/>
              <a:ahLst/>
              <a:cxnLst/>
              <a:rect l="l" t="t" r="r" b="b"/>
              <a:pathLst>
                <a:path w="2651" h="6836" extrusionOk="0">
                  <a:moveTo>
                    <a:pt x="2009" y="642"/>
                  </a:moveTo>
                  <a:lnTo>
                    <a:pt x="2009" y="5608"/>
                  </a:lnTo>
                  <a:lnTo>
                    <a:pt x="642" y="3962"/>
                  </a:lnTo>
                  <a:lnTo>
                    <a:pt x="642" y="642"/>
                  </a:lnTo>
                  <a:close/>
                  <a:moveTo>
                    <a:pt x="335" y="0"/>
                  </a:moveTo>
                  <a:cubicBezTo>
                    <a:pt x="140" y="0"/>
                    <a:pt x="0" y="140"/>
                    <a:pt x="0" y="307"/>
                  </a:cubicBezTo>
                  <a:lnTo>
                    <a:pt x="0" y="4073"/>
                  </a:lnTo>
                  <a:cubicBezTo>
                    <a:pt x="0" y="4157"/>
                    <a:pt x="28" y="4241"/>
                    <a:pt x="56" y="4297"/>
                  </a:cubicBezTo>
                  <a:lnTo>
                    <a:pt x="2065" y="6724"/>
                  </a:lnTo>
                  <a:cubicBezTo>
                    <a:pt x="2121" y="6808"/>
                    <a:pt x="2232" y="6835"/>
                    <a:pt x="2316" y="6835"/>
                  </a:cubicBezTo>
                  <a:lnTo>
                    <a:pt x="2428" y="6835"/>
                  </a:lnTo>
                  <a:cubicBezTo>
                    <a:pt x="2567" y="6780"/>
                    <a:pt x="2651" y="6668"/>
                    <a:pt x="2651" y="6529"/>
                  </a:cubicBezTo>
                  <a:lnTo>
                    <a:pt x="2651" y="307"/>
                  </a:lnTo>
                  <a:cubicBezTo>
                    <a:pt x="2651" y="140"/>
                    <a:pt x="2511" y="0"/>
                    <a:pt x="2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4546842" y="189253"/>
              <a:ext cx="72400" cy="186623"/>
            </a:xfrm>
            <a:custGeom>
              <a:avLst/>
              <a:gdLst/>
              <a:ahLst/>
              <a:cxnLst/>
              <a:rect l="l" t="t" r="r" b="b"/>
              <a:pathLst>
                <a:path w="2652" h="6836" extrusionOk="0">
                  <a:moveTo>
                    <a:pt x="2010" y="642"/>
                  </a:moveTo>
                  <a:lnTo>
                    <a:pt x="2010" y="3962"/>
                  </a:lnTo>
                  <a:lnTo>
                    <a:pt x="643" y="5608"/>
                  </a:lnTo>
                  <a:lnTo>
                    <a:pt x="643" y="642"/>
                  </a:lnTo>
                  <a:close/>
                  <a:moveTo>
                    <a:pt x="336" y="0"/>
                  </a:moveTo>
                  <a:cubicBezTo>
                    <a:pt x="140" y="0"/>
                    <a:pt x="1" y="140"/>
                    <a:pt x="1" y="307"/>
                  </a:cubicBezTo>
                  <a:lnTo>
                    <a:pt x="1" y="6529"/>
                  </a:lnTo>
                  <a:cubicBezTo>
                    <a:pt x="1" y="6668"/>
                    <a:pt x="85" y="6780"/>
                    <a:pt x="224" y="6835"/>
                  </a:cubicBezTo>
                  <a:lnTo>
                    <a:pt x="336" y="6835"/>
                  </a:lnTo>
                  <a:cubicBezTo>
                    <a:pt x="419" y="6835"/>
                    <a:pt x="503" y="6808"/>
                    <a:pt x="587" y="6724"/>
                  </a:cubicBezTo>
                  <a:lnTo>
                    <a:pt x="2568" y="4297"/>
                  </a:lnTo>
                  <a:cubicBezTo>
                    <a:pt x="2623" y="4241"/>
                    <a:pt x="2651" y="4157"/>
                    <a:pt x="2651" y="4073"/>
                  </a:cubicBezTo>
                  <a:lnTo>
                    <a:pt x="2651" y="307"/>
                  </a:lnTo>
                  <a:cubicBezTo>
                    <a:pt x="2651" y="140"/>
                    <a:pt x="2512" y="0"/>
                    <a:pt x="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4625302" y="528947"/>
              <a:ext cx="281081" cy="132542"/>
            </a:xfrm>
            <a:custGeom>
              <a:avLst/>
              <a:gdLst/>
              <a:ahLst/>
              <a:cxnLst/>
              <a:rect l="l" t="t" r="r" b="b"/>
              <a:pathLst>
                <a:path w="10296" h="4855" extrusionOk="0">
                  <a:moveTo>
                    <a:pt x="9514" y="670"/>
                  </a:moveTo>
                  <a:lnTo>
                    <a:pt x="8510" y="4213"/>
                  </a:lnTo>
                  <a:lnTo>
                    <a:pt x="1786" y="4213"/>
                  </a:lnTo>
                  <a:lnTo>
                    <a:pt x="782" y="670"/>
                  </a:lnTo>
                  <a:close/>
                  <a:moveTo>
                    <a:pt x="335" y="0"/>
                  </a:moveTo>
                  <a:cubicBezTo>
                    <a:pt x="252" y="0"/>
                    <a:pt x="140" y="56"/>
                    <a:pt x="84" y="140"/>
                  </a:cubicBezTo>
                  <a:cubicBezTo>
                    <a:pt x="28" y="223"/>
                    <a:pt x="0" y="335"/>
                    <a:pt x="28" y="419"/>
                  </a:cubicBezTo>
                  <a:lnTo>
                    <a:pt x="1228" y="4631"/>
                  </a:lnTo>
                  <a:cubicBezTo>
                    <a:pt x="1256" y="4771"/>
                    <a:pt x="1395" y="4855"/>
                    <a:pt x="1535" y="4855"/>
                  </a:cubicBezTo>
                  <a:lnTo>
                    <a:pt x="8761" y="4855"/>
                  </a:lnTo>
                  <a:cubicBezTo>
                    <a:pt x="8900" y="4855"/>
                    <a:pt x="9040" y="4771"/>
                    <a:pt x="9068" y="4631"/>
                  </a:cubicBezTo>
                  <a:lnTo>
                    <a:pt x="10267" y="419"/>
                  </a:lnTo>
                  <a:cubicBezTo>
                    <a:pt x="10295" y="335"/>
                    <a:pt x="10267" y="223"/>
                    <a:pt x="10212" y="140"/>
                  </a:cubicBezTo>
                  <a:cubicBezTo>
                    <a:pt x="10156" y="56"/>
                    <a:pt x="10044" y="0"/>
                    <a:pt x="9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4541518" y="262363"/>
              <a:ext cx="448648" cy="284876"/>
            </a:xfrm>
            <a:custGeom>
              <a:avLst/>
              <a:gdLst/>
              <a:ahLst/>
              <a:cxnLst/>
              <a:rect l="l" t="t" r="r" b="b"/>
              <a:pathLst>
                <a:path w="16434" h="10435" extrusionOk="0">
                  <a:moveTo>
                    <a:pt x="12862" y="642"/>
                  </a:moveTo>
                  <a:lnTo>
                    <a:pt x="15680" y="4074"/>
                  </a:lnTo>
                  <a:lnTo>
                    <a:pt x="12834" y="9765"/>
                  </a:lnTo>
                  <a:lnTo>
                    <a:pt x="3600" y="9765"/>
                  </a:lnTo>
                  <a:lnTo>
                    <a:pt x="754" y="4074"/>
                  </a:lnTo>
                  <a:lnTo>
                    <a:pt x="3572" y="642"/>
                  </a:lnTo>
                  <a:close/>
                  <a:moveTo>
                    <a:pt x="3404" y="0"/>
                  </a:moveTo>
                  <a:cubicBezTo>
                    <a:pt x="3321" y="0"/>
                    <a:pt x="3209" y="28"/>
                    <a:pt x="3153" y="112"/>
                  </a:cubicBezTo>
                  <a:lnTo>
                    <a:pt x="112" y="3851"/>
                  </a:lnTo>
                  <a:cubicBezTo>
                    <a:pt x="28" y="3934"/>
                    <a:pt x="1" y="4074"/>
                    <a:pt x="56" y="4185"/>
                  </a:cubicBezTo>
                  <a:lnTo>
                    <a:pt x="3125" y="10239"/>
                  </a:lnTo>
                  <a:cubicBezTo>
                    <a:pt x="3181" y="10351"/>
                    <a:pt x="3293" y="10435"/>
                    <a:pt x="3404" y="10435"/>
                  </a:cubicBezTo>
                  <a:lnTo>
                    <a:pt x="13029" y="10435"/>
                  </a:lnTo>
                  <a:cubicBezTo>
                    <a:pt x="13141" y="10435"/>
                    <a:pt x="13253" y="10351"/>
                    <a:pt x="13308" y="10239"/>
                  </a:cubicBezTo>
                  <a:lnTo>
                    <a:pt x="16349" y="4185"/>
                  </a:lnTo>
                  <a:cubicBezTo>
                    <a:pt x="16433" y="4074"/>
                    <a:pt x="16405" y="3934"/>
                    <a:pt x="16322" y="3851"/>
                  </a:cubicBezTo>
                  <a:lnTo>
                    <a:pt x="13281" y="112"/>
                  </a:lnTo>
                  <a:cubicBezTo>
                    <a:pt x="13197" y="28"/>
                    <a:pt x="13113" y="0"/>
                    <a:pt x="13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4717467" y="643935"/>
              <a:ext cx="96751" cy="132569"/>
            </a:xfrm>
            <a:custGeom>
              <a:avLst/>
              <a:gdLst/>
              <a:ahLst/>
              <a:cxnLst/>
              <a:rect l="l" t="t" r="r" b="b"/>
              <a:pathLst>
                <a:path w="3544" h="4856" extrusionOk="0">
                  <a:moveTo>
                    <a:pt x="2902" y="643"/>
                  </a:moveTo>
                  <a:lnTo>
                    <a:pt x="2902" y="4186"/>
                  </a:lnTo>
                  <a:lnTo>
                    <a:pt x="642" y="4186"/>
                  </a:lnTo>
                  <a:lnTo>
                    <a:pt x="642" y="643"/>
                  </a:lnTo>
                  <a:close/>
                  <a:moveTo>
                    <a:pt x="335" y="1"/>
                  </a:moveTo>
                  <a:cubicBezTo>
                    <a:pt x="140" y="1"/>
                    <a:pt x="0" y="140"/>
                    <a:pt x="0" y="336"/>
                  </a:cubicBezTo>
                  <a:lnTo>
                    <a:pt x="0" y="4521"/>
                  </a:lnTo>
                  <a:cubicBezTo>
                    <a:pt x="0" y="4688"/>
                    <a:pt x="140" y="4855"/>
                    <a:pt x="335" y="4855"/>
                  </a:cubicBezTo>
                  <a:lnTo>
                    <a:pt x="3237" y="4855"/>
                  </a:lnTo>
                  <a:cubicBezTo>
                    <a:pt x="3404" y="4855"/>
                    <a:pt x="3543" y="4688"/>
                    <a:pt x="3543" y="4521"/>
                  </a:cubicBezTo>
                  <a:lnTo>
                    <a:pt x="3543" y="336"/>
                  </a:lnTo>
                  <a:cubicBezTo>
                    <a:pt x="3543" y="140"/>
                    <a:pt x="3404"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4588747" y="758185"/>
              <a:ext cx="382364" cy="340486"/>
            </a:xfrm>
            <a:custGeom>
              <a:avLst/>
              <a:gdLst/>
              <a:ahLst/>
              <a:cxnLst/>
              <a:rect l="l" t="t" r="r" b="b"/>
              <a:pathLst>
                <a:path w="14006" h="12472" extrusionOk="0">
                  <a:moveTo>
                    <a:pt x="7812" y="670"/>
                  </a:moveTo>
                  <a:cubicBezTo>
                    <a:pt x="7896" y="1033"/>
                    <a:pt x="8091" y="1647"/>
                    <a:pt x="8705" y="1842"/>
                  </a:cubicBezTo>
                  <a:cubicBezTo>
                    <a:pt x="11606" y="2679"/>
                    <a:pt x="13364" y="4465"/>
                    <a:pt x="13364" y="6641"/>
                  </a:cubicBezTo>
                  <a:cubicBezTo>
                    <a:pt x="13364" y="9486"/>
                    <a:pt x="10546" y="11802"/>
                    <a:pt x="7087" y="11802"/>
                  </a:cubicBezTo>
                  <a:lnTo>
                    <a:pt x="6501" y="11802"/>
                  </a:lnTo>
                  <a:cubicBezTo>
                    <a:pt x="3348" y="11551"/>
                    <a:pt x="977" y="9347"/>
                    <a:pt x="977" y="6669"/>
                  </a:cubicBezTo>
                  <a:cubicBezTo>
                    <a:pt x="977" y="6362"/>
                    <a:pt x="1005" y="6166"/>
                    <a:pt x="1005" y="5999"/>
                  </a:cubicBezTo>
                  <a:cubicBezTo>
                    <a:pt x="1061" y="5581"/>
                    <a:pt x="1061" y="5413"/>
                    <a:pt x="754" y="4939"/>
                  </a:cubicBezTo>
                  <a:cubicBezTo>
                    <a:pt x="726" y="4911"/>
                    <a:pt x="726" y="4911"/>
                    <a:pt x="698" y="4883"/>
                  </a:cubicBezTo>
                  <a:cubicBezTo>
                    <a:pt x="670" y="4855"/>
                    <a:pt x="614" y="4576"/>
                    <a:pt x="754" y="4465"/>
                  </a:cubicBezTo>
                  <a:cubicBezTo>
                    <a:pt x="865" y="4381"/>
                    <a:pt x="977" y="4353"/>
                    <a:pt x="1088" y="4353"/>
                  </a:cubicBezTo>
                  <a:cubicBezTo>
                    <a:pt x="1395" y="4353"/>
                    <a:pt x="1730" y="4548"/>
                    <a:pt x="2037" y="4855"/>
                  </a:cubicBezTo>
                  <a:cubicBezTo>
                    <a:pt x="2176" y="4995"/>
                    <a:pt x="2288" y="5106"/>
                    <a:pt x="2400" y="5246"/>
                  </a:cubicBezTo>
                  <a:cubicBezTo>
                    <a:pt x="2595" y="5413"/>
                    <a:pt x="2790" y="5609"/>
                    <a:pt x="3153" y="6027"/>
                  </a:cubicBezTo>
                  <a:cubicBezTo>
                    <a:pt x="3488" y="6418"/>
                    <a:pt x="3599" y="6557"/>
                    <a:pt x="3739" y="6780"/>
                  </a:cubicBezTo>
                  <a:cubicBezTo>
                    <a:pt x="3795" y="6864"/>
                    <a:pt x="3850" y="6920"/>
                    <a:pt x="3934" y="7031"/>
                  </a:cubicBezTo>
                  <a:cubicBezTo>
                    <a:pt x="4353" y="7924"/>
                    <a:pt x="5357" y="8510"/>
                    <a:pt x="6445" y="8510"/>
                  </a:cubicBezTo>
                  <a:lnTo>
                    <a:pt x="6501" y="8510"/>
                  </a:lnTo>
                  <a:cubicBezTo>
                    <a:pt x="8035" y="8510"/>
                    <a:pt x="9263" y="7450"/>
                    <a:pt x="9263" y="6166"/>
                  </a:cubicBezTo>
                  <a:cubicBezTo>
                    <a:pt x="9263" y="5413"/>
                    <a:pt x="8844" y="4716"/>
                    <a:pt x="8175" y="4297"/>
                  </a:cubicBezTo>
                  <a:cubicBezTo>
                    <a:pt x="7868" y="4074"/>
                    <a:pt x="7226" y="3683"/>
                    <a:pt x="6864" y="3488"/>
                  </a:cubicBezTo>
                  <a:lnTo>
                    <a:pt x="6752" y="3404"/>
                  </a:lnTo>
                  <a:cubicBezTo>
                    <a:pt x="6724" y="3404"/>
                    <a:pt x="6696" y="3377"/>
                    <a:pt x="6668" y="3349"/>
                  </a:cubicBezTo>
                  <a:cubicBezTo>
                    <a:pt x="6389" y="3181"/>
                    <a:pt x="5971" y="2791"/>
                    <a:pt x="5720" y="2316"/>
                  </a:cubicBezTo>
                  <a:lnTo>
                    <a:pt x="5636" y="2177"/>
                  </a:lnTo>
                  <a:cubicBezTo>
                    <a:pt x="5524" y="1926"/>
                    <a:pt x="5441" y="1758"/>
                    <a:pt x="5357" y="1619"/>
                  </a:cubicBezTo>
                  <a:cubicBezTo>
                    <a:pt x="5217" y="1424"/>
                    <a:pt x="5050" y="1284"/>
                    <a:pt x="4827" y="1200"/>
                  </a:cubicBezTo>
                  <a:cubicBezTo>
                    <a:pt x="4687" y="1145"/>
                    <a:pt x="4548" y="1145"/>
                    <a:pt x="4436" y="1145"/>
                  </a:cubicBezTo>
                  <a:cubicBezTo>
                    <a:pt x="4353" y="1145"/>
                    <a:pt x="4297" y="1117"/>
                    <a:pt x="4241" y="1117"/>
                  </a:cubicBezTo>
                  <a:cubicBezTo>
                    <a:pt x="4185" y="1089"/>
                    <a:pt x="4129" y="1061"/>
                    <a:pt x="4102" y="1005"/>
                  </a:cubicBezTo>
                  <a:cubicBezTo>
                    <a:pt x="4102" y="977"/>
                    <a:pt x="4102" y="921"/>
                    <a:pt x="4102" y="894"/>
                  </a:cubicBezTo>
                  <a:cubicBezTo>
                    <a:pt x="4102" y="754"/>
                    <a:pt x="4213" y="670"/>
                    <a:pt x="4353" y="670"/>
                  </a:cubicBezTo>
                  <a:close/>
                  <a:moveTo>
                    <a:pt x="4353" y="1"/>
                  </a:moveTo>
                  <a:cubicBezTo>
                    <a:pt x="3850" y="1"/>
                    <a:pt x="3432" y="391"/>
                    <a:pt x="3432" y="894"/>
                  </a:cubicBezTo>
                  <a:cubicBezTo>
                    <a:pt x="3432" y="1033"/>
                    <a:pt x="3460" y="1173"/>
                    <a:pt x="3544" y="1284"/>
                  </a:cubicBezTo>
                  <a:cubicBezTo>
                    <a:pt x="3655" y="1507"/>
                    <a:pt x="3850" y="1675"/>
                    <a:pt x="4046" y="1731"/>
                  </a:cubicBezTo>
                  <a:cubicBezTo>
                    <a:pt x="4185" y="1758"/>
                    <a:pt x="4297" y="1786"/>
                    <a:pt x="4380" y="1786"/>
                  </a:cubicBezTo>
                  <a:cubicBezTo>
                    <a:pt x="4464" y="1786"/>
                    <a:pt x="4548" y="1786"/>
                    <a:pt x="4604" y="1814"/>
                  </a:cubicBezTo>
                  <a:cubicBezTo>
                    <a:pt x="4715" y="1842"/>
                    <a:pt x="4771" y="1926"/>
                    <a:pt x="4827" y="2010"/>
                  </a:cubicBezTo>
                  <a:cubicBezTo>
                    <a:pt x="4883" y="2093"/>
                    <a:pt x="4966" y="2233"/>
                    <a:pt x="5078" y="2456"/>
                  </a:cubicBezTo>
                  <a:lnTo>
                    <a:pt x="5134" y="2595"/>
                  </a:lnTo>
                  <a:cubicBezTo>
                    <a:pt x="5441" y="3181"/>
                    <a:pt x="5943" y="3656"/>
                    <a:pt x="6306" y="3907"/>
                  </a:cubicBezTo>
                  <a:cubicBezTo>
                    <a:pt x="6333" y="3935"/>
                    <a:pt x="6389" y="3962"/>
                    <a:pt x="6417" y="3962"/>
                  </a:cubicBezTo>
                  <a:lnTo>
                    <a:pt x="6529" y="4046"/>
                  </a:lnTo>
                  <a:cubicBezTo>
                    <a:pt x="6864" y="4214"/>
                    <a:pt x="7505" y="4604"/>
                    <a:pt x="7812" y="4827"/>
                  </a:cubicBezTo>
                  <a:cubicBezTo>
                    <a:pt x="8314" y="5134"/>
                    <a:pt x="8621" y="5636"/>
                    <a:pt x="8621" y="6166"/>
                  </a:cubicBezTo>
                  <a:cubicBezTo>
                    <a:pt x="8621" y="7115"/>
                    <a:pt x="7673" y="7868"/>
                    <a:pt x="6501" y="7868"/>
                  </a:cubicBezTo>
                  <a:lnTo>
                    <a:pt x="6473" y="7868"/>
                  </a:lnTo>
                  <a:cubicBezTo>
                    <a:pt x="5608" y="7868"/>
                    <a:pt x="4799" y="7394"/>
                    <a:pt x="4520" y="6724"/>
                  </a:cubicBezTo>
                  <a:cubicBezTo>
                    <a:pt x="4520" y="6697"/>
                    <a:pt x="4492" y="6697"/>
                    <a:pt x="4492" y="6669"/>
                  </a:cubicBezTo>
                  <a:lnTo>
                    <a:pt x="4269" y="6390"/>
                  </a:lnTo>
                  <a:cubicBezTo>
                    <a:pt x="4102" y="6166"/>
                    <a:pt x="3990" y="5999"/>
                    <a:pt x="3655" y="5609"/>
                  </a:cubicBezTo>
                  <a:cubicBezTo>
                    <a:pt x="3265" y="5162"/>
                    <a:pt x="3041" y="4967"/>
                    <a:pt x="2874" y="4772"/>
                  </a:cubicBezTo>
                  <a:cubicBezTo>
                    <a:pt x="2762" y="4660"/>
                    <a:pt x="2651" y="4548"/>
                    <a:pt x="2511" y="4409"/>
                  </a:cubicBezTo>
                  <a:cubicBezTo>
                    <a:pt x="2088" y="3951"/>
                    <a:pt x="1576" y="3704"/>
                    <a:pt x="1109" y="3704"/>
                  </a:cubicBezTo>
                  <a:cubicBezTo>
                    <a:pt x="836" y="3704"/>
                    <a:pt x="579" y="3788"/>
                    <a:pt x="363" y="3962"/>
                  </a:cubicBezTo>
                  <a:cubicBezTo>
                    <a:pt x="140" y="4130"/>
                    <a:pt x="28" y="4381"/>
                    <a:pt x="0" y="4660"/>
                  </a:cubicBezTo>
                  <a:cubicBezTo>
                    <a:pt x="0" y="4939"/>
                    <a:pt x="84" y="5190"/>
                    <a:pt x="224" y="5330"/>
                  </a:cubicBezTo>
                  <a:cubicBezTo>
                    <a:pt x="391" y="5581"/>
                    <a:pt x="391" y="5636"/>
                    <a:pt x="363" y="5943"/>
                  </a:cubicBezTo>
                  <a:cubicBezTo>
                    <a:pt x="335" y="6111"/>
                    <a:pt x="335" y="6334"/>
                    <a:pt x="335" y="6669"/>
                  </a:cubicBezTo>
                  <a:cubicBezTo>
                    <a:pt x="335" y="9710"/>
                    <a:pt x="2958" y="12165"/>
                    <a:pt x="6445" y="12444"/>
                  </a:cubicBezTo>
                  <a:cubicBezTo>
                    <a:pt x="6668" y="12444"/>
                    <a:pt x="6864" y="12472"/>
                    <a:pt x="7087" y="12472"/>
                  </a:cubicBezTo>
                  <a:cubicBezTo>
                    <a:pt x="10909" y="12472"/>
                    <a:pt x="14006" y="9849"/>
                    <a:pt x="14006" y="6641"/>
                  </a:cubicBezTo>
                  <a:cubicBezTo>
                    <a:pt x="14006" y="4158"/>
                    <a:pt x="12081" y="2149"/>
                    <a:pt x="8872" y="1200"/>
                  </a:cubicBezTo>
                  <a:cubicBezTo>
                    <a:pt x="8454" y="1089"/>
                    <a:pt x="8454" y="336"/>
                    <a:pt x="8454" y="336"/>
                  </a:cubicBezTo>
                  <a:cubicBezTo>
                    <a:pt x="8454" y="140"/>
                    <a:pt x="8286" y="1"/>
                    <a:pt x="8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4707557" y="346147"/>
              <a:ext cx="116571" cy="116544"/>
            </a:xfrm>
            <a:custGeom>
              <a:avLst/>
              <a:gdLst/>
              <a:ahLst/>
              <a:cxnLst/>
              <a:rect l="l" t="t" r="r" b="b"/>
              <a:pathLst>
                <a:path w="4270" h="4269" extrusionOk="0">
                  <a:moveTo>
                    <a:pt x="2121" y="642"/>
                  </a:moveTo>
                  <a:cubicBezTo>
                    <a:pt x="2958" y="642"/>
                    <a:pt x="3627" y="1312"/>
                    <a:pt x="3627" y="2149"/>
                  </a:cubicBezTo>
                  <a:cubicBezTo>
                    <a:pt x="3627" y="2958"/>
                    <a:pt x="2958" y="3627"/>
                    <a:pt x="2121" y="3627"/>
                  </a:cubicBezTo>
                  <a:cubicBezTo>
                    <a:pt x="1312" y="3627"/>
                    <a:pt x="642" y="2958"/>
                    <a:pt x="642" y="2149"/>
                  </a:cubicBezTo>
                  <a:cubicBezTo>
                    <a:pt x="642" y="1312"/>
                    <a:pt x="1312" y="642"/>
                    <a:pt x="2121" y="642"/>
                  </a:cubicBezTo>
                  <a:close/>
                  <a:moveTo>
                    <a:pt x="2121" y="0"/>
                  </a:moveTo>
                  <a:cubicBezTo>
                    <a:pt x="949" y="0"/>
                    <a:pt x="1" y="949"/>
                    <a:pt x="1" y="2149"/>
                  </a:cubicBezTo>
                  <a:cubicBezTo>
                    <a:pt x="1" y="3320"/>
                    <a:pt x="949" y="4269"/>
                    <a:pt x="2121" y="4269"/>
                  </a:cubicBezTo>
                  <a:cubicBezTo>
                    <a:pt x="3321" y="4269"/>
                    <a:pt x="4269" y="3320"/>
                    <a:pt x="4269" y="2149"/>
                  </a:cubicBezTo>
                  <a:cubicBezTo>
                    <a:pt x="4269" y="949"/>
                    <a:pt x="3321"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460445" y="1014323"/>
            <a:ext cx="7959688" cy="2190503"/>
          </a:xfrm>
        </p:spPr>
        <p:txBody>
          <a:bodyPr/>
          <a:lstStyle/>
          <a:p>
            <a:pPr>
              <a:lnSpc>
                <a:spcPct val="150000"/>
              </a:lnSpc>
            </a:pPr>
            <a:r>
              <a:rPr lang="vi-VN" sz="4000" dirty="0">
                <a:solidFill>
                  <a:schemeClr val="tx2">
                    <a:lumMod val="75000"/>
                  </a:schemeClr>
                </a:solidFill>
                <a:latin typeface="+mn-lt"/>
              </a:rPr>
              <a:t>CẢM ƠN CÁC EM ĐÃ </a:t>
            </a:r>
            <a:br>
              <a:rPr lang="vi-VN" sz="4000" dirty="0">
                <a:solidFill>
                  <a:schemeClr val="tx2">
                    <a:lumMod val="75000"/>
                  </a:schemeClr>
                </a:solidFill>
                <a:latin typeface="+mn-lt"/>
              </a:rPr>
            </a:br>
            <a:r>
              <a:rPr lang="vi-VN" sz="4000" dirty="0">
                <a:solidFill>
                  <a:schemeClr val="tx2">
                    <a:lumMod val="75000"/>
                  </a:schemeClr>
                </a:solidFill>
                <a:latin typeface="+mn-lt"/>
              </a:rPr>
              <a:t>THAM GIA TIẾT HỌC HÔM NAY!</a:t>
            </a:r>
            <a:endParaRPr lang="en-US" sz="4000" dirty="0">
              <a:solidFill>
                <a:schemeClr val="tx2">
                  <a:lumMod val="75000"/>
                </a:schemeClr>
              </a:solidFill>
              <a:latin typeface="+mn-lt"/>
            </a:endParaRPr>
          </a:p>
        </p:txBody>
      </p:sp>
    </p:spTree>
    <p:extLst>
      <p:ext uri="{BB962C8B-B14F-4D97-AF65-F5344CB8AC3E}">
        <p14:creationId xmlns:p14="http://schemas.microsoft.com/office/powerpoint/2010/main" val="2103576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11" name="Rectangle 10"/>
          <p:cNvSpPr/>
          <p:nvPr/>
        </p:nvSpPr>
        <p:spPr>
          <a:xfrm>
            <a:off x="0" y="1374417"/>
            <a:ext cx="9144000" cy="3769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74498" y="291821"/>
            <a:ext cx="8610013" cy="2060885"/>
            <a:chOff x="308870" y="1143977"/>
            <a:chExt cx="8198808" cy="2060885"/>
          </a:xfrm>
        </p:grpSpPr>
        <p:sp>
          <p:nvSpPr>
            <p:cNvPr id="10" name="Rectangle 9"/>
            <p:cNvSpPr/>
            <p:nvPr/>
          </p:nvSpPr>
          <p:spPr>
            <a:xfrm>
              <a:off x="926663" y="1143977"/>
              <a:ext cx="7581015" cy="2060885"/>
            </a:xfrm>
            <a:prstGeom prst="rect">
              <a:avLst/>
            </a:prstGeom>
          </p:spPr>
          <p:txBody>
            <a:bodyPr wrap="square">
              <a:spAutoFit/>
            </a:bodyPr>
            <a:lstStyle/>
            <a:p>
              <a:pPr algn="just">
                <a:lnSpc>
                  <a:spcPct val="150000"/>
                </a:lnSpc>
              </a:pPr>
              <a:r>
                <a:rPr lang="en-US" sz="2200" i="1" dirty="0">
                  <a:solidFill>
                    <a:srgbClr val="002060"/>
                  </a:solidFill>
                </a:rPr>
                <a:t>1. Quan </a:t>
              </a:r>
              <a:r>
                <a:rPr lang="en-US" sz="2200" i="1" dirty="0" err="1">
                  <a:solidFill>
                    <a:srgbClr val="002060"/>
                  </a:solidFill>
                </a:rPr>
                <a:t>sát</a:t>
              </a:r>
              <a:r>
                <a:rPr lang="en-US" sz="2200" i="1" dirty="0">
                  <a:solidFill>
                    <a:srgbClr val="002060"/>
                  </a:solidFill>
                </a:rPr>
                <a:t> </a:t>
              </a:r>
              <a:r>
                <a:rPr lang="en-US" sz="2200" i="1" dirty="0" err="1">
                  <a:solidFill>
                    <a:srgbClr val="002060"/>
                  </a:solidFill>
                </a:rPr>
                <a:t>hình</a:t>
              </a:r>
              <a:r>
                <a:rPr lang="en-US" sz="2200" i="1" dirty="0">
                  <a:solidFill>
                    <a:srgbClr val="002060"/>
                  </a:solidFill>
                </a:rPr>
                <a:t> 2.2 </a:t>
              </a:r>
              <a:r>
                <a:rPr lang="en-US" sz="2200" i="1" dirty="0" err="1">
                  <a:solidFill>
                    <a:srgbClr val="002060"/>
                  </a:solidFill>
                </a:rPr>
                <a:t>và</a:t>
              </a:r>
              <a:r>
                <a:rPr lang="en-US" sz="2200" i="1" dirty="0">
                  <a:solidFill>
                    <a:srgbClr val="002060"/>
                  </a:solidFill>
                </a:rPr>
                <a:t> </a:t>
              </a:r>
              <a:r>
                <a:rPr lang="en-US" sz="2200" i="1" dirty="0" err="1">
                  <a:solidFill>
                    <a:srgbClr val="002060"/>
                  </a:solidFill>
                </a:rPr>
                <a:t>kể</a:t>
              </a:r>
              <a:r>
                <a:rPr lang="en-US" sz="2200" i="1" dirty="0">
                  <a:solidFill>
                    <a:srgbClr val="002060"/>
                  </a:solidFill>
                </a:rPr>
                <a:t> </a:t>
              </a:r>
              <a:r>
                <a:rPr lang="en-US" sz="2200" i="1" dirty="0" err="1">
                  <a:solidFill>
                    <a:srgbClr val="002060"/>
                  </a:solidFill>
                </a:rPr>
                <a:t>trên</a:t>
              </a:r>
              <a:r>
                <a:rPr lang="en-US" sz="2200" i="1" dirty="0">
                  <a:solidFill>
                    <a:srgbClr val="002060"/>
                  </a:solidFill>
                </a:rPr>
                <a:t> </a:t>
              </a:r>
              <a:r>
                <a:rPr lang="en-US" sz="2200" i="1" dirty="0" err="1">
                  <a:solidFill>
                    <a:srgbClr val="002060"/>
                  </a:solidFill>
                </a:rPr>
                <a:t>các</a:t>
              </a:r>
              <a:r>
                <a:rPr lang="en-US" sz="2200" i="1" dirty="0">
                  <a:solidFill>
                    <a:srgbClr val="002060"/>
                  </a:solidFill>
                </a:rPr>
                <a:t> </a:t>
              </a:r>
              <a:r>
                <a:rPr lang="en-US" sz="2200" i="1" dirty="0" err="1">
                  <a:solidFill>
                    <a:srgbClr val="002060"/>
                  </a:solidFill>
                </a:rPr>
                <a:t>bước</a:t>
              </a:r>
              <a:r>
                <a:rPr lang="en-US" sz="2200" i="1" dirty="0">
                  <a:solidFill>
                    <a:srgbClr val="002060"/>
                  </a:solidFill>
                </a:rPr>
                <a:t> </a:t>
              </a:r>
              <a:r>
                <a:rPr lang="en-US" sz="2200" i="1" dirty="0" err="1">
                  <a:solidFill>
                    <a:srgbClr val="002060"/>
                  </a:solidFill>
                </a:rPr>
                <a:t>cơ</a:t>
              </a:r>
              <a:r>
                <a:rPr lang="en-US" sz="2200" i="1" dirty="0">
                  <a:solidFill>
                    <a:srgbClr val="002060"/>
                  </a:solidFill>
                </a:rPr>
                <a:t> </a:t>
              </a:r>
              <a:r>
                <a:rPr lang="en-US" sz="2200" i="1" dirty="0" err="1">
                  <a:solidFill>
                    <a:srgbClr val="002060"/>
                  </a:solidFill>
                </a:rPr>
                <a:t>bản</a:t>
              </a:r>
              <a:r>
                <a:rPr lang="en-US" sz="2200" i="1" dirty="0">
                  <a:solidFill>
                    <a:srgbClr val="002060"/>
                  </a:solidFill>
                </a:rPr>
                <a:t> </a:t>
              </a:r>
              <a:r>
                <a:rPr lang="en-US" sz="2200" i="1" dirty="0" err="1">
                  <a:solidFill>
                    <a:srgbClr val="002060"/>
                  </a:solidFill>
                </a:rPr>
                <a:t>của</a:t>
              </a:r>
              <a:r>
                <a:rPr lang="en-US" sz="2200" i="1" dirty="0">
                  <a:solidFill>
                    <a:srgbClr val="002060"/>
                  </a:solidFill>
                </a:rPr>
                <a:t> </a:t>
              </a:r>
              <a:r>
                <a:rPr lang="en-US" sz="2200" i="1" dirty="0" err="1">
                  <a:solidFill>
                    <a:srgbClr val="002060"/>
                  </a:solidFill>
                </a:rPr>
                <a:t>quy</a:t>
              </a:r>
              <a:r>
                <a:rPr lang="en-US" sz="2200" i="1" dirty="0">
                  <a:solidFill>
                    <a:srgbClr val="002060"/>
                  </a:solidFill>
                </a:rPr>
                <a:t> </a:t>
              </a:r>
              <a:r>
                <a:rPr lang="en-US" sz="2200" i="1" dirty="0" err="1">
                  <a:solidFill>
                    <a:srgbClr val="002060"/>
                  </a:solidFill>
                </a:rPr>
                <a:t>trình</a:t>
              </a:r>
              <a:r>
                <a:rPr lang="en-US" sz="2200" i="1" dirty="0">
                  <a:solidFill>
                    <a:srgbClr val="002060"/>
                  </a:solidFill>
                </a:rPr>
                <a:t> </a:t>
              </a:r>
              <a:r>
                <a:rPr lang="en-US" sz="2200" i="1" dirty="0" err="1">
                  <a:solidFill>
                    <a:srgbClr val="002060"/>
                  </a:solidFill>
                </a:rPr>
                <a:t>chế</a:t>
              </a:r>
              <a:r>
                <a:rPr lang="en-US" sz="2200" i="1" dirty="0">
                  <a:solidFill>
                    <a:srgbClr val="002060"/>
                  </a:solidFill>
                </a:rPr>
                <a:t> </a:t>
              </a:r>
              <a:r>
                <a:rPr lang="en-US" sz="2200" i="1" dirty="0" err="1">
                  <a:solidFill>
                    <a:srgbClr val="002060"/>
                  </a:solidFill>
                </a:rPr>
                <a:t>tạo</a:t>
              </a:r>
              <a:r>
                <a:rPr lang="en-US" sz="2200" i="1" dirty="0">
                  <a:solidFill>
                    <a:srgbClr val="002060"/>
                  </a:solidFill>
                </a:rPr>
                <a:t> </a:t>
              </a:r>
              <a:r>
                <a:rPr lang="en-US" sz="2200" i="1" dirty="0" err="1">
                  <a:solidFill>
                    <a:srgbClr val="002060"/>
                  </a:solidFill>
                </a:rPr>
                <a:t>cơ</a:t>
              </a:r>
              <a:r>
                <a:rPr lang="en-US" sz="2200" i="1" dirty="0">
                  <a:solidFill>
                    <a:srgbClr val="002060"/>
                  </a:solidFill>
                </a:rPr>
                <a:t> </a:t>
              </a:r>
              <a:r>
                <a:rPr lang="en-US" sz="2200" i="1" dirty="0" err="1">
                  <a:solidFill>
                    <a:srgbClr val="002060"/>
                  </a:solidFill>
                </a:rPr>
                <a:t>khí</a:t>
              </a:r>
              <a:r>
                <a:rPr lang="en-US" sz="2200" i="1" dirty="0">
                  <a:solidFill>
                    <a:srgbClr val="002060"/>
                  </a:solidFill>
                </a:rPr>
                <a:t>.</a:t>
              </a:r>
            </a:p>
            <a:p>
              <a:pPr algn="just">
                <a:lnSpc>
                  <a:spcPct val="150000"/>
                </a:lnSpc>
              </a:pPr>
              <a:r>
                <a:rPr lang="en-US" sz="2200" i="1" dirty="0">
                  <a:solidFill>
                    <a:srgbClr val="002060"/>
                  </a:solidFill>
                </a:rPr>
                <a:t>2. </a:t>
              </a:r>
              <a:r>
                <a:rPr lang="en-US" sz="2200" i="1" dirty="0" err="1">
                  <a:solidFill>
                    <a:srgbClr val="002060"/>
                  </a:solidFill>
                </a:rPr>
                <a:t>Một</a:t>
              </a:r>
              <a:r>
                <a:rPr lang="en-US" sz="2200" i="1" dirty="0">
                  <a:solidFill>
                    <a:srgbClr val="002060"/>
                  </a:solidFill>
                </a:rPr>
                <a:t> </a:t>
              </a:r>
              <a:r>
                <a:rPr lang="en-US" sz="2200" i="1" dirty="0" err="1">
                  <a:solidFill>
                    <a:srgbClr val="002060"/>
                  </a:solidFill>
                </a:rPr>
                <a:t>nhà</a:t>
              </a:r>
              <a:r>
                <a:rPr lang="en-US" sz="2200" i="1" dirty="0">
                  <a:solidFill>
                    <a:srgbClr val="002060"/>
                  </a:solidFill>
                </a:rPr>
                <a:t> </a:t>
              </a:r>
              <a:r>
                <a:rPr lang="en-US" sz="2200" i="1" dirty="0" err="1">
                  <a:solidFill>
                    <a:srgbClr val="002060"/>
                  </a:solidFill>
                </a:rPr>
                <a:t>máy</a:t>
              </a:r>
              <a:r>
                <a:rPr lang="en-US" sz="2200" i="1" dirty="0">
                  <a:solidFill>
                    <a:srgbClr val="002060"/>
                  </a:solidFill>
                </a:rPr>
                <a:t> </a:t>
              </a:r>
              <a:r>
                <a:rPr lang="en-US" sz="2200" i="1" dirty="0" err="1">
                  <a:solidFill>
                    <a:srgbClr val="002060"/>
                  </a:solidFill>
                </a:rPr>
                <a:t>chế</a:t>
              </a:r>
              <a:r>
                <a:rPr lang="en-US" sz="2200" i="1" dirty="0">
                  <a:solidFill>
                    <a:srgbClr val="002060"/>
                  </a:solidFill>
                </a:rPr>
                <a:t> </a:t>
              </a:r>
              <a:r>
                <a:rPr lang="en-US" sz="2200" i="1" dirty="0" err="1">
                  <a:solidFill>
                    <a:srgbClr val="002060"/>
                  </a:solidFill>
                </a:rPr>
                <a:t>tạo</a:t>
              </a:r>
              <a:r>
                <a:rPr lang="en-US" sz="2200" i="1" dirty="0">
                  <a:solidFill>
                    <a:srgbClr val="002060"/>
                  </a:solidFill>
                </a:rPr>
                <a:t> </a:t>
              </a:r>
              <a:r>
                <a:rPr lang="en-US" sz="2200" i="1" dirty="0" err="1">
                  <a:solidFill>
                    <a:srgbClr val="002060"/>
                  </a:solidFill>
                </a:rPr>
                <a:t>cơ</a:t>
              </a:r>
              <a:r>
                <a:rPr lang="en-US" sz="2200" i="1" dirty="0">
                  <a:solidFill>
                    <a:srgbClr val="002060"/>
                  </a:solidFill>
                </a:rPr>
                <a:t> </a:t>
              </a:r>
              <a:r>
                <a:rPr lang="en-US" sz="2200" i="1" dirty="0" err="1">
                  <a:solidFill>
                    <a:srgbClr val="002060"/>
                  </a:solidFill>
                </a:rPr>
                <a:t>khí</a:t>
              </a:r>
              <a:r>
                <a:rPr lang="en-US" sz="2200" i="1" dirty="0">
                  <a:solidFill>
                    <a:srgbClr val="002060"/>
                  </a:solidFill>
                </a:rPr>
                <a:t> </a:t>
              </a:r>
              <a:r>
                <a:rPr lang="en-US" sz="2200" i="1" dirty="0" err="1">
                  <a:solidFill>
                    <a:srgbClr val="002060"/>
                  </a:solidFill>
                </a:rPr>
                <a:t>có</a:t>
              </a:r>
              <a:r>
                <a:rPr lang="en-US" sz="2200" i="1" dirty="0">
                  <a:solidFill>
                    <a:srgbClr val="002060"/>
                  </a:solidFill>
                </a:rPr>
                <a:t> </a:t>
              </a:r>
              <a:r>
                <a:rPr lang="en-US" sz="2200" i="1" dirty="0" err="1">
                  <a:solidFill>
                    <a:srgbClr val="002060"/>
                  </a:solidFill>
                </a:rPr>
                <a:t>cần</a:t>
              </a:r>
              <a:r>
                <a:rPr lang="en-US" sz="2200" i="1" dirty="0">
                  <a:solidFill>
                    <a:srgbClr val="002060"/>
                  </a:solidFill>
                </a:rPr>
                <a:t> </a:t>
              </a:r>
              <a:r>
                <a:rPr lang="en-US" sz="2200" i="1" dirty="0" err="1">
                  <a:solidFill>
                    <a:srgbClr val="002060"/>
                  </a:solidFill>
                </a:rPr>
                <a:t>thực</a:t>
              </a:r>
              <a:r>
                <a:rPr lang="en-US" sz="2200" i="1" dirty="0">
                  <a:solidFill>
                    <a:srgbClr val="002060"/>
                  </a:solidFill>
                </a:rPr>
                <a:t> </a:t>
              </a:r>
              <a:r>
                <a:rPr lang="en-US" sz="2200" i="1" dirty="0" err="1">
                  <a:solidFill>
                    <a:srgbClr val="002060"/>
                  </a:solidFill>
                </a:rPr>
                <a:t>hiện</a:t>
              </a:r>
              <a:r>
                <a:rPr lang="en-US" sz="2200" i="1" dirty="0">
                  <a:solidFill>
                    <a:srgbClr val="002060"/>
                  </a:solidFill>
                </a:rPr>
                <a:t> </a:t>
              </a:r>
              <a:r>
                <a:rPr lang="en-US" sz="2200" i="1" dirty="0" err="1">
                  <a:solidFill>
                    <a:srgbClr val="002060"/>
                  </a:solidFill>
                </a:rPr>
                <a:t>đầy</a:t>
              </a:r>
              <a:r>
                <a:rPr lang="en-US" sz="2200" i="1" dirty="0">
                  <a:solidFill>
                    <a:srgbClr val="002060"/>
                  </a:solidFill>
                </a:rPr>
                <a:t> </a:t>
              </a:r>
              <a:r>
                <a:rPr lang="en-US" sz="2200" i="1" dirty="0" err="1">
                  <a:solidFill>
                    <a:srgbClr val="002060"/>
                  </a:solidFill>
                </a:rPr>
                <a:t>đủ</a:t>
              </a:r>
              <a:r>
                <a:rPr lang="en-US" sz="2200" i="1" dirty="0">
                  <a:solidFill>
                    <a:srgbClr val="002060"/>
                  </a:solidFill>
                </a:rPr>
                <a:t> </a:t>
              </a:r>
              <a:r>
                <a:rPr lang="en-US" sz="2200" i="1" dirty="0" err="1">
                  <a:solidFill>
                    <a:srgbClr val="002060"/>
                  </a:solidFill>
                </a:rPr>
                <a:t>các</a:t>
              </a:r>
              <a:r>
                <a:rPr lang="en-US" sz="2200" i="1" dirty="0">
                  <a:solidFill>
                    <a:srgbClr val="002060"/>
                  </a:solidFill>
                </a:rPr>
                <a:t> </a:t>
              </a:r>
              <a:r>
                <a:rPr lang="en-US" sz="2200" i="1" dirty="0" err="1">
                  <a:solidFill>
                    <a:srgbClr val="002060"/>
                  </a:solidFill>
                </a:rPr>
                <a:t>bước</a:t>
              </a:r>
              <a:r>
                <a:rPr lang="en-US" sz="2200" i="1" dirty="0">
                  <a:solidFill>
                    <a:srgbClr val="002060"/>
                  </a:solidFill>
                </a:rPr>
                <a:t> </a:t>
              </a:r>
              <a:r>
                <a:rPr lang="en-US" sz="2200" i="1" dirty="0" err="1">
                  <a:solidFill>
                    <a:srgbClr val="002060"/>
                  </a:solidFill>
                </a:rPr>
                <a:t>như</a:t>
              </a:r>
              <a:r>
                <a:rPr lang="en-US" sz="2200" i="1" dirty="0">
                  <a:solidFill>
                    <a:srgbClr val="002060"/>
                  </a:solidFill>
                </a:rPr>
                <a:t> </a:t>
              </a:r>
              <a:r>
                <a:rPr lang="en-US" sz="2200" i="1" dirty="0" err="1">
                  <a:solidFill>
                    <a:srgbClr val="002060"/>
                  </a:solidFill>
                </a:rPr>
                <a:t>hình</a:t>
              </a:r>
              <a:r>
                <a:rPr lang="en-US" sz="2200" i="1" dirty="0">
                  <a:solidFill>
                    <a:srgbClr val="002060"/>
                  </a:solidFill>
                </a:rPr>
                <a:t> 2.2 </a:t>
              </a:r>
              <a:r>
                <a:rPr lang="en-US" sz="2200" i="1" dirty="0" err="1">
                  <a:solidFill>
                    <a:srgbClr val="002060"/>
                  </a:solidFill>
                </a:rPr>
                <a:t>không</a:t>
              </a:r>
              <a:r>
                <a:rPr lang="en-US" sz="2200" i="1" dirty="0">
                  <a:solidFill>
                    <a:srgbClr val="002060"/>
                  </a:solidFill>
                </a:rPr>
                <a:t>? </a:t>
              </a:r>
              <a:r>
                <a:rPr lang="en-US" sz="2200" i="1" dirty="0" err="1">
                  <a:solidFill>
                    <a:srgbClr val="002060"/>
                  </a:solidFill>
                </a:rPr>
                <a:t>Vì</a:t>
              </a:r>
              <a:r>
                <a:rPr lang="en-US" sz="2200" i="1" dirty="0">
                  <a:solidFill>
                    <a:srgbClr val="002060"/>
                  </a:solidFill>
                </a:rPr>
                <a:t> </a:t>
              </a:r>
              <a:r>
                <a:rPr lang="en-US" sz="2200" i="1" dirty="0" err="1">
                  <a:solidFill>
                    <a:srgbClr val="002060"/>
                  </a:solidFill>
                </a:rPr>
                <a:t>sao</a:t>
              </a:r>
              <a:r>
                <a:rPr lang="en-US" sz="2200" i="1" dirty="0">
                  <a:solidFill>
                    <a:srgbClr val="002060"/>
                  </a:solidFill>
                </a:rPr>
                <a:t>?</a:t>
              </a:r>
            </a:p>
          </p:txBody>
        </p:sp>
        <p:pic>
          <p:nvPicPr>
            <p:cNvPr id="12" name="Picture 11"/>
            <p:cNvPicPr>
              <a:picLocks noChangeAspect="1"/>
            </p:cNvPicPr>
            <p:nvPr/>
          </p:nvPicPr>
          <p:blipFill>
            <a:blip r:embed="rId3"/>
            <a:stretch>
              <a:fillRect/>
            </a:stretch>
          </p:blipFill>
          <p:spPr>
            <a:xfrm>
              <a:off x="308870" y="1255940"/>
              <a:ext cx="538105" cy="561629"/>
            </a:xfrm>
            <a:prstGeom prst="rect">
              <a:avLst/>
            </a:prstGeom>
          </p:spPr>
        </p:pic>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667"/>
          <a:stretch/>
        </p:blipFill>
        <p:spPr>
          <a:xfrm>
            <a:off x="0" y="2571750"/>
            <a:ext cx="9144000" cy="1854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grpSp>
        <p:nvGrpSpPr>
          <p:cNvPr id="6" name="Group 5"/>
          <p:cNvGrpSpPr/>
          <p:nvPr/>
        </p:nvGrpSpPr>
        <p:grpSpPr>
          <a:xfrm>
            <a:off x="521047" y="1948863"/>
            <a:ext cx="1838266" cy="1838266"/>
            <a:chOff x="606984" y="2275928"/>
            <a:chExt cx="2044152" cy="2044152"/>
          </a:xfrm>
        </p:grpSpPr>
        <p:sp>
          <p:nvSpPr>
            <p:cNvPr id="4" name="Oval 3"/>
            <p:cNvSpPr/>
            <p:nvPr/>
          </p:nvSpPr>
          <p:spPr>
            <a:xfrm>
              <a:off x="606984" y="2275928"/>
              <a:ext cx="2044152" cy="2044152"/>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 name="Rectangle 4"/>
            <p:cNvSpPr/>
            <p:nvPr/>
          </p:nvSpPr>
          <p:spPr>
            <a:xfrm>
              <a:off x="726270" y="2733433"/>
              <a:ext cx="1764090" cy="1080519"/>
            </a:xfrm>
            <a:prstGeom prst="rect">
              <a:avLst/>
            </a:prstGeom>
          </p:spPr>
          <p:txBody>
            <a:bodyPr wrap="square">
              <a:spAutoFit/>
            </a:bodyPr>
            <a:lstStyle/>
            <a:p>
              <a:pPr algn="ctr">
                <a:lnSpc>
                  <a:spcPct val="150000"/>
                </a:lnSpc>
              </a:pPr>
              <a:r>
                <a:rPr lang="vi-VN" sz="2200"/>
                <a:t>Chuẩn bị chế tạo</a:t>
              </a:r>
              <a:endParaRPr lang="en-US" sz="2200" dirty="0"/>
            </a:p>
          </p:txBody>
        </p:sp>
      </p:grpSp>
      <p:grpSp>
        <p:nvGrpSpPr>
          <p:cNvPr id="31" name="Group 30"/>
          <p:cNvGrpSpPr/>
          <p:nvPr/>
        </p:nvGrpSpPr>
        <p:grpSpPr>
          <a:xfrm>
            <a:off x="2598406" y="2360288"/>
            <a:ext cx="1838266" cy="1838266"/>
            <a:chOff x="606984" y="2238016"/>
            <a:chExt cx="2044152" cy="2044152"/>
          </a:xfrm>
        </p:grpSpPr>
        <p:sp>
          <p:nvSpPr>
            <p:cNvPr id="32" name="Oval 31"/>
            <p:cNvSpPr/>
            <p:nvPr/>
          </p:nvSpPr>
          <p:spPr>
            <a:xfrm>
              <a:off x="606984" y="2238016"/>
              <a:ext cx="2044152" cy="2044152"/>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3" name="Rectangle 32"/>
            <p:cNvSpPr/>
            <p:nvPr/>
          </p:nvSpPr>
          <p:spPr>
            <a:xfrm>
              <a:off x="789836" y="2599949"/>
              <a:ext cx="1636961" cy="1080519"/>
            </a:xfrm>
            <a:prstGeom prst="rect">
              <a:avLst/>
            </a:prstGeom>
          </p:spPr>
          <p:txBody>
            <a:bodyPr wrap="square">
              <a:spAutoFit/>
            </a:bodyPr>
            <a:lstStyle/>
            <a:p>
              <a:pPr algn="ctr">
                <a:lnSpc>
                  <a:spcPct val="150000"/>
                </a:lnSpc>
              </a:pPr>
              <a:r>
                <a:rPr lang="vi-VN" sz="2200" dirty="0"/>
                <a:t>Gia </a:t>
              </a:r>
              <a:r>
                <a:rPr lang="vi-VN" sz="2200"/>
                <a:t>công chi tiết</a:t>
              </a:r>
              <a:endParaRPr lang="en-US" sz="2200" dirty="0"/>
            </a:p>
          </p:txBody>
        </p:sp>
      </p:grpSp>
      <p:grpSp>
        <p:nvGrpSpPr>
          <p:cNvPr id="34" name="Group 33"/>
          <p:cNvGrpSpPr/>
          <p:nvPr/>
        </p:nvGrpSpPr>
        <p:grpSpPr>
          <a:xfrm>
            <a:off x="4708314" y="2685767"/>
            <a:ext cx="1838266" cy="1838266"/>
            <a:chOff x="606984" y="2275928"/>
            <a:chExt cx="2044152" cy="2044152"/>
          </a:xfrm>
        </p:grpSpPr>
        <p:sp>
          <p:nvSpPr>
            <p:cNvPr id="35" name="Oval 34"/>
            <p:cNvSpPr/>
            <p:nvPr/>
          </p:nvSpPr>
          <p:spPr>
            <a:xfrm>
              <a:off x="606984" y="2275928"/>
              <a:ext cx="2044152" cy="2044152"/>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6" name="Rectangle 35"/>
            <p:cNvSpPr/>
            <p:nvPr/>
          </p:nvSpPr>
          <p:spPr>
            <a:xfrm>
              <a:off x="926747" y="2657314"/>
              <a:ext cx="1446114" cy="1080519"/>
            </a:xfrm>
            <a:prstGeom prst="rect">
              <a:avLst/>
            </a:prstGeom>
          </p:spPr>
          <p:txBody>
            <a:bodyPr wrap="square">
              <a:spAutoFit/>
            </a:bodyPr>
            <a:lstStyle/>
            <a:p>
              <a:pPr algn="ctr">
                <a:lnSpc>
                  <a:spcPct val="150000"/>
                </a:lnSpc>
              </a:pPr>
              <a:r>
                <a:rPr lang="vi-VN" sz="2200" dirty="0"/>
                <a:t>Lắp </a:t>
              </a:r>
              <a:r>
                <a:rPr lang="vi-VN" sz="2200"/>
                <a:t>ráp chi tiết</a:t>
              </a:r>
              <a:endParaRPr lang="en-US" sz="2200" dirty="0"/>
            </a:p>
          </p:txBody>
        </p:sp>
      </p:grpSp>
      <p:grpSp>
        <p:nvGrpSpPr>
          <p:cNvPr id="37" name="Group 36"/>
          <p:cNvGrpSpPr/>
          <p:nvPr/>
        </p:nvGrpSpPr>
        <p:grpSpPr>
          <a:xfrm>
            <a:off x="6818222" y="3028740"/>
            <a:ext cx="2026036" cy="1945042"/>
            <a:chOff x="570599" y="2275928"/>
            <a:chExt cx="1975792" cy="1896807"/>
          </a:xfrm>
        </p:grpSpPr>
        <p:sp>
          <p:nvSpPr>
            <p:cNvPr id="38" name="Oval 37"/>
            <p:cNvSpPr/>
            <p:nvPr/>
          </p:nvSpPr>
          <p:spPr>
            <a:xfrm>
              <a:off x="606984" y="2275928"/>
              <a:ext cx="1896807" cy="1896807"/>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9" name="Rectangle 38"/>
            <p:cNvSpPr/>
            <p:nvPr/>
          </p:nvSpPr>
          <p:spPr>
            <a:xfrm>
              <a:off x="570599" y="2492851"/>
              <a:ext cx="1975792" cy="1575756"/>
            </a:xfrm>
            <a:prstGeom prst="rect">
              <a:avLst/>
            </a:prstGeom>
          </p:spPr>
          <p:txBody>
            <a:bodyPr wrap="square">
              <a:spAutoFit/>
            </a:bodyPr>
            <a:lstStyle/>
            <a:p>
              <a:pPr algn="ctr">
                <a:lnSpc>
                  <a:spcPct val="150000"/>
                </a:lnSpc>
              </a:pPr>
              <a:r>
                <a:rPr lang="vi-VN" sz="2200"/>
                <a:t>Kiểm tra và hoàn thiện sản phẩm</a:t>
              </a:r>
              <a:endParaRPr lang="en-US" sz="2200" dirty="0"/>
            </a:p>
          </p:txBody>
        </p:sp>
      </p:grpSp>
      <p:sp>
        <p:nvSpPr>
          <p:cNvPr id="3" name="Rectangle 2"/>
          <p:cNvSpPr/>
          <p:nvPr/>
        </p:nvSpPr>
        <p:spPr>
          <a:xfrm>
            <a:off x="343681" y="1538993"/>
            <a:ext cx="7802413" cy="430887"/>
          </a:xfrm>
          <a:prstGeom prst="rect">
            <a:avLst/>
          </a:prstGeom>
        </p:spPr>
        <p:txBody>
          <a:bodyPr wrap="square">
            <a:spAutoFit/>
          </a:bodyPr>
          <a:lstStyle/>
          <a:p>
            <a:r>
              <a:rPr lang="vi-VN" sz="2200" dirty="0">
                <a:solidFill>
                  <a:srgbClr val="002060"/>
                </a:solidFill>
              </a:rPr>
              <a:t>Các bước cơ bản trong quy trình chế tạo cơ khí bao gồm: </a:t>
            </a:r>
            <a:endParaRPr lang="en-US" sz="2200" dirty="0">
              <a:solidFill>
                <a:srgbClr val="00206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13" y="3307714"/>
            <a:ext cx="914479" cy="77425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737" y="3686654"/>
            <a:ext cx="914479" cy="77425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162" y="4057466"/>
            <a:ext cx="914479" cy="774259"/>
          </a:xfrm>
          <a:prstGeom prst="rect">
            <a:avLst/>
          </a:prstGeom>
        </p:spPr>
      </p:pic>
      <p:sp>
        <p:nvSpPr>
          <p:cNvPr id="10" name="Rectangle 9">
            <a:extLst>
              <a:ext uri="{FF2B5EF4-FFF2-40B4-BE49-F238E27FC236}">
                <a16:creationId xmlns:a16="http://schemas.microsoft.com/office/drawing/2014/main" id="{C4B0D2E6-C1C0-24FB-2591-417166AB5670}"/>
              </a:ext>
            </a:extLst>
          </p:cNvPr>
          <p:cNvSpPr/>
          <p:nvPr/>
        </p:nvSpPr>
        <p:spPr>
          <a:xfrm>
            <a:off x="343681" y="-12684"/>
            <a:ext cx="8500577" cy="1553054"/>
          </a:xfrm>
          <a:prstGeom prst="rect">
            <a:avLst/>
          </a:prstGeom>
        </p:spPr>
        <p:txBody>
          <a:bodyPr wrap="square">
            <a:spAutoFit/>
          </a:bodyPr>
          <a:lstStyle/>
          <a:p>
            <a:pPr algn="just">
              <a:lnSpc>
                <a:spcPct val="150000"/>
              </a:lnSpc>
            </a:pPr>
            <a:r>
              <a:rPr lang="vi-VN" sz="2200" dirty="0">
                <a:solidFill>
                  <a:srgbClr val="002060"/>
                </a:solidFill>
              </a:rPr>
              <a:t>Quy trình chế tạo cơ khí là trình tự cần thiết để thực hiện công việc biến đổi nguyên liệu đầu vào thành các chi tiết, các bộ phận, các máy móc thiết bị hoặc các hệ thống cơ khí,…</a:t>
            </a:r>
            <a:endParaRPr lang="en-US" sz="2200" dirty="0">
              <a:solidFill>
                <a:srgbClr val="002060"/>
              </a:solidFill>
            </a:endParaRPr>
          </a:p>
        </p:txBody>
      </p:sp>
    </p:spTree>
    <p:extLst>
      <p:ext uri="{BB962C8B-B14F-4D97-AF65-F5344CB8AC3E}">
        <p14:creationId xmlns:p14="http://schemas.microsoft.com/office/powerpoint/2010/main" val="38059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9" name="Rectangle 8"/>
          <p:cNvSpPr/>
          <p:nvPr/>
        </p:nvSpPr>
        <p:spPr>
          <a:xfrm>
            <a:off x="0" y="3249105"/>
            <a:ext cx="256854" cy="544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667"/>
          <a:stretch/>
        </p:blipFill>
        <p:spPr>
          <a:xfrm>
            <a:off x="0" y="205484"/>
            <a:ext cx="9144000" cy="1854556"/>
          </a:xfrm>
          <a:prstGeom prst="rect">
            <a:avLst/>
          </a:prstGeom>
        </p:spPr>
      </p:pic>
      <p:sp>
        <p:nvSpPr>
          <p:cNvPr id="2" name="Rectangle 1"/>
          <p:cNvSpPr/>
          <p:nvPr/>
        </p:nvSpPr>
        <p:spPr>
          <a:xfrm>
            <a:off x="256854" y="2321043"/>
            <a:ext cx="8630292" cy="2400657"/>
          </a:xfrm>
          <a:prstGeom prst="rect">
            <a:avLst/>
          </a:prstGeom>
          <a:solidFill>
            <a:schemeClr val="bg2">
              <a:lumMod val="20000"/>
              <a:lumOff val="80000"/>
            </a:schemeClr>
          </a:solidFill>
        </p:spPr>
        <p:txBody>
          <a:bodyPr wrap="square">
            <a:spAutoFit/>
          </a:bodyPr>
          <a:lstStyle/>
          <a:p>
            <a:pPr marL="342900" indent="-342900" algn="just">
              <a:lnSpc>
                <a:spcPct val="150000"/>
              </a:lnSpc>
              <a:buFont typeface="Wingdings" panose="05000000000000000000" pitchFamily="2" charset="2"/>
              <a:buChar char="ü"/>
            </a:pPr>
            <a:r>
              <a:rPr lang="vi-VN" sz="2000"/>
              <a:t>Nhà máy chế tạo cơ khí không cần thực hiện đầy đủ các bước như hình 2.2. </a:t>
            </a:r>
          </a:p>
          <a:p>
            <a:pPr marL="342900" indent="-342900" algn="just">
              <a:lnSpc>
                <a:spcPct val="150000"/>
              </a:lnSpc>
              <a:buFont typeface="Wingdings" panose="05000000000000000000" pitchFamily="2" charset="2"/>
              <a:buChar char="ü"/>
            </a:pPr>
            <a:r>
              <a:rPr lang="vi-VN" sz="2000" b="1"/>
              <a:t>Lí do: </a:t>
            </a:r>
            <a:r>
              <a:rPr lang="vi-VN" sz="2000"/>
              <a:t>Sản phẩm của ngành cơ khí rất đa dạng có thể là 1 chi tiết hoặc nhiều chi tiết lắp ghép với nhau nên quy trình chế tạo có thể bao gồm đủ hoặc thiếu một trong hai bước gia công và lắp ráp chi tiết.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3"/>
          <p:cNvSpPr txBox="1">
            <a:spLocks noGrp="1"/>
          </p:cNvSpPr>
          <p:nvPr>
            <p:ph type="title"/>
          </p:nvPr>
        </p:nvSpPr>
        <p:spPr>
          <a:xfrm>
            <a:off x="4140486" y="1853279"/>
            <a:ext cx="4232953" cy="2677623"/>
          </a:xfrm>
          <a:prstGeom prst="rect">
            <a:avLst/>
          </a:prstGeom>
          <a:solidFill>
            <a:schemeClr val="accent2">
              <a:lumMod val="40000"/>
              <a:lumOff val="60000"/>
            </a:schemeClr>
          </a:solidFill>
        </p:spPr>
        <p:txBody>
          <a:bodyPr spcFirstLastPara="1" wrap="square" lIns="91425" tIns="91425" rIns="91425" bIns="91425" anchor="ctr" anchorCtr="0">
            <a:noAutofit/>
          </a:bodyPr>
          <a:lstStyle/>
          <a:p>
            <a:pPr lvl="0">
              <a:lnSpc>
                <a:spcPct val="150000"/>
              </a:lnSpc>
            </a:pPr>
            <a:r>
              <a:rPr lang="vi-VN" sz="4000">
                <a:latin typeface="+mn-lt"/>
              </a:rPr>
              <a:t>NỘI DUNG CỦA QUY TRÌNH CHẾ TẠO CƠ KHÍ</a:t>
            </a:r>
            <a:endParaRPr lang="en-US" sz="4000">
              <a:latin typeface="+mn-lt"/>
            </a:endParaRPr>
          </a:p>
        </p:txBody>
      </p:sp>
      <p:sp>
        <p:nvSpPr>
          <p:cNvPr id="522" name="Google Shape;522;p33"/>
          <p:cNvSpPr txBox="1">
            <a:spLocks noGrp="1"/>
          </p:cNvSpPr>
          <p:nvPr>
            <p:ph type="title" idx="2"/>
          </p:nvPr>
        </p:nvSpPr>
        <p:spPr>
          <a:xfrm>
            <a:off x="7234639" y="509376"/>
            <a:ext cx="1138800" cy="102218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4800">
                <a:latin typeface="+mn-lt"/>
              </a:rPr>
              <a:t>II.</a:t>
            </a:r>
            <a:endParaRPr sz="4800" dirty="0">
              <a:latin typeface="+mn-lt"/>
            </a:endParaRPr>
          </a:p>
        </p:txBody>
      </p:sp>
      <p:pic>
        <p:nvPicPr>
          <p:cNvPr id="3" name="Picture 2"/>
          <p:cNvPicPr>
            <a:picLocks noChangeAspect="1"/>
          </p:cNvPicPr>
          <p:nvPr/>
        </p:nvPicPr>
        <p:blipFill>
          <a:blip r:embed="rId3"/>
          <a:stretch>
            <a:fillRect/>
          </a:stretch>
        </p:blipFill>
        <p:spPr>
          <a:xfrm>
            <a:off x="240102" y="1020466"/>
            <a:ext cx="3735997" cy="3075927"/>
          </a:xfrm>
          <a:prstGeom prst="rect">
            <a:avLst/>
          </a:prstGeom>
        </p:spPr>
      </p:pic>
    </p:spTree>
    <p:extLst>
      <p:ext uri="{BB962C8B-B14F-4D97-AF65-F5344CB8AC3E}">
        <p14:creationId xmlns:p14="http://schemas.microsoft.com/office/powerpoint/2010/main" val="3588890755"/>
      </p:ext>
    </p:extLst>
  </p:cSld>
  <p:clrMapOvr>
    <a:masterClrMapping/>
  </p:clrMapOvr>
  <p:transition spd="med">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4" name="Pentagon 23"/>
          <p:cNvSpPr/>
          <p:nvPr/>
        </p:nvSpPr>
        <p:spPr>
          <a:xfrm>
            <a:off x="0" y="242753"/>
            <a:ext cx="4325420"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Bước 1: Chuẩn bị chế tạo</a:t>
            </a:r>
            <a:endParaRPr lang="en-US" sz="2400" b="1" dirty="0">
              <a:solidFill>
                <a:schemeClr val="bg1"/>
              </a:solidFill>
            </a:endParaRPr>
          </a:p>
        </p:txBody>
      </p:sp>
      <p:sp>
        <p:nvSpPr>
          <p:cNvPr id="8" name="Rectangle 7"/>
          <p:cNvSpPr/>
          <p:nvPr/>
        </p:nvSpPr>
        <p:spPr>
          <a:xfrm>
            <a:off x="553080" y="1078810"/>
            <a:ext cx="3312125" cy="461665"/>
          </a:xfrm>
          <a:prstGeom prst="rect">
            <a:avLst/>
          </a:prstGeom>
        </p:spPr>
        <p:txBody>
          <a:bodyPr wrap="none">
            <a:spAutoFit/>
          </a:bodyPr>
          <a:lstStyle/>
          <a:p>
            <a:r>
              <a:rPr lang="en-US" sz="2400" b="1">
                <a:solidFill>
                  <a:srgbClr val="C00000"/>
                </a:solidFill>
              </a:rPr>
              <a:t>a) Nghiên cứu bản vẽ</a:t>
            </a:r>
          </a:p>
        </p:txBody>
      </p:sp>
      <p:sp>
        <p:nvSpPr>
          <p:cNvPr id="9" name="Rectangle 8"/>
          <p:cNvSpPr/>
          <p:nvPr/>
        </p:nvSpPr>
        <p:spPr>
          <a:xfrm>
            <a:off x="425490" y="1761803"/>
            <a:ext cx="4559247" cy="1938992"/>
          </a:xfrm>
          <a:prstGeom prst="rect">
            <a:avLst/>
          </a:prstGeom>
        </p:spPr>
        <p:txBody>
          <a:bodyPr wrap="square">
            <a:spAutoFit/>
          </a:bodyPr>
          <a:lstStyle/>
          <a:p>
            <a:pPr algn="just">
              <a:lnSpc>
                <a:spcPct val="150000"/>
              </a:lnSpc>
            </a:pPr>
            <a:r>
              <a:rPr lang="vi-VN" sz="2000" i="1" dirty="0"/>
              <a:t>Nghiên cứu bản vẽ có vai trò gì trong bước chuẩn bị chế tạo? Quan sát hình 2.3, 2.4 và cho biết: Nghiên cứu bản vẽ này sẽ có được những thông tin gì?</a:t>
            </a:r>
            <a:endParaRPr lang="en-US" sz="2000"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269" y="37771"/>
            <a:ext cx="3315128" cy="248634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269" y="2524117"/>
            <a:ext cx="3315128" cy="2565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269" y="37771"/>
            <a:ext cx="3315128" cy="248634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269" y="2524117"/>
            <a:ext cx="3315128" cy="2565804"/>
          </a:xfrm>
          <a:prstGeom prst="rect">
            <a:avLst/>
          </a:prstGeom>
        </p:spPr>
      </p:pic>
      <p:sp>
        <p:nvSpPr>
          <p:cNvPr id="4" name="Rectangle 3"/>
          <p:cNvSpPr/>
          <p:nvPr/>
        </p:nvSpPr>
        <p:spPr>
          <a:xfrm>
            <a:off x="394855" y="407199"/>
            <a:ext cx="4426527" cy="1938992"/>
          </a:xfrm>
          <a:prstGeom prst="rect">
            <a:avLst/>
          </a:prstGeom>
        </p:spPr>
        <p:txBody>
          <a:bodyPr wrap="square">
            <a:spAutoFit/>
          </a:bodyPr>
          <a:lstStyle/>
          <a:p>
            <a:pPr algn="just">
              <a:lnSpc>
                <a:spcPct val="150000"/>
              </a:lnSpc>
            </a:pPr>
            <a:r>
              <a:rPr lang="vi-VN" sz="2000" dirty="0"/>
              <a:t>Nghiên cứu bản vẽ lắp sản phẩm puli treo để xác định số lượng chi tiết c</a:t>
            </a:r>
            <a:r>
              <a:rPr lang="en-US" sz="2000" dirty="0"/>
              <a:t>ấ</a:t>
            </a:r>
            <a:r>
              <a:rPr lang="vi-VN" sz="2000" dirty="0"/>
              <a:t>u thành nên sản phẩm cũng như mối quan hệ lắp ghép giữa các chi tiết.</a:t>
            </a:r>
            <a:endParaRPr lang="en-US" sz="2000" dirty="0"/>
          </a:p>
        </p:txBody>
      </p:sp>
      <p:sp>
        <p:nvSpPr>
          <p:cNvPr id="5" name="Left Arrow 4"/>
          <p:cNvSpPr/>
          <p:nvPr/>
        </p:nvSpPr>
        <p:spPr>
          <a:xfrm>
            <a:off x="4897244" y="1099103"/>
            <a:ext cx="421887" cy="363682"/>
          </a:xfrm>
          <a:prstGeom prst="leftArrow">
            <a:avLst/>
          </a:prstGeom>
          <a:solidFill>
            <a:srgbClr val="FF0000"/>
          </a:solidFill>
          <a:ln w="28575"/>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Left Arrow 11"/>
          <p:cNvSpPr/>
          <p:nvPr/>
        </p:nvSpPr>
        <p:spPr>
          <a:xfrm>
            <a:off x="4897244" y="3390133"/>
            <a:ext cx="421887" cy="363682"/>
          </a:xfrm>
          <a:prstGeom prst="leftArrow">
            <a:avLst/>
          </a:prstGeom>
          <a:solidFill>
            <a:srgbClr val="FF0000"/>
          </a:solidFill>
          <a:ln w="28575"/>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6" name="Rectangle 5"/>
          <p:cNvSpPr/>
          <p:nvPr/>
        </p:nvSpPr>
        <p:spPr>
          <a:xfrm>
            <a:off x="394855" y="3038095"/>
            <a:ext cx="4572000" cy="1015663"/>
          </a:xfrm>
          <a:prstGeom prst="rect">
            <a:avLst/>
          </a:prstGeom>
        </p:spPr>
        <p:txBody>
          <a:bodyPr wrap="square">
            <a:spAutoFit/>
          </a:bodyPr>
          <a:lstStyle/>
          <a:p>
            <a:pPr algn="just">
              <a:lnSpc>
                <a:spcPct val="150000"/>
              </a:lnSpc>
            </a:pPr>
            <a:r>
              <a:rPr lang="vi-VN" sz="2000" dirty="0"/>
              <a:t>Nghiên cứu bản vẽ chi tiết bạc lót để lựa chọn được phương pháp gia công.</a:t>
            </a:r>
            <a:endParaRPr lang="en-US" sz="2000" dirty="0"/>
          </a:p>
        </p:txBody>
      </p:sp>
    </p:spTree>
    <p:extLst>
      <p:ext uri="{BB962C8B-B14F-4D97-AF65-F5344CB8AC3E}">
        <p14:creationId xmlns:p14="http://schemas.microsoft.com/office/powerpoint/2010/main" val="174348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animBg="1"/>
      <p:bldP spid="6" grpId="0"/>
    </p:bldLst>
  </p:timing>
</p:sld>
</file>

<file path=ppt/theme/theme1.xml><?xml version="1.0" encoding="utf-8"?>
<a:theme xmlns:a="http://schemas.openxmlformats.org/drawingml/2006/main" name="Industrial Maintenance Meeting by Slidesgo">
  <a:themeElements>
    <a:clrScheme name="Simple Light">
      <a:dk1>
        <a:srgbClr val="2A2D32"/>
      </a:dk1>
      <a:lt1>
        <a:srgbClr val="FFFFFF"/>
      </a:lt1>
      <a:dk2>
        <a:srgbClr val="F99615"/>
      </a:dk2>
      <a:lt2>
        <a:srgbClr val="00BAC3"/>
      </a:lt2>
      <a:accent1>
        <a:srgbClr val="B6F0F4"/>
      </a:accent1>
      <a:accent2>
        <a:srgbClr val="FFC588"/>
      </a:accent2>
      <a:accent3>
        <a:srgbClr val="FFFFFF"/>
      </a:accent3>
      <a:accent4>
        <a:srgbClr val="FFFFFF"/>
      </a:accent4>
      <a:accent5>
        <a:srgbClr val="FFFFFF"/>
      </a:accent5>
      <a:accent6>
        <a:srgbClr val="FFFFFF"/>
      </a:accent6>
      <a:hlink>
        <a:srgbClr val="2A2D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1404</Words>
  <Application>Microsoft Office PowerPoint</Application>
  <PresentationFormat>On-screen Show (16:9)</PresentationFormat>
  <Paragraphs>106</Paragraphs>
  <Slides>31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Calibri</vt:lpstr>
      <vt:lpstr>Wingdings</vt:lpstr>
      <vt:lpstr>Arial</vt:lpstr>
      <vt:lpstr>Nunito Light</vt:lpstr>
      <vt:lpstr>Outfit</vt:lpstr>
      <vt:lpstr>Figtree</vt:lpstr>
      <vt:lpstr>Bebas Neue</vt:lpstr>
      <vt:lpstr>PT Sans</vt:lpstr>
      <vt:lpstr>Industrial Maintenance Meeting by Slidesgo</vt:lpstr>
      <vt:lpstr>PowerPoint Presentation</vt:lpstr>
      <vt:lpstr>NỘI DUNG BÀI HỌC</vt:lpstr>
      <vt:lpstr>KHÁI QUÁT CHUNG VỀ QUY TRÌNH CHẾ TẠO CƠ KHÍ</vt:lpstr>
      <vt:lpstr>PowerPoint Presentation</vt:lpstr>
      <vt:lpstr>PowerPoint Presentation</vt:lpstr>
      <vt:lpstr>PowerPoint Presentation</vt:lpstr>
      <vt:lpstr>NỘI DUNG CỦA QUY TRÌNH CHẾ TẠO CƠ KHÍ</vt:lpstr>
      <vt:lpstr>PowerPoint Presentation</vt:lpstr>
      <vt:lpstr>PowerPoint Presentation</vt:lpstr>
      <vt:lpstr>Vai trò của nghiên cứu bản vẽ: Xác định rõ các thông tin cần thiết về sản phẩm liên quan đến việc chế tạo như: quy trình công nghệ, phương pháp gia công, điều kiện sản xuất.,...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của việc kiểm tra và hoàn thiện sản phẩm</vt:lpstr>
      <vt:lpstr>Đối với các sản phẩm puli treo cần phải kiểm tra những yêu cầu sau:</vt:lpstr>
      <vt:lpstr>BÀI TẬP TRẮC NGHIỆM</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lpstr>CẢM ƠN CÁC EM ĐÃ  THAM GIA TIẾT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Admin</cp:lastModifiedBy>
  <cp:revision>59</cp:revision>
  <dcterms:modified xsi:type="dcterms:W3CDTF">2024-09-20T15:34:31Z</dcterms:modified>
</cp:coreProperties>
</file>