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71" r:id="rId2"/>
    <p:sldId id="323" r:id="rId3"/>
    <p:sldId id="324" r:id="rId4"/>
    <p:sldId id="316" r:id="rId5"/>
    <p:sldId id="310" r:id="rId6"/>
    <p:sldId id="343" r:id="rId7"/>
    <p:sldId id="344" r:id="rId8"/>
    <p:sldId id="355" r:id="rId9"/>
    <p:sldId id="325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3" d="100"/>
          <a:sy n="63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Unit 2.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Strong and weak form of auxiliary verbs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Healthy life</a:t>
            </a:r>
          </a:p>
          <a:p>
            <a:r>
              <a:rPr lang="en-GB" dirty="0">
                <a:solidFill>
                  <a:schemeClr val="tx1"/>
                </a:solidFill>
              </a:rPr>
              <a:t>- Grammar: Past simple and present perfect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Healthy habits posters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Wrap up</a:t>
            </a:r>
          </a:p>
          <a:p>
            <a:r>
              <a:rPr lang="en-US">
                <a:solidFill>
                  <a:schemeClr val="tx1"/>
                </a:solidFill>
              </a:rPr>
              <a:t>- Homeword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 Use 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with the most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common pronunciation of the underlined auxiliary verbs. Then listen and check. Practise saying the conversations in pairs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44" y="2400922"/>
            <a:ext cx="7335274" cy="4324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62445" y="295895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3530" y="404774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62445" y="51252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4416" y="618112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0291" y="257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39" y="2269678"/>
            <a:ext cx="7078063" cy="36390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Fill in each gap with ONE word. Use the words you have learnt in this unit.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5827" y="2181917"/>
            <a:ext cx="169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cut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3581" y="2589715"/>
            <a:ext cx="201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suffer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743" y="3571662"/>
            <a:ext cx="146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Working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891" y="3971367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balanced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617" y="4939361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treatment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underline part that is incorrect in each of the following sentence. Then correct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44" y="2310245"/>
            <a:ext cx="10164594" cy="354379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89561" y="275775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561" y="3626506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6845" y="45918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7416" y="543279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9074" y="2692439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went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1624" y="3558922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was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8349" y="4540824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when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618" y="5483763"/>
            <a:ext cx="281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haven’t done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5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HABITS POSTERS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53" y="1811939"/>
            <a:ext cx="5027950" cy="4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pronunciation, vocabulary and grammar of Unit 1;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8843</TotalTime>
  <Words>270</Words>
  <Application>Microsoft Office PowerPoint</Application>
  <PresentationFormat>Widescreen</PresentationFormat>
  <Paragraphs>61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hoangthithuan1984lc@outlook.com</cp:lastModifiedBy>
  <cp:revision>170</cp:revision>
  <dcterms:created xsi:type="dcterms:W3CDTF">2020-12-09T02:04:09Z</dcterms:created>
  <dcterms:modified xsi:type="dcterms:W3CDTF">2024-09-30T01:53:03Z</dcterms:modified>
</cp:coreProperties>
</file>